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3" r:id="rId2"/>
  </p:sldMasterIdLst>
  <p:notesMasterIdLst>
    <p:notesMasterId r:id="rId36"/>
  </p:notesMasterIdLst>
  <p:sldIdLst>
    <p:sldId id="437" r:id="rId3"/>
    <p:sldId id="431" r:id="rId4"/>
    <p:sldId id="434" r:id="rId5"/>
    <p:sldId id="432" r:id="rId6"/>
    <p:sldId id="433" r:id="rId7"/>
    <p:sldId id="435" r:id="rId8"/>
    <p:sldId id="438" r:id="rId9"/>
    <p:sldId id="387" r:id="rId10"/>
    <p:sldId id="461" r:id="rId11"/>
    <p:sldId id="393" r:id="rId12"/>
    <p:sldId id="449" r:id="rId13"/>
    <p:sldId id="422" r:id="rId14"/>
    <p:sldId id="440" r:id="rId15"/>
    <p:sldId id="441" r:id="rId16"/>
    <p:sldId id="442" r:id="rId17"/>
    <p:sldId id="412" r:id="rId18"/>
    <p:sldId id="423" r:id="rId19"/>
    <p:sldId id="351" r:id="rId20"/>
    <p:sldId id="457" r:id="rId21"/>
    <p:sldId id="456" r:id="rId22"/>
    <p:sldId id="466" r:id="rId23"/>
    <p:sldId id="465" r:id="rId24"/>
    <p:sldId id="460" r:id="rId25"/>
    <p:sldId id="451" r:id="rId26"/>
    <p:sldId id="459" r:id="rId27"/>
    <p:sldId id="452" r:id="rId28"/>
    <p:sldId id="458" r:id="rId29"/>
    <p:sldId id="446" r:id="rId30"/>
    <p:sldId id="445" r:id="rId31"/>
    <p:sldId id="448" r:id="rId32"/>
    <p:sldId id="447" r:id="rId33"/>
    <p:sldId id="455" r:id="rId34"/>
    <p:sldId id="454" r:id="rId35"/>
  </p:sldIdLst>
  <p:sldSz cx="12192000" cy="6858000"/>
  <p:notesSz cx="6858000" cy="9144000"/>
  <p:embeddedFontLst>
    <p:embeddedFont>
      <p:font typeface="VNI-Times" pitchFamily="2" charset="0"/>
      <p:regular r:id="rId37"/>
      <p:bold r:id="rId38"/>
      <p:italic r:id="rId39"/>
      <p:boldItalic r:id="rId40"/>
    </p:embeddedFont>
    <p:embeddedFont>
      <p:font typeface="HL Hoctro" panose="02000000000000000000" pitchFamily="2" charset="0"/>
      <p:regular r:id="rId41"/>
    </p:embeddedFont>
    <p:embeddedFont>
      <p:font typeface="HP001 4H" panose="020B0603050302020204" pitchFamily="34" charset="0"/>
      <p:regular r:id="rId42"/>
      <p:bold r:id="rId43"/>
    </p:embeddedFont>
    <p:embeddedFont>
      <p:font typeface="VNI-Avo" pitchFamily="2" charset="0"/>
      <p:regular r:id="rId44"/>
      <p:bold r:id="rId45"/>
      <p:italic r:id="rId46"/>
      <p:boldItalic r:id="rId47"/>
    </p:embeddedFont>
    <p:embeddedFont>
      <p:font typeface="HP001 4H Normal" panose="020B0603050302020204" pitchFamily="34" charset="0"/>
      <p:regular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HP001 4 hàng" panose="020B0603050302020204" pitchFamily="34" charset="0"/>
      <p:regular r:id="rId53"/>
      <p:bold r:id="rId54"/>
    </p:embeddedFont>
    <p:embeddedFont>
      <p:font typeface=".VnAvant" panose="020B7200000000000000" pitchFamily="34" charset="0"/>
      <p:regular r:id="rId55"/>
      <p:bold r:id="rId56"/>
      <p:italic r:id="rId57"/>
    </p:embeddedFont>
    <p:embeddedFont>
      <p:font typeface="Arial-Rounded" panose="020B0500000000000000" pitchFamily="34" charset="0"/>
      <p:regular r:id="rId58"/>
    </p:embeddedFont>
    <p:embeddedFont>
      <p:font typeface="HP001 5 hàng" panose="020B0603050302020204" pitchFamily="34" charset="0"/>
      <p:regular r:id="rId59"/>
      <p:bold r:id="rId60"/>
    </p:embeddedFont>
    <p:embeddedFont>
      <p:font typeface=".VnArial" panose="020B7200000000000000" pitchFamily="34" charset="0"/>
      <p:regular r:id="rId61"/>
      <p:bold r:id="rId62"/>
      <p:italic r:id="rId63"/>
      <p:boldItalic r:id="rId64"/>
    </p:embeddedFont>
    <p:embeddedFont>
      <p:font typeface=".VnCooper" panose="020B7200000000000000" pitchFamily="34" charset="0"/>
      <p:regular r:id="rId65"/>
    </p:embeddedFont>
    <p:embeddedFont>
      <p:font typeface="Comic Sans MS" panose="030F0702030302020204" pitchFamily="66" charset="0"/>
      <p:regular r:id="rId66"/>
      <p:bold r:id="rId67"/>
      <p:italic r:id="rId68"/>
      <p:boldItalic r:id="rId69"/>
    </p:embeddedFont>
    <p:embeddedFont>
      <p:font typeface="Arial Rounded MT Bold" panose="020F0704030504030204" pitchFamily="34" charset="0"/>
      <p:regular r:id="rId70"/>
    </p:embeddedFont>
  </p:embeddedFontLst>
  <p:custDataLst>
    <p:tags r:id="rId7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  <a:srgbClr val="000099"/>
    <a:srgbClr val="009900"/>
    <a:srgbClr val="00CC00"/>
    <a:srgbClr val="FF9999"/>
    <a:srgbClr val="0033CC"/>
    <a:srgbClr val="FFFFFF"/>
    <a:srgbClr val="FF9933"/>
    <a:srgbClr val="FFCC00"/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53" autoAdjust="0"/>
    <p:restoredTop sz="94660"/>
  </p:normalViewPr>
  <p:slideViewPr>
    <p:cSldViewPr>
      <p:cViewPr varScale="1">
        <p:scale>
          <a:sx n="70" d="100"/>
          <a:sy n="70" d="100"/>
        </p:scale>
        <p:origin x="84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63" Type="http://schemas.openxmlformats.org/officeDocument/2006/relationships/font" Target="fonts/font27.fntdata"/><Relationship Id="rId68" Type="http://schemas.openxmlformats.org/officeDocument/2006/relationships/font" Target="fonts/font32.fntdata"/><Relationship Id="rId7" Type="http://schemas.openxmlformats.org/officeDocument/2006/relationships/slide" Target="slides/slide5.xml"/><Relationship Id="rId71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font" Target="fonts/font22.fntdata"/><Relationship Id="rId66" Type="http://schemas.openxmlformats.org/officeDocument/2006/relationships/font" Target="fonts/font30.fntdata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61" Type="http://schemas.openxmlformats.org/officeDocument/2006/relationships/font" Target="fonts/font2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font" Target="fonts/font24.fntdata"/><Relationship Id="rId65" Type="http://schemas.openxmlformats.org/officeDocument/2006/relationships/font" Target="fonts/font29.fntdata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64" Type="http://schemas.openxmlformats.org/officeDocument/2006/relationships/font" Target="fonts/font28.fntdata"/><Relationship Id="rId69" Type="http://schemas.openxmlformats.org/officeDocument/2006/relationships/font" Target="fonts/font33.fntdata"/><Relationship Id="rId8" Type="http://schemas.openxmlformats.org/officeDocument/2006/relationships/slide" Target="slides/slide6.xml"/><Relationship Id="rId51" Type="http://schemas.openxmlformats.org/officeDocument/2006/relationships/font" Target="fonts/font15.fntdata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font" Target="fonts/font23.fntdata"/><Relationship Id="rId67" Type="http://schemas.openxmlformats.org/officeDocument/2006/relationships/font" Target="fonts/font31.fntdata"/><Relationship Id="rId20" Type="http://schemas.openxmlformats.org/officeDocument/2006/relationships/slide" Target="slides/slide18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font" Target="fonts/font26.fntdata"/><Relationship Id="rId70" Type="http://schemas.openxmlformats.org/officeDocument/2006/relationships/font" Target="fonts/font34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B6E993-296B-4FB0-A271-FA0352DE524F}" type="datetimeFigureOut">
              <a:rPr lang="vi-VN" smtClean="0"/>
              <a:t>05/10/2021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F448D-067C-4AA7-8944-0B61205DCB4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9009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Click vào</a:t>
            </a:r>
            <a:r>
              <a:rPr lang="en-US" baseline="0" smtClean="0"/>
              <a:t> vi khuẩn để đi tới câu hỏi. Khi diệt hết vi khuẩn thì enter để trái đất happy xuất hiện. Click vào mũi tên để đi tới bài học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367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8882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01544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5351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0388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47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giáo</a:t>
            </a:r>
            <a:r>
              <a:rPr lang="en-US" baseline="0" smtClean="0"/>
              <a:t> dục an toàn khi chơi trên bờ hồ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4604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418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chủ</a:t>
            </a:r>
            <a:r>
              <a:rPr lang="en-US" baseline="0" smtClean="0"/>
              <a:t> động hỏi để khai thác nội dung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09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577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标题幻灯片" type="title">
  <p:cSld name="1_标题幻灯片"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354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570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0D902-E3FD-41D4-B99A-597D73F1A13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95946"/>
      </p:ext>
    </p:extLst>
  </p:cSld>
  <p:clrMapOvr>
    <a:masterClrMapping/>
  </p:clrMapOvr>
  <p:transition advTm="6645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2D8B6-A4AC-42E0-BA92-63F5808EFA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10469"/>
      </p:ext>
    </p:extLst>
  </p:cSld>
  <p:clrMapOvr>
    <a:masterClrMapping/>
  </p:clrMapOvr>
  <p:transition advTm="6645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5E828-E5B7-4D4D-9B80-7E0F84246B1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084606"/>
      </p:ext>
    </p:extLst>
  </p:cSld>
  <p:clrMapOvr>
    <a:masterClrMapping/>
  </p:clrMapOvr>
  <p:transition advTm="6645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889393-D349-44D7-AD3D-BABF296EAA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47750"/>
      </p:ext>
    </p:extLst>
  </p:cSld>
  <p:clrMapOvr>
    <a:masterClrMapping/>
  </p:clrMapOvr>
  <p:transition advTm="6645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5B5BE1-1900-417B-AE8E-E6037FDDFC2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056969"/>
      </p:ext>
    </p:extLst>
  </p:cSld>
  <p:clrMapOvr>
    <a:masterClrMapping/>
  </p:clrMapOvr>
  <p:transition advTm="6645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BC497-F838-49E0-8278-72BCFF454F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979329"/>
      </p:ext>
    </p:extLst>
  </p:cSld>
  <p:clrMapOvr>
    <a:masterClrMapping/>
  </p:clrMapOvr>
  <p:transition advTm="6645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C6F88C-A493-4071-8513-6FE15AE74A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81490"/>
      </p:ext>
    </p:extLst>
  </p:cSld>
  <p:clrMapOvr>
    <a:masterClrMapping/>
  </p:clrMapOvr>
  <p:transition advTm="6645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84FC0-1499-44A9-97CF-09119C7CF3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594005"/>
      </p:ext>
    </p:extLst>
  </p:cSld>
  <p:clrMapOvr>
    <a:masterClrMapping/>
  </p:clrMapOvr>
  <p:transition advTm="6645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74ED5-F850-4853-B39F-47DCA0B681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694311"/>
      </p:ext>
    </p:extLst>
  </p:cSld>
  <p:clrMapOvr>
    <a:masterClrMapping/>
  </p:clrMapOvr>
  <p:transition advTm="6645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9B0F0-6FB0-4512-B550-AF40F1A0DD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53108"/>
      </p:ext>
    </p:extLst>
  </p:cSld>
  <p:clrMapOvr>
    <a:masterClrMapping/>
  </p:clrMapOvr>
  <p:transition advTm="6645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13C44-666D-497D-9BA3-E1180D68CD3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828425"/>
      </p:ext>
    </p:extLst>
  </p:cSld>
  <p:clrMapOvr>
    <a:masterClrMapping/>
  </p:clrMapOvr>
  <p:transition advTm="6645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ED2BAF4-63E0-45E4-909C-0AF5B3B4DC4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851827"/>
      </p:ext>
    </p:extLst>
  </p:cSld>
  <p:clrMapOvr>
    <a:masterClrMapping/>
  </p:clrMapOvr>
  <p:transition advTm="6645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6" r:id="rId12"/>
    <p:sldLayoutId id="2147483687" r:id="rId13"/>
  </p:sldLayoutIdLst>
  <p:transition advTm="6645"/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16920F-CB97-41FB-B4FF-EE984BB0C14E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221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 advTm="6645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media2.mp3"/><Relationship Id="rId7" Type="http://schemas.openxmlformats.org/officeDocument/2006/relationships/image" Target="../media/image29.jpeg"/><Relationship Id="rId2" Type="http://schemas.microsoft.com/office/2007/relationships/media" Target="../media/media2.mp3"/><Relationship Id="rId1" Type="http://schemas.openxmlformats.org/officeDocument/2006/relationships/tags" Target="../tags/tag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7.xml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6.xml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slide" Target="slide4.xml"/><Relationship Id="rId4" Type="http://schemas.openxmlformats.org/officeDocument/2006/relationships/slide" Target="slide5.xml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slide" Target="slide2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7.png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slide" Target="slide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slide" Target="slide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slide" Target="slide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15081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44465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09443" y="1254921"/>
            <a:ext cx="8330788" cy="802480"/>
          </a:xfrm>
        </p:spPr>
        <p:txBody>
          <a:bodyPr>
            <a:noAutofit/>
          </a:bodyPr>
          <a:lstStyle/>
          <a:p>
            <a:r>
              <a:rPr lang="en-US" sz="10600" b="1" dirty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 dirty="0" smtClean="0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  <a:br>
              <a:rPr lang="en-US" sz="10600" b="1" dirty="0" smtClean="0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</a:br>
            <a:r>
              <a:rPr lang="en-US" sz="4800" b="1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r>
              <a:rPr lang="en-US" sz="4800" b="1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13: U  </a:t>
            </a:r>
            <a:r>
              <a:rPr lang="en-US" sz="4800" b="1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r>
              <a:rPr lang="en-US" sz="4800" b="1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Ư  </a:t>
            </a:r>
            <a:r>
              <a:rPr lang="en-US" sz="4800" b="1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  <a:r>
              <a:rPr lang="en-US" sz="4800" b="1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sz="4800" b="1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 </a:t>
            </a:r>
            <a:r>
              <a:rPr lang="en-US" sz="4800" b="1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</a:t>
            </a:r>
            <a:r>
              <a:rPr lang="en-US" sz="48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38,39 )</a:t>
            </a:r>
            <a:endParaRPr lang="en-US" sz="4800" b="1" dirty="0">
              <a:latin typeface=".VnArial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2623004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15081" y="6807201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306" y="4277520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596" y="4182181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4974789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:\ASMO\vector-illustration-cute-cartoon-boy-600w-25354004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5570"/>
            <a:ext cx="10929504" cy="578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378652" y="2979241"/>
            <a:ext cx="7696200" cy="2438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extBox 4"/>
          <p:cNvSpPr txBox="1"/>
          <p:nvPr/>
        </p:nvSpPr>
        <p:spPr>
          <a:xfrm>
            <a:off x="2743200" y="3813720"/>
            <a:ext cx="80607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Comic Sans MS" pitchFamily="66" charset="0"/>
              </a:rPr>
              <a:t>Tạo</a:t>
            </a:r>
            <a:r>
              <a:rPr lang="en-US" sz="44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omic Sans MS" pitchFamily="66" charset="0"/>
              </a:rPr>
              <a:t>tiếng</a:t>
            </a:r>
            <a:r>
              <a:rPr lang="en-US" sz="44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omic Sans MS" pitchFamily="66" charset="0"/>
              </a:rPr>
              <a:t>mới</a:t>
            </a:r>
            <a:r>
              <a:rPr lang="en-US" sz="44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Comic Sans MS" pitchFamily="66" charset="0"/>
              </a:rPr>
              <a:t>có</a:t>
            </a:r>
            <a:r>
              <a:rPr lang="vi-VN" sz="4400" b="1" dirty="0">
                <a:solidFill>
                  <a:srgbClr val="002060"/>
                </a:solidFill>
                <a:latin typeface="Comic Sans MS" pitchFamily="66" charset="0"/>
              </a:rPr>
              <a:t> âm </a:t>
            </a:r>
            <a:r>
              <a:rPr lang="en-US" sz="4400" b="1" dirty="0">
                <a:solidFill>
                  <a:srgbClr val="FF0000"/>
                </a:solidFill>
                <a:latin typeface="VNI-Avo" pitchFamily="2" charset="0"/>
              </a:rPr>
              <a:t>u, ö</a:t>
            </a:r>
            <a:r>
              <a:rPr lang="en-US" sz="4400" b="1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vi-VN" sz="44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endParaRPr lang="vi-VN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1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292754" y="150886"/>
            <a:ext cx="1978576" cy="722531"/>
            <a:chOff x="85748" y="76200"/>
            <a:chExt cx="1978576" cy="722531"/>
          </a:xfrm>
        </p:grpSpPr>
        <p:grpSp>
          <p:nvGrpSpPr>
            <p:cNvPr id="38" name="Group 37"/>
            <p:cNvGrpSpPr/>
            <p:nvPr/>
          </p:nvGrpSpPr>
          <p:grpSpPr>
            <a:xfrm>
              <a:off x="85748" y="169725"/>
              <a:ext cx="1770762" cy="606130"/>
              <a:chOff x="85748" y="169725"/>
              <a:chExt cx="1770762" cy="606130"/>
            </a:xfrm>
          </p:grpSpPr>
          <p:sp>
            <p:nvSpPr>
              <p:cNvPr id="35" name="Rounded Rectangle 34"/>
              <p:cNvSpPr/>
              <p:nvPr/>
            </p:nvSpPr>
            <p:spPr bwMode="auto">
              <a:xfrm>
                <a:off x="440086" y="169725"/>
                <a:ext cx="1416424" cy="606130"/>
              </a:xfrm>
              <a:prstGeom prst="roundRect">
                <a:avLst/>
              </a:prstGeom>
              <a:solidFill>
                <a:srgbClr val="92D05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85748" y="201195"/>
                <a:ext cx="578931" cy="533997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3600" b="1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153037" y="76200"/>
              <a:ext cx="1911287" cy="722531"/>
              <a:chOff x="-651821" y="-231732"/>
              <a:chExt cx="1911287" cy="722531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-651821" y="-231732"/>
                <a:ext cx="44435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latin typeface="Calibri" pitchFamily="34" charset="0"/>
                    <a:cs typeface="Calibri" pitchFamily="34" charset="0"/>
                  </a:rPr>
                  <a:t>2</a:t>
                </a:r>
                <a:endParaRPr lang="en-US" sz="4000" b="1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-195258" y="-155532"/>
                <a:ext cx="14547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>
                    <a:solidFill>
                      <a:schemeClr val="bg1"/>
                    </a:solidFill>
                    <a:latin typeface=".VnAvant" pitchFamily="34" charset="0"/>
                  </a:rPr>
                  <a:t>§äc</a:t>
                </a:r>
              </a:p>
            </p:txBody>
          </p:sp>
        </p:grpSp>
      </p:grp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619030B4-C97F-49DD-918B-81558A7FD6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4246202"/>
              </p:ext>
            </p:extLst>
          </p:nvPr>
        </p:nvGraphicFramePr>
        <p:xfrm>
          <a:off x="930762" y="5486400"/>
          <a:ext cx="10478109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2001">
                  <a:extLst>
                    <a:ext uri="{9D8B030D-6E8A-4147-A177-3AD203B41FA5}">
                      <a16:colId xmlns:a16="http://schemas.microsoft.com/office/drawing/2014/main" xmlns="" val="3071753133"/>
                    </a:ext>
                  </a:extLst>
                </a:gridCol>
                <a:gridCol w="793110">
                  <a:extLst>
                    <a:ext uri="{9D8B030D-6E8A-4147-A177-3AD203B41FA5}">
                      <a16:colId xmlns:a16="http://schemas.microsoft.com/office/drawing/2014/main" xmlns="" val="1396942192"/>
                    </a:ext>
                  </a:extLst>
                </a:gridCol>
                <a:gridCol w="1237483">
                  <a:extLst>
                    <a:ext uri="{9D8B030D-6E8A-4147-A177-3AD203B41FA5}">
                      <a16:colId xmlns:a16="http://schemas.microsoft.com/office/drawing/2014/main" xmlns="" val="1378897733"/>
                    </a:ext>
                  </a:extLst>
                </a:gridCol>
                <a:gridCol w="667627">
                  <a:extLst>
                    <a:ext uri="{9D8B030D-6E8A-4147-A177-3AD203B41FA5}">
                      <a16:colId xmlns:a16="http://schemas.microsoft.com/office/drawing/2014/main" xmlns="" val="730750489"/>
                    </a:ext>
                  </a:extLst>
                </a:gridCol>
                <a:gridCol w="1094488">
                  <a:extLst>
                    <a:ext uri="{9D8B030D-6E8A-4147-A177-3AD203B41FA5}">
                      <a16:colId xmlns:a16="http://schemas.microsoft.com/office/drawing/2014/main" xmlns="" val="271945701"/>
                    </a:ext>
                  </a:extLst>
                </a:gridCol>
                <a:gridCol w="810623">
                  <a:extLst>
                    <a:ext uri="{9D8B030D-6E8A-4147-A177-3AD203B41FA5}">
                      <a16:colId xmlns:a16="http://schemas.microsoft.com/office/drawing/2014/main" xmlns="" val="2120904842"/>
                    </a:ext>
                  </a:extLst>
                </a:gridCol>
                <a:gridCol w="1082526">
                  <a:extLst>
                    <a:ext uri="{9D8B030D-6E8A-4147-A177-3AD203B41FA5}">
                      <a16:colId xmlns:a16="http://schemas.microsoft.com/office/drawing/2014/main" xmlns="" val="2266258085"/>
                    </a:ext>
                  </a:extLst>
                </a:gridCol>
                <a:gridCol w="822585">
                  <a:extLst>
                    <a:ext uri="{9D8B030D-6E8A-4147-A177-3AD203B41FA5}">
                      <a16:colId xmlns:a16="http://schemas.microsoft.com/office/drawing/2014/main" xmlns="" val="1788947495"/>
                    </a:ext>
                  </a:extLst>
                </a:gridCol>
                <a:gridCol w="1170204">
                  <a:extLst>
                    <a:ext uri="{9D8B030D-6E8A-4147-A177-3AD203B41FA5}">
                      <a16:colId xmlns:a16="http://schemas.microsoft.com/office/drawing/2014/main" xmlns="" val="2989170972"/>
                    </a:ext>
                  </a:extLst>
                </a:gridCol>
                <a:gridCol w="616084">
                  <a:extLst>
                    <a:ext uri="{9D8B030D-6E8A-4147-A177-3AD203B41FA5}">
                      <a16:colId xmlns:a16="http://schemas.microsoft.com/office/drawing/2014/main" xmlns="" val="1945771871"/>
                    </a:ext>
                  </a:extLst>
                </a:gridCol>
                <a:gridCol w="1071378">
                  <a:extLst>
                    <a:ext uri="{9D8B030D-6E8A-4147-A177-3AD203B41FA5}">
                      <a16:colId xmlns:a16="http://schemas.microsoft.com/office/drawing/2014/main" xmlns="" val="3772459203"/>
                    </a:ext>
                  </a:extLst>
                </a:gridCol>
              </a:tblGrid>
              <a:tr h="1752600"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duø</a:t>
                      </a:r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 </a:t>
                      </a:r>
                      <a:r>
                        <a:rPr lang="en-US" sz="48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ñuû</a:t>
                      </a:r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  <a:p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huõ</a:t>
                      </a:r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cöû</a:t>
                      </a:r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döï</a:t>
                      </a:r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  <a:p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 </a:t>
                      </a:r>
                      <a:r>
                        <a:rPr lang="en-US" sz="48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löõõ</a:t>
                      </a:r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  <a:p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1333906"/>
                  </a:ext>
                </a:extLst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732327" y="402699"/>
            <a:ext cx="8239806" cy="737939"/>
            <a:chOff x="288136" y="5356880"/>
            <a:chExt cx="8239806" cy="737939"/>
          </a:xfrm>
        </p:grpSpPr>
        <p:grpSp>
          <p:nvGrpSpPr>
            <p:cNvPr id="11" name="Group 10"/>
            <p:cNvGrpSpPr/>
            <p:nvPr/>
          </p:nvGrpSpPr>
          <p:grpSpPr>
            <a:xfrm>
              <a:off x="288136" y="5356880"/>
              <a:ext cx="8239806" cy="737939"/>
              <a:chOff x="241788" y="5194118"/>
              <a:chExt cx="8239806" cy="737939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241788" y="5210545"/>
                <a:ext cx="8239806" cy="721512"/>
                <a:chOff x="303553" y="5181600"/>
                <a:chExt cx="8239806" cy="721512"/>
              </a:xfrm>
            </p:grpSpPr>
            <p:sp>
              <p:nvSpPr>
                <p:cNvPr id="15" name="Rectangle 11"/>
                <p:cNvSpPr>
                  <a:spLocks noChangeArrowheads="1"/>
                </p:cNvSpPr>
                <p:nvPr/>
              </p:nvSpPr>
              <p:spPr bwMode="auto">
                <a:xfrm>
                  <a:off x="6570336" y="5231730"/>
                  <a:ext cx="1855787" cy="646112"/>
                </a:xfrm>
                <a:prstGeom prst="rect">
                  <a:avLst/>
                </a:prstGeom>
                <a:noFill/>
                <a:ln w="28575">
                  <a:solidFill>
                    <a:srgbClr val="0000CC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endParaRPr lang="en-US" sz="3600" b="1" dirty="0">
                    <a:solidFill>
                      <a:srgbClr val="FF0000"/>
                    </a:solidFill>
                    <a:latin typeface=".VnAvant" pitchFamily="34" charset="0"/>
                  </a:endParaRPr>
                </a:p>
              </p:txBody>
            </p: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xmlns="" id="{BA8F3BAD-38EB-41A9-BF50-DB0E444914DF}"/>
                    </a:ext>
                  </a:extLst>
                </p:cNvPr>
                <p:cNvGrpSpPr/>
                <p:nvPr/>
              </p:nvGrpSpPr>
              <p:grpSpPr>
                <a:xfrm>
                  <a:off x="303553" y="5181600"/>
                  <a:ext cx="8239806" cy="721512"/>
                  <a:chOff x="303553" y="5181600"/>
                  <a:chExt cx="8239806" cy="721512"/>
                </a:xfrm>
              </p:grpSpPr>
              <p:sp>
                <p:nvSpPr>
                  <p:cNvPr id="17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4019890" y="5181600"/>
                    <a:ext cx="792163" cy="646112"/>
                  </a:xfrm>
                  <a:prstGeom prst="rect">
                    <a:avLst/>
                  </a:prstGeom>
                  <a:noFill/>
                  <a:ln w="28575">
                    <a:solidFill>
                      <a:srgbClr val="0000CC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sz="3600" b="1" dirty="0">
                        <a:solidFill>
                          <a:srgbClr val="006600"/>
                        </a:solidFill>
                        <a:latin typeface="VNI-Avo" pitchFamily="2" charset="0"/>
                      </a:rPr>
                      <a:t>u</a:t>
                    </a:r>
                  </a:p>
                </p:txBody>
              </p:sp>
              <p:sp>
                <p:nvSpPr>
                  <p:cNvPr id="18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2831644" y="5181600"/>
                    <a:ext cx="792163" cy="646112"/>
                  </a:xfrm>
                  <a:prstGeom prst="rect">
                    <a:avLst/>
                  </a:prstGeom>
                  <a:noFill/>
                  <a:ln w="28575">
                    <a:solidFill>
                      <a:srgbClr val="0000CC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3600" b="1" dirty="0">
                        <a:solidFill>
                          <a:srgbClr val="006600"/>
                        </a:solidFill>
                        <a:latin typeface="VNI-Avo" pitchFamily="2" charset="0"/>
                      </a:rPr>
                      <a:t>d</a:t>
                    </a:r>
                  </a:p>
                </p:txBody>
              </p:sp>
              <p:cxnSp>
                <p:nvCxnSpPr>
                  <p:cNvPr id="19" name="Straight Arrow Connector 18"/>
                  <p:cNvCxnSpPr/>
                  <p:nvPr/>
                </p:nvCxnSpPr>
                <p:spPr>
                  <a:xfrm>
                    <a:off x="3623807" y="5517174"/>
                    <a:ext cx="396875" cy="0"/>
                  </a:xfrm>
                  <a:prstGeom prst="straightConnector1">
                    <a:avLst/>
                  </a:prstGeom>
                  <a:ln w="28575">
                    <a:solidFill>
                      <a:srgbClr val="0000CC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303553" y="5254716"/>
                    <a:ext cx="3716337" cy="6463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3600" b="1" dirty="0">
                        <a:solidFill>
                          <a:srgbClr val="006600"/>
                        </a:solidFill>
                        <a:latin typeface="VNI-Avo" pitchFamily="2" charset="0"/>
                      </a:rPr>
                      <a:t>M:  </a:t>
                    </a:r>
                    <a:r>
                      <a:rPr lang="en-US" sz="3600" b="1" dirty="0" err="1">
                        <a:solidFill>
                          <a:srgbClr val="006600"/>
                        </a:solidFill>
                        <a:latin typeface="VNI-Avo" pitchFamily="2" charset="0"/>
                      </a:rPr>
                      <a:t>duø</a:t>
                    </a:r>
                    <a:endParaRPr lang="en-US" sz="3600" b="1" dirty="0">
                      <a:solidFill>
                        <a:srgbClr val="006600"/>
                      </a:solidFill>
                      <a:latin typeface="VNI-Avo" pitchFamily="2" charset="0"/>
                    </a:endParaRPr>
                  </a:p>
                </p:txBody>
              </p:sp>
              <p:cxnSp>
                <p:nvCxnSpPr>
                  <p:cNvPr id="21" name="Straight Arrow Connector 20"/>
                  <p:cNvCxnSpPr/>
                  <p:nvPr/>
                </p:nvCxnSpPr>
                <p:spPr>
                  <a:xfrm>
                    <a:off x="6079251" y="5554786"/>
                    <a:ext cx="396875" cy="0"/>
                  </a:xfrm>
                  <a:prstGeom prst="straightConnector1">
                    <a:avLst/>
                  </a:prstGeom>
                  <a:ln w="28575">
                    <a:solidFill>
                      <a:srgbClr val="0000CC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Arrow Connector 21"/>
                  <p:cNvCxnSpPr/>
                  <p:nvPr/>
                </p:nvCxnSpPr>
                <p:spPr>
                  <a:xfrm>
                    <a:off x="4876800" y="5554786"/>
                    <a:ext cx="396875" cy="0"/>
                  </a:xfrm>
                  <a:prstGeom prst="straightConnector1">
                    <a:avLst/>
                  </a:prstGeom>
                  <a:ln w="28575">
                    <a:solidFill>
                      <a:srgbClr val="0000CC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xmlns="" id="{B0A0B03D-0F90-47D1-920A-886E9B67943C}"/>
                      </a:ext>
                    </a:extLst>
                  </p:cNvPr>
                  <p:cNvSpPr txBox="1"/>
                  <p:nvPr/>
                </p:nvSpPr>
                <p:spPr>
                  <a:xfrm>
                    <a:off x="6922643" y="5195226"/>
                    <a:ext cx="1620716" cy="7078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4000" b="1" dirty="0" err="1">
                        <a:solidFill>
                          <a:srgbClr val="FF0000"/>
                        </a:solidFill>
                        <a:latin typeface="VNI-Times" pitchFamily="2" charset="0"/>
                      </a:rPr>
                      <a:t>du</a:t>
                    </a:r>
                    <a:r>
                      <a:rPr lang="en-US" sz="4000" b="1" dirty="0" err="1">
                        <a:solidFill>
                          <a:srgbClr val="FF0000"/>
                        </a:solidFill>
                        <a:latin typeface="VNI-Avo" pitchFamily="2" charset="0"/>
                      </a:rPr>
                      <a:t>ø</a:t>
                    </a:r>
                    <a:endParaRPr lang="en-US" sz="4000" dirty="0">
                      <a:solidFill>
                        <a:srgbClr val="FF0000"/>
                      </a:solidFill>
                      <a:latin typeface="VNI-Avo" pitchFamily="2" charset="0"/>
                    </a:endParaRPr>
                  </a:p>
                </p:txBody>
              </p:sp>
            </p:grpSp>
          </p:grpSp>
          <p:sp>
            <p:nvSpPr>
              <p:cNvPr id="14" name="Rectangle 11"/>
              <p:cNvSpPr>
                <a:spLocks noChangeArrowheads="1"/>
              </p:cNvSpPr>
              <p:nvPr/>
            </p:nvSpPr>
            <p:spPr bwMode="auto">
              <a:xfrm>
                <a:off x="5181600" y="5194118"/>
                <a:ext cx="792163" cy="646112"/>
              </a:xfrm>
              <a:prstGeom prst="rect">
                <a:avLst/>
              </a:prstGeom>
              <a:noFill/>
              <a:ln w="28575">
                <a:solidFill>
                  <a:srgbClr val="0000CC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vi-VN" sz="3600" b="1">
                  <a:solidFill>
                    <a:srgbClr val="0000CC"/>
                  </a:solidFill>
                  <a:latin typeface=".VnAvant" pitchFamily="34" charset="0"/>
                </a:endParaRPr>
              </a:p>
            </p:txBody>
          </p:sp>
        </p:grpSp>
        <p:cxnSp>
          <p:nvCxnSpPr>
            <p:cNvPr id="12" name="Straight Connector 11"/>
            <p:cNvCxnSpPr/>
            <p:nvPr/>
          </p:nvCxnSpPr>
          <p:spPr bwMode="auto">
            <a:xfrm>
              <a:off x="5467698" y="5696363"/>
              <a:ext cx="298559" cy="133553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24" name="Group 23"/>
          <p:cNvGrpSpPr/>
          <p:nvPr/>
        </p:nvGrpSpPr>
        <p:grpSpPr>
          <a:xfrm>
            <a:off x="3107068" y="1158862"/>
            <a:ext cx="7840328" cy="775156"/>
            <a:chOff x="639881" y="5190194"/>
            <a:chExt cx="7840328" cy="775156"/>
          </a:xfrm>
        </p:grpSpPr>
        <p:grpSp>
          <p:nvGrpSpPr>
            <p:cNvPr id="25" name="Group 24"/>
            <p:cNvGrpSpPr/>
            <p:nvPr/>
          </p:nvGrpSpPr>
          <p:grpSpPr>
            <a:xfrm>
              <a:off x="639881" y="5190194"/>
              <a:ext cx="7840328" cy="775156"/>
              <a:chOff x="701646" y="5161249"/>
              <a:chExt cx="7840328" cy="775156"/>
            </a:xfrm>
          </p:grpSpPr>
          <p:sp>
            <p:nvSpPr>
              <p:cNvPr id="27" name="Rectangle 11"/>
              <p:cNvSpPr>
                <a:spLocks noChangeArrowheads="1"/>
              </p:cNvSpPr>
              <p:nvPr/>
            </p:nvSpPr>
            <p:spPr bwMode="auto">
              <a:xfrm>
                <a:off x="6570336" y="5231730"/>
                <a:ext cx="1855787" cy="646112"/>
              </a:xfrm>
              <a:prstGeom prst="rect">
                <a:avLst/>
              </a:prstGeom>
              <a:noFill/>
              <a:ln w="28575">
                <a:solidFill>
                  <a:srgbClr val="0000CC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3600" b="1" dirty="0">
                  <a:solidFill>
                    <a:srgbClr val="FF0000"/>
                  </a:solidFill>
                  <a:latin typeface=".VnAvant" pitchFamily="34" charset="0"/>
                </a:endParaRPr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xmlns="" id="{BA8F3BAD-38EB-41A9-BF50-DB0E444914DF}"/>
                  </a:ext>
                </a:extLst>
              </p:cNvPr>
              <p:cNvGrpSpPr/>
              <p:nvPr/>
            </p:nvGrpSpPr>
            <p:grpSpPr>
              <a:xfrm>
                <a:off x="701646" y="5161249"/>
                <a:ext cx="7840328" cy="775156"/>
                <a:chOff x="701646" y="5161249"/>
                <a:chExt cx="7840328" cy="775156"/>
              </a:xfrm>
            </p:grpSpPr>
            <p:sp>
              <p:nvSpPr>
                <p:cNvPr id="29" name="Rectangle 11"/>
                <p:cNvSpPr>
                  <a:spLocks noChangeArrowheads="1"/>
                </p:cNvSpPr>
                <p:nvPr/>
              </p:nvSpPr>
              <p:spPr bwMode="auto">
                <a:xfrm>
                  <a:off x="4019890" y="5181600"/>
                  <a:ext cx="792163" cy="646112"/>
                </a:xfrm>
                <a:prstGeom prst="rect">
                  <a:avLst/>
                </a:prstGeom>
                <a:noFill/>
                <a:ln w="28575">
                  <a:solidFill>
                    <a:srgbClr val="0000CC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3600" b="1" dirty="0">
                      <a:solidFill>
                        <a:srgbClr val="006600"/>
                      </a:solidFill>
                      <a:latin typeface="VNI-Avo" pitchFamily="2" charset="0"/>
                    </a:rPr>
                    <a:t>u</a:t>
                  </a:r>
                </a:p>
              </p:txBody>
            </p:sp>
            <p:sp>
              <p:nvSpPr>
                <p:cNvPr id="30" name="Rectangle 11"/>
                <p:cNvSpPr>
                  <a:spLocks noChangeArrowheads="1"/>
                </p:cNvSpPr>
                <p:nvPr/>
              </p:nvSpPr>
              <p:spPr bwMode="auto">
                <a:xfrm>
                  <a:off x="2831644" y="5181600"/>
                  <a:ext cx="792163" cy="707886"/>
                </a:xfrm>
                <a:prstGeom prst="rect">
                  <a:avLst/>
                </a:prstGeom>
                <a:noFill/>
                <a:ln w="28575">
                  <a:solidFill>
                    <a:srgbClr val="0000CC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4000" b="1" dirty="0">
                      <a:solidFill>
                        <a:srgbClr val="006600"/>
                      </a:solidFill>
                      <a:latin typeface="VNI-Avo" pitchFamily="2" charset="0"/>
                    </a:rPr>
                    <a:t>đ</a:t>
                  </a:r>
                </a:p>
              </p:txBody>
            </p:sp>
            <p:cxnSp>
              <p:nvCxnSpPr>
                <p:cNvPr id="31" name="Straight Arrow Connector 30"/>
                <p:cNvCxnSpPr/>
                <p:nvPr/>
              </p:nvCxnSpPr>
              <p:spPr>
                <a:xfrm>
                  <a:off x="3623807" y="5517174"/>
                  <a:ext cx="396875" cy="0"/>
                </a:xfrm>
                <a:prstGeom prst="straightConnector1">
                  <a:avLst/>
                </a:prstGeom>
                <a:ln w="28575">
                  <a:solidFill>
                    <a:srgbClr val="0000C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Rectangle 11"/>
                <p:cNvSpPr>
                  <a:spLocks noChangeArrowheads="1"/>
                </p:cNvSpPr>
                <p:nvPr/>
              </p:nvSpPr>
              <p:spPr bwMode="auto">
                <a:xfrm>
                  <a:off x="701646" y="5290074"/>
                  <a:ext cx="3716337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600" b="1" dirty="0" smtClean="0">
                      <a:solidFill>
                        <a:srgbClr val="006600"/>
                      </a:solidFill>
                      <a:latin typeface="VNI-Avo" pitchFamily="2" charset="0"/>
                    </a:rPr>
                    <a:t>ø</a:t>
                  </a:r>
                  <a:endParaRPr lang="en-US" sz="3600" b="1" dirty="0">
                    <a:solidFill>
                      <a:srgbClr val="006600"/>
                    </a:solidFill>
                    <a:latin typeface="VNI-Avo" pitchFamily="2" charset="0"/>
                  </a:endParaRPr>
                </a:p>
              </p:txBody>
            </p:sp>
            <p:cxnSp>
              <p:nvCxnSpPr>
                <p:cNvPr id="40" name="Straight Arrow Connector 39"/>
                <p:cNvCxnSpPr/>
                <p:nvPr/>
              </p:nvCxnSpPr>
              <p:spPr>
                <a:xfrm>
                  <a:off x="6079251" y="5554786"/>
                  <a:ext cx="396875" cy="0"/>
                </a:xfrm>
                <a:prstGeom prst="straightConnector1">
                  <a:avLst/>
                </a:prstGeom>
                <a:ln w="28575">
                  <a:solidFill>
                    <a:srgbClr val="0000C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Arrow Connector 40"/>
                <p:cNvCxnSpPr/>
                <p:nvPr/>
              </p:nvCxnSpPr>
              <p:spPr>
                <a:xfrm>
                  <a:off x="4876800" y="5554786"/>
                  <a:ext cx="396875" cy="0"/>
                </a:xfrm>
                <a:prstGeom prst="straightConnector1">
                  <a:avLst/>
                </a:prstGeom>
                <a:ln w="28575">
                  <a:solidFill>
                    <a:srgbClr val="0000C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xmlns="" id="{B0A0B03D-0F90-47D1-920A-886E9B67943C}"/>
                    </a:ext>
                  </a:extLst>
                </p:cNvPr>
                <p:cNvSpPr txBox="1"/>
                <p:nvPr/>
              </p:nvSpPr>
              <p:spPr>
                <a:xfrm>
                  <a:off x="6921258" y="5161249"/>
                  <a:ext cx="1620716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000" b="1" dirty="0" err="1" smtClean="0">
                      <a:solidFill>
                        <a:srgbClr val="FF0000"/>
                      </a:solidFill>
                      <a:latin typeface="VNI-Avo" pitchFamily="2" charset="0"/>
                    </a:rPr>
                    <a:t>đủø</a:t>
                  </a:r>
                  <a:endParaRPr lang="en-US" sz="4000" dirty="0">
                    <a:solidFill>
                      <a:srgbClr val="FF0000"/>
                    </a:solidFill>
                    <a:latin typeface="VNI-Avo" pitchFamily="2" charset="0"/>
                  </a:endParaRPr>
                </a:p>
              </p:txBody>
            </p:sp>
          </p:grpSp>
        </p:grpSp>
        <p:sp>
          <p:nvSpPr>
            <p:cNvPr id="26" name="Rectangle 11"/>
            <p:cNvSpPr>
              <a:spLocks noChangeArrowheads="1"/>
            </p:cNvSpPr>
            <p:nvPr/>
          </p:nvSpPr>
          <p:spPr bwMode="auto">
            <a:xfrm>
              <a:off x="5181600" y="5194118"/>
              <a:ext cx="792163" cy="646112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vi-VN" sz="3600" b="1">
                <a:solidFill>
                  <a:srgbClr val="0000CC"/>
                </a:solidFill>
                <a:latin typeface=".VnAvant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0AF84E0A-37F5-4971-AF9D-A8428BBED597}"/>
              </a:ext>
            </a:extLst>
          </p:cNvPr>
          <p:cNvGrpSpPr/>
          <p:nvPr/>
        </p:nvGrpSpPr>
        <p:grpSpPr>
          <a:xfrm>
            <a:off x="7657728" y="1003980"/>
            <a:ext cx="1304146" cy="1862048"/>
            <a:chOff x="6142037" y="3843852"/>
            <a:chExt cx="1321732" cy="1862048"/>
          </a:xfrm>
        </p:grpSpPr>
        <p:sp>
          <p:nvSpPr>
            <p:cNvPr id="44" name="Rectangle 11">
              <a:extLst>
                <a:ext uri="{FF2B5EF4-FFF2-40B4-BE49-F238E27FC236}">
                  <a16:creationId xmlns:a16="http://schemas.microsoft.com/office/drawing/2014/main" xmlns="" id="{D5A33A3D-A5CD-4985-A33F-307355EA58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2037" y="4010567"/>
              <a:ext cx="792163" cy="646112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vi-VN" sz="3600" b="1">
                <a:solidFill>
                  <a:srgbClr val="0000CC"/>
                </a:solidFill>
                <a:latin typeface=".VnAvant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ED316E2C-7653-446E-B818-CE7C75E702B2}"/>
                </a:ext>
              </a:extLst>
            </p:cNvPr>
            <p:cNvSpPr txBox="1"/>
            <p:nvPr/>
          </p:nvSpPr>
          <p:spPr>
            <a:xfrm>
              <a:off x="6533762" y="3843852"/>
              <a:ext cx="93000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solidFill>
                    <a:srgbClr val="008000"/>
                  </a:solidFill>
                  <a:latin typeface="HL Hoctro" panose="02000000000000000000" pitchFamily="2" charset="0"/>
                </a:rPr>
                <a:t>í</a:t>
              </a:r>
              <a:endParaRPr lang="en-US" sz="11500" dirty="0">
                <a:solidFill>
                  <a:srgbClr val="008000"/>
                </a:solidFill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3128894" y="1900399"/>
            <a:ext cx="7724477" cy="771232"/>
            <a:chOff x="639881" y="5194118"/>
            <a:chExt cx="7724477" cy="771232"/>
          </a:xfrm>
        </p:grpSpPr>
        <p:grpSp>
          <p:nvGrpSpPr>
            <p:cNvPr id="47" name="Group 46"/>
            <p:cNvGrpSpPr/>
            <p:nvPr/>
          </p:nvGrpSpPr>
          <p:grpSpPr>
            <a:xfrm>
              <a:off x="639881" y="5210545"/>
              <a:ext cx="7724477" cy="754805"/>
              <a:chOff x="701646" y="5181600"/>
              <a:chExt cx="7724477" cy="754805"/>
            </a:xfrm>
          </p:grpSpPr>
          <p:sp>
            <p:nvSpPr>
              <p:cNvPr id="49" name="Rectangle 11"/>
              <p:cNvSpPr>
                <a:spLocks noChangeArrowheads="1"/>
              </p:cNvSpPr>
              <p:nvPr/>
            </p:nvSpPr>
            <p:spPr bwMode="auto">
              <a:xfrm>
                <a:off x="6570336" y="5231730"/>
                <a:ext cx="1855787" cy="646112"/>
              </a:xfrm>
              <a:prstGeom prst="rect">
                <a:avLst/>
              </a:prstGeom>
              <a:noFill/>
              <a:ln w="28575">
                <a:solidFill>
                  <a:srgbClr val="0000CC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3600" b="1" dirty="0">
                  <a:solidFill>
                    <a:srgbClr val="FF0000"/>
                  </a:solidFill>
                  <a:latin typeface=".VnAvant" pitchFamily="34" charset="0"/>
                </a:endParaRPr>
              </a:p>
            </p:txBody>
          </p: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xmlns="" id="{BA8F3BAD-38EB-41A9-BF50-DB0E444914DF}"/>
                  </a:ext>
                </a:extLst>
              </p:cNvPr>
              <p:cNvGrpSpPr/>
              <p:nvPr/>
            </p:nvGrpSpPr>
            <p:grpSpPr>
              <a:xfrm>
                <a:off x="701646" y="5181600"/>
                <a:ext cx="5774480" cy="754805"/>
                <a:chOff x="701646" y="5181600"/>
                <a:chExt cx="5774480" cy="754805"/>
              </a:xfrm>
            </p:grpSpPr>
            <p:sp>
              <p:nvSpPr>
                <p:cNvPr id="51" name="Rectangle 11"/>
                <p:cNvSpPr>
                  <a:spLocks noChangeArrowheads="1"/>
                </p:cNvSpPr>
                <p:nvPr/>
              </p:nvSpPr>
              <p:spPr bwMode="auto">
                <a:xfrm>
                  <a:off x="4019890" y="5181600"/>
                  <a:ext cx="792163" cy="646112"/>
                </a:xfrm>
                <a:prstGeom prst="rect">
                  <a:avLst/>
                </a:prstGeom>
                <a:noFill/>
                <a:ln w="28575">
                  <a:solidFill>
                    <a:srgbClr val="0000CC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3600" b="1" dirty="0">
                      <a:solidFill>
                        <a:srgbClr val="006600"/>
                      </a:solidFill>
                      <a:latin typeface="VNI-Avo" pitchFamily="2" charset="0"/>
                    </a:rPr>
                    <a:t>u</a:t>
                  </a:r>
                </a:p>
              </p:txBody>
            </p:sp>
            <p:sp>
              <p:nvSpPr>
                <p:cNvPr id="52" name="Rectangle 11"/>
                <p:cNvSpPr>
                  <a:spLocks noChangeArrowheads="1"/>
                </p:cNvSpPr>
                <p:nvPr/>
              </p:nvSpPr>
              <p:spPr bwMode="auto">
                <a:xfrm>
                  <a:off x="2831644" y="5181600"/>
                  <a:ext cx="792163" cy="646112"/>
                </a:xfrm>
                <a:prstGeom prst="rect">
                  <a:avLst/>
                </a:prstGeom>
                <a:noFill/>
                <a:ln w="28575">
                  <a:solidFill>
                    <a:srgbClr val="0000CC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600" b="1" dirty="0" smtClean="0">
                      <a:solidFill>
                        <a:srgbClr val="006600"/>
                      </a:solidFill>
                      <a:latin typeface="VNI-Avo" pitchFamily="2" charset="0"/>
                    </a:rPr>
                    <a:t>h</a:t>
                  </a:r>
                  <a:endParaRPr lang="en-US" sz="3600" b="1" dirty="0">
                    <a:solidFill>
                      <a:srgbClr val="006600"/>
                    </a:solidFill>
                    <a:latin typeface="VNI-Avo" pitchFamily="2" charset="0"/>
                  </a:endParaRPr>
                </a:p>
              </p:txBody>
            </p:sp>
            <p:cxnSp>
              <p:nvCxnSpPr>
                <p:cNvPr id="53" name="Straight Arrow Connector 52"/>
                <p:cNvCxnSpPr/>
                <p:nvPr/>
              </p:nvCxnSpPr>
              <p:spPr>
                <a:xfrm>
                  <a:off x="3623807" y="5517174"/>
                  <a:ext cx="396875" cy="0"/>
                </a:xfrm>
                <a:prstGeom prst="straightConnector1">
                  <a:avLst/>
                </a:prstGeom>
                <a:ln w="28575">
                  <a:solidFill>
                    <a:srgbClr val="0000C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" name="Rectangle 11"/>
                <p:cNvSpPr>
                  <a:spLocks noChangeArrowheads="1"/>
                </p:cNvSpPr>
                <p:nvPr/>
              </p:nvSpPr>
              <p:spPr bwMode="auto">
                <a:xfrm>
                  <a:off x="701646" y="5290074"/>
                  <a:ext cx="3716337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600" b="1" dirty="0" smtClean="0">
                      <a:solidFill>
                        <a:srgbClr val="006600"/>
                      </a:solidFill>
                      <a:latin typeface="VNI-Avo" pitchFamily="2" charset="0"/>
                    </a:rPr>
                    <a:t>ø</a:t>
                  </a:r>
                  <a:endParaRPr lang="en-US" sz="3600" b="1" dirty="0">
                    <a:solidFill>
                      <a:srgbClr val="006600"/>
                    </a:solidFill>
                    <a:latin typeface="VNI-Avo" pitchFamily="2" charset="0"/>
                  </a:endParaRPr>
                </a:p>
              </p:txBody>
            </p:sp>
            <p:cxnSp>
              <p:nvCxnSpPr>
                <p:cNvPr id="55" name="Straight Arrow Connector 54"/>
                <p:cNvCxnSpPr/>
                <p:nvPr/>
              </p:nvCxnSpPr>
              <p:spPr>
                <a:xfrm>
                  <a:off x="6079251" y="5554786"/>
                  <a:ext cx="396875" cy="0"/>
                </a:xfrm>
                <a:prstGeom prst="straightConnector1">
                  <a:avLst/>
                </a:prstGeom>
                <a:ln w="28575">
                  <a:solidFill>
                    <a:srgbClr val="0000C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Arrow Connector 55"/>
                <p:cNvCxnSpPr/>
                <p:nvPr/>
              </p:nvCxnSpPr>
              <p:spPr>
                <a:xfrm>
                  <a:off x="4876800" y="5554786"/>
                  <a:ext cx="396875" cy="0"/>
                </a:xfrm>
                <a:prstGeom prst="straightConnector1">
                  <a:avLst/>
                </a:prstGeom>
                <a:ln w="28575">
                  <a:solidFill>
                    <a:srgbClr val="0000C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8" name="Rectangle 11"/>
            <p:cNvSpPr>
              <a:spLocks noChangeArrowheads="1"/>
            </p:cNvSpPr>
            <p:nvPr/>
          </p:nvSpPr>
          <p:spPr bwMode="auto">
            <a:xfrm>
              <a:off x="5181600" y="5194118"/>
              <a:ext cx="792163" cy="646112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vi-VN" sz="3600" b="1">
                <a:solidFill>
                  <a:srgbClr val="0000CC"/>
                </a:solidFill>
                <a:latin typeface=".VnAvant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9402798" y="1885965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hú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8" name="Group 57"/>
          <p:cNvGrpSpPr/>
          <p:nvPr/>
        </p:nvGrpSpPr>
        <p:grpSpPr>
          <a:xfrm>
            <a:off x="3199473" y="2673413"/>
            <a:ext cx="7724477" cy="771232"/>
            <a:chOff x="639881" y="5194118"/>
            <a:chExt cx="7724477" cy="771232"/>
          </a:xfrm>
        </p:grpSpPr>
        <p:grpSp>
          <p:nvGrpSpPr>
            <p:cNvPr id="59" name="Group 58"/>
            <p:cNvGrpSpPr/>
            <p:nvPr/>
          </p:nvGrpSpPr>
          <p:grpSpPr>
            <a:xfrm>
              <a:off x="639881" y="5210545"/>
              <a:ext cx="7724477" cy="754805"/>
              <a:chOff x="701646" y="5181600"/>
              <a:chExt cx="7724477" cy="754805"/>
            </a:xfrm>
          </p:grpSpPr>
          <p:sp>
            <p:nvSpPr>
              <p:cNvPr id="61" name="Rectangle 11"/>
              <p:cNvSpPr>
                <a:spLocks noChangeArrowheads="1"/>
              </p:cNvSpPr>
              <p:nvPr/>
            </p:nvSpPr>
            <p:spPr bwMode="auto">
              <a:xfrm>
                <a:off x="6570336" y="5231730"/>
                <a:ext cx="1855787" cy="646112"/>
              </a:xfrm>
              <a:prstGeom prst="rect">
                <a:avLst/>
              </a:prstGeom>
              <a:noFill/>
              <a:ln w="28575">
                <a:solidFill>
                  <a:srgbClr val="0000CC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3600" b="1" dirty="0">
                  <a:solidFill>
                    <a:srgbClr val="FF0000"/>
                  </a:solidFill>
                  <a:latin typeface=".VnAvant" pitchFamily="34" charset="0"/>
                </a:endParaRPr>
              </a:p>
            </p:txBody>
          </p: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xmlns="" id="{BA8F3BAD-38EB-41A9-BF50-DB0E444914DF}"/>
                  </a:ext>
                </a:extLst>
              </p:cNvPr>
              <p:cNvGrpSpPr/>
              <p:nvPr/>
            </p:nvGrpSpPr>
            <p:grpSpPr>
              <a:xfrm>
                <a:off x="701646" y="5181600"/>
                <a:ext cx="5774480" cy="754805"/>
                <a:chOff x="701646" y="5181600"/>
                <a:chExt cx="5774480" cy="754805"/>
              </a:xfrm>
            </p:grpSpPr>
            <p:sp>
              <p:nvSpPr>
                <p:cNvPr id="63" name="Rectangle 11"/>
                <p:cNvSpPr>
                  <a:spLocks noChangeArrowheads="1"/>
                </p:cNvSpPr>
                <p:nvPr/>
              </p:nvSpPr>
              <p:spPr bwMode="auto">
                <a:xfrm>
                  <a:off x="4019890" y="5181600"/>
                  <a:ext cx="792163" cy="707886"/>
                </a:xfrm>
                <a:prstGeom prst="rect">
                  <a:avLst/>
                </a:prstGeom>
                <a:noFill/>
                <a:ln w="28575">
                  <a:solidFill>
                    <a:srgbClr val="0000CC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4000" b="1" dirty="0">
                      <a:solidFill>
                        <a:srgbClr val="006600"/>
                      </a:solidFill>
                      <a:latin typeface="VNI-Avo" pitchFamily="2" charset="0"/>
                    </a:rPr>
                    <a:t>ư</a:t>
                  </a:r>
                </a:p>
              </p:txBody>
            </p:sp>
            <p:sp>
              <p:nvSpPr>
                <p:cNvPr id="64" name="Rectangle 11"/>
                <p:cNvSpPr>
                  <a:spLocks noChangeArrowheads="1"/>
                </p:cNvSpPr>
                <p:nvPr/>
              </p:nvSpPr>
              <p:spPr bwMode="auto">
                <a:xfrm>
                  <a:off x="2831644" y="5181600"/>
                  <a:ext cx="792163" cy="646112"/>
                </a:xfrm>
                <a:prstGeom prst="rect">
                  <a:avLst/>
                </a:prstGeom>
                <a:noFill/>
                <a:ln w="28575">
                  <a:solidFill>
                    <a:srgbClr val="0000CC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600" b="1" dirty="0">
                      <a:solidFill>
                        <a:srgbClr val="006600"/>
                      </a:solidFill>
                      <a:latin typeface="VNI-Avo" pitchFamily="2" charset="0"/>
                    </a:rPr>
                    <a:t>c</a:t>
                  </a:r>
                </a:p>
              </p:txBody>
            </p:sp>
            <p:cxnSp>
              <p:nvCxnSpPr>
                <p:cNvPr id="65" name="Straight Arrow Connector 64"/>
                <p:cNvCxnSpPr/>
                <p:nvPr/>
              </p:nvCxnSpPr>
              <p:spPr>
                <a:xfrm>
                  <a:off x="3623807" y="5517174"/>
                  <a:ext cx="396875" cy="0"/>
                </a:xfrm>
                <a:prstGeom prst="straightConnector1">
                  <a:avLst/>
                </a:prstGeom>
                <a:ln w="28575">
                  <a:solidFill>
                    <a:srgbClr val="0000C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Rectangle 11"/>
                <p:cNvSpPr>
                  <a:spLocks noChangeArrowheads="1"/>
                </p:cNvSpPr>
                <p:nvPr/>
              </p:nvSpPr>
              <p:spPr bwMode="auto">
                <a:xfrm>
                  <a:off x="701646" y="5290074"/>
                  <a:ext cx="3716337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600" b="1" dirty="0" smtClean="0">
                      <a:solidFill>
                        <a:srgbClr val="006600"/>
                      </a:solidFill>
                      <a:latin typeface="VNI-Avo" pitchFamily="2" charset="0"/>
                    </a:rPr>
                    <a:t>ø</a:t>
                  </a:r>
                  <a:endParaRPr lang="en-US" sz="3600" b="1" dirty="0">
                    <a:solidFill>
                      <a:srgbClr val="006600"/>
                    </a:solidFill>
                    <a:latin typeface="VNI-Avo" pitchFamily="2" charset="0"/>
                  </a:endParaRPr>
                </a:p>
              </p:txBody>
            </p:sp>
            <p:cxnSp>
              <p:nvCxnSpPr>
                <p:cNvPr id="67" name="Straight Arrow Connector 66"/>
                <p:cNvCxnSpPr/>
                <p:nvPr/>
              </p:nvCxnSpPr>
              <p:spPr>
                <a:xfrm>
                  <a:off x="6079251" y="5554786"/>
                  <a:ext cx="396875" cy="0"/>
                </a:xfrm>
                <a:prstGeom prst="straightConnector1">
                  <a:avLst/>
                </a:prstGeom>
                <a:ln w="28575">
                  <a:solidFill>
                    <a:srgbClr val="0000C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Arrow Connector 67"/>
                <p:cNvCxnSpPr/>
                <p:nvPr/>
              </p:nvCxnSpPr>
              <p:spPr>
                <a:xfrm>
                  <a:off x="4876800" y="5554786"/>
                  <a:ext cx="396875" cy="0"/>
                </a:xfrm>
                <a:prstGeom prst="straightConnector1">
                  <a:avLst/>
                </a:prstGeom>
                <a:ln w="28575">
                  <a:solidFill>
                    <a:srgbClr val="0000C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0" name="Rectangle 11"/>
            <p:cNvSpPr>
              <a:spLocks noChangeArrowheads="1"/>
            </p:cNvSpPr>
            <p:nvPr/>
          </p:nvSpPr>
          <p:spPr bwMode="auto">
            <a:xfrm>
              <a:off x="5181600" y="5194118"/>
              <a:ext cx="792163" cy="646112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vi-VN" sz="3600" b="1">
                <a:solidFill>
                  <a:srgbClr val="0000CC"/>
                </a:solidFill>
                <a:latin typeface=".VnAvant" pitchFamily="34" charset="0"/>
              </a:endParaRPr>
            </a:p>
          </p:txBody>
        </p:sp>
      </p:grpSp>
      <p:sp>
        <p:nvSpPr>
          <p:cNvPr id="69" name="Rectangle 68"/>
          <p:cNvSpPr/>
          <p:nvPr/>
        </p:nvSpPr>
        <p:spPr>
          <a:xfrm>
            <a:off x="9077151" y="2637757"/>
            <a:ext cx="10663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xmlns="" id="{0AF84E0A-37F5-4971-AF9D-A8428BBED597}"/>
              </a:ext>
            </a:extLst>
          </p:cNvPr>
          <p:cNvGrpSpPr/>
          <p:nvPr/>
        </p:nvGrpSpPr>
        <p:grpSpPr>
          <a:xfrm>
            <a:off x="7718287" y="2521786"/>
            <a:ext cx="1304146" cy="1862048"/>
            <a:chOff x="6142037" y="3843852"/>
            <a:chExt cx="1321732" cy="1862048"/>
          </a:xfrm>
        </p:grpSpPr>
        <p:sp>
          <p:nvSpPr>
            <p:cNvPr id="71" name="Rectangle 11">
              <a:extLst>
                <a:ext uri="{FF2B5EF4-FFF2-40B4-BE49-F238E27FC236}">
                  <a16:creationId xmlns:a16="http://schemas.microsoft.com/office/drawing/2014/main" xmlns="" id="{D5A33A3D-A5CD-4985-A33F-307355EA58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2037" y="4010567"/>
              <a:ext cx="792163" cy="646112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vi-VN" sz="3600" b="1">
                <a:solidFill>
                  <a:srgbClr val="0000CC"/>
                </a:solidFill>
                <a:latin typeface=".VnAvant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ED316E2C-7653-446E-B818-CE7C75E702B2}"/>
                </a:ext>
              </a:extLst>
            </p:cNvPr>
            <p:cNvSpPr txBox="1"/>
            <p:nvPr/>
          </p:nvSpPr>
          <p:spPr>
            <a:xfrm>
              <a:off x="6533762" y="3843852"/>
              <a:ext cx="93000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solidFill>
                    <a:srgbClr val="008000"/>
                  </a:solidFill>
                  <a:latin typeface="HL Hoctro" panose="02000000000000000000" pitchFamily="2" charset="0"/>
                </a:rPr>
                <a:t>í</a:t>
              </a:r>
              <a:endParaRPr lang="en-US" sz="11500" dirty="0">
                <a:solidFill>
                  <a:srgbClr val="008000"/>
                </a:solidFill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xmlns="" id="{E9B16FCE-5C2E-42D6-8667-6CBA769DE0D7}"/>
              </a:ext>
            </a:extLst>
          </p:cNvPr>
          <p:cNvGrpSpPr/>
          <p:nvPr/>
        </p:nvGrpSpPr>
        <p:grpSpPr>
          <a:xfrm>
            <a:off x="7679435" y="1904934"/>
            <a:ext cx="792163" cy="646112"/>
            <a:chOff x="5606615" y="4002618"/>
            <a:chExt cx="792163" cy="646112"/>
          </a:xfrm>
        </p:grpSpPr>
        <p:cxnSp>
          <p:nvCxnSpPr>
            <p:cNvPr id="74" name="Straight Connector 73"/>
            <p:cNvCxnSpPr/>
            <p:nvPr/>
          </p:nvCxnSpPr>
          <p:spPr>
            <a:xfrm flipH="1">
              <a:off x="5902684" y="4173274"/>
              <a:ext cx="100012" cy="152400"/>
            </a:xfrm>
            <a:prstGeom prst="line">
              <a:avLst/>
            </a:prstGeom>
            <a:ln w="3810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Rectangle 11"/>
            <p:cNvSpPr>
              <a:spLocks noChangeArrowheads="1"/>
            </p:cNvSpPr>
            <p:nvPr/>
          </p:nvSpPr>
          <p:spPr bwMode="auto">
            <a:xfrm>
              <a:off x="5606615" y="4002618"/>
              <a:ext cx="792163" cy="646112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vi-VN" sz="3600" b="1">
                <a:solidFill>
                  <a:srgbClr val="0000CC"/>
                </a:solidFill>
                <a:latin typeface=".VnAvant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xmlns="" id="{AB75613D-F858-4497-BCD6-7C25F7099FA9}"/>
              </a:ext>
            </a:extLst>
          </p:cNvPr>
          <p:cNvGrpSpPr/>
          <p:nvPr/>
        </p:nvGrpSpPr>
        <p:grpSpPr>
          <a:xfrm>
            <a:off x="7733325" y="2630103"/>
            <a:ext cx="1078337" cy="1862048"/>
            <a:chOff x="6142037" y="3172153"/>
            <a:chExt cx="1078337" cy="1862048"/>
          </a:xfrm>
        </p:grpSpPr>
        <p:sp>
          <p:nvSpPr>
            <p:cNvPr id="90" name="Rectangle 11">
              <a:extLst>
                <a:ext uri="{FF2B5EF4-FFF2-40B4-BE49-F238E27FC236}">
                  <a16:creationId xmlns:a16="http://schemas.microsoft.com/office/drawing/2014/main" xmlns="" id="{409542B7-634A-425F-8ADF-A2A1A0BD2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2037" y="4058720"/>
              <a:ext cx="792163" cy="646112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vi-VN" sz="3600" b="1">
                <a:solidFill>
                  <a:srgbClr val="0000CC"/>
                </a:solidFill>
                <a:latin typeface=".VnAvant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xmlns="" id="{9BF95559-60B6-4E4B-B977-339B3412AAB7}"/>
                </a:ext>
              </a:extLst>
            </p:cNvPr>
            <p:cNvSpPr txBox="1"/>
            <p:nvPr/>
          </p:nvSpPr>
          <p:spPr>
            <a:xfrm>
              <a:off x="6290367" y="3172153"/>
              <a:ext cx="930007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dirty="0">
                  <a:solidFill>
                    <a:srgbClr val="008000"/>
                  </a:solidFill>
                  <a:latin typeface="HL Hoctro" panose="02000000000000000000" pitchFamily="2" charset="0"/>
                </a:rPr>
                <a:t>.</a:t>
              </a:r>
              <a:endParaRPr lang="en-US" sz="11500" dirty="0">
                <a:solidFill>
                  <a:srgbClr val="008000"/>
                </a:solidFill>
              </a:endParaRPr>
            </a:p>
          </p:txBody>
        </p:sp>
      </p:grpSp>
      <p:sp>
        <p:nvSpPr>
          <p:cNvPr id="92" name="Rectangle 91"/>
          <p:cNvSpPr/>
          <p:nvPr/>
        </p:nvSpPr>
        <p:spPr>
          <a:xfrm>
            <a:off x="9088874" y="3475500"/>
            <a:ext cx="11240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3" name="Group 92"/>
          <p:cNvGrpSpPr/>
          <p:nvPr/>
        </p:nvGrpSpPr>
        <p:grpSpPr>
          <a:xfrm>
            <a:off x="3247656" y="4280935"/>
            <a:ext cx="7724477" cy="771232"/>
            <a:chOff x="639881" y="5194118"/>
            <a:chExt cx="7724477" cy="771232"/>
          </a:xfrm>
        </p:grpSpPr>
        <p:grpSp>
          <p:nvGrpSpPr>
            <p:cNvPr id="94" name="Group 93"/>
            <p:cNvGrpSpPr/>
            <p:nvPr/>
          </p:nvGrpSpPr>
          <p:grpSpPr>
            <a:xfrm>
              <a:off x="639881" y="5210545"/>
              <a:ext cx="7724477" cy="754805"/>
              <a:chOff x="701646" y="5181600"/>
              <a:chExt cx="7724477" cy="754805"/>
            </a:xfrm>
          </p:grpSpPr>
          <p:sp>
            <p:nvSpPr>
              <p:cNvPr id="96" name="Rectangle 11"/>
              <p:cNvSpPr>
                <a:spLocks noChangeArrowheads="1"/>
              </p:cNvSpPr>
              <p:nvPr/>
            </p:nvSpPr>
            <p:spPr bwMode="auto">
              <a:xfrm>
                <a:off x="6570336" y="5231730"/>
                <a:ext cx="1855787" cy="646112"/>
              </a:xfrm>
              <a:prstGeom prst="rect">
                <a:avLst/>
              </a:prstGeom>
              <a:noFill/>
              <a:ln w="28575">
                <a:solidFill>
                  <a:srgbClr val="0000CC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3600" b="1" dirty="0">
                  <a:solidFill>
                    <a:srgbClr val="FF0000"/>
                  </a:solidFill>
                  <a:latin typeface=".VnAvant" pitchFamily="34" charset="0"/>
                </a:endParaRPr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xmlns="" id="{BA8F3BAD-38EB-41A9-BF50-DB0E444914DF}"/>
                  </a:ext>
                </a:extLst>
              </p:cNvPr>
              <p:cNvGrpSpPr/>
              <p:nvPr/>
            </p:nvGrpSpPr>
            <p:grpSpPr>
              <a:xfrm>
                <a:off x="701646" y="5181600"/>
                <a:ext cx="5774480" cy="754805"/>
                <a:chOff x="701646" y="5181600"/>
                <a:chExt cx="5774480" cy="754805"/>
              </a:xfrm>
            </p:grpSpPr>
            <p:sp>
              <p:nvSpPr>
                <p:cNvPr id="98" name="Rectangle 11"/>
                <p:cNvSpPr>
                  <a:spLocks noChangeArrowheads="1"/>
                </p:cNvSpPr>
                <p:nvPr/>
              </p:nvSpPr>
              <p:spPr bwMode="auto">
                <a:xfrm>
                  <a:off x="4019890" y="5181600"/>
                  <a:ext cx="792163" cy="707886"/>
                </a:xfrm>
                <a:prstGeom prst="rect">
                  <a:avLst/>
                </a:prstGeom>
                <a:noFill/>
                <a:ln w="28575">
                  <a:solidFill>
                    <a:srgbClr val="0000CC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4000" b="1" dirty="0">
                      <a:solidFill>
                        <a:srgbClr val="006600"/>
                      </a:solidFill>
                      <a:latin typeface="VNI-Avo" pitchFamily="2" charset="0"/>
                    </a:rPr>
                    <a:t>ư</a:t>
                  </a:r>
                </a:p>
              </p:txBody>
            </p:sp>
            <p:sp>
              <p:nvSpPr>
                <p:cNvPr id="99" name="Rectangle 11"/>
                <p:cNvSpPr>
                  <a:spLocks noChangeArrowheads="1"/>
                </p:cNvSpPr>
                <p:nvPr/>
              </p:nvSpPr>
              <p:spPr bwMode="auto">
                <a:xfrm>
                  <a:off x="2831644" y="5181600"/>
                  <a:ext cx="792163" cy="646112"/>
                </a:xfrm>
                <a:prstGeom prst="rect">
                  <a:avLst/>
                </a:prstGeom>
                <a:noFill/>
                <a:ln w="28575">
                  <a:solidFill>
                    <a:srgbClr val="0000CC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600" b="1" dirty="0">
                      <a:solidFill>
                        <a:srgbClr val="006600"/>
                      </a:solidFill>
                      <a:latin typeface="VNI-Avo" pitchFamily="2" charset="0"/>
                    </a:rPr>
                    <a:t>l</a:t>
                  </a:r>
                </a:p>
              </p:txBody>
            </p:sp>
            <p:cxnSp>
              <p:nvCxnSpPr>
                <p:cNvPr id="100" name="Straight Arrow Connector 99"/>
                <p:cNvCxnSpPr/>
                <p:nvPr/>
              </p:nvCxnSpPr>
              <p:spPr>
                <a:xfrm>
                  <a:off x="3623807" y="5517174"/>
                  <a:ext cx="396875" cy="0"/>
                </a:xfrm>
                <a:prstGeom prst="straightConnector1">
                  <a:avLst/>
                </a:prstGeom>
                <a:ln w="28575">
                  <a:solidFill>
                    <a:srgbClr val="0000C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1" name="Rectangle 11"/>
                <p:cNvSpPr>
                  <a:spLocks noChangeArrowheads="1"/>
                </p:cNvSpPr>
                <p:nvPr/>
              </p:nvSpPr>
              <p:spPr bwMode="auto">
                <a:xfrm>
                  <a:off x="701646" y="5290074"/>
                  <a:ext cx="3716337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600" b="1" dirty="0" smtClean="0">
                      <a:solidFill>
                        <a:srgbClr val="006600"/>
                      </a:solidFill>
                      <a:latin typeface="VNI-Avo" pitchFamily="2" charset="0"/>
                    </a:rPr>
                    <a:t>ø</a:t>
                  </a:r>
                  <a:endParaRPr lang="en-US" sz="3600" b="1" dirty="0">
                    <a:solidFill>
                      <a:srgbClr val="006600"/>
                    </a:solidFill>
                    <a:latin typeface="VNI-Avo" pitchFamily="2" charset="0"/>
                  </a:endParaRPr>
                </a:p>
              </p:txBody>
            </p:sp>
            <p:cxnSp>
              <p:nvCxnSpPr>
                <p:cNvPr id="102" name="Straight Arrow Connector 101"/>
                <p:cNvCxnSpPr/>
                <p:nvPr/>
              </p:nvCxnSpPr>
              <p:spPr>
                <a:xfrm>
                  <a:off x="6079251" y="5554786"/>
                  <a:ext cx="396875" cy="0"/>
                </a:xfrm>
                <a:prstGeom prst="straightConnector1">
                  <a:avLst/>
                </a:prstGeom>
                <a:ln w="28575">
                  <a:solidFill>
                    <a:srgbClr val="0000C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Arrow Connector 102"/>
                <p:cNvCxnSpPr/>
                <p:nvPr/>
              </p:nvCxnSpPr>
              <p:spPr>
                <a:xfrm>
                  <a:off x="4876800" y="5554786"/>
                  <a:ext cx="396875" cy="0"/>
                </a:xfrm>
                <a:prstGeom prst="straightConnector1">
                  <a:avLst/>
                </a:prstGeom>
                <a:ln w="28575">
                  <a:solidFill>
                    <a:srgbClr val="0000C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5" name="Rectangle 11"/>
            <p:cNvSpPr>
              <a:spLocks noChangeArrowheads="1"/>
            </p:cNvSpPr>
            <p:nvPr/>
          </p:nvSpPr>
          <p:spPr bwMode="auto">
            <a:xfrm>
              <a:off x="5181600" y="5194118"/>
              <a:ext cx="792163" cy="646112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vi-VN" sz="3600" b="1">
                <a:solidFill>
                  <a:srgbClr val="0000CC"/>
                </a:solidFill>
                <a:latin typeface=".VnAvant" pitchFamily="34" charset="0"/>
              </a:endParaRPr>
            </a:p>
          </p:txBody>
        </p:sp>
      </p:grpSp>
      <p:sp>
        <p:nvSpPr>
          <p:cNvPr id="104" name="Rectangle 103"/>
          <p:cNvSpPr/>
          <p:nvPr/>
        </p:nvSpPr>
        <p:spPr>
          <a:xfrm>
            <a:off x="9168300" y="4246722"/>
            <a:ext cx="9813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lữ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5" name="Group 104"/>
          <p:cNvGrpSpPr/>
          <p:nvPr/>
        </p:nvGrpSpPr>
        <p:grpSpPr>
          <a:xfrm>
            <a:off x="3182740" y="3482880"/>
            <a:ext cx="7724477" cy="771232"/>
            <a:chOff x="639881" y="5194118"/>
            <a:chExt cx="7724477" cy="771232"/>
          </a:xfrm>
        </p:grpSpPr>
        <p:grpSp>
          <p:nvGrpSpPr>
            <p:cNvPr id="106" name="Group 105"/>
            <p:cNvGrpSpPr/>
            <p:nvPr/>
          </p:nvGrpSpPr>
          <p:grpSpPr>
            <a:xfrm>
              <a:off x="639881" y="5210545"/>
              <a:ext cx="7724477" cy="754805"/>
              <a:chOff x="701646" y="5181600"/>
              <a:chExt cx="7724477" cy="754805"/>
            </a:xfrm>
          </p:grpSpPr>
          <p:sp>
            <p:nvSpPr>
              <p:cNvPr id="108" name="Rectangle 11"/>
              <p:cNvSpPr>
                <a:spLocks noChangeArrowheads="1"/>
              </p:cNvSpPr>
              <p:nvPr/>
            </p:nvSpPr>
            <p:spPr bwMode="auto">
              <a:xfrm>
                <a:off x="6570336" y="5231730"/>
                <a:ext cx="1855787" cy="646112"/>
              </a:xfrm>
              <a:prstGeom prst="rect">
                <a:avLst/>
              </a:prstGeom>
              <a:noFill/>
              <a:ln w="28575">
                <a:solidFill>
                  <a:srgbClr val="0000CC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sz="3600" b="1" dirty="0">
                  <a:solidFill>
                    <a:srgbClr val="FF0000"/>
                  </a:solidFill>
                  <a:latin typeface=".VnAvant" pitchFamily="34" charset="0"/>
                </a:endParaRPr>
              </a:p>
            </p:txBody>
          </p: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BA8F3BAD-38EB-41A9-BF50-DB0E444914DF}"/>
                  </a:ext>
                </a:extLst>
              </p:cNvPr>
              <p:cNvGrpSpPr/>
              <p:nvPr/>
            </p:nvGrpSpPr>
            <p:grpSpPr>
              <a:xfrm>
                <a:off x="701646" y="5181600"/>
                <a:ext cx="5774480" cy="754805"/>
                <a:chOff x="701646" y="5181600"/>
                <a:chExt cx="5774480" cy="754805"/>
              </a:xfrm>
            </p:grpSpPr>
            <p:sp>
              <p:nvSpPr>
                <p:cNvPr id="110" name="Rectangle 11"/>
                <p:cNvSpPr>
                  <a:spLocks noChangeArrowheads="1"/>
                </p:cNvSpPr>
                <p:nvPr/>
              </p:nvSpPr>
              <p:spPr bwMode="auto">
                <a:xfrm>
                  <a:off x="4019890" y="5181600"/>
                  <a:ext cx="792163" cy="707886"/>
                </a:xfrm>
                <a:prstGeom prst="rect">
                  <a:avLst/>
                </a:prstGeom>
                <a:noFill/>
                <a:ln w="28575">
                  <a:solidFill>
                    <a:srgbClr val="0000CC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sz="4000" b="1" dirty="0">
                      <a:solidFill>
                        <a:srgbClr val="006600"/>
                      </a:solidFill>
                      <a:latin typeface="VNI-Avo" pitchFamily="2" charset="0"/>
                    </a:rPr>
                    <a:t>ư</a:t>
                  </a:r>
                </a:p>
              </p:txBody>
            </p:sp>
            <p:sp>
              <p:nvSpPr>
                <p:cNvPr id="111" name="Rectangle 11"/>
                <p:cNvSpPr>
                  <a:spLocks noChangeArrowheads="1"/>
                </p:cNvSpPr>
                <p:nvPr/>
              </p:nvSpPr>
              <p:spPr bwMode="auto">
                <a:xfrm>
                  <a:off x="2831644" y="5181600"/>
                  <a:ext cx="792163" cy="646112"/>
                </a:xfrm>
                <a:prstGeom prst="rect">
                  <a:avLst/>
                </a:prstGeom>
                <a:noFill/>
                <a:ln w="28575">
                  <a:solidFill>
                    <a:srgbClr val="0000CC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600" b="1" dirty="0">
                      <a:solidFill>
                        <a:srgbClr val="006600"/>
                      </a:solidFill>
                      <a:latin typeface="VNI-Avo" pitchFamily="2" charset="0"/>
                    </a:rPr>
                    <a:t>d</a:t>
                  </a:r>
                </a:p>
              </p:txBody>
            </p:sp>
            <p:cxnSp>
              <p:nvCxnSpPr>
                <p:cNvPr id="112" name="Straight Arrow Connector 111"/>
                <p:cNvCxnSpPr/>
                <p:nvPr/>
              </p:nvCxnSpPr>
              <p:spPr>
                <a:xfrm>
                  <a:off x="3623807" y="5517174"/>
                  <a:ext cx="396875" cy="0"/>
                </a:xfrm>
                <a:prstGeom prst="straightConnector1">
                  <a:avLst/>
                </a:prstGeom>
                <a:ln w="28575">
                  <a:solidFill>
                    <a:srgbClr val="0000C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3" name="Rectangle 11"/>
                <p:cNvSpPr>
                  <a:spLocks noChangeArrowheads="1"/>
                </p:cNvSpPr>
                <p:nvPr/>
              </p:nvSpPr>
              <p:spPr bwMode="auto">
                <a:xfrm>
                  <a:off x="701646" y="5290074"/>
                  <a:ext cx="3716337" cy="6463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3600" b="1" dirty="0" smtClean="0">
                      <a:solidFill>
                        <a:srgbClr val="006600"/>
                      </a:solidFill>
                      <a:latin typeface="VNI-Avo" pitchFamily="2" charset="0"/>
                    </a:rPr>
                    <a:t>ø</a:t>
                  </a:r>
                  <a:endParaRPr lang="en-US" sz="3600" b="1" dirty="0">
                    <a:solidFill>
                      <a:srgbClr val="006600"/>
                    </a:solidFill>
                    <a:latin typeface="VNI-Avo" pitchFamily="2" charset="0"/>
                  </a:endParaRPr>
                </a:p>
              </p:txBody>
            </p:sp>
            <p:cxnSp>
              <p:nvCxnSpPr>
                <p:cNvPr id="114" name="Straight Arrow Connector 113"/>
                <p:cNvCxnSpPr/>
                <p:nvPr/>
              </p:nvCxnSpPr>
              <p:spPr>
                <a:xfrm>
                  <a:off x="6079251" y="5554786"/>
                  <a:ext cx="396875" cy="0"/>
                </a:xfrm>
                <a:prstGeom prst="straightConnector1">
                  <a:avLst/>
                </a:prstGeom>
                <a:ln w="28575">
                  <a:solidFill>
                    <a:srgbClr val="0000C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Arrow Connector 114"/>
                <p:cNvCxnSpPr/>
                <p:nvPr/>
              </p:nvCxnSpPr>
              <p:spPr>
                <a:xfrm>
                  <a:off x="4876800" y="5554786"/>
                  <a:ext cx="396875" cy="0"/>
                </a:xfrm>
                <a:prstGeom prst="straightConnector1">
                  <a:avLst/>
                </a:prstGeom>
                <a:ln w="28575">
                  <a:solidFill>
                    <a:srgbClr val="0000CC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07" name="Rectangle 11"/>
            <p:cNvSpPr>
              <a:spLocks noChangeArrowheads="1"/>
            </p:cNvSpPr>
            <p:nvPr/>
          </p:nvSpPr>
          <p:spPr bwMode="auto">
            <a:xfrm>
              <a:off x="5181600" y="5194118"/>
              <a:ext cx="792163" cy="646112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vi-VN" sz="3600" b="1">
                <a:solidFill>
                  <a:srgbClr val="0000CC"/>
                </a:solidFill>
                <a:latin typeface=".VnAvant" pitchFamily="34" charset="0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xmlns="" id="{AB75613D-F858-4497-BCD6-7C25F7099FA9}"/>
              </a:ext>
            </a:extLst>
          </p:cNvPr>
          <p:cNvGrpSpPr/>
          <p:nvPr/>
        </p:nvGrpSpPr>
        <p:grpSpPr>
          <a:xfrm>
            <a:off x="7793988" y="3712824"/>
            <a:ext cx="930007" cy="1569660"/>
            <a:chOff x="6140469" y="3477946"/>
            <a:chExt cx="930007" cy="1569660"/>
          </a:xfrm>
        </p:grpSpPr>
        <p:sp>
          <p:nvSpPr>
            <p:cNvPr id="117" name="Rectangle 11">
              <a:extLst>
                <a:ext uri="{FF2B5EF4-FFF2-40B4-BE49-F238E27FC236}">
                  <a16:creationId xmlns:a16="http://schemas.microsoft.com/office/drawing/2014/main" xmlns="" id="{409542B7-634A-425F-8ADF-A2A1A0BD28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2037" y="4058720"/>
              <a:ext cx="792163" cy="646112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vi-VN" sz="3600" b="1">
                <a:solidFill>
                  <a:srgbClr val="0000CC"/>
                </a:solidFill>
                <a:latin typeface=".VnAvant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9BF95559-60B6-4E4B-B977-339B3412AAB7}"/>
                </a:ext>
              </a:extLst>
            </p:cNvPr>
            <p:cNvSpPr txBox="1"/>
            <p:nvPr/>
          </p:nvSpPr>
          <p:spPr>
            <a:xfrm>
              <a:off x="6140469" y="3477946"/>
              <a:ext cx="93000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rgbClr val="008000"/>
                  </a:solidFill>
                  <a:latin typeface="HL Hoctro" panose="02000000000000000000" pitchFamily="2" charset="0"/>
                </a:rPr>
                <a:t>~</a:t>
              </a:r>
              <a:endParaRPr lang="en-US" sz="9600" dirty="0">
                <a:solidFill>
                  <a:srgbClr val="008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2103786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944742" y="95072"/>
            <a:ext cx="1132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7200" b="1" dirty="0">
                <a:solidFill>
                  <a:srgbClr val="FF0000"/>
                </a:solidFill>
                <a:latin typeface="VNI-Avo" pitchFamily="2" charset="0"/>
              </a:rPr>
              <a:t>ö</a:t>
            </a:r>
            <a:endParaRPr lang="en-US" sz="72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437875" y="572870"/>
            <a:ext cx="1978576" cy="722531"/>
            <a:chOff x="85748" y="76200"/>
            <a:chExt cx="1978576" cy="722531"/>
          </a:xfrm>
        </p:grpSpPr>
        <p:grpSp>
          <p:nvGrpSpPr>
            <p:cNvPr id="38" name="Group 37"/>
            <p:cNvGrpSpPr/>
            <p:nvPr/>
          </p:nvGrpSpPr>
          <p:grpSpPr>
            <a:xfrm>
              <a:off x="85748" y="169725"/>
              <a:ext cx="1770762" cy="606130"/>
              <a:chOff x="85748" y="169725"/>
              <a:chExt cx="1770762" cy="606130"/>
            </a:xfrm>
          </p:grpSpPr>
          <p:sp>
            <p:nvSpPr>
              <p:cNvPr id="35" name="Rounded Rectangle 34"/>
              <p:cNvSpPr/>
              <p:nvPr/>
            </p:nvSpPr>
            <p:spPr bwMode="auto">
              <a:xfrm>
                <a:off x="440086" y="169725"/>
                <a:ext cx="1416424" cy="606130"/>
              </a:xfrm>
              <a:prstGeom prst="roundRect">
                <a:avLst/>
              </a:prstGeom>
              <a:solidFill>
                <a:srgbClr val="92D05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85748" y="201195"/>
                <a:ext cx="578931" cy="533997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3600" b="1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153037" y="76200"/>
              <a:ext cx="1911287" cy="722531"/>
              <a:chOff x="-651821" y="-231732"/>
              <a:chExt cx="1911287" cy="722531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-651821" y="-231732"/>
                <a:ext cx="44435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>
                    <a:latin typeface="Calibri" pitchFamily="34" charset="0"/>
                    <a:cs typeface="Calibri" pitchFamily="34" charset="0"/>
                  </a:rPr>
                  <a:t>2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-195258" y="-155532"/>
                <a:ext cx="14547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.VnAvant" pitchFamily="34" charset="0"/>
                  </a:rPr>
                  <a:t>§</a:t>
                </a:r>
                <a:r>
                  <a:rPr lang="en-US" sz="3600" b="1" dirty="0" err="1">
                    <a:solidFill>
                      <a:schemeClr val="bg1"/>
                    </a:solidFill>
                    <a:latin typeface=".VnAvant" pitchFamily="34" charset="0"/>
                  </a:rPr>
                  <a:t>äc</a:t>
                </a:r>
                <a:endParaRPr lang="en-US" sz="3600" b="1" dirty="0">
                  <a:solidFill>
                    <a:schemeClr val="bg1"/>
                  </a:solidFill>
                  <a:latin typeface=".VnAvant" pitchFamily="34" charset="0"/>
                </a:endParaRPr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A07FC7F5-9EE6-44BB-B5A8-FB54F63BE291}"/>
              </a:ext>
            </a:extLst>
          </p:cNvPr>
          <p:cNvSpPr txBox="1"/>
          <p:nvPr/>
        </p:nvSpPr>
        <p:spPr>
          <a:xfrm flipH="1">
            <a:off x="3460624" y="1802525"/>
            <a:ext cx="487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VNI-Avo" pitchFamily="2" charset="0"/>
              </a:rPr>
              <a:t>u</a:t>
            </a:r>
          </a:p>
        </p:txBody>
      </p:sp>
      <p:sp>
        <p:nvSpPr>
          <p:cNvPr id="41" name="TextBox 40"/>
          <p:cNvSpPr txBox="1"/>
          <p:nvPr/>
        </p:nvSpPr>
        <p:spPr>
          <a:xfrm flipH="1">
            <a:off x="7284720" y="135028"/>
            <a:ext cx="487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VNI-Avo" pitchFamily="2" charset="0"/>
              </a:rPr>
              <a:t>Ö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953000" y="171272"/>
            <a:ext cx="1132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.VnAvant" pitchFamily="34" charset="0"/>
              </a:rPr>
              <a:t> </a:t>
            </a:r>
            <a:r>
              <a:rPr lang="en-US" sz="7200" b="1" dirty="0">
                <a:solidFill>
                  <a:srgbClr val="FF0000"/>
                </a:solidFill>
                <a:latin typeface="VNI-Avo" pitchFamily="2" charset="0"/>
              </a:rPr>
              <a:t>u</a:t>
            </a:r>
            <a:endParaRPr lang="en-US" sz="72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 flipH="1">
            <a:off x="4005328" y="148705"/>
            <a:ext cx="487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VNI-Avo" pitchFamily="2" charset="0"/>
              </a:rPr>
              <a:t>U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A07FC7F5-9EE6-44BB-B5A8-FB54F63BE291}"/>
              </a:ext>
            </a:extLst>
          </p:cNvPr>
          <p:cNvSpPr txBox="1"/>
          <p:nvPr/>
        </p:nvSpPr>
        <p:spPr>
          <a:xfrm flipH="1">
            <a:off x="8023333" y="1759804"/>
            <a:ext cx="487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VNI-Avo" pitchFamily="2" charset="0"/>
              </a:rPr>
              <a:t>ö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143577" y="2865592"/>
            <a:ext cx="3250275" cy="2008910"/>
            <a:chOff x="468989" y="2714607"/>
            <a:chExt cx="3250275" cy="2008910"/>
          </a:xfrm>
        </p:grpSpPr>
        <p:grpSp>
          <p:nvGrpSpPr>
            <p:cNvPr id="4" name="Group 3"/>
            <p:cNvGrpSpPr/>
            <p:nvPr/>
          </p:nvGrpSpPr>
          <p:grpSpPr>
            <a:xfrm>
              <a:off x="468989" y="2714607"/>
              <a:ext cx="3250275" cy="2008910"/>
              <a:chOff x="518834" y="2659797"/>
              <a:chExt cx="3250275" cy="2008910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518834" y="2659797"/>
                <a:ext cx="3250275" cy="2008910"/>
                <a:chOff x="304800" y="1752600"/>
                <a:chExt cx="3250275" cy="2008910"/>
              </a:xfrm>
            </p:grpSpPr>
            <p:sp>
              <p:nvSpPr>
                <p:cNvPr id="5" name="Rectangle 4"/>
                <p:cNvSpPr/>
                <p:nvPr/>
              </p:nvSpPr>
              <p:spPr bwMode="auto">
                <a:xfrm>
                  <a:off x="304800" y="1752600"/>
                  <a:ext cx="1600200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  <p:sp>
              <p:nvSpPr>
                <p:cNvPr id="7" name="Rectangle 6"/>
                <p:cNvSpPr/>
                <p:nvPr/>
              </p:nvSpPr>
              <p:spPr bwMode="auto">
                <a:xfrm>
                  <a:off x="1954874" y="1759526"/>
                  <a:ext cx="1600200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  <p:sp>
              <p:nvSpPr>
                <p:cNvPr id="8" name="Rectangle 7"/>
                <p:cNvSpPr/>
                <p:nvPr/>
              </p:nvSpPr>
              <p:spPr bwMode="auto">
                <a:xfrm>
                  <a:off x="304801" y="2770910"/>
                  <a:ext cx="3250274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</p:grp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A07FC7F5-9EE6-44BB-B5A8-FB54F63BE291}"/>
                  </a:ext>
                </a:extLst>
              </p:cNvPr>
              <p:cNvSpPr txBox="1"/>
              <p:nvPr/>
            </p:nvSpPr>
            <p:spPr>
              <a:xfrm flipH="1">
                <a:off x="2918701" y="2732672"/>
                <a:ext cx="48768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  <a:latin typeface="VNI-Avo" pitchFamily="2" charset="0"/>
                  </a:rPr>
                  <a:t>u</a:t>
                </a:r>
              </a:p>
            </p:txBody>
          </p:sp>
        </p:grpSp>
        <p:sp>
          <p:nvSpPr>
            <p:cNvPr id="2" name="TextBox 1"/>
            <p:cNvSpPr txBox="1"/>
            <p:nvPr/>
          </p:nvSpPr>
          <p:spPr>
            <a:xfrm>
              <a:off x="1051564" y="2804895"/>
              <a:ext cx="7190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latin typeface="VNI-Avo" pitchFamily="2" charset="0"/>
                </a:rPr>
                <a:t>ñ</a:t>
              </a:r>
              <a:endParaRPr lang="en-US" sz="4800" dirty="0">
                <a:latin typeface="VNI-Avo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76400" y="3849268"/>
              <a:ext cx="11924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err="1">
                  <a:latin typeface="VNI-Avo" pitchFamily="2" charset="0"/>
                </a:rPr>
                <a:t>ñuû</a:t>
              </a:r>
              <a:endParaRPr lang="en-US" sz="4800" b="1" dirty="0">
                <a:latin typeface="VNI-Avo" pitchFamily="2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069189" y="3849267"/>
              <a:ext cx="6883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VNI-Avo" pitchFamily="2" charset="0"/>
                </a:rPr>
                <a:t>u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16960" y="2728462"/>
            <a:ext cx="3250275" cy="2008910"/>
            <a:chOff x="5105400" y="2707681"/>
            <a:chExt cx="3250275" cy="2008910"/>
          </a:xfrm>
        </p:grpSpPr>
        <p:grpSp>
          <p:nvGrpSpPr>
            <p:cNvPr id="14" name="Group 13"/>
            <p:cNvGrpSpPr/>
            <p:nvPr/>
          </p:nvGrpSpPr>
          <p:grpSpPr>
            <a:xfrm>
              <a:off x="5105400" y="2707681"/>
              <a:ext cx="3250275" cy="2008910"/>
              <a:chOff x="5105400" y="2707681"/>
              <a:chExt cx="3250275" cy="2008910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5105400" y="2707681"/>
                <a:ext cx="3250275" cy="2008910"/>
                <a:chOff x="304800" y="1752600"/>
                <a:chExt cx="3250275" cy="2008910"/>
              </a:xfrm>
            </p:grpSpPr>
            <p:sp>
              <p:nvSpPr>
                <p:cNvPr id="11" name="Rectangle 10"/>
                <p:cNvSpPr/>
                <p:nvPr/>
              </p:nvSpPr>
              <p:spPr bwMode="auto">
                <a:xfrm>
                  <a:off x="304800" y="1752600"/>
                  <a:ext cx="1600200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 bwMode="auto">
                <a:xfrm>
                  <a:off x="1954874" y="1759526"/>
                  <a:ext cx="1600200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 bwMode="auto">
                <a:xfrm>
                  <a:off x="304801" y="2770910"/>
                  <a:ext cx="3250274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</p:grp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xmlns="" id="{A07FC7F5-9EE6-44BB-B5A8-FB54F63BE291}"/>
                  </a:ext>
                </a:extLst>
              </p:cNvPr>
              <p:cNvSpPr txBox="1"/>
              <p:nvPr/>
            </p:nvSpPr>
            <p:spPr>
              <a:xfrm flipH="1">
                <a:off x="7215634" y="2804895"/>
                <a:ext cx="48768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  <a:latin typeface="VNI-Avo" pitchFamily="2" charset="0"/>
                  </a:rPr>
                  <a:t>ö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A07FC7F5-9EE6-44BB-B5A8-FB54F63BE291}"/>
                  </a:ext>
                </a:extLst>
              </p:cNvPr>
              <p:cNvSpPr txBox="1"/>
              <p:nvPr/>
            </p:nvSpPr>
            <p:spPr>
              <a:xfrm flipH="1">
                <a:off x="6351108" y="3849268"/>
                <a:ext cx="11083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  <a:latin typeface="VNI-Avo" pitchFamily="2" charset="0"/>
                  </a:rPr>
                  <a:t> </a:t>
                </a:r>
                <a:r>
                  <a:rPr lang="en-US" sz="4800" b="1" dirty="0" err="1">
                    <a:latin typeface="VNI-Avo" pitchFamily="2" charset="0"/>
                  </a:rPr>
                  <a:t>löø</a:t>
                </a:r>
                <a:endParaRPr lang="en-US" sz="4800" b="1" dirty="0">
                  <a:latin typeface="VNI-Avo" pitchFamily="2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xmlns="" id="{A07FC7F5-9EE6-44BB-B5A8-FB54F63BE291}"/>
                  </a:ext>
                </a:extLst>
              </p:cNvPr>
              <p:cNvSpPr txBox="1"/>
              <p:nvPr/>
            </p:nvSpPr>
            <p:spPr>
              <a:xfrm flipH="1">
                <a:off x="5661659" y="2804895"/>
                <a:ext cx="48768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latin typeface="VNI-Avo" pitchFamily="2" charset="0"/>
                  </a:rPr>
                  <a:t>l</a:t>
                </a: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6705600" y="3849266"/>
              <a:ext cx="6256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VNI-Avo" pitchFamily="2" charset="0"/>
                </a:rPr>
                <a:t>ö</a:t>
              </a:r>
            </a:p>
          </p:txBody>
        </p:sp>
      </p:grpSp>
      <p:graphicFrame>
        <p:nvGraphicFramePr>
          <p:cNvPr id="45" name="Table 2">
            <a:extLst>
              <a:ext uri="{FF2B5EF4-FFF2-40B4-BE49-F238E27FC236}">
                <a16:creationId xmlns:a16="http://schemas.microsoft.com/office/drawing/2014/main" xmlns="" id="{619030B4-C97F-49DD-918B-81558A7FD6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475529"/>
              </p:ext>
            </p:extLst>
          </p:nvPr>
        </p:nvGraphicFramePr>
        <p:xfrm>
          <a:off x="441287" y="5410200"/>
          <a:ext cx="11500837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1253">
                  <a:extLst>
                    <a:ext uri="{9D8B030D-6E8A-4147-A177-3AD203B41FA5}">
                      <a16:colId xmlns:a16="http://schemas.microsoft.com/office/drawing/2014/main" xmlns="" val="3071753133"/>
                    </a:ext>
                  </a:extLst>
                </a:gridCol>
                <a:gridCol w="889938">
                  <a:extLst>
                    <a:ext uri="{9D8B030D-6E8A-4147-A177-3AD203B41FA5}">
                      <a16:colId xmlns:a16="http://schemas.microsoft.com/office/drawing/2014/main" xmlns="" val="1396942192"/>
                    </a:ext>
                  </a:extLst>
                </a:gridCol>
                <a:gridCol w="1388563">
                  <a:extLst>
                    <a:ext uri="{9D8B030D-6E8A-4147-A177-3AD203B41FA5}">
                      <a16:colId xmlns:a16="http://schemas.microsoft.com/office/drawing/2014/main" xmlns="" val="1378897733"/>
                    </a:ext>
                  </a:extLst>
                </a:gridCol>
                <a:gridCol w="749136">
                  <a:extLst>
                    <a:ext uri="{9D8B030D-6E8A-4147-A177-3AD203B41FA5}">
                      <a16:colId xmlns:a16="http://schemas.microsoft.com/office/drawing/2014/main" xmlns="" val="730750489"/>
                    </a:ext>
                  </a:extLst>
                </a:gridCol>
                <a:gridCol w="1228109">
                  <a:extLst>
                    <a:ext uri="{9D8B030D-6E8A-4147-A177-3AD203B41FA5}">
                      <a16:colId xmlns:a16="http://schemas.microsoft.com/office/drawing/2014/main" xmlns="" val="271945701"/>
                    </a:ext>
                  </a:extLst>
                </a:gridCol>
                <a:gridCol w="909589">
                  <a:extLst>
                    <a:ext uri="{9D8B030D-6E8A-4147-A177-3AD203B41FA5}">
                      <a16:colId xmlns:a16="http://schemas.microsoft.com/office/drawing/2014/main" xmlns="" val="2120904842"/>
                    </a:ext>
                  </a:extLst>
                </a:gridCol>
                <a:gridCol w="1214688">
                  <a:extLst>
                    <a:ext uri="{9D8B030D-6E8A-4147-A177-3AD203B41FA5}">
                      <a16:colId xmlns:a16="http://schemas.microsoft.com/office/drawing/2014/main" xmlns="" val="2266258085"/>
                    </a:ext>
                  </a:extLst>
                </a:gridCol>
                <a:gridCol w="923012">
                  <a:extLst>
                    <a:ext uri="{9D8B030D-6E8A-4147-A177-3AD203B41FA5}">
                      <a16:colId xmlns:a16="http://schemas.microsoft.com/office/drawing/2014/main" xmlns="" val="1788947495"/>
                    </a:ext>
                  </a:extLst>
                </a:gridCol>
                <a:gridCol w="1313070">
                  <a:extLst>
                    <a:ext uri="{9D8B030D-6E8A-4147-A177-3AD203B41FA5}">
                      <a16:colId xmlns:a16="http://schemas.microsoft.com/office/drawing/2014/main" xmlns="" val="2989170972"/>
                    </a:ext>
                  </a:extLst>
                </a:gridCol>
                <a:gridCol w="691300">
                  <a:extLst>
                    <a:ext uri="{9D8B030D-6E8A-4147-A177-3AD203B41FA5}">
                      <a16:colId xmlns:a16="http://schemas.microsoft.com/office/drawing/2014/main" xmlns="" val="1945771871"/>
                    </a:ext>
                  </a:extLst>
                </a:gridCol>
                <a:gridCol w="1202179">
                  <a:extLst>
                    <a:ext uri="{9D8B030D-6E8A-4147-A177-3AD203B41FA5}">
                      <a16:colId xmlns:a16="http://schemas.microsoft.com/office/drawing/2014/main" xmlns="" val="3772459203"/>
                    </a:ext>
                  </a:extLst>
                </a:gridCol>
              </a:tblGrid>
              <a:tr h="1066800"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duø</a:t>
                      </a:r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 </a:t>
                      </a:r>
                      <a:r>
                        <a:rPr lang="en-US" sz="48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ñuû</a:t>
                      </a:r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  <a:p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huõ</a:t>
                      </a:r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8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cöû</a:t>
                      </a:r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döï</a:t>
                      </a:r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  <a:p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800" dirty="0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 </a:t>
                      </a:r>
                      <a:r>
                        <a:rPr lang="en-US" sz="48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löõõ</a:t>
                      </a:r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  <a:p>
                      <a:endParaRPr lang="en-US" sz="48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1333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8465613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A4DF458-3055-4B3F-866F-46EC19EDE607}"/>
              </a:ext>
            </a:extLst>
          </p:cNvPr>
          <p:cNvSpPr txBox="1"/>
          <p:nvPr/>
        </p:nvSpPr>
        <p:spPr>
          <a:xfrm>
            <a:off x="4343400" y="4953001"/>
            <a:ext cx="21547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6600" b="1" dirty="0">
                <a:solidFill>
                  <a:srgbClr val="002060"/>
                </a:solidFill>
                <a:latin typeface=".VnAvant" panose="020B7200000000000000" pitchFamily="34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VNI-Avo" pitchFamily="2" charset="0"/>
              </a:rPr>
              <a:t>duø</a:t>
            </a:r>
            <a:endParaRPr lang="en-US" sz="6600" b="1" dirty="0">
              <a:solidFill>
                <a:srgbClr val="002060"/>
              </a:solidFill>
              <a:latin typeface=".VnAvant" panose="020B7200000000000000" pitchFamily="34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9545" y="536314"/>
            <a:ext cx="40386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81935" y="4929117"/>
            <a:ext cx="51406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VNI-Avo" pitchFamily="2" charset="0"/>
              </a:rPr>
              <a:t>u</a:t>
            </a:r>
            <a:endParaRPr lang="en-US" sz="6600" b="1" dirty="0">
              <a:solidFill>
                <a:srgbClr val="FF0000"/>
              </a:solidFill>
              <a:latin typeface="VNI-Avo" pitchFamily="2" charset="0"/>
            </a:endParaRPr>
          </a:p>
          <a:p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Bảng giá dù che nắng ngoài trời rẻ nhất tại Việt N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1102" y="507881"/>
            <a:ext cx="3295650" cy="43534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00" y="304800"/>
            <a:ext cx="4191000" cy="4495800"/>
          </a:xfrm>
          <a:prstGeom prst="rect">
            <a:avLst/>
          </a:prstGeom>
        </p:spPr>
      </p:pic>
      <p:pic>
        <p:nvPicPr>
          <p:cNvPr id="1034" name="Picture 10" descr="Áo Khoác Dù Nữ Kiểu Dáng Mới Nhất | AoKhoacDu.co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534" y="2057400"/>
            <a:ext cx="2074784" cy="2463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831480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590800" y="5311120"/>
            <a:ext cx="6477000" cy="66513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b="1" dirty="0">
                <a:solidFill>
                  <a:srgbClr val="002060"/>
                </a:solidFill>
                <a:latin typeface="VNI-Avo" pitchFamily="2" charset="0"/>
              </a:rPr>
              <a:t> </a:t>
            </a:r>
            <a:r>
              <a:rPr lang="en-US" sz="7200" b="1" dirty="0" err="1" smtClean="0">
                <a:solidFill>
                  <a:srgbClr val="002060"/>
                </a:solidFill>
                <a:latin typeface="VNI-Avo" pitchFamily="2" charset="0"/>
              </a:rPr>
              <a:t>ñ</a:t>
            </a:r>
            <a:r>
              <a:rPr lang="en-US" sz="7200" b="1" dirty="0" err="1">
                <a:solidFill>
                  <a:srgbClr val="002060"/>
                </a:solidFill>
                <a:latin typeface="VNI-Avo" pitchFamily="2" charset="0"/>
              </a:rPr>
              <a:t>u</a:t>
            </a:r>
            <a:r>
              <a:rPr lang="en-US" sz="7200" b="1" dirty="0" smtClean="0">
                <a:solidFill>
                  <a:srgbClr val="002060"/>
                </a:solidFill>
                <a:latin typeface="VNI-Avo" pitchFamily="2" charset="0"/>
              </a:rPr>
              <a:t> </a:t>
            </a:r>
            <a:r>
              <a:rPr lang="en-US" sz="7200" b="1" dirty="0" err="1" smtClean="0">
                <a:solidFill>
                  <a:srgbClr val="002060"/>
                </a:solidFill>
                <a:latin typeface="VNI-Avo" pitchFamily="2" charset="0"/>
              </a:rPr>
              <a:t>ñuû</a:t>
            </a:r>
            <a:endParaRPr lang="en-US" sz="7200" b="1" dirty="0">
              <a:solidFill>
                <a:srgbClr val="002060"/>
              </a:solidFill>
              <a:latin typeface="VNI-Avo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873171" y="508887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496322" y="508113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" name="Picture 2" descr="Ai thường xuyên ăn đu đủ chín cần áp dụng ngay điều này để tránh tác dụng  phụ không đáng c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533400"/>
            <a:ext cx="58293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Kỹ thuật chiết cây đu đủ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564" y="533400"/>
            <a:ext cx="5418636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181600" y="5076055"/>
            <a:ext cx="7090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  <a:latin typeface="VNI-Avo" pitchFamily="2" charset="0"/>
              </a:rPr>
              <a:t>u</a:t>
            </a:r>
            <a:endParaRPr lang="en-US" sz="7200" b="1" dirty="0">
              <a:solidFill>
                <a:srgbClr val="FF0000"/>
              </a:solidFill>
              <a:latin typeface="VNI-Avo" pitchFamily="2" charset="0"/>
            </a:endParaRPr>
          </a:p>
          <a:p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29400" y="5127670"/>
            <a:ext cx="7187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  <a:latin typeface="VNI-Avo" pitchFamily="2" charset="0"/>
              </a:rPr>
              <a:t>u</a:t>
            </a:r>
            <a:endParaRPr lang="en-US" sz="7200" b="1" dirty="0">
              <a:solidFill>
                <a:srgbClr val="FF0000"/>
              </a:solidFill>
              <a:latin typeface="VNI-Avo" pitchFamily="2" charset="0"/>
            </a:endParaRPr>
          </a:p>
          <a:p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030529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/>
      <p:bldP spid="10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343400" y="5624991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9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470012" y="5505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30355" y="5292804"/>
            <a:ext cx="287931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>
                <a:solidFill>
                  <a:srgbClr val="002060"/>
                </a:solidFill>
                <a:latin typeface="VNI-Avo" pitchFamily="2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VNI-Avo" pitchFamily="2" charset="0"/>
              </a:rPr>
              <a:t>hoå</a:t>
            </a:r>
            <a:r>
              <a:rPr lang="en-US" sz="6600" b="1" dirty="0">
                <a:solidFill>
                  <a:srgbClr val="002060"/>
                </a:solidFill>
                <a:latin typeface="VNI-Avo" pitchFamily="2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VNI-Avo" pitchFamily="2" charset="0"/>
              </a:rPr>
              <a:t>döõ</a:t>
            </a:r>
            <a:endParaRPr lang="en-US" sz="6600" b="1" dirty="0">
              <a:solidFill>
                <a:srgbClr val="002060"/>
              </a:solidFill>
              <a:latin typeface="VNI-Avo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83487" y="4876800"/>
            <a:ext cx="429926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VNI-Avo" pitchFamily="2" charset="0"/>
              </a:rPr>
              <a:t> </a:t>
            </a:r>
          </a:p>
          <a:p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62800" y="5296216"/>
            <a:ext cx="65373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VNI-Avo" pitchFamily="2" charset="0"/>
              </a:rPr>
              <a:t>ö</a:t>
            </a:r>
            <a:endParaRPr lang="en-US" sz="6600" b="1" dirty="0">
              <a:solidFill>
                <a:srgbClr val="FF0000"/>
              </a:solidFill>
              <a:latin typeface=".VnAvant" pitchFamily="34" charset="0"/>
            </a:endParaRPr>
          </a:p>
          <a:p>
            <a:endParaRPr lang="en-US" sz="6600" b="1" dirty="0">
              <a:solidFill>
                <a:srgbClr val="FF0000"/>
              </a:solidFill>
              <a:latin typeface="VNI-Avo" pitchFamily="2" charset="0"/>
            </a:endParaRPr>
          </a:p>
          <a:p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🦁 Con hổ hung hăng và những tiếng kêu hung dữ thật đáng sợ 🦁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300225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7" grpId="0"/>
      <p:bldP spid="6" grpId="0"/>
      <p:bldP spid="8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762000" y="381000"/>
            <a:ext cx="1954642" cy="707886"/>
            <a:chOff x="85748" y="76200"/>
            <a:chExt cx="1954642" cy="707886"/>
          </a:xfrm>
        </p:grpSpPr>
        <p:grpSp>
          <p:nvGrpSpPr>
            <p:cNvPr id="38" name="Group 37"/>
            <p:cNvGrpSpPr/>
            <p:nvPr/>
          </p:nvGrpSpPr>
          <p:grpSpPr>
            <a:xfrm>
              <a:off x="85748" y="169725"/>
              <a:ext cx="1770762" cy="606130"/>
              <a:chOff x="85748" y="169725"/>
              <a:chExt cx="1770762" cy="606130"/>
            </a:xfrm>
          </p:grpSpPr>
          <p:sp>
            <p:nvSpPr>
              <p:cNvPr id="35" name="Rounded Rectangle 34"/>
              <p:cNvSpPr/>
              <p:nvPr/>
            </p:nvSpPr>
            <p:spPr bwMode="auto">
              <a:xfrm>
                <a:off x="440086" y="169725"/>
                <a:ext cx="1416424" cy="606130"/>
              </a:xfrm>
              <a:prstGeom prst="roundRect">
                <a:avLst/>
              </a:prstGeom>
              <a:solidFill>
                <a:srgbClr val="92D05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85748" y="201195"/>
                <a:ext cx="578931" cy="533997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3600" b="1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153037" y="76200"/>
              <a:ext cx="1887353" cy="707886"/>
              <a:chOff x="-651821" y="-231732"/>
              <a:chExt cx="1887353" cy="707886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-651821" y="-231732"/>
                <a:ext cx="44435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Calibri" pitchFamily="34" charset="0"/>
                    <a:cs typeface="Calibri" pitchFamily="34" charset="0"/>
                  </a:rPr>
                  <a:t>2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-219192" y="-200961"/>
                <a:ext cx="14547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>
                    <a:solidFill>
                      <a:schemeClr val="bg1"/>
                    </a:solidFill>
                    <a:latin typeface=".VnAvant" pitchFamily="34" charset="0"/>
                  </a:rPr>
                  <a:t>§äc</a:t>
                </a:r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111221A-FF24-40FC-B40B-711A589D4C2F}"/>
              </a:ext>
            </a:extLst>
          </p:cNvPr>
          <p:cNvSpPr txBox="1"/>
          <p:nvPr/>
        </p:nvSpPr>
        <p:spPr>
          <a:xfrm>
            <a:off x="4519518" y="4891562"/>
            <a:ext cx="29120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VNI-Avo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VNI-Avo" pitchFamily="2" charset="0"/>
              </a:rPr>
              <a:t>ñu</a:t>
            </a:r>
            <a:r>
              <a:rPr lang="en-US" sz="6000" b="1" dirty="0">
                <a:solidFill>
                  <a:srgbClr val="002060"/>
                </a:solidFill>
                <a:latin typeface="VNI-Avo" pitchFamily="2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VNI-Avo" pitchFamily="2" charset="0"/>
              </a:rPr>
              <a:t>ñuû</a:t>
            </a:r>
            <a:endParaRPr lang="en-US" sz="6000" b="1" dirty="0">
              <a:solidFill>
                <a:srgbClr val="002060"/>
              </a:solidFill>
              <a:latin typeface="VNI-Avo" pitchFamily="2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EA4DF458-3055-4B3F-866F-46EC19EDE607}"/>
              </a:ext>
            </a:extLst>
          </p:cNvPr>
          <p:cNvSpPr txBox="1"/>
          <p:nvPr/>
        </p:nvSpPr>
        <p:spPr>
          <a:xfrm>
            <a:off x="1340931" y="4856969"/>
            <a:ext cx="21547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.VnAvant" panose="020B7200000000000000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VNI-Avo" pitchFamily="2" charset="0"/>
              </a:rPr>
              <a:t>duø</a:t>
            </a:r>
            <a:endParaRPr lang="en-US" sz="6000" b="1" dirty="0">
              <a:solidFill>
                <a:srgbClr val="002060"/>
              </a:solidFill>
              <a:latin typeface=".VnAvant" panose="020B72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111221A-FF24-40FC-B40B-711A589D4C2F}"/>
              </a:ext>
            </a:extLst>
          </p:cNvPr>
          <p:cNvSpPr txBox="1"/>
          <p:nvPr/>
        </p:nvSpPr>
        <p:spPr>
          <a:xfrm>
            <a:off x="8534400" y="4903136"/>
            <a:ext cx="2819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VNI-Avo" pitchFamily="2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VNI-Avo" pitchFamily="2" charset="0"/>
              </a:rPr>
              <a:t>hoå</a:t>
            </a:r>
            <a:r>
              <a:rPr lang="en-US" sz="5400" b="1" dirty="0">
                <a:solidFill>
                  <a:srgbClr val="002060"/>
                </a:solidFill>
                <a:latin typeface="VNI-Avo" pitchFamily="2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VNI-Avo" pitchFamily="2" charset="0"/>
              </a:rPr>
              <a:t>döõ</a:t>
            </a:r>
            <a:endParaRPr lang="en-US" sz="5400" b="1" dirty="0">
              <a:solidFill>
                <a:srgbClr val="002060"/>
              </a:solidFill>
              <a:latin typeface="VNI-Avo" pitchFamily="2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138" y="2209800"/>
            <a:ext cx="2571406" cy="1836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80" y="1495720"/>
            <a:ext cx="3878120" cy="290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ùm - cọp đánh nhau sứt đầu mẻ trán, ở ngoài hổ dữ dửng dưng đứng nhìn -  Tri Thức - Tài Nguyê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1817464"/>
            <a:ext cx="2819400" cy="258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212501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473134" y="310941"/>
            <a:ext cx="1978576" cy="722531"/>
            <a:chOff x="85748" y="76200"/>
            <a:chExt cx="1978576" cy="722531"/>
          </a:xfrm>
        </p:grpSpPr>
        <p:grpSp>
          <p:nvGrpSpPr>
            <p:cNvPr id="38" name="Group 37"/>
            <p:cNvGrpSpPr/>
            <p:nvPr/>
          </p:nvGrpSpPr>
          <p:grpSpPr>
            <a:xfrm>
              <a:off x="85748" y="169725"/>
              <a:ext cx="1770762" cy="606130"/>
              <a:chOff x="85748" y="169725"/>
              <a:chExt cx="1770762" cy="606130"/>
            </a:xfrm>
          </p:grpSpPr>
          <p:sp>
            <p:nvSpPr>
              <p:cNvPr id="35" name="Rounded Rectangle 34"/>
              <p:cNvSpPr/>
              <p:nvPr/>
            </p:nvSpPr>
            <p:spPr bwMode="auto">
              <a:xfrm>
                <a:off x="440086" y="169725"/>
                <a:ext cx="1416424" cy="606130"/>
              </a:xfrm>
              <a:prstGeom prst="roundRect">
                <a:avLst/>
              </a:prstGeom>
              <a:solidFill>
                <a:srgbClr val="92D05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85748" y="201195"/>
                <a:ext cx="578931" cy="533997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3600" b="1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153037" y="76200"/>
              <a:ext cx="1911287" cy="722531"/>
              <a:chOff x="-651821" y="-231732"/>
              <a:chExt cx="1911287" cy="722531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-651821" y="-231732"/>
                <a:ext cx="44435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Calibri" pitchFamily="34" charset="0"/>
                    <a:cs typeface="Calibri" pitchFamily="34" charset="0"/>
                  </a:rPr>
                  <a:t>2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-195258" y="-155532"/>
                <a:ext cx="14547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>
                    <a:solidFill>
                      <a:schemeClr val="bg1"/>
                    </a:solidFill>
                    <a:latin typeface=".VnAvant" pitchFamily="34" charset="0"/>
                  </a:rPr>
                  <a:t>§äc</a:t>
                </a:r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A07FC7F5-9EE6-44BB-B5A8-FB54F63BE291}"/>
              </a:ext>
            </a:extLst>
          </p:cNvPr>
          <p:cNvSpPr txBox="1"/>
          <p:nvPr/>
        </p:nvSpPr>
        <p:spPr>
          <a:xfrm flipH="1">
            <a:off x="3795232" y="415935"/>
            <a:ext cx="4876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VNI-Avo" pitchFamily="2" charset="0"/>
              </a:rPr>
              <a:t>u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A07FC7F5-9EE6-44BB-B5A8-FB54F63BE291}"/>
              </a:ext>
            </a:extLst>
          </p:cNvPr>
          <p:cNvSpPr txBox="1"/>
          <p:nvPr/>
        </p:nvSpPr>
        <p:spPr>
          <a:xfrm flipH="1">
            <a:off x="8001980" y="373063"/>
            <a:ext cx="4876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VNI-Avo" pitchFamily="2" charset="0"/>
              </a:rPr>
              <a:t>ö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182889" y="1798260"/>
            <a:ext cx="3250275" cy="2008910"/>
            <a:chOff x="468989" y="2714607"/>
            <a:chExt cx="3250275" cy="2008910"/>
          </a:xfrm>
        </p:grpSpPr>
        <p:grpSp>
          <p:nvGrpSpPr>
            <p:cNvPr id="4" name="Group 3"/>
            <p:cNvGrpSpPr/>
            <p:nvPr/>
          </p:nvGrpSpPr>
          <p:grpSpPr>
            <a:xfrm>
              <a:off x="468989" y="2714607"/>
              <a:ext cx="3250275" cy="2008910"/>
              <a:chOff x="518834" y="2659797"/>
              <a:chExt cx="3250275" cy="2008910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518834" y="2659797"/>
                <a:ext cx="3250275" cy="2008910"/>
                <a:chOff x="304800" y="1752600"/>
                <a:chExt cx="3250275" cy="2008910"/>
              </a:xfrm>
            </p:grpSpPr>
            <p:sp>
              <p:nvSpPr>
                <p:cNvPr id="5" name="Rectangle 4"/>
                <p:cNvSpPr/>
                <p:nvPr/>
              </p:nvSpPr>
              <p:spPr bwMode="auto">
                <a:xfrm>
                  <a:off x="304800" y="1752600"/>
                  <a:ext cx="1600200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  <p:sp>
              <p:nvSpPr>
                <p:cNvPr id="7" name="Rectangle 6"/>
                <p:cNvSpPr/>
                <p:nvPr/>
              </p:nvSpPr>
              <p:spPr bwMode="auto">
                <a:xfrm>
                  <a:off x="1954874" y="1759526"/>
                  <a:ext cx="1600200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  <p:sp>
              <p:nvSpPr>
                <p:cNvPr id="8" name="Rectangle 7"/>
                <p:cNvSpPr/>
                <p:nvPr/>
              </p:nvSpPr>
              <p:spPr bwMode="auto">
                <a:xfrm>
                  <a:off x="304801" y="2770910"/>
                  <a:ext cx="3250274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</p:grp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A07FC7F5-9EE6-44BB-B5A8-FB54F63BE291}"/>
                  </a:ext>
                </a:extLst>
              </p:cNvPr>
              <p:cNvSpPr txBox="1"/>
              <p:nvPr/>
            </p:nvSpPr>
            <p:spPr>
              <a:xfrm flipH="1">
                <a:off x="2918701" y="2732672"/>
                <a:ext cx="48768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  <a:latin typeface="VNI-Avo" pitchFamily="2" charset="0"/>
                  </a:rPr>
                  <a:t>u</a:t>
                </a:r>
              </a:p>
            </p:txBody>
          </p:sp>
        </p:grpSp>
        <p:sp>
          <p:nvSpPr>
            <p:cNvPr id="2" name="TextBox 1"/>
            <p:cNvSpPr txBox="1"/>
            <p:nvPr/>
          </p:nvSpPr>
          <p:spPr>
            <a:xfrm>
              <a:off x="1051564" y="2804895"/>
              <a:ext cx="7190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latin typeface="VNI-Avo" pitchFamily="2" charset="0"/>
                </a:rPr>
                <a:t>ñ</a:t>
              </a:r>
              <a:endParaRPr lang="en-US" sz="4800" dirty="0">
                <a:latin typeface="VNI-Avo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76400" y="3849268"/>
              <a:ext cx="11924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err="1">
                  <a:latin typeface="VNI-Avo" pitchFamily="2" charset="0"/>
                </a:rPr>
                <a:t>ñuû</a:t>
              </a:r>
              <a:endParaRPr lang="en-US" sz="4800" b="1" dirty="0">
                <a:latin typeface="VNI-Avo" pitchFamily="2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069189" y="3849267"/>
              <a:ext cx="6883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VNI-Avo" pitchFamily="2" charset="0"/>
                </a:rPr>
                <a:t>u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56272" y="1661130"/>
            <a:ext cx="3250275" cy="2008910"/>
            <a:chOff x="5105400" y="2707681"/>
            <a:chExt cx="3250275" cy="2008910"/>
          </a:xfrm>
        </p:grpSpPr>
        <p:grpSp>
          <p:nvGrpSpPr>
            <p:cNvPr id="14" name="Group 13"/>
            <p:cNvGrpSpPr/>
            <p:nvPr/>
          </p:nvGrpSpPr>
          <p:grpSpPr>
            <a:xfrm>
              <a:off x="5105400" y="2707681"/>
              <a:ext cx="3250275" cy="2008910"/>
              <a:chOff x="5105400" y="2707681"/>
              <a:chExt cx="3250275" cy="2008910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5105400" y="2707681"/>
                <a:ext cx="3250275" cy="2008910"/>
                <a:chOff x="304800" y="1752600"/>
                <a:chExt cx="3250275" cy="2008910"/>
              </a:xfrm>
            </p:grpSpPr>
            <p:sp>
              <p:nvSpPr>
                <p:cNvPr id="11" name="Rectangle 10"/>
                <p:cNvSpPr/>
                <p:nvPr/>
              </p:nvSpPr>
              <p:spPr bwMode="auto">
                <a:xfrm>
                  <a:off x="304800" y="1752600"/>
                  <a:ext cx="1600200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 bwMode="auto">
                <a:xfrm>
                  <a:off x="1954874" y="1759526"/>
                  <a:ext cx="1600200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 bwMode="auto">
                <a:xfrm>
                  <a:off x="304801" y="2770910"/>
                  <a:ext cx="3250274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</p:grp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xmlns="" id="{A07FC7F5-9EE6-44BB-B5A8-FB54F63BE291}"/>
                  </a:ext>
                </a:extLst>
              </p:cNvPr>
              <p:cNvSpPr txBox="1"/>
              <p:nvPr/>
            </p:nvSpPr>
            <p:spPr>
              <a:xfrm flipH="1">
                <a:off x="7215634" y="2804895"/>
                <a:ext cx="48768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  <a:latin typeface="VNI-Avo" pitchFamily="2" charset="0"/>
                  </a:rPr>
                  <a:t>ö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A07FC7F5-9EE6-44BB-B5A8-FB54F63BE291}"/>
                  </a:ext>
                </a:extLst>
              </p:cNvPr>
              <p:cNvSpPr txBox="1"/>
              <p:nvPr/>
            </p:nvSpPr>
            <p:spPr>
              <a:xfrm flipH="1">
                <a:off x="6351108" y="3849268"/>
                <a:ext cx="11083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  <a:latin typeface="VNI-Avo" pitchFamily="2" charset="0"/>
                  </a:rPr>
                  <a:t> </a:t>
                </a:r>
                <a:r>
                  <a:rPr lang="en-US" sz="4800" b="1" dirty="0" err="1">
                    <a:latin typeface="VNI-Avo" pitchFamily="2" charset="0"/>
                  </a:rPr>
                  <a:t>löø</a:t>
                </a:r>
                <a:endParaRPr lang="en-US" sz="4800" b="1" dirty="0">
                  <a:latin typeface="VNI-Avo" pitchFamily="2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xmlns="" id="{A07FC7F5-9EE6-44BB-B5A8-FB54F63BE291}"/>
                  </a:ext>
                </a:extLst>
              </p:cNvPr>
              <p:cNvSpPr txBox="1"/>
              <p:nvPr/>
            </p:nvSpPr>
            <p:spPr>
              <a:xfrm flipH="1">
                <a:off x="5661659" y="2804895"/>
                <a:ext cx="48768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latin typeface="VNI-Avo" pitchFamily="2" charset="0"/>
                  </a:rPr>
                  <a:t>l</a:t>
                </a: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6669049" y="3849267"/>
              <a:ext cx="6256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VNI-Avo" pitchFamily="2" charset="0"/>
                </a:rPr>
                <a:t>ö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EA4DF458-3055-4B3F-866F-46EC19EDE607}"/>
              </a:ext>
            </a:extLst>
          </p:cNvPr>
          <p:cNvSpPr txBox="1"/>
          <p:nvPr/>
        </p:nvSpPr>
        <p:spPr>
          <a:xfrm>
            <a:off x="1972564" y="5641624"/>
            <a:ext cx="2154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.VnAvant" panose="020B7200000000000000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VNI-Avo" pitchFamily="2" charset="0"/>
              </a:rPr>
              <a:t>duø</a:t>
            </a:r>
            <a:endParaRPr lang="en-US" sz="4400" b="1" dirty="0">
              <a:solidFill>
                <a:srgbClr val="002060"/>
              </a:solidFill>
              <a:latin typeface=".VnAvant" panose="020B7200000000000000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C111221A-FF24-40FC-B40B-711A589D4C2F}"/>
              </a:ext>
            </a:extLst>
          </p:cNvPr>
          <p:cNvSpPr txBox="1"/>
          <p:nvPr/>
        </p:nvSpPr>
        <p:spPr>
          <a:xfrm>
            <a:off x="4471482" y="5715000"/>
            <a:ext cx="22327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VNI-Avo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VNI-Avo" pitchFamily="2" charset="0"/>
              </a:rPr>
              <a:t>ñu</a:t>
            </a:r>
            <a:r>
              <a:rPr lang="en-US" sz="4400" b="1" dirty="0">
                <a:solidFill>
                  <a:srgbClr val="002060"/>
                </a:solidFill>
                <a:latin typeface="VNI-Avo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VNI-Avo" pitchFamily="2" charset="0"/>
              </a:rPr>
              <a:t>ñuû</a:t>
            </a:r>
            <a:endParaRPr lang="en-US" sz="4400" b="1" dirty="0">
              <a:solidFill>
                <a:srgbClr val="002060"/>
              </a:solidFill>
              <a:latin typeface="VNI-Avo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C111221A-FF24-40FC-B40B-711A589D4C2F}"/>
              </a:ext>
            </a:extLst>
          </p:cNvPr>
          <p:cNvSpPr txBox="1"/>
          <p:nvPr/>
        </p:nvSpPr>
        <p:spPr>
          <a:xfrm>
            <a:off x="7865408" y="5715001"/>
            <a:ext cx="2154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VNI-Avo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VNI-Avo" pitchFamily="2" charset="0"/>
              </a:rPr>
              <a:t>hoå</a:t>
            </a:r>
            <a:r>
              <a:rPr lang="en-US" sz="4400" b="1" dirty="0">
                <a:solidFill>
                  <a:srgbClr val="002060"/>
                </a:solidFill>
                <a:latin typeface="VNI-Avo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VNI-Avo" pitchFamily="2" charset="0"/>
              </a:rPr>
              <a:t>döõ</a:t>
            </a:r>
            <a:endParaRPr lang="en-US" sz="4400" b="1" dirty="0">
              <a:solidFill>
                <a:srgbClr val="002060"/>
              </a:solidFill>
              <a:latin typeface="VNI-Avo" pitchFamily="2" charset="0"/>
            </a:endParaRPr>
          </a:p>
        </p:txBody>
      </p:sp>
      <p:graphicFrame>
        <p:nvGraphicFramePr>
          <p:cNvPr id="41" name="Table 2">
            <a:extLst>
              <a:ext uri="{FF2B5EF4-FFF2-40B4-BE49-F238E27FC236}">
                <a16:creationId xmlns:a16="http://schemas.microsoft.com/office/drawing/2014/main" xmlns="" id="{619030B4-C97F-49DD-918B-81558A7FD6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436872"/>
              </p:ext>
            </p:extLst>
          </p:nvPr>
        </p:nvGraphicFramePr>
        <p:xfrm>
          <a:off x="1295400" y="4191000"/>
          <a:ext cx="10478109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2001">
                  <a:extLst>
                    <a:ext uri="{9D8B030D-6E8A-4147-A177-3AD203B41FA5}">
                      <a16:colId xmlns:a16="http://schemas.microsoft.com/office/drawing/2014/main" xmlns="" val="3071753133"/>
                    </a:ext>
                  </a:extLst>
                </a:gridCol>
                <a:gridCol w="793110">
                  <a:extLst>
                    <a:ext uri="{9D8B030D-6E8A-4147-A177-3AD203B41FA5}">
                      <a16:colId xmlns:a16="http://schemas.microsoft.com/office/drawing/2014/main" xmlns="" val="1396942192"/>
                    </a:ext>
                  </a:extLst>
                </a:gridCol>
                <a:gridCol w="1237483">
                  <a:extLst>
                    <a:ext uri="{9D8B030D-6E8A-4147-A177-3AD203B41FA5}">
                      <a16:colId xmlns:a16="http://schemas.microsoft.com/office/drawing/2014/main" xmlns="" val="1378897733"/>
                    </a:ext>
                  </a:extLst>
                </a:gridCol>
                <a:gridCol w="667627">
                  <a:extLst>
                    <a:ext uri="{9D8B030D-6E8A-4147-A177-3AD203B41FA5}">
                      <a16:colId xmlns:a16="http://schemas.microsoft.com/office/drawing/2014/main" xmlns="" val="730750489"/>
                    </a:ext>
                  </a:extLst>
                </a:gridCol>
                <a:gridCol w="1094488">
                  <a:extLst>
                    <a:ext uri="{9D8B030D-6E8A-4147-A177-3AD203B41FA5}">
                      <a16:colId xmlns:a16="http://schemas.microsoft.com/office/drawing/2014/main" xmlns="" val="271945701"/>
                    </a:ext>
                  </a:extLst>
                </a:gridCol>
                <a:gridCol w="810623">
                  <a:extLst>
                    <a:ext uri="{9D8B030D-6E8A-4147-A177-3AD203B41FA5}">
                      <a16:colId xmlns:a16="http://schemas.microsoft.com/office/drawing/2014/main" xmlns="" val="2120904842"/>
                    </a:ext>
                  </a:extLst>
                </a:gridCol>
                <a:gridCol w="1082526">
                  <a:extLst>
                    <a:ext uri="{9D8B030D-6E8A-4147-A177-3AD203B41FA5}">
                      <a16:colId xmlns:a16="http://schemas.microsoft.com/office/drawing/2014/main" xmlns="" val="2266258085"/>
                    </a:ext>
                  </a:extLst>
                </a:gridCol>
                <a:gridCol w="822585">
                  <a:extLst>
                    <a:ext uri="{9D8B030D-6E8A-4147-A177-3AD203B41FA5}">
                      <a16:colId xmlns:a16="http://schemas.microsoft.com/office/drawing/2014/main" xmlns="" val="1788947495"/>
                    </a:ext>
                  </a:extLst>
                </a:gridCol>
                <a:gridCol w="1170204">
                  <a:extLst>
                    <a:ext uri="{9D8B030D-6E8A-4147-A177-3AD203B41FA5}">
                      <a16:colId xmlns:a16="http://schemas.microsoft.com/office/drawing/2014/main" xmlns="" val="2989170972"/>
                    </a:ext>
                  </a:extLst>
                </a:gridCol>
                <a:gridCol w="616084">
                  <a:extLst>
                    <a:ext uri="{9D8B030D-6E8A-4147-A177-3AD203B41FA5}">
                      <a16:colId xmlns:a16="http://schemas.microsoft.com/office/drawing/2014/main" xmlns="" val="1945771871"/>
                    </a:ext>
                  </a:extLst>
                </a:gridCol>
                <a:gridCol w="1071378">
                  <a:extLst>
                    <a:ext uri="{9D8B030D-6E8A-4147-A177-3AD203B41FA5}">
                      <a16:colId xmlns:a16="http://schemas.microsoft.com/office/drawing/2014/main" xmlns="" val="3772459203"/>
                    </a:ext>
                  </a:extLst>
                </a:gridCol>
              </a:tblGrid>
              <a:tr h="1066800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duø</a:t>
                      </a:r>
                      <a:endParaRPr lang="en-US" sz="40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 </a:t>
                      </a:r>
                      <a:r>
                        <a:rPr lang="en-US" sz="40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ñuû</a:t>
                      </a:r>
                      <a:endParaRPr lang="en-US" sz="40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  <a:p>
                      <a:endParaRPr lang="en-US" sz="40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huõ</a:t>
                      </a:r>
                      <a:endParaRPr lang="en-US" sz="40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cöû</a:t>
                      </a:r>
                      <a:endParaRPr lang="en-US" sz="40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döï</a:t>
                      </a:r>
                      <a:endParaRPr lang="en-US" sz="40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  <a:p>
                      <a:endParaRPr lang="en-US" sz="40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dirty="0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 </a:t>
                      </a:r>
                      <a:r>
                        <a:rPr lang="en-US" sz="40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löõõ</a:t>
                      </a:r>
                      <a:endParaRPr lang="en-US" sz="40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  <a:p>
                      <a:endParaRPr lang="en-US" sz="40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1333906"/>
                  </a:ext>
                </a:extLst>
              </a:tr>
            </a:tbl>
          </a:graphicData>
        </a:graphic>
      </p:graphicFrame>
      <p:sp>
        <p:nvSpPr>
          <p:cNvPr id="43" name="TextBox 42"/>
          <p:cNvSpPr txBox="1"/>
          <p:nvPr/>
        </p:nvSpPr>
        <p:spPr>
          <a:xfrm flipH="1">
            <a:off x="2820395" y="336690"/>
            <a:ext cx="487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VNI-Avo" pitchFamily="2" charset="0"/>
              </a:rPr>
              <a:t>U</a:t>
            </a:r>
          </a:p>
        </p:txBody>
      </p:sp>
      <p:sp>
        <p:nvSpPr>
          <p:cNvPr id="47" name="TextBox 46"/>
          <p:cNvSpPr txBox="1"/>
          <p:nvPr/>
        </p:nvSpPr>
        <p:spPr>
          <a:xfrm flipH="1">
            <a:off x="7075427" y="326896"/>
            <a:ext cx="487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VNI-Avo" pitchFamily="2" charset="0"/>
              </a:rPr>
              <a:t>Ö</a:t>
            </a:r>
          </a:p>
        </p:txBody>
      </p:sp>
    </p:spTree>
    <p:extLst>
      <p:ext uri="{BB962C8B-B14F-4D97-AF65-F5344CB8AC3E}">
        <p14:creationId xmlns:p14="http://schemas.microsoft.com/office/powerpoint/2010/main" val="2333287112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676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-108215"/>
            <a:ext cx="4505511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1" name="Picture 3" descr="676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073" y="-108216"/>
            <a:ext cx="7227503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2" name="Picture 4" descr="676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381204"/>
            <a:ext cx="5442043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3" name="Picture 5" descr="676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6381204"/>
            <a:ext cx="6248400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4" name="Picture 6" descr="676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902" y="-68668"/>
            <a:ext cx="447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5" name="Picture 7" descr="676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47" y="54593"/>
            <a:ext cx="447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ITTran\Desktop\anh\9781909-Illustration-of-Kids-Having-a-Dance-Party-Stock-Illustration-cartoo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462" y="2293085"/>
            <a:ext cx="8534400" cy="3288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2882526" y="547944"/>
            <a:ext cx="6938310" cy="1232266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Sto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T</a:t>
            </a:r>
            <a:r>
              <a:rPr lang="en-US" sz="5400" b="1" dirty="0" err="1" smtClean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hư</a:t>
            </a:r>
            <a:r>
              <a:rPr lang="en-US" sz="5400" b="1" dirty="0" smtClean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gi·n</a:t>
            </a:r>
            <a:r>
              <a:rPr lang="en-US" sz="5400" b="1" dirty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dirty="0" err="1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nhÐ</a:t>
            </a:r>
            <a:r>
              <a:rPr lang="en-US" sz="5400" b="1" dirty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! </a:t>
            </a:r>
          </a:p>
        </p:txBody>
      </p:sp>
      <p:pic>
        <p:nvPicPr>
          <p:cNvPr id="3" name="dan vu con vit 28.9.2017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164752" y="5581694"/>
            <a:ext cx="311422" cy="311422"/>
          </a:xfrm>
          <a:prstGeom prst="rect">
            <a:avLst/>
          </a:prstGeom>
          <a:solidFill>
            <a:srgbClr val="990099"/>
          </a:solidFill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429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6645">
        <p14:ripple/>
      </p:transition>
    </mc:Choice>
    <mc:Fallback xmlns="">
      <p:transition advTm="664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2489" objId="4"/>
        <p14:triggerEvt type="onClick" time="2489" objId="4"/>
        <p14:pauseEvt time="19732" objId="4"/>
        <p14:triggerEvt type="onClick" time="24965" objId="4"/>
        <p14:resumeEvt time="27230" objId="4"/>
        <p14:pauseEvt time="35395" objId="4"/>
        <p14:stopEvt time="72962" objId="4"/>
      </p14:showEvt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A9EF47-CA6A-4733-954F-33E7EA488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9A1545C6-1D1D-42FE-89C3-665330C923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71435"/>
            <a:ext cx="12420600" cy="6629400"/>
          </a:xfrm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931950" y="3962400"/>
            <a:ext cx="90139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alt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995293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hlinkClick r:id="" action="ppaction://hlinkshowjump?jump=lastslide"/>
            <a:extLst>
              <a:ext uri="{FF2B5EF4-FFF2-40B4-BE49-F238E27FC236}">
                <a16:creationId xmlns="" xmlns:a16="http://schemas.microsoft.com/office/drawing/2014/main" id="{5D450EA6-2752-49BB-80BE-12B4529E0F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3" r="6113" b="9698"/>
          <a:stretch/>
        </p:blipFill>
        <p:spPr>
          <a:xfrm>
            <a:off x="2461088" y="599085"/>
            <a:ext cx="7145595" cy="4636818"/>
          </a:xfrm>
          <a:prstGeom prst="rect">
            <a:avLst/>
          </a:prstGeom>
        </p:spPr>
      </p:pic>
      <p:pic>
        <p:nvPicPr>
          <p:cNvPr id="4" name="túi">
            <a:hlinkClick r:id="rId4" action="ppaction://hlinksldjump"/>
            <a:extLst>
              <a:ext uri="{FF2B5EF4-FFF2-40B4-BE49-F238E27FC236}">
                <a16:creationId xmlns="" xmlns:a16="http://schemas.microsoft.com/office/drawing/2014/main" id="{EE92180B-E378-4198-AC01-F679BAF2A5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33854">
            <a:off x="1496641" y="3104951"/>
            <a:ext cx="1769456" cy="1711020"/>
          </a:xfrm>
          <a:prstGeom prst="rect">
            <a:avLst/>
          </a:prstGeom>
        </p:spPr>
      </p:pic>
      <p:pic>
        <p:nvPicPr>
          <p:cNvPr id="5" name="lon xanh">
            <a:hlinkClick r:id="rId6" action="ppaction://hlinksldjump"/>
            <a:extLst>
              <a:ext uri="{FF2B5EF4-FFF2-40B4-BE49-F238E27FC236}">
                <a16:creationId xmlns="" xmlns:a16="http://schemas.microsoft.com/office/drawing/2014/main" id="{0260332A-F43A-4D6F-96F4-E762EACD98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80331">
            <a:off x="9016396" y="1589675"/>
            <a:ext cx="1210588" cy="1323917"/>
          </a:xfrm>
          <a:prstGeom prst="rect">
            <a:avLst/>
          </a:prstGeom>
        </p:spPr>
      </p:pic>
      <p:pic>
        <p:nvPicPr>
          <p:cNvPr id="6" name="lon đỏ">
            <a:hlinkClick r:id="rId8" action="ppaction://hlinksldjump"/>
            <a:extLst>
              <a:ext uri="{FF2B5EF4-FFF2-40B4-BE49-F238E27FC236}">
                <a16:creationId xmlns="" xmlns:a16="http://schemas.microsoft.com/office/drawing/2014/main" id="{A9B1C2C2-DB99-4D44-BE32-83A42425BC8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" b="1546"/>
          <a:stretch/>
        </p:blipFill>
        <p:spPr>
          <a:xfrm>
            <a:off x="3962400" y="216374"/>
            <a:ext cx="1348996" cy="1310519"/>
          </a:xfrm>
          <a:prstGeom prst="rect">
            <a:avLst/>
          </a:prstGeom>
        </p:spPr>
      </p:pic>
      <p:pic>
        <p:nvPicPr>
          <p:cNvPr id="9" name="xanh">
            <a:hlinkClick r:id="rId10" action="ppaction://hlinksldjump"/>
            <a:extLst>
              <a:ext uri="{FF2B5EF4-FFF2-40B4-BE49-F238E27FC236}">
                <a16:creationId xmlns="" xmlns:a16="http://schemas.microsoft.com/office/drawing/2014/main" id="{D3A49A86-A69C-42BA-908F-FB1C4171A73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12" b="-13670"/>
          <a:stretch/>
        </p:blipFill>
        <p:spPr>
          <a:xfrm flipH="1">
            <a:off x="5715001" y="5029200"/>
            <a:ext cx="1625119" cy="21026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31"/>
          <a:stretch/>
        </p:blipFill>
        <p:spPr>
          <a:xfrm>
            <a:off x="2550023" y="257413"/>
            <a:ext cx="6487427" cy="632690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711856" y="278016"/>
            <a:ext cx="3021944" cy="941185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</a:t>
            </a:r>
            <a:r>
              <a:rPr lang="en-US" sz="4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động</a:t>
            </a:r>
            <a:endParaRPr lang="en-US" sz="4000" b="1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Right Arrow 13">
            <a:hlinkClick r:id="rId13" action="ppaction://hlinksldjump"/>
          </p:cNvPr>
          <p:cNvSpPr/>
          <p:nvPr/>
        </p:nvSpPr>
        <p:spPr>
          <a:xfrm>
            <a:off x="9037451" y="6028886"/>
            <a:ext cx="3044399" cy="86886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Đi</a:t>
            </a:r>
            <a:r>
              <a:rPr lang="en-US" sz="2800" dirty="0"/>
              <a:t> </a:t>
            </a:r>
            <a:r>
              <a:rPr lang="en-US" sz="2800" dirty="0" err="1"/>
              <a:t>tới</a:t>
            </a:r>
            <a:r>
              <a:rPr lang="en-US" sz="2800" dirty="0"/>
              <a:t> </a:t>
            </a:r>
            <a:r>
              <a:rPr lang="en-US" sz="2800" dirty="0" err="1"/>
              <a:t>bài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endParaRPr lang="en-US" sz="2800" dirty="0"/>
          </a:p>
        </p:txBody>
      </p:sp>
      <p:sp>
        <p:nvSpPr>
          <p:cNvPr id="15" name="Rectangle 14"/>
          <p:cNvSpPr/>
          <p:nvPr/>
        </p:nvSpPr>
        <p:spPr>
          <a:xfrm>
            <a:off x="-19051" y="6897754"/>
            <a:ext cx="65124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200"/>
              <a:t>Click vào vi khuẩn để đi tới câu hỏi. </a:t>
            </a:r>
          </a:p>
          <a:p>
            <a:pPr marL="514350" indent="-514350">
              <a:buAutoNum type="arabicPeriod"/>
            </a:pPr>
            <a:r>
              <a:rPr lang="en-US" sz="3200"/>
              <a:t>Khi diệt hết vi khuẩn thì enter để trái đất happy xuất hiện. </a:t>
            </a:r>
          </a:p>
          <a:p>
            <a:pPr marL="514350" indent="-514350">
              <a:buAutoNum type="arabicPeriod"/>
            </a:pPr>
            <a:r>
              <a:rPr lang="en-US" sz="3200"/>
              <a:t>Click vào mũi tên để đi tới bài học</a:t>
            </a:r>
          </a:p>
          <a:p>
            <a:pPr marL="514350" indent="-514350">
              <a:buAutoNum type="arabicPeriod"/>
            </a:pPr>
            <a:r>
              <a:rPr lang="en-US" sz="3200"/>
              <a:t>Xem xong thầy cô xoá tex này nhé</a:t>
            </a:r>
          </a:p>
        </p:txBody>
      </p:sp>
    </p:spTree>
    <p:extLst>
      <p:ext uri="{BB962C8B-B14F-4D97-AF65-F5344CB8AC3E}">
        <p14:creationId xmlns:p14="http://schemas.microsoft.com/office/powerpoint/2010/main" val="282378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19801" y="2221607"/>
            <a:ext cx="18473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endParaRPr lang="en-US" sz="105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43154" y="388760"/>
            <a:ext cx="4495927" cy="606130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9659" y="249127"/>
            <a:ext cx="3886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rgbClr val="FF0000"/>
                </a:solidFill>
                <a:latin typeface=".VnAvant" pitchFamily="34" charset="0"/>
              </a:rPr>
              <a:t>Luy</a:t>
            </a:r>
            <a:r>
              <a:rPr lang="vi-VN" sz="4400" b="1" dirty="0" smtClean="0">
                <a:solidFill>
                  <a:srgbClr val="FF0000"/>
                </a:solidFill>
                <a:latin typeface=".VnAvant" pitchFamily="34" charset="0"/>
              </a:rPr>
              <a:t>ệ</a:t>
            </a:r>
            <a:r>
              <a:rPr lang="vi-VN" sz="3600" b="1" dirty="0" smtClean="0">
                <a:solidFill>
                  <a:srgbClr val="FF0000"/>
                </a:solidFill>
                <a:latin typeface=".VnAvant" pitchFamily="34" charset="0"/>
              </a:rPr>
              <a:t>n viÕt b</a:t>
            </a:r>
            <a:r>
              <a:rPr lang="vi-VN" sz="4400" b="1" dirty="0" smtClean="0">
                <a:solidFill>
                  <a:srgbClr val="FF0000"/>
                </a:solidFill>
                <a:latin typeface=".VnAvant" pitchFamily="34" charset="0"/>
              </a:rPr>
              <a:t>ả</a:t>
            </a:r>
            <a:r>
              <a:rPr lang="vi-VN" sz="3600" b="1" dirty="0" smtClean="0">
                <a:solidFill>
                  <a:srgbClr val="FF0000"/>
                </a:solidFill>
                <a:latin typeface=".VnAvant" pitchFamily="34" charset="0"/>
              </a:rPr>
              <a:t>ng  </a:t>
            </a:r>
            <a:endParaRPr lang="en-US" sz="36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56EF2F6-B451-4B52-AD23-531928932983}"/>
              </a:ext>
            </a:extLst>
          </p:cNvPr>
          <p:cNvSpPr txBox="1"/>
          <p:nvPr/>
        </p:nvSpPr>
        <p:spPr>
          <a:xfrm>
            <a:off x="2131404" y="1359278"/>
            <a:ext cx="1678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HP001 4 hàng" panose="020B0603050302020204" pitchFamily="34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1"/>
          <a:stretch/>
        </p:blipFill>
        <p:spPr bwMode="auto">
          <a:xfrm>
            <a:off x="2512759" y="1018568"/>
            <a:ext cx="7383541" cy="5277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99073F2D-E93A-4FAF-8CBF-914F81ED48DE}"/>
              </a:ext>
            </a:extLst>
          </p:cNvPr>
          <p:cNvSpPr/>
          <p:nvPr/>
        </p:nvSpPr>
        <p:spPr>
          <a:xfrm>
            <a:off x="5621102" y="2221607"/>
            <a:ext cx="11668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4800" dirty="0" err="1">
                <a:solidFill>
                  <a:srgbClr val="FF0000"/>
                </a:solidFill>
                <a:latin typeface="HP001 4 hàng" panose="020B0603050302020204" pitchFamily="34" charset="0"/>
                <a:cs typeface="Arial" pitchFamily="34" charset="0"/>
              </a:rPr>
              <a:t>u,ö</a:t>
            </a:r>
            <a:r>
              <a:rPr lang="en-US" sz="9600" dirty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 </a:t>
            </a:r>
            <a:r>
              <a:rPr lang="en-US" sz="9600" dirty="0">
                <a:solidFill>
                  <a:srgbClr val="FF0000"/>
                </a:solidFill>
                <a:latin typeface="HP001 4 hàng" panose="020B0603050302020204" pitchFamily="34" charset="0"/>
                <a:cs typeface="Arial" pitchFamily="34" charset="0"/>
              </a:rPr>
              <a:t> </a:t>
            </a:r>
            <a:endParaRPr lang="en-US" sz="105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9073F2D-E93A-4FAF-8CBF-914F81ED48DE}"/>
              </a:ext>
            </a:extLst>
          </p:cNvPr>
          <p:cNvSpPr/>
          <p:nvPr/>
        </p:nvSpPr>
        <p:spPr>
          <a:xfrm>
            <a:off x="3323408" y="3791267"/>
            <a:ext cx="9731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4800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Arial" pitchFamily="34" charset="0"/>
              </a:rPr>
              <a:t>dù</a:t>
            </a:r>
            <a:r>
              <a:rPr lang="en-US" sz="9600" dirty="0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 </a:t>
            </a:r>
            <a:r>
              <a:rPr lang="en-US" sz="9600" dirty="0" smtClean="0">
                <a:solidFill>
                  <a:srgbClr val="FF0000"/>
                </a:solidFill>
                <a:latin typeface="HP001 4 hàng" panose="020B0603050302020204" pitchFamily="34" charset="0"/>
                <a:cs typeface="Arial" pitchFamily="34" charset="0"/>
              </a:rPr>
              <a:t> </a:t>
            </a:r>
            <a:endParaRPr lang="en-US" sz="105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9073F2D-E93A-4FAF-8CBF-914F81ED48DE}"/>
              </a:ext>
            </a:extLst>
          </p:cNvPr>
          <p:cNvSpPr/>
          <p:nvPr/>
        </p:nvSpPr>
        <p:spPr>
          <a:xfrm>
            <a:off x="7848600" y="4038600"/>
            <a:ext cx="1676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4800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Arial" pitchFamily="34" charset="0"/>
              </a:rPr>
              <a:t>hổ</a:t>
            </a:r>
            <a:r>
              <a:rPr lang="en-US" sz="4800" dirty="0" smtClean="0">
                <a:solidFill>
                  <a:srgbClr val="FF0000"/>
                </a:solidFill>
                <a:latin typeface="HP001 4 hàng" panose="020B0603050302020204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HP001 4 hàng" panose="020B0603050302020204" pitchFamily="34" charset="0"/>
                <a:cs typeface="Arial" pitchFamily="34" charset="0"/>
              </a:rPr>
              <a:t>dữ</a:t>
            </a:r>
            <a:r>
              <a:rPr lang="en-US" sz="9600" dirty="0" smtClean="0">
                <a:solidFill>
                  <a:srgbClr val="FF0000"/>
                </a:solidFill>
                <a:latin typeface="HP001 4H Normal" pitchFamily="34" charset="0"/>
                <a:cs typeface="Arial" pitchFamily="34" charset="0"/>
              </a:rPr>
              <a:t> </a:t>
            </a:r>
            <a:r>
              <a:rPr lang="en-US" sz="9600" dirty="0" smtClean="0">
                <a:solidFill>
                  <a:srgbClr val="FF0000"/>
                </a:solidFill>
                <a:latin typeface="HP001 4 hàng" panose="020B0603050302020204" pitchFamily="34" charset="0"/>
                <a:cs typeface="Arial" pitchFamily="34" charset="0"/>
              </a:rPr>
              <a:t> </a:t>
            </a:r>
            <a:endParaRPr lang="en-US" sz="105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993234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hữ u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2500" y="457200"/>
            <a:ext cx="10287000" cy="5470525"/>
          </a:xfrm>
        </p:spPr>
      </p:pic>
    </p:spTree>
    <p:extLst>
      <p:ext uri="{BB962C8B-B14F-4D97-AF65-F5344CB8AC3E}">
        <p14:creationId xmlns:p14="http://schemas.microsoft.com/office/powerpoint/2010/main" val="2371529115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6" name="Chữ ư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4400" y="274638"/>
            <a:ext cx="10210800" cy="5851525"/>
          </a:xfrm>
        </p:spPr>
      </p:pic>
    </p:spTree>
    <p:extLst>
      <p:ext uri="{BB962C8B-B14F-4D97-AF65-F5344CB8AC3E}">
        <p14:creationId xmlns:p14="http://schemas.microsoft.com/office/powerpoint/2010/main" val="3845373822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274638"/>
            <a:ext cx="10744200" cy="627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16702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dù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1200" y="152400"/>
            <a:ext cx="8534400" cy="5668963"/>
          </a:xfrm>
        </p:spPr>
      </p:pic>
    </p:spTree>
    <p:extLst>
      <p:ext uri="{BB962C8B-B14F-4D97-AF65-F5344CB8AC3E}">
        <p14:creationId xmlns:p14="http://schemas.microsoft.com/office/powerpoint/2010/main" val="528215047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457200"/>
            <a:ext cx="9906000" cy="585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913404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ài 13_ hổ dữ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9600" y="609600"/>
            <a:ext cx="10744200" cy="4525963"/>
          </a:xfrm>
        </p:spPr>
      </p:pic>
    </p:spTree>
    <p:extLst>
      <p:ext uri="{BB962C8B-B14F-4D97-AF65-F5344CB8AC3E}">
        <p14:creationId xmlns:p14="http://schemas.microsoft.com/office/powerpoint/2010/main" val="2611067802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274638"/>
            <a:ext cx="10134600" cy="635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89182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4" descr="C:\Users\Administrator\Downloads\HÌNH NỀN PAPOIW\81307fef30f62e0cbaad82dd72b175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2400" y="49024"/>
            <a:ext cx="12161838" cy="6841034"/>
          </a:xfrm>
          <a:noFill/>
          <a:ln w="57150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xmlns="" id="{52B0AC71-6BE1-4428-B301-4D4EAACE6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102710"/>
            <a:ext cx="8341115" cy="1105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2114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6583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Luyện</a:t>
            </a:r>
            <a:r>
              <a:rPr lang="en-US" altLang="en-US" sz="6583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6583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viết</a:t>
            </a:r>
            <a:r>
              <a:rPr lang="en-US" altLang="en-US" sz="6583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6583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vở</a:t>
            </a:r>
            <a:endParaRPr lang="en-US" altLang="en-US" sz="6583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  <p:pic>
        <p:nvPicPr>
          <p:cNvPr id="6" name="Picture 5" descr="C:\Users\ITTran\Downloads\tu the viet - chu Thao 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667000"/>
            <a:ext cx="3630304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1BB4CD0-EB06-4452-BBFF-5DD2815DD3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771" y="3261651"/>
            <a:ext cx="28194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4598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8" t="28067" r="28368" b="31771"/>
          <a:stretch/>
        </p:blipFill>
        <p:spPr bwMode="auto">
          <a:xfrm>
            <a:off x="4191000" y="2743200"/>
            <a:ext cx="6019800" cy="2883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620" b="31901" l="17277" r="722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21" t="19140" r="31735" b="68360"/>
          <a:stretch/>
        </p:blipFill>
        <p:spPr bwMode="auto">
          <a:xfrm>
            <a:off x="4038600" y="552089"/>
            <a:ext cx="6650619" cy="1036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3" t="50000" r="26208" b="27865"/>
          <a:stretch/>
        </p:blipFill>
        <p:spPr bwMode="auto">
          <a:xfrm>
            <a:off x="4038600" y="1274537"/>
            <a:ext cx="632460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106296"/>
            <a:ext cx="6464590" cy="1040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xmlns="" id="{5E562801-7046-4A8E-AE0D-B89EDB680A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676400"/>
            <a:ext cx="2836884" cy="367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144113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7001" y="799008"/>
            <a:ext cx="2085945" cy="402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670756">
            <a:off x="8349674" y="-98193"/>
            <a:ext cx="1818974" cy="2599938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6"/>
          <p:cNvSpPr/>
          <p:nvPr/>
        </p:nvSpPr>
        <p:spPr>
          <a:xfrm rot="21335746">
            <a:off x="4857761" y="2273361"/>
            <a:ext cx="5766562" cy="3695013"/>
          </a:xfrm>
          <a:prstGeom prst="ellipse">
            <a:avLst/>
          </a:prstGeom>
          <a:solidFill>
            <a:srgbClr val="E36C0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6"/>
          <p:cNvSpPr/>
          <p:nvPr/>
        </p:nvSpPr>
        <p:spPr>
          <a:xfrm>
            <a:off x="2172349" y="1914827"/>
            <a:ext cx="8585335" cy="4207157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indent="-127000" algn="ctr">
              <a:buClr>
                <a:schemeClr val="dk1"/>
              </a:buClr>
              <a:buSzPts val="2500"/>
            </a:pPr>
            <a:endParaRPr sz="3200" b="1" dirty="0">
              <a:solidFill>
                <a:srgbClr val="E36C09"/>
              </a:solidFill>
              <a:sym typeface="Arial"/>
            </a:endParaRPr>
          </a:p>
        </p:txBody>
      </p:sp>
      <p:pic>
        <p:nvPicPr>
          <p:cNvPr id="16" name="lon đỏ">
            <a:hlinkClick r:id="rId5" action="ppaction://hlinksldjump"/>
            <a:extLst>
              <a:ext uri="{FF2B5EF4-FFF2-40B4-BE49-F238E27FC236}">
                <a16:creationId xmlns="" xmlns:a16="http://schemas.microsoft.com/office/drawing/2014/main" id="{C9E0FB27-EE7E-42CF-8C38-706E18D262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6" b="1546"/>
          <a:stretch/>
        </p:blipFill>
        <p:spPr>
          <a:xfrm>
            <a:off x="58991" y="5472412"/>
            <a:ext cx="1348996" cy="1310519"/>
          </a:xfrm>
          <a:prstGeom prst="rect">
            <a:avLst/>
          </a:prstGeom>
        </p:spPr>
      </p:pic>
      <p:sp>
        <p:nvSpPr>
          <p:cNvPr id="17" name="Hộp Văn bản 16">
            <a:extLst>
              <a:ext uri="{FF2B5EF4-FFF2-40B4-BE49-F238E27FC236}">
                <a16:creationId xmlns="" xmlns:a16="http://schemas.microsoft.com/office/drawing/2014/main" id="{0B14577D-99AA-444E-A8E0-DE70D7F3307C}"/>
              </a:ext>
            </a:extLst>
          </p:cNvPr>
          <p:cNvSpPr txBox="1"/>
          <p:nvPr/>
        </p:nvSpPr>
        <p:spPr>
          <a:xfrm>
            <a:off x="1417850" y="3345360"/>
            <a:ext cx="100031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</a:t>
            </a:r>
            <a:r>
              <a:rPr lang="en-US" sz="6000" b="1" dirty="0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bị</a:t>
            </a:r>
            <a:r>
              <a:rPr lang="en-US" sz="6000" b="1" dirty="0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ho. </a:t>
            </a:r>
            <a:r>
              <a:rPr lang="en-US" sz="6000" b="1" dirty="0" err="1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sz="6000" b="1" dirty="0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đã</a:t>
            </a:r>
            <a:r>
              <a:rPr lang="en-US" sz="6000" b="1" dirty="0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6000" b="1" dirty="0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6000" b="1" dirty="0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hẹ</a:t>
            </a:r>
            <a:r>
              <a:rPr lang="en-US" sz="6000" b="1" dirty="0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vi-VN" sz="6000" b="1" dirty="0">
              <a:solidFill>
                <a:srgbClr val="0099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55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12" grpId="0" animBg="1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5" t="6212" r="2746" b="64310"/>
          <a:stretch/>
        </p:blipFill>
        <p:spPr>
          <a:xfrm>
            <a:off x="1002631" y="469248"/>
            <a:ext cx="10744200" cy="4901978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8248650" y="5407321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72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122" name="Picture 2" descr="Thú chơi kinh dị: Nuôi cá hổ Congo - Doanh Nghiệp Việt N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69235"/>
            <a:ext cx="10984831" cy="474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Thú chơi kinh dị: Nuôi cá hổ Congo - Doanh nghiệp Việt N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"/>
            <a:ext cx="10896600" cy="518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276600" y="5685055"/>
            <a:ext cx="632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VNI-Avo" pitchFamily="2" charset="0"/>
              </a:rPr>
              <a:t>Caù</a:t>
            </a:r>
            <a:r>
              <a:rPr lang="en-US" sz="4800" b="1" dirty="0">
                <a:latin typeface="VNI-Avo" pitchFamily="2" charset="0"/>
              </a:rPr>
              <a:t> </a:t>
            </a:r>
            <a:r>
              <a:rPr lang="en-US" sz="4800" b="1" dirty="0" err="1">
                <a:latin typeface="VNI-Avo" pitchFamily="2" charset="0"/>
              </a:rPr>
              <a:t>hoå</a:t>
            </a:r>
            <a:r>
              <a:rPr lang="en-US" sz="4800" b="1" dirty="0">
                <a:latin typeface="VNI-Avo" pitchFamily="2" charset="0"/>
              </a:rPr>
              <a:t> </a:t>
            </a:r>
            <a:r>
              <a:rPr lang="en-US" sz="4800" b="1" dirty="0" err="1">
                <a:latin typeface="VNI-Avo" pitchFamily="2" charset="0"/>
              </a:rPr>
              <a:t>laø</a:t>
            </a:r>
            <a:r>
              <a:rPr lang="en-US" sz="4800" b="1" dirty="0">
                <a:latin typeface="VNI-Avo" pitchFamily="2" charset="0"/>
              </a:rPr>
              <a:t> </a:t>
            </a:r>
            <a:r>
              <a:rPr lang="en-US" sz="4800" b="1" dirty="0" err="1">
                <a:latin typeface="VNI-Avo" pitchFamily="2" charset="0"/>
              </a:rPr>
              <a:t>caù</a:t>
            </a:r>
            <a:r>
              <a:rPr lang="en-US" sz="4800" b="1" dirty="0">
                <a:latin typeface="VNI-Avo" pitchFamily="2" charset="0"/>
              </a:rPr>
              <a:t> </a:t>
            </a:r>
            <a:r>
              <a:rPr lang="en-US" sz="4800" b="1" dirty="0" err="1">
                <a:latin typeface="VNI-Avo" pitchFamily="2" charset="0"/>
              </a:rPr>
              <a:t>döõ</a:t>
            </a:r>
            <a:r>
              <a:rPr lang="en-US" sz="4800" b="1" dirty="0">
                <a:latin typeface="VNI-Avo" pitchFamily="2" charset="0"/>
              </a:rPr>
              <a:t>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489069" y="5685055"/>
            <a:ext cx="55496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VNI-Avo" pitchFamily="2" charset="0"/>
              </a:rPr>
              <a:t>ö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545019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30477" y="203423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  <a:endParaRPr lang="en-US" sz="4800" dirty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b="5388"/>
          <a:stretch/>
        </p:blipFill>
        <p:spPr>
          <a:xfrm>
            <a:off x="-990600" y="1098402"/>
            <a:ext cx="14249399" cy="56071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00600" y="242780"/>
            <a:ext cx="3923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0033CC"/>
                </a:solidFill>
                <a:latin typeface="VNI-Avo" pitchFamily="2" charset="0"/>
              </a:rPr>
              <a:t>Giôùi</a:t>
            </a:r>
            <a:r>
              <a:rPr lang="en-US" sz="5400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5400" b="1" dirty="0" err="1">
                <a:solidFill>
                  <a:srgbClr val="0033CC"/>
                </a:solidFill>
                <a:latin typeface="VNI-Avo" pitchFamily="2" charset="0"/>
              </a:rPr>
              <a:t>thieäu</a:t>
            </a:r>
            <a:endParaRPr lang="en-US" sz="5400" b="1" dirty="0">
              <a:solidFill>
                <a:srgbClr val="0033CC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966479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A07FC7F5-9EE6-44BB-B5A8-FB54F63BE291}"/>
              </a:ext>
            </a:extLst>
          </p:cNvPr>
          <p:cNvSpPr txBox="1"/>
          <p:nvPr/>
        </p:nvSpPr>
        <p:spPr>
          <a:xfrm flipH="1">
            <a:off x="3517596" y="1160"/>
            <a:ext cx="4876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VNI-Avo" pitchFamily="2" charset="0"/>
              </a:rPr>
              <a:t>u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A07FC7F5-9EE6-44BB-B5A8-FB54F63BE291}"/>
              </a:ext>
            </a:extLst>
          </p:cNvPr>
          <p:cNvSpPr txBox="1"/>
          <p:nvPr/>
        </p:nvSpPr>
        <p:spPr>
          <a:xfrm flipH="1">
            <a:off x="7944023" y="60543"/>
            <a:ext cx="4876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VNI-Avo" pitchFamily="2" charset="0"/>
              </a:rPr>
              <a:t>ö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217085" y="1226497"/>
            <a:ext cx="3250275" cy="2008910"/>
            <a:chOff x="468989" y="2714607"/>
            <a:chExt cx="3250275" cy="2008910"/>
          </a:xfrm>
        </p:grpSpPr>
        <p:grpSp>
          <p:nvGrpSpPr>
            <p:cNvPr id="4" name="Group 3"/>
            <p:cNvGrpSpPr/>
            <p:nvPr/>
          </p:nvGrpSpPr>
          <p:grpSpPr>
            <a:xfrm>
              <a:off x="468989" y="2714607"/>
              <a:ext cx="3250275" cy="2008910"/>
              <a:chOff x="518834" y="2659797"/>
              <a:chExt cx="3250275" cy="2008910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518834" y="2659797"/>
                <a:ext cx="3250275" cy="2008910"/>
                <a:chOff x="304800" y="1752600"/>
                <a:chExt cx="3250275" cy="2008910"/>
              </a:xfrm>
            </p:grpSpPr>
            <p:sp>
              <p:nvSpPr>
                <p:cNvPr id="5" name="Rectangle 4"/>
                <p:cNvSpPr/>
                <p:nvPr/>
              </p:nvSpPr>
              <p:spPr bwMode="auto">
                <a:xfrm>
                  <a:off x="304800" y="1752600"/>
                  <a:ext cx="1600200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  <p:sp>
              <p:nvSpPr>
                <p:cNvPr id="7" name="Rectangle 6"/>
                <p:cNvSpPr/>
                <p:nvPr/>
              </p:nvSpPr>
              <p:spPr bwMode="auto">
                <a:xfrm>
                  <a:off x="1954874" y="1759526"/>
                  <a:ext cx="1600200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  <p:sp>
              <p:nvSpPr>
                <p:cNvPr id="8" name="Rectangle 7"/>
                <p:cNvSpPr/>
                <p:nvPr/>
              </p:nvSpPr>
              <p:spPr bwMode="auto">
                <a:xfrm>
                  <a:off x="304801" y="2770910"/>
                  <a:ext cx="3250274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</p:grp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A07FC7F5-9EE6-44BB-B5A8-FB54F63BE291}"/>
                  </a:ext>
                </a:extLst>
              </p:cNvPr>
              <p:cNvSpPr txBox="1"/>
              <p:nvPr/>
            </p:nvSpPr>
            <p:spPr>
              <a:xfrm flipH="1">
                <a:off x="2918701" y="2732672"/>
                <a:ext cx="48768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  <a:latin typeface="VNI-Avo" pitchFamily="2" charset="0"/>
                  </a:rPr>
                  <a:t>u</a:t>
                </a:r>
              </a:p>
            </p:txBody>
          </p:sp>
        </p:grpSp>
        <p:sp>
          <p:nvSpPr>
            <p:cNvPr id="2" name="TextBox 1"/>
            <p:cNvSpPr txBox="1"/>
            <p:nvPr/>
          </p:nvSpPr>
          <p:spPr>
            <a:xfrm>
              <a:off x="1051564" y="2804895"/>
              <a:ext cx="7190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latin typeface="VNI-Avo" pitchFamily="2" charset="0"/>
                </a:rPr>
                <a:t>ñ</a:t>
              </a:r>
              <a:endParaRPr lang="en-US" sz="4800" dirty="0">
                <a:latin typeface="VNI-Avo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76400" y="3849268"/>
              <a:ext cx="11924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err="1">
                  <a:latin typeface="VNI-Avo" pitchFamily="2" charset="0"/>
                </a:rPr>
                <a:t>ñuû</a:t>
              </a:r>
              <a:endParaRPr lang="en-US" sz="4800" b="1" dirty="0">
                <a:latin typeface="VNI-Avo" pitchFamily="2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069189" y="3849267"/>
              <a:ext cx="6883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VNI-Avo" pitchFamily="2" charset="0"/>
                </a:rPr>
                <a:t>u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665273" y="1370672"/>
            <a:ext cx="3250275" cy="2008910"/>
            <a:chOff x="5105400" y="2707681"/>
            <a:chExt cx="3250275" cy="2008910"/>
          </a:xfrm>
        </p:grpSpPr>
        <p:grpSp>
          <p:nvGrpSpPr>
            <p:cNvPr id="14" name="Group 13"/>
            <p:cNvGrpSpPr/>
            <p:nvPr/>
          </p:nvGrpSpPr>
          <p:grpSpPr>
            <a:xfrm>
              <a:off x="5105400" y="2707681"/>
              <a:ext cx="3250275" cy="2008910"/>
              <a:chOff x="5105400" y="2707681"/>
              <a:chExt cx="3250275" cy="2008910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5105400" y="2707681"/>
                <a:ext cx="3250275" cy="2008910"/>
                <a:chOff x="304800" y="1752600"/>
                <a:chExt cx="3250275" cy="2008910"/>
              </a:xfrm>
            </p:grpSpPr>
            <p:sp>
              <p:nvSpPr>
                <p:cNvPr id="11" name="Rectangle 10"/>
                <p:cNvSpPr/>
                <p:nvPr/>
              </p:nvSpPr>
              <p:spPr bwMode="auto">
                <a:xfrm>
                  <a:off x="304800" y="1752600"/>
                  <a:ext cx="1600200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 bwMode="auto">
                <a:xfrm>
                  <a:off x="1954874" y="1759526"/>
                  <a:ext cx="1600200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 bwMode="auto">
                <a:xfrm>
                  <a:off x="304801" y="2770910"/>
                  <a:ext cx="3250274" cy="990600"/>
                </a:xfrm>
                <a:prstGeom prst="rect">
                  <a:avLst/>
                </a:prstGeom>
                <a:solidFill>
                  <a:srgbClr val="CCECFF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 sz="4800" b="1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</p:grp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xmlns="" id="{A07FC7F5-9EE6-44BB-B5A8-FB54F63BE291}"/>
                  </a:ext>
                </a:extLst>
              </p:cNvPr>
              <p:cNvSpPr txBox="1"/>
              <p:nvPr/>
            </p:nvSpPr>
            <p:spPr>
              <a:xfrm flipH="1">
                <a:off x="7215634" y="2804895"/>
                <a:ext cx="48768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  <a:latin typeface="VNI-Avo" pitchFamily="2" charset="0"/>
                  </a:rPr>
                  <a:t>ö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A07FC7F5-9EE6-44BB-B5A8-FB54F63BE291}"/>
                  </a:ext>
                </a:extLst>
              </p:cNvPr>
              <p:cNvSpPr txBox="1"/>
              <p:nvPr/>
            </p:nvSpPr>
            <p:spPr>
              <a:xfrm flipH="1">
                <a:off x="6351108" y="3849268"/>
                <a:ext cx="11083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  <a:latin typeface="VNI-Avo" pitchFamily="2" charset="0"/>
                  </a:rPr>
                  <a:t> </a:t>
                </a:r>
                <a:r>
                  <a:rPr lang="en-US" sz="4800" b="1" dirty="0" err="1">
                    <a:latin typeface="VNI-Avo" pitchFamily="2" charset="0"/>
                  </a:rPr>
                  <a:t>löø</a:t>
                </a:r>
                <a:endParaRPr lang="en-US" sz="4800" b="1" dirty="0">
                  <a:latin typeface="VNI-Avo" pitchFamily="2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xmlns="" id="{A07FC7F5-9EE6-44BB-B5A8-FB54F63BE291}"/>
                  </a:ext>
                </a:extLst>
              </p:cNvPr>
              <p:cNvSpPr txBox="1"/>
              <p:nvPr/>
            </p:nvSpPr>
            <p:spPr>
              <a:xfrm flipH="1">
                <a:off x="5661659" y="2804895"/>
                <a:ext cx="48768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latin typeface="VNI-Avo" pitchFamily="2" charset="0"/>
                  </a:rPr>
                  <a:t>l</a:t>
                </a: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6705601" y="3849267"/>
              <a:ext cx="5100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VNI-Avo" pitchFamily="2" charset="0"/>
                </a:rPr>
                <a:t>ö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EA4DF458-3055-4B3F-866F-46EC19EDE607}"/>
              </a:ext>
            </a:extLst>
          </p:cNvPr>
          <p:cNvSpPr txBox="1"/>
          <p:nvPr/>
        </p:nvSpPr>
        <p:spPr>
          <a:xfrm>
            <a:off x="1742396" y="4809084"/>
            <a:ext cx="2154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.VnAvant" panose="020B7200000000000000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VNI-Avo" pitchFamily="2" charset="0"/>
              </a:rPr>
              <a:t>duø</a:t>
            </a:r>
            <a:endParaRPr lang="en-US" sz="4400" b="1" dirty="0">
              <a:solidFill>
                <a:srgbClr val="002060"/>
              </a:solidFill>
              <a:latin typeface=".VnAvant" panose="020B7200000000000000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C111221A-FF24-40FC-B40B-711A589D4C2F}"/>
              </a:ext>
            </a:extLst>
          </p:cNvPr>
          <p:cNvSpPr txBox="1"/>
          <p:nvPr/>
        </p:nvSpPr>
        <p:spPr>
          <a:xfrm>
            <a:off x="4612403" y="4768449"/>
            <a:ext cx="22327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VNI-Avo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VNI-Avo" pitchFamily="2" charset="0"/>
              </a:rPr>
              <a:t>ñu</a:t>
            </a:r>
            <a:r>
              <a:rPr lang="en-US" sz="4400" b="1" dirty="0">
                <a:solidFill>
                  <a:srgbClr val="002060"/>
                </a:solidFill>
                <a:latin typeface="VNI-Avo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VNI-Avo" pitchFamily="2" charset="0"/>
              </a:rPr>
              <a:t>ñuû</a:t>
            </a:r>
            <a:endParaRPr lang="en-US" sz="4400" b="1" dirty="0">
              <a:solidFill>
                <a:srgbClr val="002060"/>
              </a:solidFill>
              <a:latin typeface="VNI-Avo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C111221A-FF24-40FC-B40B-711A589D4C2F}"/>
              </a:ext>
            </a:extLst>
          </p:cNvPr>
          <p:cNvSpPr txBox="1"/>
          <p:nvPr/>
        </p:nvSpPr>
        <p:spPr>
          <a:xfrm>
            <a:off x="7910981" y="4809084"/>
            <a:ext cx="2154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latin typeface="VNI-Avo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VNI-Avo" pitchFamily="2" charset="0"/>
              </a:rPr>
              <a:t>hoå</a:t>
            </a:r>
            <a:r>
              <a:rPr lang="en-US" sz="4400" b="1" dirty="0">
                <a:solidFill>
                  <a:srgbClr val="002060"/>
                </a:solidFill>
                <a:latin typeface="VNI-Avo" pitchFamily="2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VNI-Avo" pitchFamily="2" charset="0"/>
              </a:rPr>
              <a:t>döõ</a:t>
            </a:r>
            <a:endParaRPr lang="en-US" sz="4400" b="1" dirty="0">
              <a:solidFill>
                <a:srgbClr val="002060"/>
              </a:solidFill>
              <a:latin typeface="VNI-Avo" pitchFamily="2" charset="0"/>
            </a:endParaRPr>
          </a:p>
        </p:txBody>
      </p:sp>
      <p:graphicFrame>
        <p:nvGraphicFramePr>
          <p:cNvPr id="41" name="Table 2">
            <a:extLst>
              <a:ext uri="{FF2B5EF4-FFF2-40B4-BE49-F238E27FC236}">
                <a16:creationId xmlns:a16="http://schemas.microsoft.com/office/drawing/2014/main" xmlns="" id="{619030B4-C97F-49DD-918B-81558A7FD6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968601"/>
              </p:ext>
            </p:extLst>
          </p:nvPr>
        </p:nvGraphicFramePr>
        <p:xfrm>
          <a:off x="996986" y="3414743"/>
          <a:ext cx="10478109" cy="143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2001">
                  <a:extLst>
                    <a:ext uri="{9D8B030D-6E8A-4147-A177-3AD203B41FA5}">
                      <a16:colId xmlns:a16="http://schemas.microsoft.com/office/drawing/2014/main" xmlns="" val="3071753133"/>
                    </a:ext>
                  </a:extLst>
                </a:gridCol>
                <a:gridCol w="793110">
                  <a:extLst>
                    <a:ext uri="{9D8B030D-6E8A-4147-A177-3AD203B41FA5}">
                      <a16:colId xmlns:a16="http://schemas.microsoft.com/office/drawing/2014/main" xmlns="" val="1396942192"/>
                    </a:ext>
                  </a:extLst>
                </a:gridCol>
                <a:gridCol w="1237483">
                  <a:extLst>
                    <a:ext uri="{9D8B030D-6E8A-4147-A177-3AD203B41FA5}">
                      <a16:colId xmlns:a16="http://schemas.microsoft.com/office/drawing/2014/main" xmlns="" val="1378897733"/>
                    </a:ext>
                  </a:extLst>
                </a:gridCol>
                <a:gridCol w="667627">
                  <a:extLst>
                    <a:ext uri="{9D8B030D-6E8A-4147-A177-3AD203B41FA5}">
                      <a16:colId xmlns:a16="http://schemas.microsoft.com/office/drawing/2014/main" xmlns="" val="730750489"/>
                    </a:ext>
                  </a:extLst>
                </a:gridCol>
                <a:gridCol w="1094488">
                  <a:extLst>
                    <a:ext uri="{9D8B030D-6E8A-4147-A177-3AD203B41FA5}">
                      <a16:colId xmlns:a16="http://schemas.microsoft.com/office/drawing/2014/main" xmlns="" val="271945701"/>
                    </a:ext>
                  </a:extLst>
                </a:gridCol>
                <a:gridCol w="810623">
                  <a:extLst>
                    <a:ext uri="{9D8B030D-6E8A-4147-A177-3AD203B41FA5}">
                      <a16:colId xmlns:a16="http://schemas.microsoft.com/office/drawing/2014/main" xmlns="" val="2120904842"/>
                    </a:ext>
                  </a:extLst>
                </a:gridCol>
                <a:gridCol w="1082526">
                  <a:extLst>
                    <a:ext uri="{9D8B030D-6E8A-4147-A177-3AD203B41FA5}">
                      <a16:colId xmlns:a16="http://schemas.microsoft.com/office/drawing/2014/main" xmlns="" val="2266258085"/>
                    </a:ext>
                  </a:extLst>
                </a:gridCol>
                <a:gridCol w="822585">
                  <a:extLst>
                    <a:ext uri="{9D8B030D-6E8A-4147-A177-3AD203B41FA5}">
                      <a16:colId xmlns:a16="http://schemas.microsoft.com/office/drawing/2014/main" xmlns="" val="1788947495"/>
                    </a:ext>
                  </a:extLst>
                </a:gridCol>
                <a:gridCol w="1170204">
                  <a:extLst>
                    <a:ext uri="{9D8B030D-6E8A-4147-A177-3AD203B41FA5}">
                      <a16:colId xmlns:a16="http://schemas.microsoft.com/office/drawing/2014/main" xmlns="" val="2989170972"/>
                    </a:ext>
                  </a:extLst>
                </a:gridCol>
                <a:gridCol w="616084">
                  <a:extLst>
                    <a:ext uri="{9D8B030D-6E8A-4147-A177-3AD203B41FA5}">
                      <a16:colId xmlns:a16="http://schemas.microsoft.com/office/drawing/2014/main" xmlns="" val="1945771871"/>
                    </a:ext>
                  </a:extLst>
                </a:gridCol>
                <a:gridCol w="1071378">
                  <a:extLst>
                    <a:ext uri="{9D8B030D-6E8A-4147-A177-3AD203B41FA5}">
                      <a16:colId xmlns:a16="http://schemas.microsoft.com/office/drawing/2014/main" xmlns="" val="3772459203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duø</a:t>
                      </a:r>
                      <a:endParaRPr lang="en-US" sz="44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dirty="0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 </a:t>
                      </a:r>
                      <a:r>
                        <a:rPr lang="en-US" sz="44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ñuû</a:t>
                      </a:r>
                      <a:endParaRPr lang="en-US" sz="44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  <a:p>
                      <a:endParaRPr lang="en-US" sz="44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huõ</a:t>
                      </a:r>
                      <a:endParaRPr lang="en-US" sz="44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cöû</a:t>
                      </a:r>
                      <a:endParaRPr lang="en-US" sz="44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döï</a:t>
                      </a:r>
                      <a:endParaRPr lang="en-US" sz="44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  <a:p>
                      <a:endParaRPr lang="en-US" sz="44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4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dirty="0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 </a:t>
                      </a:r>
                      <a:r>
                        <a:rPr lang="en-US" sz="4400" dirty="0" err="1" smtClean="0">
                          <a:solidFill>
                            <a:srgbClr val="008000"/>
                          </a:solidFill>
                          <a:latin typeface="VNI-Avo" pitchFamily="2" charset="0"/>
                        </a:rPr>
                        <a:t>löõõ</a:t>
                      </a:r>
                      <a:endParaRPr lang="en-US" sz="44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  <a:p>
                      <a:endParaRPr lang="en-US" sz="4400" dirty="0">
                        <a:solidFill>
                          <a:srgbClr val="008000"/>
                        </a:solidFill>
                        <a:latin typeface="VNI-Avo" pitchFamily="2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1333906"/>
                  </a:ext>
                </a:extLst>
              </a:tr>
            </a:tbl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3122113" y="5739410"/>
            <a:ext cx="632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VNI-Avo" pitchFamily="2" charset="0"/>
              </a:rPr>
              <a:t>Caù</a:t>
            </a:r>
            <a:r>
              <a:rPr lang="en-US" sz="4800" b="1" dirty="0">
                <a:latin typeface="VNI-Avo" pitchFamily="2" charset="0"/>
              </a:rPr>
              <a:t> </a:t>
            </a:r>
            <a:r>
              <a:rPr lang="en-US" sz="4800" b="1" dirty="0" err="1">
                <a:latin typeface="VNI-Avo" pitchFamily="2" charset="0"/>
              </a:rPr>
              <a:t>hoå</a:t>
            </a:r>
            <a:r>
              <a:rPr lang="en-US" sz="4800" b="1" dirty="0">
                <a:latin typeface="VNI-Avo" pitchFamily="2" charset="0"/>
              </a:rPr>
              <a:t> </a:t>
            </a:r>
            <a:r>
              <a:rPr lang="en-US" sz="4800" b="1" dirty="0" err="1">
                <a:latin typeface="VNI-Avo" pitchFamily="2" charset="0"/>
              </a:rPr>
              <a:t>laø</a:t>
            </a:r>
            <a:r>
              <a:rPr lang="en-US" sz="4800" b="1" dirty="0">
                <a:latin typeface="VNI-Avo" pitchFamily="2" charset="0"/>
              </a:rPr>
              <a:t> </a:t>
            </a:r>
            <a:r>
              <a:rPr lang="en-US" sz="4800" b="1" dirty="0" err="1">
                <a:latin typeface="VNI-Avo" pitchFamily="2" charset="0"/>
              </a:rPr>
              <a:t>caù</a:t>
            </a:r>
            <a:r>
              <a:rPr lang="en-US" sz="4800" b="1" dirty="0">
                <a:latin typeface="VNI-Avo" pitchFamily="2" charset="0"/>
              </a:rPr>
              <a:t> </a:t>
            </a:r>
            <a:r>
              <a:rPr lang="en-US" sz="4800" b="1" dirty="0" err="1">
                <a:latin typeface="VNI-Avo" pitchFamily="2" charset="0"/>
              </a:rPr>
              <a:t>döõ</a:t>
            </a:r>
            <a:r>
              <a:rPr lang="en-US" sz="4800" b="1" dirty="0">
                <a:latin typeface="VNI-Avo" pitchFamily="2" charset="0"/>
              </a:rPr>
              <a:t>.</a:t>
            </a:r>
          </a:p>
        </p:txBody>
      </p:sp>
      <p:sp>
        <p:nvSpPr>
          <p:cNvPr id="32" name="TextBox 31"/>
          <p:cNvSpPr txBox="1"/>
          <p:nvPr/>
        </p:nvSpPr>
        <p:spPr>
          <a:xfrm flipH="1">
            <a:off x="7187413" y="-14455"/>
            <a:ext cx="487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VNI-Avo" pitchFamily="2" charset="0"/>
              </a:rPr>
              <a:t>Ö</a:t>
            </a:r>
          </a:p>
        </p:txBody>
      </p:sp>
      <p:sp>
        <p:nvSpPr>
          <p:cNvPr id="33" name="TextBox 32"/>
          <p:cNvSpPr txBox="1"/>
          <p:nvPr/>
        </p:nvSpPr>
        <p:spPr>
          <a:xfrm flipH="1">
            <a:off x="2748476" y="-71044"/>
            <a:ext cx="487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VNI-Avo" pitchFamily="2" charset="0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2531387255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676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2" y="-57612"/>
            <a:ext cx="6076170" cy="44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1" name="Picture 3" descr="676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240" y="-57612"/>
            <a:ext cx="6009657" cy="44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2" name="Picture 4" descr="676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28" y="6457409"/>
            <a:ext cx="5814879" cy="44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3" name="Picture 5" descr="676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95" y="6462440"/>
            <a:ext cx="5814879" cy="44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4" name="Picture 6" descr="67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0353" y="42210"/>
            <a:ext cx="446567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5" name="Picture 7" descr="67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51" y="138030"/>
            <a:ext cx="446567" cy="68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12323" y="670623"/>
            <a:ext cx="50433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HP001 4H" panose="020B0603050302020204" pitchFamily="34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HP001 4H" panose="020B06030503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HP001 4H" panose="020B0603050302020204" pitchFamily="34" charset="0"/>
              </a:rPr>
              <a:t>tập</a:t>
            </a:r>
            <a:r>
              <a:rPr lang="en-US" sz="4000" b="1" dirty="0">
                <a:solidFill>
                  <a:srgbClr val="FF0000"/>
                </a:solidFill>
                <a:latin typeface="HP001 4H" panose="020B06030503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HP001 4H" panose="020B0603050302020204" pitchFamily="34" charset="0"/>
              </a:rPr>
              <a:t>ngày</a:t>
            </a:r>
            <a:r>
              <a:rPr lang="en-US" sz="4000" b="1" dirty="0">
                <a:solidFill>
                  <a:srgbClr val="FF0000"/>
                </a:solidFill>
                <a:latin typeface="HP001 4H" panose="020B0603050302020204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6.10   </a:t>
            </a:r>
            <a:endParaRPr lang="en-US" sz="4000" b="1" dirty="0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2708" y="1515900"/>
            <a:ext cx="110501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6057" indent="-456057">
              <a:buFont typeface="Arial" panose="020B0604020202020204" pitchFamily="34" charset="0"/>
              <a:buChar char="•"/>
            </a:pPr>
            <a:r>
              <a:rPr lang="vi-VN" sz="3600" b="1" dirty="0">
                <a:solidFill>
                  <a:srgbClr val="0033CC"/>
                </a:solidFill>
                <a:latin typeface="HP001 4 hàng" panose="020B0603050302020204" pitchFamily="34" charset="0"/>
              </a:rPr>
              <a:t>Con viết </a:t>
            </a:r>
            <a:r>
              <a:rPr lang="vi-VN" sz="3600" b="1" dirty="0" smtClean="0">
                <a:solidFill>
                  <a:srgbClr val="0033CC"/>
                </a:solidFill>
                <a:latin typeface="HP001 4 hàng" panose="020B0603050302020204" pitchFamily="34" charset="0"/>
              </a:rPr>
              <a:t>bài 13 và làm vở Tiếng Việt bài 13.</a:t>
            </a:r>
          </a:p>
          <a:p>
            <a:pPr marL="456057" indent="-456057">
              <a:buFont typeface="Arial" panose="020B0604020202020204" pitchFamily="34" charset="0"/>
              <a:buChar char="•"/>
            </a:pPr>
            <a:r>
              <a:rPr lang="vi-VN" sz="3600" b="1" dirty="0" smtClean="0">
                <a:solidFill>
                  <a:srgbClr val="0033CC"/>
                </a:solidFill>
                <a:latin typeface="HP001 4 hàng" panose="020B0603050302020204" pitchFamily="34" charset="0"/>
              </a:rPr>
              <a:t>Làm bài tập toán trang 21,22.  </a:t>
            </a:r>
            <a:endParaRPr lang="vi-VN" sz="3600" b="1" dirty="0">
              <a:solidFill>
                <a:srgbClr val="0033CC"/>
              </a:solidFill>
              <a:latin typeface="HP001 4 hàng" panose="020B0603050302020204" pitchFamily="34" charset="0"/>
            </a:endParaRPr>
          </a:p>
          <a:p>
            <a:pPr marL="456057" indent="-456057">
              <a:buFont typeface="Arial" panose="020B0604020202020204" pitchFamily="34" charset="0"/>
              <a:buChar char="•"/>
            </a:pPr>
            <a:r>
              <a:rPr lang="en-US" altLang="en-US" sz="3600" b="1" dirty="0" err="1">
                <a:solidFill>
                  <a:srgbClr val="0033CC"/>
                </a:solidFill>
                <a:latin typeface="HP001 5 hàng" panose="020B0603050302020204" pitchFamily="34" charset="0"/>
              </a:rPr>
              <a:t>Luyện</a:t>
            </a:r>
            <a:r>
              <a:rPr lang="en-US" altLang="en-US" sz="3600" b="1" dirty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HP001 5 hàng" panose="020B0603050302020204" pitchFamily="34" charset="0"/>
              </a:rPr>
              <a:t>đọc</a:t>
            </a:r>
            <a:r>
              <a:rPr lang="en-US" altLang="en-US" sz="3600" b="1" dirty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0033CC"/>
                </a:solidFill>
                <a:latin typeface="HP001 5 hàng" panose="020B0603050302020204" pitchFamily="34" charset="0"/>
              </a:rPr>
              <a:t>bài</a:t>
            </a:r>
            <a:r>
              <a:rPr lang="en-US" altLang="en-US" sz="3600" b="1" dirty="0" smtClean="0">
                <a:solidFill>
                  <a:srgbClr val="0033CC"/>
                </a:solidFill>
                <a:latin typeface="HP001 5 hàng" panose="020B0603050302020204" pitchFamily="34" charset="0"/>
              </a:rPr>
              <a:t> 13 </a:t>
            </a:r>
            <a:r>
              <a:rPr lang="en-US" altLang="en-US" sz="3600" b="1" dirty="0">
                <a:solidFill>
                  <a:srgbClr val="0033CC"/>
                </a:solidFill>
                <a:latin typeface="HP001 5 hàng" panose="020B0603050302020204" pitchFamily="34" charset="0"/>
              </a:rPr>
              <a:t>ở </a:t>
            </a:r>
            <a:r>
              <a:rPr lang="en-US" altLang="en-US" sz="3600" b="1" dirty="0" err="1">
                <a:solidFill>
                  <a:srgbClr val="0033CC"/>
                </a:solidFill>
                <a:latin typeface="HP001 5 hàng" panose="020B0603050302020204" pitchFamily="34" charset="0"/>
              </a:rPr>
              <a:t>vở</a:t>
            </a:r>
            <a:r>
              <a:rPr lang="en-US" altLang="en-US" sz="3600" b="1" dirty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3600" b="1" dirty="0" err="1">
                <a:solidFill>
                  <a:srgbClr val="0033CC"/>
                </a:solidFill>
                <a:latin typeface="HP001 5 hàng" panose="020B0603050302020204" pitchFamily="34" charset="0"/>
              </a:rPr>
              <a:t>luyện</a:t>
            </a:r>
            <a:r>
              <a:rPr lang="en-US" altLang="en-US" sz="3600" b="1" dirty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0033CC"/>
                </a:solidFill>
                <a:latin typeface="HP001 5 hàng" panose="020B0603050302020204" pitchFamily="34" charset="0"/>
              </a:rPr>
              <a:t>đọc</a:t>
            </a:r>
            <a:r>
              <a:rPr lang="en-US" altLang="en-US" sz="3600" b="1" dirty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0033CC"/>
                </a:solidFill>
                <a:latin typeface="HP001 5 hàng" panose="020B0603050302020204" pitchFamily="34" charset="0"/>
              </a:rPr>
              <a:t>và</a:t>
            </a:r>
            <a:r>
              <a:rPr lang="en-US" altLang="en-US" sz="3600" b="1" dirty="0" smtClean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0033CC"/>
                </a:solidFill>
                <a:latin typeface="HP001 5 hàng" panose="020B0603050302020204" pitchFamily="34" charset="0"/>
              </a:rPr>
              <a:t>sách</a:t>
            </a:r>
            <a:r>
              <a:rPr lang="en-US" altLang="en-US" sz="3600" b="1" dirty="0" smtClean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0033CC"/>
                </a:solidFill>
                <a:latin typeface="HP001 5 hàng" panose="020B0603050302020204" pitchFamily="34" charset="0"/>
              </a:rPr>
              <a:t>Tiếng</a:t>
            </a:r>
            <a:r>
              <a:rPr lang="en-US" altLang="en-US" sz="3600" b="1" dirty="0" smtClean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3600" b="1" dirty="0" err="1" smtClean="0">
                <a:solidFill>
                  <a:srgbClr val="0033CC"/>
                </a:solidFill>
                <a:latin typeface="HP001 5 hàng" panose="020B0603050302020204" pitchFamily="34" charset="0"/>
              </a:rPr>
              <a:t>Việt</a:t>
            </a:r>
            <a:r>
              <a:rPr lang="en-US" altLang="en-US" sz="3600" b="1" dirty="0" smtClean="0">
                <a:solidFill>
                  <a:srgbClr val="0033CC"/>
                </a:solidFill>
                <a:latin typeface="HP001 5 hàng" panose="020B0603050302020204" pitchFamily="34" charset="0"/>
              </a:rPr>
              <a:t>.</a:t>
            </a:r>
            <a:endParaRPr lang="en-US" altLang="en-US" sz="3600" b="1" dirty="0">
              <a:solidFill>
                <a:srgbClr val="0033CC"/>
              </a:solidFill>
              <a:latin typeface="HP001 5 hàng" panose="020B0603050302020204" pitchFamily="34" charset="0"/>
            </a:endParaRPr>
          </a:p>
          <a:p>
            <a:endParaRPr lang="vi-VN" sz="3600" b="1" dirty="0">
              <a:solidFill>
                <a:srgbClr val="0033CC"/>
              </a:solidFill>
              <a:latin typeface="HP001 4 hàng" panose="020B0603050302020204" pitchFamily="34" charset="0"/>
            </a:endParaRPr>
          </a:p>
          <a:p>
            <a:r>
              <a:rPr lang="vi-VN" sz="3600" b="1" dirty="0">
                <a:latin typeface="HP001 4 hàng" panose="020B0603050302020204" pitchFamily="34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826" y="3581399"/>
            <a:ext cx="2621031" cy="30011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019" y="3462727"/>
            <a:ext cx="2560750" cy="31026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15400" y="3581400"/>
            <a:ext cx="2742637" cy="28760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9870" y="3581399"/>
            <a:ext cx="2742113" cy="29832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262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6645">
        <p14:ripple/>
      </p:transition>
    </mc:Choice>
    <mc:Fallback xmlns="">
      <p:transition advTm="6645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2489" objId="4"/>
        <p14:triggerEvt type="onClick" time="2489" objId="4"/>
        <p14:pauseEvt time="19732" objId="4"/>
        <p14:triggerEvt type="onClick" time="24965" objId="4"/>
        <p14:resumeEvt time="27230" objId="4"/>
        <p14:pauseEvt time="35395" objId="4"/>
        <p14:stopEvt time="72962" objId="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82" y="866353"/>
            <a:ext cx="2085945" cy="402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670756">
            <a:off x="7468409" y="-6165"/>
            <a:ext cx="1818974" cy="2599938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6"/>
          <p:cNvSpPr/>
          <p:nvPr/>
        </p:nvSpPr>
        <p:spPr>
          <a:xfrm rot="-1391656">
            <a:off x="5533887" y="3388724"/>
            <a:ext cx="3580582" cy="2523744"/>
          </a:xfrm>
          <a:prstGeom prst="ellipse">
            <a:avLst/>
          </a:prstGeom>
          <a:solidFill>
            <a:srgbClr val="E36C0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6"/>
          <p:cNvSpPr/>
          <p:nvPr/>
        </p:nvSpPr>
        <p:spPr>
          <a:xfrm>
            <a:off x="3271776" y="2133600"/>
            <a:ext cx="6473617" cy="3914712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indent="-127000" algn="ctr">
              <a:buClr>
                <a:schemeClr val="dk1"/>
              </a:buClr>
              <a:buSzPts val="2500"/>
            </a:pPr>
            <a:r>
              <a:rPr lang="en-US" sz="7200" b="1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lá</a:t>
            </a:r>
            <a:r>
              <a:rPr lang="en-US" sz="7200" b="1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đỏ</a:t>
            </a:r>
            <a:endParaRPr lang="en-US" sz="7200" b="1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  <a:sym typeface="Arial"/>
            </a:endParaRPr>
          </a:p>
          <a:p>
            <a:pPr marL="285750" indent="-127000" algn="ctr">
              <a:buClr>
                <a:schemeClr val="dk1"/>
              </a:buClr>
              <a:buSzPts val="2500"/>
            </a:pPr>
            <a:r>
              <a:rPr lang="en-US" sz="7200" b="1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bờ</a:t>
            </a:r>
            <a:r>
              <a:rPr lang="en-US" sz="7200" b="1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hồ</a:t>
            </a:r>
            <a:endParaRPr lang="en-US" sz="7200" b="1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  <a:sym typeface="Arial"/>
            </a:endParaRPr>
          </a:p>
          <a:p>
            <a:pPr marL="285750" indent="-127000" algn="ctr">
              <a:buClr>
                <a:schemeClr val="dk1"/>
              </a:buClr>
              <a:buSzPts val="2500"/>
            </a:pPr>
            <a:r>
              <a:rPr lang="en-US" sz="7200" b="1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cá</a:t>
            </a:r>
            <a:r>
              <a:rPr lang="en-US" sz="7200" b="1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lang="en-US" sz="7200" b="1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hố</a:t>
            </a:r>
            <a:endParaRPr sz="7200" b="1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pic>
        <p:nvPicPr>
          <p:cNvPr id="18" name="xanh">
            <a:hlinkClick r:id="rId5" action="ppaction://hlinksldjump"/>
            <a:extLst>
              <a:ext uri="{FF2B5EF4-FFF2-40B4-BE49-F238E27FC236}">
                <a16:creationId xmlns="" xmlns:a16="http://schemas.microsoft.com/office/drawing/2014/main" id="{A6F36E9B-DF08-4B10-BE09-7FA5FF521BB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12" b="-13670"/>
          <a:stretch/>
        </p:blipFill>
        <p:spPr>
          <a:xfrm>
            <a:off x="319923" y="5422762"/>
            <a:ext cx="1298639" cy="151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85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5787" y="1151161"/>
            <a:ext cx="2085945" cy="402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670756">
            <a:off x="7752560" y="388978"/>
            <a:ext cx="1818974" cy="2599938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6"/>
          <p:cNvSpPr/>
          <p:nvPr/>
        </p:nvSpPr>
        <p:spPr>
          <a:xfrm rot="-1391656">
            <a:off x="5641006" y="3301009"/>
            <a:ext cx="3580582" cy="2523744"/>
          </a:xfrm>
          <a:prstGeom prst="ellipse">
            <a:avLst/>
          </a:prstGeom>
          <a:solidFill>
            <a:srgbClr val="E36C0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6"/>
          <p:cNvSpPr/>
          <p:nvPr/>
        </p:nvSpPr>
        <p:spPr>
          <a:xfrm>
            <a:off x="3501508" y="2309201"/>
            <a:ext cx="6528036" cy="3800752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indent="-127000" algn="ctr">
              <a:buClr>
                <a:schemeClr val="dk1"/>
              </a:buClr>
              <a:buSzPts val="2500"/>
            </a:pPr>
            <a:endParaRPr sz="3200" b="1" dirty="0">
              <a:solidFill>
                <a:srgbClr val="E36C09"/>
              </a:solidFill>
              <a:sym typeface="Arial"/>
            </a:endParaRPr>
          </a:p>
        </p:txBody>
      </p:sp>
      <p:pic>
        <p:nvPicPr>
          <p:cNvPr id="16" name="túi">
            <a:hlinkClick r:id="rId5" action="ppaction://hlinksldjump"/>
            <a:extLst>
              <a:ext uri="{FF2B5EF4-FFF2-40B4-BE49-F238E27FC236}">
                <a16:creationId xmlns="" xmlns:a16="http://schemas.microsoft.com/office/drawing/2014/main" id="{77B1F952-7D76-4C27-9943-3C8F9168A5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833854">
            <a:off x="77" y="5254443"/>
            <a:ext cx="1769456" cy="1711020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="" xmlns:a16="http://schemas.microsoft.com/office/drawing/2014/main" id="{F1BBB063-2094-451C-9133-AE31E09BB3EB}"/>
              </a:ext>
            </a:extLst>
          </p:cNvPr>
          <p:cNvSpPr txBox="1"/>
          <p:nvPr/>
        </p:nvSpPr>
        <p:spPr>
          <a:xfrm>
            <a:off x="3793726" y="2717305"/>
            <a:ext cx="5943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rgbClr val="E36C0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le </a:t>
            </a:r>
            <a:r>
              <a:rPr lang="en-US" sz="9600" b="1" dirty="0" err="1">
                <a:solidFill>
                  <a:srgbClr val="E36C0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le</a:t>
            </a:r>
            <a:endParaRPr lang="en-US" sz="9600" b="1" dirty="0">
              <a:solidFill>
                <a:srgbClr val="E36C09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6600" b="1" dirty="0" smtClean="0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Ở </a:t>
            </a:r>
            <a:r>
              <a:rPr lang="en-US" sz="6600" b="1" dirty="0" err="1" smtClean="0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</a:t>
            </a:r>
            <a:r>
              <a:rPr lang="en-US" sz="6600" b="1" dirty="0" smtClean="0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b="1" dirty="0" err="1" smtClean="0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</a:t>
            </a:r>
            <a:r>
              <a:rPr lang="en-US" sz="6600" b="1" dirty="0" smtClean="0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b="1" dirty="0" err="1" smtClean="0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6600" b="1" dirty="0" smtClean="0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b="1" dirty="0" err="1" smtClean="0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r>
              <a:rPr lang="en-US" sz="6600" b="1" dirty="0" smtClean="0">
                <a:solidFill>
                  <a:srgbClr val="0099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vi-VN" sz="6600" dirty="0">
              <a:solidFill>
                <a:srgbClr val="0099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0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12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2300" y="1706031"/>
            <a:ext cx="2085945" cy="402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670756">
            <a:off x="8916209" y="242378"/>
            <a:ext cx="1818974" cy="2599938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6"/>
          <p:cNvSpPr/>
          <p:nvPr/>
        </p:nvSpPr>
        <p:spPr>
          <a:xfrm rot="-1391656">
            <a:off x="6296195" y="3383573"/>
            <a:ext cx="3580582" cy="2523744"/>
          </a:xfrm>
          <a:prstGeom prst="ellipse">
            <a:avLst/>
          </a:prstGeom>
          <a:solidFill>
            <a:srgbClr val="E36C09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6"/>
          <p:cNvSpPr/>
          <p:nvPr/>
        </p:nvSpPr>
        <p:spPr>
          <a:xfrm>
            <a:off x="2743200" y="1706031"/>
            <a:ext cx="7696200" cy="4466206"/>
          </a:xfrm>
          <a:prstGeom prst="ellipse">
            <a:avLst/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85750" indent="-127000" algn="just">
              <a:buClr>
                <a:schemeClr val="dk1"/>
              </a:buClr>
              <a:buSzPts val="2500"/>
            </a:pPr>
            <a:endParaRPr sz="3600" b="1" dirty="0">
              <a:solidFill>
                <a:srgbClr val="E36C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lon xanh">
            <a:hlinkClick r:id="rId5" action="ppaction://hlinksldjump"/>
            <a:extLst>
              <a:ext uri="{FF2B5EF4-FFF2-40B4-BE49-F238E27FC236}">
                <a16:creationId xmlns="" xmlns:a16="http://schemas.microsoft.com/office/drawing/2014/main" id="{DB33F752-D429-4E8C-BD45-BCD60A5C33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380331">
            <a:off x="452759" y="5123733"/>
            <a:ext cx="1210588" cy="1323917"/>
          </a:xfrm>
          <a:prstGeom prst="rect">
            <a:avLst/>
          </a:prstGeom>
        </p:spPr>
      </p:pic>
      <p:sp>
        <p:nvSpPr>
          <p:cNvPr id="17" name="Hộp Văn bản 16">
            <a:extLst>
              <a:ext uri="{FF2B5EF4-FFF2-40B4-BE49-F238E27FC236}">
                <a16:creationId xmlns="" xmlns:a16="http://schemas.microsoft.com/office/drawing/2014/main" id="{CCE00898-C64A-4FCA-AD1C-3B0BEBAB7AE5}"/>
              </a:ext>
            </a:extLst>
          </p:cNvPr>
          <p:cNvSpPr txBox="1"/>
          <p:nvPr/>
        </p:nvSpPr>
        <p:spPr>
          <a:xfrm>
            <a:off x="2745475" y="3553195"/>
            <a:ext cx="7798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27000" algn="just">
              <a:buClr>
                <a:schemeClr val="dk1"/>
              </a:buClr>
              <a:buSzPts val="2500"/>
            </a:pPr>
            <a:r>
              <a:rPr lang="en-US" sz="5400" b="1" dirty="0" err="1">
                <a:solidFill>
                  <a:srgbClr val="008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lang="en-US" sz="5400" b="1" dirty="0">
                <a:solidFill>
                  <a:srgbClr val="008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8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hãy</a:t>
            </a:r>
            <a:r>
              <a:rPr lang="en-US" sz="5400" b="1" dirty="0">
                <a:solidFill>
                  <a:srgbClr val="008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8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lang="en-US" sz="5400" b="1" dirty="0">
                <a:solidFill>
                  <a:srgbClr val="008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8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lang="en-US" sz="5400" b="1" dirty="0">
                <a:solidFill>
                  <a:srgbClr val="008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câu</a:t>
            </a:r>
            <a:r>
              <a:rPr lang="en-US" sz="5400" b="1" dirty="0" smtClean="0">
                <a:solidFill>
                  <a:srgbClr val="008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8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5400" b="1" dirty="0">
                <a:solidFill>
                  <a:srgbClr val="008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h.</a:t>
            </a:r>
            <a:endParaRPr lang="en-US" sz="5400" b="1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7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12" grpId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269"/>
          <a:stretch/>
        </p:blipFill>
        <p:spPr>
          <a:xfrm>
            <a:off x="-25021" y="-605847"/>
            <a:ext cx="12710319" cy="6373496"/>
          </a:xfrm>
          <a:prstGeom prst="rect">
            <a:avLst/>
          </a:prstGeom>
        </p:spPr>
      </p:pic>
      <p:pic>
        <p:nvPicPr>
          <p:cNvPr id="8" name="Picture 2" descr="Ai thường xuyên ăn đu đủ chín cần áp dụng ngay điều này để tránh tác dụng  phụ không đáng c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377" y="1167281"/>
            <a:ext cx="12715262" cy="428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-69377" y="-281610"/>
            <a:ext cx="12591531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79829" y="-172830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96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  </a:t>
            </a:r>
            <a:r>
              <a:rPr lang="en-US" sz="96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r>
              <a:rPr lang="en-US" sz="96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  Ư  </a:t>
            </a:r>
            <a:r>
              <a:rPr lang="en-US" sz="9600" b="1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  <a:endParaRPr lang="en-US" sz="3600" b="1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-193108" y="168990"/>
            <a:ext cx="2027463" cy="69229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981" y="-131920"/>
            <a:ext cx="2203358" cy="1790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898033" y="66650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dirty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13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-17900" y="5356912"/>
            <a:ext cx="12246294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4800" b="1" dirty="0" err="1" smtClean="0">
                <a:latin typeface="Arial Rounded MT Bold" panose="020F0704030504030204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4500" b="1" dirty="0" err="1" smtClean="0">
                <a:solidFill>
                  <a:srgbClr val="FF0000"/>
                </a:solidFill>
                <a:latin typeface="Arial Rounded MT Bold" panose="020F0704030504030204" pitchFamily="34" charset="0"/>
                <a:ea typeface="Arial-Rounded" pitchFamily="34" charset="0"/>
                <a:cs typeface="Arial-Rounded" pitchFamily="34" charset="0"/>
              </a:rPr>
              <a:t>u</a:t>
            </a:r>
            <a:r>
              <a:rPr lang="en-US" sz="4800" b="1" dirty="0" smtClean="0">
                <a:latin typeface="Arial Rounded MT Bold" panose="020F070403050403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 smtClean="0">
                <a:latin typeface="Arial Rounded MT Bold" panose="020F0704030504030204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5200" b="1" dirty="0" err="1" smtClean="0">
                <a:solidFill>
                  <a:srgbClr val="FF0000"/>
                </a:solidFill>
                <a:latin typeface="Arial Rounded MT Bold" panose="020F0704030504030204" pitchFamily="34" charset="0"/>
                <a:ea typeface="Arial-Rounded" pitchFamily="34" charset="0"/>
                <a:cs typeface="Arial-Rounded" pitchFamily="34" charset="0"/>
              </a:rPr>
              <a:t>ủ</a:t>
            </a:r>
            <a:r>
              <a:rPr lang="en-US" sz="4800" b="1" dirty="0" smtClean="0">
                <a:latin typeface="Arial Rounded MT Bold" panose="020F070403050403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 smtClean="0">
                <a:latin typeface="Arial Rounded MT Bold" panose="020F0704030504030204" pitchFamily="34" charset="0"/>
                <a:ea typeface="Arial-Rounded" pitchFamily="34" charset="0"/>
                <a:cs typeface="Arial-Rounded" pitchFamily="34" charset="0"/>
              </a:rPr>
              <a:t>chín</a:t>
            </a:r>
            <a:r>
              <a:rPr lang="en-US" sz="4800" b="1" dirty="0" smtClean="0">
                <a:latin typeface="Arial Rounded MT Bold" panose="020F070403050403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 smtClean="0">
                <a:latin typeface="Arial Rounded MT Bold" panose="020F0704030504030204" pitchFamily="34" charset="0"/>
                <a:ea typeface="Arial-Rounded" pitchFamily="34" charset="0"/>
                <a:cs typeface="Arial-Rounded" pitchFamily="34" charset="0"/>
              </a:rPr>
              <a:t>ng</a:t>
            </a:r>
            <a:r>
              <a:rPr lang="en-US" sz="5200" b="1" dirty="0" err="1" smtClean="0">
                <a:latin typeface="Arial Rounded MT Bold" panose="020F0704030504030204" pitchFamily="34" charset="0"/>
                <a:ea typeface="Arial-Rounded" pitchFamily="34" charset="0"/>
                <a:cs typeface="Arial-Rounded" pitchFamily="34" charset="0"/>
              </a:rPr>
              <a:t>ọ</a:t>
            </a:r>
            <a:r>
              <a:rPr lang="en-US" sz="4800" b="1" dirty="0" err="1" smtClean="0">
                <a:latin typeface="Arial Rounded MT Bold" panose="020F0704030504030204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lang="en-US" sz="4800" b="1" dirty="0" smtClean="0">
                <a:latin typeface="Arial Rounded MT Bold" panose="020F070403050403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00" b="1" dirty="0" err="1" smtClean="0">
                <a:latin typeface="Arial Rounded MT Bold" panose="020F0704030504030204" pitchFamily="34" charset="0"/>
                <a:ea typeface="Arial-Rounded" pitchFamily="34" charset="0"/>
                <a:cs typeface="Arial-Rounded" pitchFamily="34" charset="0"/>
              </a:rPr>
              <a:t>l</a:t>
            </a:r>
            <a:r>
              <a:rPr lang="en-US" sz="5200" b="1" dirty="0" err="1">
                <a:solidFill>
                  <a:srgbClr val="FF0000"/>
                </a:solidFill>
                <a:latin typeface="Arial Rounded MT Bold" panose="020F0704030504030204" pitchFamily="34" charset="0"/>
                <a:ea typeface="Arial-Rounded" pitchFamily="34" charset="0"/>
                <a:cs typeface="Arial-Rounded" pitchFamily="34" charset="0"/>
              </a:rPr>
              <a:t>ừ</a:t>
            </a:r>
            <a:r>
              <a:rPr lang="en-US" b="1" dirty="0" smtClean="0">
                <a:latin typeface="Arial Rounded MT Bold" panose="020F0704030504030204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b="1" dirty="0">
              <a:latin typeface="Arial Rounded MT Bold" panose="020F0704030504030204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959568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8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597794" y="481272"/>
            <a:ext cx="1978576" cy="722531"/>
            <a:chOff x="85748" y="76200"/>
            <a:chExt cx="1978576" cy="722531"/>
          </a:xfrm>
        </p:grpSpPr>
        <p:grpSp>
          <p:nvGrpSpPr>
            <p:cNvPr id="38" name="Group 37"/>
            <p:cNvGrpSpPr/>
            <p:nvPr/>
          </p:nvGrpSpPr>
          <p:grpSpPr>
            <a:xfrm>
              <a:off x="85748" y="169725"/>
              <a:ext cx="1770762" cy="606130"/>
              <a:chOff x="85748" y="169725"/>
              <a:chExt cx="1770762" cy="606130"/>
            </a:xfrm>
          </p:grpSpPr>
          <p:sp>
            <p:nvSpPr>
              <p:cNvPr id="35" name="Rounded Rectangle 34"/>
              <p:cNvSpPr/>
              <p:nvPr/>
            </p:nvSpPr>
            <p:spPr bwMode="auto">
              <a:xfrm>
                <a:off x="440086" y="169725"/>
                <a:ext cx="1416424" cy="606130"/>
              </a:xfrm>
              <a:prstGeom prst="roundRect">
                <a:avLst/>
              </a:prstGeom>
              <a:solidFill>
                <a:srgbClr val="92D05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85748" y="201195"/>
                <a:ext cx="578931" cy="533997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3600" b="1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153037" y="76200"/>
              <a:ext cx="1911287" cy="722531"/>
              <a:chOff x="-651821" y="-231732"/>
              <a:chExt cx="1911287" cy="722531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-651821" y="-231732"/>
                <a:ext cx="44435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latin typeface="Calibri" pitchFamily="34" charset="0"/>
                    <a:cs typeface="Calibri" pitchFamily="34" charset="0"/>
                  </a:rPr>
                  <a:t>2</a:t>
                </a:r>
                <a:endParaRPr lang="en-US" sz="4000" b="1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-195258" y="-155532"/>
                <a:ext cx="14547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.VnAvant" pitchFamily="34" charset="0"/>
                  </a:rPr>
                  <a:t>§</a:t>
                </a:r>
                <a:r>
                  <a:rPr lang="en-US" sz="3600" b="1" dirty="0" err="1">
                    <a:solidFill>
                      <a:schemeClr val="bg1"/>
                    </a:solidFill>
                    <a:latin typeface=".VnAvant" pitchFamily="34" charset="0"/>
                  </a:rPr>
                  <a:t>äc</a:t>
                </a:r>
                <a:endParaRPr lang="en-US" sz="3600" b="1" dirty="0">
                  <a:solidFill>
                    <a:schemeClr val="bg1"/>
                  </a:solidFill>
                  <a:latin typeface=".VnAvant" pitchFamily="34" charset="0"/>
                </a:endParaRPr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A07FC7F5-9EE6-44BB-B5A8-FB54F63BE291}"/>
              </a:ext>
            </a:extLst>
          </p:cNvPr>
          <p:cNvSpPr txBox="1"/>
          <p:nvPr/>
        </p:nvSpPr>
        <p:spPr>
          <a:xfrm flipH="1">
            <a:off x="3594913" y="956101"/>
            <a:ext cx="4876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VNI-Avo" pitchFamily="2" charset="0"/>
              </a:rPr>
              <a:t>u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A07FC7F5-9EE6-44BB-B5A8-FB54F63BE291}"/>
              </a:ext>
            </a:extLst>
          </p:cNvPr>
          <p:cNvSpPr txBox="1"/>
          <p:nvPr/>
        </p:nvSpPr>
        <p:spPr>
          <a:xfrm flipH="1">
            <a:off x="8098257" y="956102"/>
            <a:ext cx="4876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VNI-Avo" pitchFamily="2" charset="0"/>
              </a:rPr>
              <a:t>ö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188680" y="2406840"/>
            <a:ext cx="3250275" cy="2008910"/>
            <a:chOff x="304800" y="1752600"/>
            <a:chExt cx="3250275" cy="2008910"/>
          </a:xfrm>
        </p:grpSpPr>
        <p:sp>
          <p:nvSpPr>
            <p:cNvPr id="5" name="Rectangle 4"/>
            <p:cNvSpPr/>
            <p:nvPr/>
          </p:nvSpPr>
          <p:spPr bwMode="auto">
            <a:xfrm>
              <a:off x="304800" y="1752600"/>
              <a:ext cx="1600200" cy="990600"/>
            </a:xfrm>
            <a:prstGeom prst="rect">
              <a:avLst/>
            </a:prstGeom>
            <a:solidFill>
              <a:srgbClr val="CCEC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4800" b="1">
                <a:solidFill>
                  <a:srgbClr val="0033CC"/>
                </a:solidFill>
                <a:latin typeface=".VnAvant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1954874" y="1759526"/>
              <a:ext cx="1600200" cy="990600"/>
            </a:xfrm>
            <a:prstGeom prst="rect">
              <a:avLst/>
            </a:prstGeom>
            <a:solidFill>
              <a:srgbClr val="CCEC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4800" b="1">
                <a:solidFill>
                  <a:srgbClr val="0033CC"/>
                </a:solidFill>
                <a:latin typeface=".VnAvant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304801" y="2770910"/>
              <a:ext cx="3250274" cy="990600"/>
            </a:xfrm>
            <a:prstGeom prst="rect">
              <a:avLst/>
            </a:prstGeom>
            <a:solidFill>
              <a:srgbClr val="CCEC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4800" b="1">
                <a:solidFill>
                  <a:srgbClr val="0033CC"/>
                </a:solidFill>
                <a:latin typeface=".VnAvant" pitchFamily="34" charset="0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A07FC7F5-9EE6-44BB-B5A8-FB54F63BE291}"/>
              </a:ext>
            </a:extLst>
          </p:cNvPr>
          <p:cNvSpPr txBox="1"/>
          <p:nvPr/>
        </p:nvSpPr>
        <p:spPr>
          <a:xfrm flipH="1">
            <a:off x="4588547" y="2479716"/>
            <a:ext cx="487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VNI-Avo" pitchFamily="2" charset="0"/>
              </a:rPr>
              <a:t>u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71255" y="2497129"/>
            <a:ext cx="7190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VNI-Avo" pitchFamily="2" charset="0"/>
              </a:rPr>
              <a:t>ñ</a:t>
            </a:r>
            <a:endParaRPr lang="en-US" sz="4800" dirty="0">
              <a:latin typeface="VNI-Avo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96090" y="3541502"/>
            <a:ext cx="1192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VNI-Avo" pitchFamily="2" charset="0"/>
              </a:rPr>
              <a:t>ñuû</a:t>
            </a:r>
            <a:endParaRPr lang="en-US" sz="4800" b="1" dirty="0">
              <a:latin typeface="VNI-Avo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88880" y="3541501"/>
            <a:ext cx="688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VNI-Avo" pitchFamily="2" charset="0"/>
              </a:rPr>
              <a:t>u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716960" y="2340259"/>
            <a:ext cx="3250275" cy="2008910"/>
            <a:chOff x="304800" y="1752600"/>
            <a:chExt cx="3250275" cy="2008910"/>
          </a:xfrm>
        </p:grpSpPr>
        <p:sp>
          <p:nvSpPr>
            <p:cNvPr id="11" name="Rectangle 10"/>
            <p:cNvSpPr/>
            <p:nvPr/>
          </p:nvSpPr>
          <p:spPr bwMode="auto">
            <a:xfrm>
              <a:off x="304800" y="1752600"/>
              <a:ext cx="1600200" cy="990600"/>
            </a:xfrm>
            <a:prstGeom prst="rect">
              <a:avLst/>
            </a:prstGeom>
            <a:solidFill>
              <a:srgbClr val="CCEC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4800" b="1">
                <a:solidFill>
                  <a:srgbClr val="0033CC"/>
                </a:solidFill>
                <a:latin typeface=".VnAvant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1954874" y="1759526"/>
              <a:ext cx="1600200" cy="990600"/>
            </a:xfrm>
            <a:prstGeom prst="rect">
              <a:avLst/>
            </a:prstGeom>
            <a:solidFill>
              <a:srgbClr val="CCEC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4800" b="1">
                <a:solidFill>
                  <a:srgbClr val="0033CC"/>
                </a:solidFill>
                <a:latin typeface=".VnAvant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04801" y="2770910"/>
              <a:ext cx="3250274" cy="990600"/>
            </a:xfrm>
            <a:prstGeom prst="rect">
              <a:avLst/>
            </a:prstGeom>
            <a:solidFill>
              <a:srgbClr val="CCEC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4800" b="1">
                <a:solidFill>
                  <a:srgbClr val="0033CC"/>
                </a:solidFill>
                <a:latin typeface=".VnAvant" pitchFamily="34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A07FC7F5-9EE6-44BB-B5A8-FB54F63BE291}"/>
              </a:ext>
            </a:extLst>
          </p:cNvPr>
          <p:cNvSpPr txBox="1"/>
          <p:nvPr/>
        </p:nvSpPr>
        <p:spPr>
          <a:xfrm flipH="1">
            <a:off x="8827194" y="2437474"/>
            <a:ext cx="487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VNI-Avo" pitchFamily="2" charset="0"/>
              </a:rPr>
              <a:t>ö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A07FC7F5-9EE6-44BB-B5A8-FB54F63BE291}"/>
              </a:ext>
            </a:extLst>
          </p:cNvPr>
          <p:cNvSpPr txBox="1"/>
          <p:nvPr/>
        </p:nvSpPr>
        <p:spPr>
          <a:xfrm flipH="1">
            <a:off x="7962668" y="3481847"/>
            <a:ext cx="1108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800" b="1" dirty="0" err="1">
                <a:latin typeface="VNI-Avo" pitchFamily="2" charset="0"/>
              </a:rPr>
              <a:t>löø</a:t>
            </a:r>
            <a:endParaRPr lang="en-US" sz="4800" b="1" dirty="0">
              <a:latin typeface="VNI-Avo" pitchFamily="2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A07FC7F5-9EE6-44BB-B5A8-FB54F63BE291}"/>
              </a:ext>
            </a:extLst>
          </p:cNvPr>
          <p:cNvSpPr txBox="1"/>
          <p:nvPr/>
        </p:nvSpPr>
        <p:spPr>
          <a:xfrm flipH="1">
            <a:off x="7273219" y="2437474"/>
            <a:ext cx="487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VNI-Avo" pitchFamily="2" charset="0"/>
              </a:rPr>
              <a:t>l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86046" y="3472238"/>
            <a:ext cx="688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VNI-Avo" pitchFamily="2" charset="0"/>
              </a:rPr>
              <a:t>ö</a:t>
            </a:r>
          </a:p>
        </p:txBody>
      </p:sp>
    </p:spTree>
    <p:extLst>
      <p:ext uri="{BB962C8B-B14F-4D97-AF65-F5344CB8AC3E}">
        <p14:creationId xmlns:p14="http://schemas.microsoft.com/office/powerpoint/2010/main" val="1419728952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1" grpId="0"/>
      <p:bldP spid="49" grpId="0"/>
      <p:bldP spid="2" grpId="0"/>
      <p:bldP spid="6" grpId="0"/>
      <p:bldP spid="15" grpId="0"/>
      <p:bldP spid="52" grpId="0"/>
      <p:bldP spid="54" grpId="0"/>
      <p:bldP spid="55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:\ASMO\vector-illustration-cute-cartoon-boy-600w-25354004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5570"/>
            <a:ext cx="10929504" cy="578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378652" y="3000849"/>
            <a:ext cx="7696200" cy="2438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extBox 4"/>
          <p:cNvSpPr txBox="1"/>
          <p:nvPr/>
        </p:nvSpPr>
        <p:spPr>
          <a:xfrm>
            <a:off x="2743200" y="3813720"/>
            <a:ext cx="80607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endParaRPr lang="vi-VN" sz="4400" b="1" dirty="0">
              <a:solidFill>
                <a:srgbClr val="00206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0" y="3000849"/>
            <a:ext cx="298671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</a:t>
            </a:r>
            <a:r>
              <a:rPr lang="en-US" sz="66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sánh</a:t>
            </a:r>
            <a:endParaRPr lang="en-US" sz="66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225774" y="4198440"/>
            <a:ext cx="2018038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943600" y="4172514"/>
            <a:ext cx="2018038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6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76" t="32456" r="-712" b="48687"/>
          <a:stretch/>
        </p:blipFill>
        <p:spPr bwMode="auto">
          <a:xfrm>
            <a:off x="7233314" y="4198440"/>
            <a:ext cx="926018" cy="490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954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66&quot;/&gt;&lt;/object&gt;&lt;object type=&quot;3&quot; unique_id=&quot;10005&quot;&gt;&lt;property id=&quot;20148&quot; value=&quot;5&quot;/&gt;&lt;property id=&quot;20300&quot; value=&quot;Slide 3&quot;/&gt;&lt;property id=&quot;20307&quot; value=&quot;265&quot;/&gt;&lt;/object&gt;&lt;object type=&quot;3&quot; unique_id=&quot;10006&quot;&gt;&lt;property id=&quot;20148&quot; value=&quot;5&quot;/&gt;&lt;property id=&quot;20300&quot; value=&quot;Slide 4&quot;/&gt;&lt;property id=&quot;20307&quot; value=&quot;314&quot;/&gt;&lt;/object&gt;&lt;object type=&quot;3&quot; unique_id=&quot;10007&quot;&gt;&lt;property id=&quot;20148&quot; value=&quot;5&quot;/&gt;&lt;property id=&quot;20300&quot; value=&quot;Slide 5&quot;/&gt;&lt;property id=&quot;20307&quot; value=&quot;267&quot;/&gt;&lt;/object&gt;&lt;object type=&quot;3&quot; unique_id=&quot;10008&quot;&gt;&lt;property id=&quot;20148&quot; value=&quot;5&quot;/&gt;&lt;property id=&quot;20300&quot; value=&quot;Slide 6&quot;/&gt;&lt;property id=&quot;20307&quot; value=&quot;271&quot;/&gt;&lt;/object&gt;&lt;object type=&quot;3&quot; unique_id=&quot;10009&quot;&gt;&lt;property id=&quot;20148&quot; value=&quot;5&quot;/&gt;&lt;property id=&quot;20300&quot; value=&quot;Slide 7&quot;/&gt;&lt;property id=&quot;20307&quot; value=&quot;275&quot;/&gt;&lt;/object&gt;&lt;object type=&quot;3&quot; unique_id=&quot;10010&quot;&gt;&lt;property id=&quot;20148&quot; value=&quot;5&quot;/&gt;&lt;property id=&quot;20300&quot; value=&quot;Slide 8&quot;/&gt;&lt;property id=&quot;20307&quot; value=&quot;304&quot;/&gt;&lt;/object&gt;&lt;object type=&quot;3&quot; unique_id=&quot;10011&quot;&gt;&lt;property id=&quot;20148&quot; value=&quot;5&quot;/&gt;&lt;property id=&quot;20300&quot; value=&quot;Slide 9&quot;/&gt;&lt;property id=&quot;20307&quot; value=&quot;288&quot;/&gt;&lt;/object&gt;&lt;object type=&quot;3&quot; unique_id=&quot;10012&quot;&gt;&lt;property id=&quot;20148&quot; value=&quot;5&quot;/&gt;&lt;property id=&quot;20300&quot; value=&quot;Slide 10&quot;/&gt;&lt;property id=&quot;20307&quot; value=&quot;328&quot;/&gt;&lt;/object&gt;&lt;object type=&quot;3&quot; unique_id=&quot;10013&quot;&gt;&lt;property id=&quot;20148&quot; value=&quot;5&quot;/&gt;&lt;property id=&quot;20300&quot; value=&quot;Slide 11&quot;/&gt;&lt;property id=&quot;20307&quot; value=&quot;329&quot;/&gt;&lt;/object&gt;&lt;object type=&quot;3&quot; unique_id=&quot;10014&quot;&gt;&lt;property id=&quot;20148&quot; value=&quot;5&quot;/&gt;&lt;property id=&quot;20300&quot; value=&quot;Slide 12&quot;/&gt;&lt;property id=&quot;20307&quot; value=&quot;330&quot;/&gt;&lt;/object&gt;&lt;object type=&quot;3&quot; unique_id=&quot;10015&quot;&gt;&lt;property id=&quot;20148&quot; value=&quot;5&quot;/&gt;&lt;property id=&quot;20300&quot; value=&quot;Slide 13&quot;/&gt;&lt;property id=&quot;20307&quot; value=&quot;331&quot;/&gt;&lt;/object&gt;&lt;object type=&quot;3&quot; unique_id=&quot;10016&quot;&gt;&lt;property id=&quot;20148&quot; value=&quot;5&quot;/&gt;&lt;property id=&quot;20300&quot; value=&quot;Slide 14&quot;/&gt;&lt;property id=&quot;20307&quot; value=&quot;305&quot;/&gt;&lt;/object&gt;&lt;object type=&quot;3&quot; unique_id=&quot;10017&quot;&gt;&lt;property id=&quot;20148&quot; value=&quot;5&quot;/&gt;&lt;property id=&quot;20300&quot; value=&quot;Slide 15&quot;/&gt;&lt;property id=&quot;20307&quot; value=&quot;332&quot;/&gt;&lt;/object&gt;&lt;object type=&quot;3&quot; unique_id=&quot;10018&quot;&gt;&lt;property id=&quot;20148&quot; value=&quot;5&quot;/&gt;&lt;property id=&quot;20300&quot; value=&quot;Slide 16&quot;/&gt;&lt;property id=&quot;20307&quot; value=&quot;308&quot;/&gt;&lt;/object&gt;&lt;object type=&quot;3&quot; unique_id=&quot;10019&quot;&gt;&lt;property id=&quot;20148&quot; value=&quot;5&quot;/&gt;&lt;property id=&quot;20300&quot; value=&quot;Slide 17&quot;/&gt;&lt;property id=&quot;20307&quot; value=&quot;311&quot;/&gt;&lt;/object&gt;&lt;object type=&quot;3&quot; unique_id=&quot;10020&quot;&gt;&lt;property id=&quot;20148&quot; value=&quot;5&quot;/&gt;&lt;property id=&quot;20300&quot; value=&quot;Slide 18&quot;/&gt;&lt;property id=&quot;20307&quot; value=&quot;327&quot;/&gt;&lt;/object&gt;&lt;object type=&quot;3&quot; unique_id=&quot;10021&quot;&gt;&lt;property id=&quot;20148&quot; value=&quot;5&quot;/&gt;&lt;property id=&quot;20300&quot; value=&quot;Slide 19&quot;/&gt;&lt;property id=&quot;20307&quot; value=&quot;307&quot;/&gt;&lt;/object&gt;&lt;object type=&quot;3&quot; unique_id=&quot;10022&quot;&gt;&lt;property id=&quot;20148&quot; value=&quot;5&quot;/&gt;&lt;property id=&quot;20300&quot; value=&quot;Slide 20&quot;/&gt;&lt;property id=&quot;20307&quot; value=&quot;310&quot;/&gt;&lt;/object&gt;&lt;object type=&quot;3&quot; unique_id=&quot;10023&quot;&gt;&lt;property id=&quot;20148&quot; value=&quot;5&quot;/&gt;&lt;property id=&quot;20300&quot; value=&quot;Slide 21&quot;/&gt;&lt;property id=&quot;20307&quot; value=&quot;333&quot;/&gt;&lt;/object&gt;&lt;object type=&quot;3&quot; unique_id=&quot;10024&quot;&gt;&lt;property id=&quot;20148&quot; value=&quot;5&quot;/&gt;&lt;property id=&quot;20300&quot; value=&quot;Slide 22&quot;/&gt;&lt;property id=&quot;20307&quot; value=&quot;326&quot;/&gt;&lt;/object&gt;&lt;object type=&quot;3&quot; unique_id=&quot;10025&quot;&gt;&lt;property id=&quot;20148&quot; value=&quot;5&quot;/&gt;&lt;property id=&quot;20300&quot; value=&quot;Slide 31&quot;/&gt;&lt;property id=&quot;20307&quot; value=&quot;313&quot;/&gt;&lt;/object&gt;&lt;object type=&quot;3&quot; unique_id=&quot;10335&quot;&gt;&lt;property id=&quot;20148&quot; value=&quot;5&quot;/&gt;&lt;property id=&quot;20300&quot; value=&quot;Slide 23&quot;/&gt;&lt;property id=&quot;20307&quot; value=&quot;334&quot;/&gt;&lt;/object&gt;&lt;object type=&quot;3&quot; unique_id=&quot;10337&quot;&gt;&lt;property id=&quot;20148&quot; value=&quot;5&quot;/&gt;&lt;property id=&quot;20300&quot; value=&quot;Slide 25&quot;/&gt;&lt;property id=&quot;20307&quot; value=&quot;336&quot;/&gt;&lt;/object&gt;&lt;object type=&quot;3&quot; unique_id=&quot;10338&quot;&gt;&lt;property id=&quot;20148&quot; value=&quot;5&quot;/&gt;&lt;property id=&quot;20300&quot; value=&quot;Slide 26&quot;/&gt;&lt;property id=&quot;20307&quot; value=&quot;337&quot;/&gt;&lt;/object&gt;&lt;object type=&quot;3&quot; unique_id=&quot;10339&quot;&gt;&lt;property id=&quot;20148&quot; value=&quot;5&quot;/&gt;&lt;property id=&quot;20300&quot; value=&quot;Slide 27&quot;/&gt;&lt;property id=&quot;20307&quot; value=&quot;338&quot;/&gt;&lt;/object&gt;&lt;object type=&quot;3&quot; unique_id=&quot;10340&quot;&gt;&lt;property id=&quot;20148&quot; value=&quot;5&quot;/&gt;&lt;property id=&quot;20300&quot; value=&quot;Slide 28&quot;/&gt;&lt;property id=&quot;20307&quot; value=&quot;339&quot;/&gt;&lt;/object&gt;&lt;object type=&quot;3&quot; unique_id=&quot;10341&quot;&gt;&lt;property id=&quot;20148&quot; value=&quot;5&quot;/&gt;&lt;property id=&quot;20300&quot; value=&quot;Slide 29&quot;/&gt;&lt;property id=&quot;20307&quot; value=&quot;340&quot;/&gt;&lt;/object&gt;&lt;object type=&quot;3&quot; unique_id=&quot;10342&quot;&gt;&lt;property id=&quot;20148&quot; value=&quot;5&quot;/&gt;&lt;property id=&quot;20300&quot; value=&quot;Slide 30&quot;/&gt;&lt;property id=&quot;20307&quot; value=&quot;341&quot;/&gt;&lt;/object&gt;&lt;object type=&quot;3&quot; unique_id=&quot;10475&quot;&gt;&lt;property id=&quot;20148&quot; value=&quot;5&quot;/&gt;&lt;property id=&quot;20300&quot; value=&quot;Slide 24&quot;/&gt;&lt;property id=&quot;20307&quot; value=&quot;342&quot;/&gt;&lt;/object&gt;&lt;/object&gt;&lt;object type=&quot;8&quot; unique_id=&quot;10050&quot;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9|6.6|3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9|6.6|3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6615</TotalTime>
  <Words>414</Words>
  <Application>Microsoft Office PowerPoint</Application>
  <PresentationFormat>Widescreen</PresentationFormat>
  <Paragraphs>177</Paragraphs>
  <Slides>33</Slides>
  <Notes>9</Notes>
  <HiddenSlides>0</HiddenSlides>
  <MMClips>6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53" baseType="lpstr">
      <vt:lpstr>VNI-Times</vt:lpstr>
      <vt:lpstr>HL Hoctro</vt:lpstr>
      <vt:lpstr>HP001 4H</vt:lpstr>
      <vt:lpstr>VNI-Avo</vt:lpstr>
      <vt:lpstr>HP001 4H Normal</vt:lpstr>
      <vt:lpstr>Calibri</vt:lpstr>
      <vt:lpstr>Arrus-Black</vt:lpstr>
      <vt:lpstr>Times New Roman</vt:lpstr>
      <vt:lpstr>HP001 4 hàng</vt:lpstr>
      <vt:lpstr>.VnAvant</vt:lpstr>
      <vt:lpstr>Arial-Rounded</vt:lpstr>
      <vt:lpstr>HP001 5 hàng</vt:lpstr>
      <vt:lpstr>.VnArial</vt:lpstr>
      <vt:lpstr>.VnCooper</vt:lpstr>
      <vt:lpstr>Arial</vt:lpstr>
      <vt:lpstr>AvantGarde</vt:lpstr>
      <vt:lpstr>Comic Sans MS</vt:lpstr>
      <vt:lpstr>Arial Rounded MT Bold</vt:lpstr>
      <vt:lpstr>Office Theme</vt:lpstr>
      <vt:lpstr>1_Default Design</vt:lpstr>
      <vt:lpstr>TIẾNG VIỆT 1 Bài 13: U  u  Ư  ư  ( tr 38,39 )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Trang</dc:creator>
  <cp:lastModifiedBy>Admin</cp:lastModifiedBy>
  <cp:revision>396</cp:revision>
  <dcterms:created xsi:type="dcterms:W3CDTF">2006-08-16T00:00:00Z</dcterms:created>
  <dcterms:modified xsi:type="dcterms:W3CDTF">2021-10-05T16:09:27Z</dcterms:modified>
</cp:coreProperties>
</file>