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708" r:id="rId4"/>
  </p:sldMasterIdLst>
  <p:notesMasterIdLst>
    <p:notesMasterId r:id="rId30"/>
  </p:notesMasterIdLst>
  <p:sldIdLst>
    <p:sldId id="257" r:id="rId5"/>
    <p:sldId id="317" r:id="rId6"/>
    <p:sldId id="335" r:id="rId7"/>
    <p:sldId id="334" r:id="rId8"/>
    <p:sldId id="259" r:id="rId9"/>
    <p:sldId id="260" r:id="rId10"/>
    <p:sldId id="336" r:id="rId11"/>
    <p:sldId id="319" r:id="rId12"/>
    <p:sldId id="320" r:id="rId13"/>
    <p:sldId id="337" r:id="rId14"/>
    <p:sldId id="321" r:id="rId15"/>
    <p:sldId id="263" r:id="rId16"/>
    <p:sldId id="322" r:id="rId17"/>
    <p:sldId id="338" r:id="rId18"/>
    <p:sldId id="330" r:id="rId19"/>
    <p:sldId id="329" r:id="rId20"/>
    <p:sldId id="333" r:id="rId21"/>
    <p:sldId id="323" r:id="rId22"/>
    <p:sldId id="324" r:id="rId23"/>
    <p:sldId id="325" r:id="rId24"/>
    <p:sldId id="339" r:id="rId25"/>
    <p:sldId id="331" r:id="rId26"/>
    <p:sldId id="332" r:id="rId27"/>
    <p:sldId id="340" r:id="rId28"/>
    <p:sldId id="277" r:id="rId29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5C6"/>
    <a:srgbClr val="F339A3"/>
    <a:srgbClr val="F55DB4"/>
    <a:srgbClr val="9933FF"/>
    <a:srgbClr val="64C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81" autoAdjust="0"/>
  </p:normalViewPr>
  <p:slideViewPr>
    <p:cSldViewPr>
      <p:cViewPr varScale="1">
        <p:scale>
          <a:sx n="68" d="100"/>
          <a:sy n="68" d="100"/>
        </p:scale>
        <p:origin x="798" y="60"/>
      </p:cViewPr>
      <p:guideLst>
        <p:guide orient="horz" pos="2160"/>
        <p:guide pos="3831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61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8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995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551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3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9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727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9" y="1600203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7" y="1600203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0647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7" indent="0">
              <a:buNone/>
              <a:defRPr sz="2000" b="1"/>
            </a:lvl2pPr>
            <a:lvl3pPr marL="914394" indent="0">
              <a:buNone/>
              <a:defRPr sz="1800" b="1"/>
            </a:lvl3pPr>
            <a:lvl4pPr marL="1371591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6" indent="0">
              <a:buNone/>
              <a:defRPr sz="1600" b="1"/>
            </a:lvl6pPr>
            <a:lvl7pPr marL="2743183" indent="0">
              <a:buNone/>
              <a:defRPr sz="1600" b="1"/>
            </a:lvl7pPr>
            <a:lvl8pPr marL="3200380" indent="0">
              <a:buNone/>
              <a:defRPr sz="1600" b="1"/>
            </a:lvl8pPr>
            <a:lvl9pPr marL="365757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7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7" indent="0">
              <a:buNone/>
              <a:defRPr sz="2000" b="1"/>
            </a:lvl2pPr>
            <a:lvl3pPr marL="914394" indent="0">
              <a:buNone/>
              <a:defRPr sz="1800" b="1"/>
            </a:lvl3pPr>
            <a:lvl4pPr marL="1371591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6" indent="0">
              <a:buNone/>
              <a:defRPr sz="1600" b="1"/>
            </a:lvl6pPr>
            <a:lvl7pPr marL="2743183" indent="0">
              <a:buNone/>
              <a:defRPr sz="1600" b="1"/>
            </a:lvl7pPr>
            <a:lvl8pPr marL="3200380" indent="0">
              <a:buNone/>
              <a:defRPr sz="1600" b="1"/>
            </a:lvl8pPr>
            <a:lvl9pPr marL="365757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7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7376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771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81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4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3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4" y="1435103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97" indent="0">
              <a:buNone/>
              <a:defRPr sz="1200"/>
            </a:lvl2pPr>
            <a:lvl3pPr marL="914394" indent="0">
              <a:buNone/>
              <a:defRPr sz="1000"/>
            </a:lvl3pPr>
            <a:lvl4pPr marL="1371591" indent="0">
              <a:buNone/>
              <a:defRPr sz="900"/>
            </a:lvl4pPr>
            <a:lvl5pPr marL="1828789" indent="0">
              <a:buNone/>
              <a:defRPr sz="900"/>
            </a:lvl5pPr>
            <a:lvl6pPr marL="2285986" indent="0">
              <a:buNone/>
              <a:defRPr sz="900"/>
            </a:lvl6pPr>
            <a:lvl7pPr marL="2743183" indent="0">
              <a:buNone/>
              <a:defRPr sz="900"/>
            </a:lvl7pPr>
            <a:lvl8pPr marL="3200380" indent="0">
              <a:buNone/>
              <a:defRPr sz="900"/>
            </a:lvl8pPr>
            <a:lvl9pPr marL="365757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247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6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6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97" indent="0">
              <a:buNone/>
              <a:defRPr sz="2800"/>
            </a:lvl2pPr>
            <a:lvl3pPr marL="914394" indent="0">
              <a:buNone/>
              <a:defRPr sz="2400"/>
            </a:lvl3pPr>
            <a:lvl4pPr marL="1371591" indent="0">
              <a:buNone/>
              <a:defRPr sz="2000"/>
            </a:lvl4pPr>
            <a:lvl5pPr marL="1828789" indent="0">
              <a:buNone/>
              <a:defRPr sz="2000"/>
            </a:lvl5pPr>
            <a:lvl6pPr marL="2285986" indent="0">
              <a:buNone/>
              <a:defRPr sz="2000"/>
            </a:lvl6pPr>
            <a:lvl7pPr marL="2743183" indent="0">
              <a:buNone/>
              <a:defRPr sz="2000"/>
            </a:lvl7pPr>
            <a:lvl8pPr marL="3200380" indent="0">
              <a:buNone/>
              <a:defRPr sz="2000"/>
            </a:lvl8pPr>
            <a:lvl9pPr marL="3657577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6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97" indent="0">
              <a:buNone/>
              <a:defRPr sz="1200"/>
            </a:lvl2pPr>
            <a:lvl3pPr marL="914394" indent="0">
              <a:buNone/>
              <a:defRPr sz="1000"/>
            </a:lvl3pPr>
            <a:lvl4pPr marL="1371591" indent="0">
              <a:buNone/>
              <a:defRPr sz="900"/>
            </a:lvl4pPr>
            <a:lvl5pPr marL="1828789" indent="0">
              <a:buNone/>
              <a:defRPr sz="900"/>
            </a:lvl5pPr>
            <a:lvl6pPr marL="2285986" indent="0">
              <a:buNone/>
              <a:defRPr sz="900"/>
            </a:lvl6pPr>
            <a:lvl7pPr marL="2743183" indent="0">
              <a:buNone/>
              <a:defRPr sz="900"/>
            </a:lvl7pPr>
            <a:lvl8pPr marL="3200380" indent="0">
              <a:buNone/>
              <a:defRPr sz="900"/>
            </a:lvl8pPr>
            <a:lvl9pPr marL="365757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0346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441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41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41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319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1835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9404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167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7192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2098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579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767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4210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6961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6736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6713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4909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6313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818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7304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5588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119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9144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9046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121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9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1_标题幻灯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781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1_标题幻灯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512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DB80-DED7-4863-9EA0-A109B0CE1D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2A807-A586-46A6-936E-8657522CD4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4387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DB80-DED7-4863-9EA0-A109B0CE1D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2A807-A586-46A6-936E-8657522CD4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130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792" y="1709739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9792" y="4589464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DB80-DED7-4863-9EA0-A109B0CE1D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2A807-A586-46A6-936E-8657522CD4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379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DB80-DED7-4863-9EA0-A109B0CE1D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2A807-A586-46A6-936E-8657522CD4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752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365126"/>
            <a:ext cx="1048958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11" y="1681163"/>
            <a:ext cx="5145027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7711" y="2505075"/>
            <a:ext cx="514502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56931" y="1681163"/>
            <a:ext cx="5170365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56931" y="2505075"/>
            <a:ext cx="5170365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DB80-DED7-4863-9EA0-A109B0CE1D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2A807-A586-46A6-936E-8657522CD4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2786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DB80-DED7-4863-9EA0-A109B0CE1D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2A807-A586-46A6-936E-8657522CD4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8661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DB80-DED7-4863-9EA0-A109B0CE1D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2A807-A586-46A6-936E-8657522CD4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48684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DB80-DED7-4863-9EA0-A109B0CE1D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2A807-A586-46A6-936E-8657522CD4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8590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DB80-DED7-4863-9EA0-A109B0CE1D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2A807-A586-46A6-936E-8657522CD4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0549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DB80-DED7-4863-9EA0-A109B0CE1D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2A807-A586-46A6-936E-8657522CD4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8695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3315" y="365125"/>
            <a:ext cx="2622396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6126" y="365125"/>
            <a:ext cx="7715166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DB80-DED7-4863-9EA0-A109B0CE1D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2A807-A586-46A6-936E-8657522CD4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11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3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3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3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3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748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39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8" indent="-342898" algn="l" defTabSz="91439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45" indent="-285748" algn="l" defTabSz="91439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9" algn="l" defTabSz="91439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0" indent="-228599" algn="l" defTabSz="91439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9" algn="l" defTabSz="91439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9" algn="l" defTabSz="9143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2" indent="-228599" algn="l" defTabSz="9143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79" indent="-228599" algn="l" defTabSz="9143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6" indent="-228599" algn="l" defTabSz="9143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4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1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6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3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0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7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88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707" r:id="rId2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127" y="365126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2DB80-DED7-4863-9EA0-A109B0CE1D1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2A807-A586-46A6-936E-8657522CD4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585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22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1696" y="581419"/>
            <a:ext cx="10004345" cy="767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4389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5087" y="2099946"/>
            <a:ext cx="2225509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...ò </a:t>
            </a:r>
            <a:r>
              <a:rPr lang="en-US" sz="359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9003" y="2070198"/>
            <a:ext cx="2122134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ế </a:t>
            </a:r>
            <a:r>
              <a:rPr lang="en-US" sz="359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74824" y="2013375"/>
            <a:ext cx="2122134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74824" y="3282739"/>
            <a:ext cx="2122134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vi-VN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ồ  ...  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1706" y="3321486"/>
            <a:ext cx="2269041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 e </a:t>
            </a:r>
            <a:r>
              <a:rPr lang="en-US" sz="359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đò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01222" y="3292807"/>
            <a:ext cx="2122134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 ẹ </a:t>
            </a:r>
            <a:r>
              <a:rPr lang="en-US" sz="359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79515" y="2033037"/>
            <a:ext cx="489796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765265" y="2019608"/>
            <a:ext cx="984640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905650" y="1950000"/>
            <a:ext cx="489796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051719" y="3256265"/>
            <a:ext cx="799642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</a:t>
            </a:r>
            <a:r>
              <a:rPr lang="en-US" sz="39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704026" y="3221344"/>
            <a:ext cx="1010247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099397" y="3252037"/>
            <a:ext cx="489796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931056" y="3221336"/>
            <a:ext cx="984640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22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7" grpId="0"/>
      <p:bldP spid="43" grpId="0"/>
      <p:bldP spid="44" grpId="0"/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/>
          <p:cNvSpPr/>
          <p:nvPr/>
        </p:nvSpPr>
        <p:spPr>
          <a:xfrm>
            <a:off x="394381" y="685800"/>
            <a:ext cx="4346168" cy="9411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c. Thực hành</a:t>
            </a:r>
            <a:endParaRPr lang="en-US" sz="4000" b="1" i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446714" y="2216182"/>
            <a:ext cx="9295427" cy="2355818"/>
            <a:chOff x="1444162" y="2290314"/>
            <a:chExt cx="10351757" cy="3729486"/>
          </a:xfrm>
        </p:grpSpPr>
        <p:sp>
          <p:nvSpPr>
            <p:cNvPr id="29" name="Rounded Rectangle 28"/>
            <p:cNvSpPr/>
            <p:nvPr/>
          </p:nvSpPr>
          <p:spPr>
            <a:xfrm>
              <a:off x="1560153" y="2290315"/>
              <a:ext cx="10235766" cy="3729485"/>
            </a:xfrm>
            <a:prstGeom prst="roundRect">
              <a:avLst/>
            </a:prstGeom>
            <a:solidFill>
              <a:srgbClr val="F55DB4"/>
            </a:solidFill>
            <a:ln>
              <a:solidFill>
                <a:srgbClr val="F55DB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1444162" y="2290314"/>
              <a:ext cx="10235766" cy="35584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55DB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itle 1"/>
          <p:cNvSpPr txBox="1">
            <a:spLocks/>
          </p:cNvSpPr>
          <p:nvPr/>
        </p:nvSpPr>
        <p:spPr>
          <a:xfrm>
            <a:off x="2347119" y="2743200"/>
            <a:ext cx="7772400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just">
              <a:buFont typeface="Arial" pitchFamily="34" charset="0"/>
              <a:buChar char="•"/>
            </a:pPr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Tìm tiếng bắt đầu bằng </a:t>
            </a:r>
            <a:r>
              <a:rPr lang="en-US" sz="4800" b="1" i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  <a:endParaRPr lang="en-US" sz="4800" b="1" smtClean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2347119" y="3496042"/>
            <a:ext cx="7772400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just">
              <a:buFont typeface="Arial" pitchFamily="34" charset="0"/>
              <a:buChar char="•"/>
            </a:pPr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Tìm tiếng bắt đầu bằng </a:t>
            </a:r>
            <a:r>
              <a:rPr lang="en-US" sz="4800" b="1" i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  <a:endParaRPr lang="en-US" sz="4800" b="1" smtClean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34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9"/>
          <p:cNvCxnSpPr>
            <a:stCxn id="4" idx="4"/>
          </p:cNvCxnSpPr>
          <p:nvPr/>
        </p:nvCxnSpPr>
        <p:spPr>
          <a:xfrm>
            <a:off x="3691494" y="2112223"/>
            <a:ext cx="6024" cy="2298806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椭圆 3"/>
          <p:cNvSpPr/>
          <p:nvPr/>
        </p:nvSpPr>
        <p:spPr>
          <a:xfrm>
            <a:off x="3362173" y="1440358"/>
            <a:ext cx="658642" cy="671865"/>
          </a:xfrm>
          <a:prstGeom prst="ellipse">
            <a:avLst/>
          </a:prstGeom>
          <a:solidFill>
            <a:srgbClr val="F29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椭圆 5"/>
          <p:cNvSpPr/>
          <p:nvPr/>
        </p:nvSpPr>
        <p:spPr>
          <a:xfrm>
            <a:off x="3361026" y="2358113"/>
            <a:ext cx="671865" cy="671865"/>
          </a:xfrm>
          <a:prstGeom prst="ellipse">
            <a:avLst/>
          </a:prstGeom>
          <a:solidFill>
            <a:srgbClr val="A5C0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椭圆 6"/>
          <p:cNvSpPr/>
          <p:nvPr/>
        </p:nvSpPr>
        <p:spPr>
          <a:xfrm>
            <a:off x="3361026" y="3168117"/>
            <a:ext cx="671865" cy="671865"/>
          </a:xfrm>
          <a:prstGeom prst="ellipse">
            <a:avLst/>
          </a:prstGeom>
          <a:solidFill>
            <a:srgbClr val="B092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椭圆 7"/>
          <p:cNvSpPr/>
          <p:nvPr/>
        </p:nvSpPr>
        <p:spPr>
          <a:xfrm>
            <a:off x="3363681" y="4128735"/>
            <a:ext cx="671865" cy="671865"/>
          </a:xfrm>
          <a:prstGeom prst="ellipse">
            <a:avLst/>
          </a:prstGeom>
          <a:solidFill>
            <a:srgbClr val="C8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1"/>
          <p:cNvSpPr txBox="1"/>
          <p:nvPr/>
        </p:nvSpPr>
        <p:spPr>
          <a:xfrm>
            <a:off x="3974083" y="1447800"/>
            <a:ext cx="2945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smtClean="0">
                <a:solidFill>
                  <a:srgbClr val="F29A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endParaRPr lang="zh-CN" altLang="en-US" sz="4000" b="1" dirty="0">
              <a:solidFill>
                <a:srgbClr val="F29A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13"/>
          <p:cNvSpPr txBox="1"/>
          <p:nvPr/>
        </p:nvSpPr>
        <p:spPr>
          <a:xfrm>
            <a:off x="3974083" y="3157697"/>
            <a:ext cx="2619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smtClean="0">
                <a:solidFill>
                  <a:srgbClr val="B092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endParaRPr lang="zh-CN" altLang="en-US" sz="4000" b="1" dirty="0">
              <a:solidFill>
                <a:srgbClr val="B092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15"/>
          <p:cNvSpPr txBox="1"/>
          <p:nvPr/>
        </p:nvSpPr>
        <p:spPr>
          <a:xfrm>
            <a:off x="746919" y="4110645"/>
            <a:ext cx="2614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4000" b="1" smtClean="0">
                <a:solidFill>
                  <a:srgbClr val="C8D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gừ</a:t>
            </a:r>
            <a:endParaRPr lang="zh-CN" altLang="en-US" sz="4000" b="1" dirty="0">
              <a:solidFill>
                <a:srgbClr val="C8D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7"/>
          <p:cNvSpPr txBox="1"/>
          <p:nvPr/>
        </p:nvSpPr>
        <p:spPr>
          <a:xfrm>
            <a:off x="-243581" y="2347692"/>
            <a:ext cx="3604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4000" b="1" smtClean="0">
                <a:solidFill>
                  <a:srgbClr val="A5C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gô</a:t>
            </a:r>
            <a:endParaRPr lang="zh-CN" altLang="en-US" sz="4000" b="1" dirty="0">
              <a:solidFill>
                <a:srgbClr val="A5C0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组合 41">
            <a:extLst>
              <a:ext uri="{FF2B5EF4-FFF2-40B4-BE49-F238E27FC236}">
                <a16:creationId xmlns:a16="http://schemas.microsoft.com/office/drawing/2014/main" xmlns="" id="{6F6AB393-9A79-4F80-8FFE-2997DB3CFE52}"/>
              </a:ext>
            </a:extLst>
          </p:cNvPr>
          <p:cNvGrpSpPr/>
          <p:nvPr/>
        </p:nvGrpSpPr>
        <p:grpSpPr>
          <a:xfrm rot="19869840">
            <a:off x="-1021712" y="-8522"/>
            <a:ext cx="5121322" cy="1810595"/>
            <a:chOff x="370847" y="2785417"/>
            <a:chExt cx="6171742" cy="2677017"/>
          </a:xfrm>
        </p:grpSpPr>
        <p:sp>
          <p:nvSpPr>
            <p:cNvPr id="13" name="Freeform: Shape 37">
              <a:extLst>
                <a:ext uri="{FF2B5EF4-FFF2-40B4-BE49-F238E27FC236}">
                  <a16:creationId xmlns:a16="http://schemas.microsoft.com/office/drawing/2014/main" xmlns="" id="{026C8175-FA2D-43C3-B1CC-06780EE1E1F9}"/>
                </a:ext>
              </a:extLst>
            </p:cNvPr>
            <p:cNvSpPr/>
            <p:nvPr/>
          </p:nvSpPr>
          <p:spPr>
            <a:xfrm rot="1706723">
              <a:off x="370847" y="2785417"/>
              <a:ext cx="5353838" cy="1067620"/>
            </a:xfrm>
            <a:custGeom>
              <a:avLst/>
              <a:gdLst>
                <a:gd name="connsiteX0" fmla="*/ 244547 w 2680699"/>
                <a:gd name="connsiteY0" fmla="*/ 136132 h 530189"/>
                <a:gd name="connsiteX1" fmla="*/ 115585 w 2680699"/>
                <a:gd name="connsiteY1" fmla="*/ 265094 h 530189"/>
                <a:gd name="connsiteX2" fmla="*/ 244547 w 2680699"/>
                <a:gd name="connsiteY2" fmla="*/ 394056 h 530189"/>
                <a:gd name="connsiteX3" fmla="*/ 373509 w 2680699"/>
                <a:gd name="connsiteY3" fmla="*/ 265094 h 530189"/>
                <a:gd name="connsiteX4" fmla="*/ 244547 w 2680699"/>
                <a:gd name="connsiteY4" fmla="*/ 136132 h 530189"/>
                <a:gd name="connsiteX5" fmla="*/ 88367 w 2680699"/>
                <a:gd name="connsiteY5" fmla="*/ 0 h 530189"/>
                <a:gd name="connsiteX6" fmla="*/ 2592332 w 2680699"/>
                <a:gd name="connsiteY6" fmla="*/ 0 h 530189"/>
                <a:gd name="connsiteX7" fmla="*/ 2680699 w 2680699"/>
                <a:gd name="connsiteY7" fmla="*/ 88367 h 530189"/>
                <a:gd name="connsiteX8" fmla="*/ 2680699 w 2680699"/>
                <a:gd name="connsiteY8" fmla="*/ 441822 h 530189"/>
                <a:gd name="connsiteX9" fmla="*/ 2592332 w 2680699"/>
                <a:gd name="connsiteY9" fmla="*/ 530189 h 530189"/>
                <a:gd name="connsiteX10" fmla="*/ 88367 w 2680699"/>
                <a:gd name="connsiteY10" fmla="*/ 530189 h 530189"/>
                <a:gd name="connsiteX11" fmla="*/ 0 w 2680699"/>
                <a:gd name="connsiteY11" fmla="*/ 441822 h 530189"/>
                <a:gd name="connsiteX12" fmla="*/ 0 w 2680699"/>
                <a:gd name="connsiteY12" fmla="*/ 88367 h 530189"/>
                <a:gd name="connsiteX13" fmla="*/ 88367 w 2680699"/>
                <a:gd name="connsiteY13" fmla="*/ 0 h 53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80699" h="530189">
                  <a:moveTo>
                    <a:pt x="244547" y="136132"/>
                  </a:moveTo>
                  <a:cubicBezTo>
                    <a:pt x="173323" y="136132"/>
                    <a:pt x="115585" y="193870"/>
                    <a:pt x="115585" y="265094"/>
                  </a:cubicBezTo>
                  <a:cubicBezTo>
                    <a:pt x="115585" y="336318"/>
                    <a:pt x="173323" y="394056"/>
                    <a:pt x="244547" y="394056"/>
                  </a:cubicBezTo>
                  <a:cubicBezTo>
                    <a:pt x="315771" y="394056"/>
                    <a:pt x="373509" y="336318"/>
                    <a:pt x="373509" y="265094"/>
                  </a:cubicBezTo>
                  <a:cubicBezTo>
                    <a:pt x="373509" y="193870"/>
                    <a:pt x="315771" y="136132"/>
                    <a:pt x="244547" y="136132"/>
                  </a:cubicBezTo>
                  <a:close/>
                  <a:moveTo>
                    <a:pt x="88367" y="0"/>
                  </a:moveTo>
                  <a:lnTo>
                    <a:pt x="2592332" y="0"/>
                  </a:lnTo>
                  <a:cubicBezTo>
                    <a:pt x="2641136" y="0"/>
                    <a:pt x="2680699" y="39563"/>
                    <a:pt x="2680699" y="88367"/>
                  </a:cubicBezTo>
                  <a:lnTo>
                    <a:pt x="2680699" y="441822"/>
                  </a:lnTo>
                  <a:cubicBezTo>
                    <a:pt x="2680699" y="490626"/>
                    <a:pt x="2641136" y="530189"/>
                    <a:pt x="2592332" y="530189"/>
                  </a:cubicBezTo>
                  <a:lnTo>
                    <a:pt x="88367" y="530189"/>
                  </a:lnTo>
                  <a:cubicBezTo>
                    <a:pt x="39563" y="530189"/>
                    <a:pt x="0" y="490626"/>
                    <a:pt x="0" y="441822"/>
                  </a:cubicBezTo>
                  <a:lnTo>
                    <a:pt x="0" y="88367"/>
                  </a:lnTo>
                  <a:cubicBezTo>
                    <a:pt x="0" y="39563"/>
                    <a:pt x="39563" y="0"/>
                    <a:pt x="88367" y="0"/>
                  </a:cubicBez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000"/>
            </a:p>
          </p:txBody>
        </p:sp>
        <p:sp>
          <p:nvSpPr>
            <p:cNvPr id="14" name="Rectangle 57">
              <a:extLst>
                <a:ext uri="{FF2B5EF4-FFF2-40B4-BE49-F238E27FC236}">
                  <a16:creationId xmlns:a16="http://schemas.microsoft.com/office/drawing/2014/main" xmlns="" id="{85BA327F-7ABA-45D9-B637-5594B9691A82}"/>
                </a:ext>
              </a:extLst>
            </p:cNvPr>
            <p:cNvSpPr/>
            <p:nvPr/>
          </p:nvSpPr>
          <p:spPr>
            <a:xfrm rot="1764474">
              <a:off x="5280704" y="5154656"/>
              <a:ext cx="1261885" cy="307778"/>
            </a:xfrm>
            <a:prstGeom prst="rect">
              <a:avLst/>
            </a:prstGeom>
          </p:spPr>
          <p:txBody>
            <a:bodyPr wrap="none">
              <a:noAutofit/>
            </a:bodyPr>
            <a:lstStyle/>
            <a:p>
              <a:pPr algn="ctr"/>
              <a:r>
                <a:rPr lang="en-US" altLang="zh-CN" sz="5400" b="1" smtClean="0">
                  <a:solidFill>
                    <a:schemeClr val="accent6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endParaRPr lang="zh-CN" altLang="en-US" sz="5400" b="1" dirty="0">
                <a:solidFill>
                  <a:schemeClr val="accent6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5" name="直接连接符 9"/>
          <p:cNvCxnSpPr>
            <a:stCxn id="16" idx="4"/>
            <a:endCxn id="19" idx="0"/>
          </p:cNvCxnSpPr>
          <p:nvPr/>
        </p:nvCxnSpPr>
        <p:spPr>
          <a:xfrm>
            <a:off x="8371120" y="2101803"/>
            <a:ext cx="5465" cy="2016512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椭圆 3"/>
          <p:cNvSpPr/>
          <p:nvPr/>
        </p:nvSpPr>
        <p:spPr>
          <a:xfrm>
            <a:off x="8041799" y="1429938"/>
            <a:ext cx="658642" cy="671865"/>
          </a:xfrm>
          <a:prstGeom prst="ellipse">
            <a:avLst/>
          </a:prstGeom>
          <a:solidFill>
            <a:srgbClr val="F29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椭圆 5"/>
          <p:cNvSpPr/>
          <p:nvPr/>
        </p:nvSpPr>
        <p:spPr>
          <a:xfrm>
            <a:off x="8040652" y="2347693"/>
            <a:ext cx="671865" cy="671865"/>
          </a:xfrm>
          <a:prstGeom prst="ellipse">
            <a:avLst/>
          </a:prstGeom>
          <a:solidFill>
            <a:srgbClr val="A5C0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椭圆 6"/>
          <p:cNvSpPr/>
          <p:nvPr/>
        </p:nvSpPr>
        <p:spPr>
          <a:xfrm>
            <a:off x="8040652" y="3157697"/>
            <a:ext cx="671865" cy="671865"/>
          </a:xfrm>
          <a:prstGeom prst="ellipse">
            <a:avLst/>
          </a:prstGeom>
          <a:solidFill>
            <a:srgbClr val="B092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椭圆 7"/>
          <p:cNvSpPr/>
          <p:nvPr/>
        </p:nvSpPr>
        <p:spPr>
          <a:xfrm>
            <a:off x="8040652" y="4118315"/>
            <a:ext cx="671865" cy="671865"/>
          </a:xfrm>
          <a:prstGeom prst="ellipse">
            <a:avLst/>
          </a:prstGeom>
          <a:solidFill>
            <a:srgbClr val="C8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1"/>
          <p:cNvSpPr txBox="1"/>
          <p:nvPr/>
        </p:nvSpPr>
        <p:spPr>
          <a:xfrm>
            <a:off x="8683029" y="1447800"/>
            <a:ext cx="21984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smtClean="0">
                <a:solidFill>
                  <a:srgbClr val="F29A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endParaRPr lang="zh-CN" altLang="en-US" sz="4000" b="1" dirty="0">
              <a:solidFill>
                <a:srgbClr val="F29A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15"/>
          <p:cNvSpPr txBox="1"/>
          <p:nvPr/>
        </p:nvSpPr>
        <p:spPr>
          <a:xfrm>
            <a:off x="6869821" y="4100225"/>
            <a:ext cx="1219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4000" b="1" smtClean="0">
                <a:solidFill>
                  <a:srgbClr val="C8D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ghế</a:t>
            </a:r>
            <a:endParaRPr lang="zh-CN" altLang="en-US" sz="4000" b="1" dirty="0">
              <a:solidFill>
                <a:srgbClr val="C8D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17"/>
          <p:cNvSpPr txBox="1"/>
          <p:nvPr/>
        </p:nvSpPr>
        <p:spPr>
          <a:xfrm>
            <a:off x="6842919" y="2347691"/>
            <a:ext cx="12006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4000" b="1" smtClean="0">
                <a:solidFill>
                  <a:srgbClr val="A5C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ghé</a:t>
            </a:r>
            <a:endParaRPr lang="zh-CN" altLang="en-US" sz="4000" b="1" dirty="0">
              <a:solidFill>
                <a:srgbClr val="A5C0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组合 41">
            <a:extLst>
              <a:ext uri="{FF2B5EF4-FFF2-40B4-BE49-F238E27FC236}">
                <a16:creationId xmlns:a16="http://schemas.microsoft.com/office/drawing/2014/main" xmlns="" id="{6F6AB393-9A79-4F80-8FFE-2997DB3CFE52}"/>
              </a:ext>
            </a:extLst>
          </p:cNvPr>
          <p:cNvGrpSpPr/>
          <p:nvPr/>
        </p:nvGrpSpPr>
        <p:grpSpPr>
          <a:xfrm rot="19869840">
            <a:off x="3659060" y="-10568"/>
            <a:ext cx="5090901" cy="1793849"/>
            <a:chOff x="370847" y="2785417"/>
            <a:chExt cx="6135082" cy="2652256"/>
          </a:xfrm>
        </p:grpSpPr>
        <p:sp>
          <p:nvSpPr>
            <p:cNvPr id="24" name="Freeform: Shape 37">
              <a:extLst>
                <a:ext uri="{FF2B5EF4-FFF2-40B4-BE49-F238E27FC236}">
                  <a16:creationId xmlns:a16="http://schemas.microsoft.com/office/drawing/2014/main" xmlns="" id="{026C8175-FA2D-43C3-B1CC-06780EE1E1F9}"/>
                </a:ext>
              </a:extLst>
            </p:cNvPr>
            <p:cNvSpPr/>
            <p:nvPr/>
          </p:nvSpPr>
          <p:spPr>
            <a:xfrm rot="1706723">
              <a:off x="370847" y="2785417"/>
              <a:ext cx="5353838" cy="1067620"/>
            </a:xfrm>
            <a:custGeom>
              <a:avLst/>
              <a:gdLst>
                <a:gd name="connsiteX0" fmla="*/ 244547 w 2680699"/>
                <a:gd name="connsiteY0" fmla="*/ 136132 h 530189"/>
                <a:gd name="connsiteX1" fmla="*/ 115585 w 2680699"/>
                <a:gd name="connsiteY1" fmla="*/ 265094 h 530189"/>
                <a:gd name="connsiteX2" fmla="*/ 244547 w 2680699"/>
                <a:gd name="connsiteY2" fmla="*/ 394056 h 530189"/>
                <a:gd name="connsiteX3" fmla="*/ 373509 w 2680699"/>
                <a:gd name="connsiteY3" fmla="*/ 265094 h 530189"/>
                <a:gd name="connsiteX4" fmla="*/ 244547 w 2680699"/>
                <a:gd name="connsiteY4" fmla="*/ 136132 h 530189"/>
                <a:gd name="connsiteX5" fmla="*/ 88367 w 2680699"/>
                <a:gd name="connsiteY5" fmla="*/ 0 h 530189"/>
                <a:gd name="connsiteX6" fmla="*/ 2592332 w 2680699"/>
                <a:gd name="connsiteY6" fmla="*/ 0 h 530189"/>
                <a:gd name="connsiteX7" fmla="*/ 2680699 w 2680699"/>
                <a:gd name="connsiteY7" fmla="*/ 88367 h 530189"/>
                <a:gd name="connsiteX8" fmla="*/ 2680699 w 2680699"/>
                <a:gd name="connsiteY8" fmla="*/ 441822 h 530189"/>
                <a:gd name="connsiteX9" fmla="*/ 2592332 w 2680699"/>
                <a:gd name="connsiteY9" fmla="*/ 530189 h 530189"/>
                <a:gd name="connsiteX10" fmla="*/ 88367 w 2680699"/>
                <a:gd name="connsiteY10" fmla="*/ 530189 h 530189"/>
                <a:gd name="connsiteX11" fmla="*/ 0 w 2680699"/>
                <a:gd name="connsiteY11" fmla="*/ 441822 h 530189"/>
                <a:gd name="connsiteX12" fmla="*/ 0 w 2680699"/>
                <a:gd name="connsiteY12" fmla="*/ 88367 h 530189"/>
                <a:gd name="connsiteX13" fmla="*/ 88367 w 2680699"/>
                <a:gd name="connsiteY13" fmla="*/ 0 h 53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80699" h="530189">
                  <a:moveTo>
                    <a:pt x="244547" y="136132"/>
                  </a:moveTo>
                  <a:cubicBezTo>
                    <a:pt x="173323" y="136132"/>
                    <a:pt x="115585" y="193870"/>
                    <a:pt x="115585" y="265094"/>
                  </a:cubicBezTo>
                  <a:cubicBezTo>
                    <a:pt x="115585" y="336318"/>
                    <a:pt x="173323" y="394056"/>
                    <a:pt x="244547" y="394056"/>
                  </a:cubicBezTo>
                  <a:cubicBezTo>
                    <a:pt x="315771" y="394056"/>
                    <a:pt x="373509" y="336318"/>
                    <a:pt x="373509" y="265094"/>
                  </a:cubicBezTo>
                  <a:cubicBezTo>
                    <a:pt x="373509" y="193870"/>
                    <a:pt x="315771" y="136132"/>
                    <a:pt x="244547" y="136132"/>
                  </a:cubicBezTo>
                  <a:close/>
                  <a:moveTo>
                    <a:pt x="88367" y="0"/>
                  </a:moveTo>
                  <a:lnTo>
                    <a:pt x="2592332" y="0"/>
                  </a:lnTo>
                  <a:cubicBezTo>
                    <a:pt x="2641136" y="0"/>
                    <a:pt x="2680699" y="39563"/>
                    <a:pt x="2680699" y="88367"/>
                  </a:cubicBezTo>
                  <a:lnTo>
                    <a:pt x="2680699" y="441822"/>
                  </a:lnTo>
                  <a:cubicBezTo>
                    <a:pt x="2680699" y="490626"/>
                    <a:pt x="2641136" y="530189"/>
                    <a:pt x="2592332" y="530189"/>
                  </a:cubicBezTo>
                  <a:lnTo>
                    <a:pt x="88367" y="530189"/>
                  </a:lnTo>
                  <a:cubicBezTo>
                    <a:pt x="39563" y="530189"/>
                    <a:pt x="0" y="490626"/>
                    <a:pt x="0" y="441822"/>
                  </a:cubicBezTo>
                  <a:lnTo>
                    <a:pt x="0" y="88367"/>
                  </a:lnTo>
                  <a:cubicBezTo>
                    <a:pt x="0" y="39563"/>
                    <a:pt x="39563" y="0"/>
                    <a:pt x="88367" y="0"/>
                  </a:cubicBez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000"/>
            </a:p>
          </p:txBody>
        </p:sp>
        <p:sp>
          <p:nvSpPr>
            <p:cNvPr id="25" name="Rectangle 57">
              <a:extLst>
                <a:ext uri="{FF2B5EF4-FFF2-40B4-BE49-F238E27FC236}">
                  <a16:creationId xmlns:a16="http://schemas.microsoft.com/office/drawing/2014/main" xmlns="" id="{85BA327F-7ABA-45D9-B637-5594B9691A82}"/>
                </a:ext>
              </a:extLst>
            </p:cNvPr>
            <p:cNvSpPr/>
            <p:nvPr/>
          </p:nvSpPr>
          <p:spPr>
            <a:xfrm rot="1764474">
              <a:off x="5244046" y="5129895"/>
              <a:ext cx="1261883" cy="307778"/>
            </a:xfrm>
            <a:prstGeom prst="rect">
              <a:avLst/>
            </a:prstGeom>
          </p:spPr>
          <p:txBody>
            <a:bodyPr wrap="none">
              <a:noAutofit/>
            </a:bodyPr>
            <a:lstStyle/>
            <a:p>
              <a:pPr algn="r"/>
              <a:r>
                <a:rPr lang="en-US" altLang="zh-CN" sz="5400" b="1" smtClean="0">
                  <a:solidFill>
                    <a:schemeClr val="accent6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gh</a:t>
              </a:r>
              <a:endParaRPr lang="zh-CN" altLang="en-US" sz="5400" b="1" dirty="0">
                <a:solidFill>
                  <a:schemeClr val="accent6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文本框 13"/>
          <p:cNvSpPr txBox="1"/>
          <p:nvPr/>
        </p:nvSpPr>
        <p:spPr>
          <a:xfrm>
            <a:off x="8671719" y="3173096"/>
            <a:ext cx="2521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smtClean="0">
                <a:solidFill>
                  <a:srgbClr val="B092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ghê</a:t>
            </a:r>
            <a:endParaRPr lang="zh-CN" altLang="en-US" sz="4000" b="1" dirty="0">
              <a:solidFill>
                <a:srgbClr val="B092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487617" y="264623"/>
            <a:ext cx="6583902" cy="941185"/>
            <a:chOff x="63500" y="1429216"/>
            <a:chExt cx="4950173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714712" y="1429216"/>
              <a:ext cx="4298961" cy="7058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4000" b="1" smtClean="0">
                  <a:solidFill>
                    <a:schemeClr val="tx1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Phân biệt</a:t>
              </a:r>
              <a:r>
                <a:rPr lang="en-US" sz="4000" b="1" i="1" smtClean="0">
                  <a:solidFill>
                    <a:schemeClr val="tx1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 ng </a:t>
              </a:r>
              <a:r>
                <a:rPr lang="en-US" sz="4000" b="1" smtClean="0">
                  <a:solidFill>
                    <a:schemeClr val="tx1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với n</a:t>
              </a:r>
              <a:r>
                <a:rPr lang="en-US" sz="4000" b="1" i="1" smtClean="0">
                  <a:solidFill>
                    <a:schemeClr val="tx1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gh</a:t>
              </a:r>
              <a:endParaRPr lang="en-US" sz="4000" b="1" i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64C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70694" y="2038578"/>
            <a:ext cx="11247467" cy="4590822"/>
            <a:chOff x="1444162" y="2290314"/>
            <a:chExt cx="10351757" cy="3729486"/>
          </a:xfrm>
        </p:grpSpPr>
        <p:sp>
          <p:nvSpPr>
            <p:cNvPr id="6" name="Rounded Rectangle 5"/>
            <p:cNvSpPr/>
            <p:nvPr/>
          </p:nvSpPr>
          <p:spPr>
            <a:xfrm>
              <a:off x="1560153" y="2290315"/>
              <a:ext cx="10235766" cy="3729485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444162" y="2290314"/>
              <a:ext cx="10235766" cy="35584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itle 1"/>
          <p:cNvSpPr txBox="1">
            <a:spLocks/>
          </p:cNvSpPr>
          <p:nvPr/>
        </p:nvSpPr>
        <p:spPr>
          <a:xfrm>
            <a:off x="694375" y="2514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ngô</a:t>
            </a:r>
            <a:endParaRPr lang="en-US" sz="4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195190" y="887615"/>
            <a:ext cx="4346168" cy="9411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a. Đọc</a:t>
            </a:r>
            <a:endParaRPr lang="en-US" sz="4000" b="1" i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2451293" y="2514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ngà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199575" y="2514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ngừ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875975" y="2514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7552375" y="2514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ngõ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9304975" y="2514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ngự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694375" y="351689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2451293" y="351689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nghề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4199575" y="351689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nghé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5875975" y="351689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nghỉ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7552375" y="351689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nghĩ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9304975" y="351689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nghệ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3109119" y="5197934"/>
            <a:ext cx="2585734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 ngừ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8838514" y="5250716"/>
            <a:ext cx="2585734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 nghệ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26" name="Picture 2" descr="Cá ngừ đại dươ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76" y="4183338"/>
            <a:ext cx="3214687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ản phẩm Tinh bột nghệ U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522" y="4680041"/>
            <a:ext cx="2285666" cy="152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60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3" grpId="0"/>
      <p:bldP spid="26" grpId="0"/>
      <p:bldP spid="30" grpId="0"/>
      <p:bldP spid="31" grpId="0"/>
      <p:bldP spid="33" grpId="0"/>
      <p:bldP spid="36" grpId="0"/>
      <p:bldP spid="37" grpId="0"/>
      <p:bldP spid="56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520" y="581419"/>
            <a:ext cx="10551522" cy="767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4389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sz="4389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sz="4389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smtClean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Rectangle 2"/>
          <p:cNvSpPr/>
          <p:nvPr/>
        </p:nvSpPr>
        <p:spPr>
          <a:xfrm>
            <a:off x="8012245" y="565900"/>
            <a:ext cx="433641" cy="798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589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5087" y="2099946"/>
            <a:ext cx="2225509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 õ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9003" y="2070198"/>
            <a:ext cx="2122134" cy="6449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...   ị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74824" y="2013375"/>
            <a:ext cx="2122134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ã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74824" y="3282739"/>
            <a:ext cx="2122134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 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3287" y="3223175"/>
            <a:ext cx="2269041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 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ĩa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74573" y="3306755"/>
            <a:ext cx="255490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 </a:t>
            </a:r>
            <a:r>
              <a:rPr lang="en-US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ựa</a:t>
            </a:r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tía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11706" y="2022931"/>
            <a:ext cx="823416" cy="706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247750" y="2022931"/>
            <a:ext cx="984640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038816" y="1962792"/>
            <a:ext cx="857230" cy="706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168213" y="3164724"/>
            <a:ext cx="1139803" cy="706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sz="399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793854" y="3235468"/>
            <a:ext cx="1010247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329404" y="3221336"/>
            <a:ext cx="984640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9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3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" grpId="0"/>
      <p:bldP spid="34" grpId="0"/>
      <p:bldP spid="35" grpId="0"/>
      <p:bldP spid="37" grpId="0"/>
      <p:bldP spid="43" grpId="0"/>
      <p:bldP spid="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37519" y="533400"/>
            <a:ext cx="9431493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4800" b="0" cap="none" spc="0" dirty="0" err="1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Vượt</a:t>
            </a:r>
            <a:r>
              <a:rPr lang="en-US" sz="4800" b="0" cap="none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qua </a:t>
            </a:r>
            <a:r>
              <a:rPr lang="en-US" sz="4800" b="0" cap="none" spc="0" dirty="0" err="1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thử</a:t>
            </a:r>
            <a:r>
              <a:rPr lang="en-US" sz="4800" b="0" cap="none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800" b="0" cap="none" spc="0" dirty="0" err="1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thách</a:t>
            </a:r>
            <a:r>
              <a:rPr lang="en-US" sz="4800" b="0" cap="none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4800" b="0" cap="none" spc="0" dirty="0" err="1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tìm</a:t>
            </a:r>
            <a:r>
              <a:rPr lang="en-US" sz="4800" b="0" cap="none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800" b="0" cap="none" spc="0" dirty="0" err="1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kho</a:t>
            </a:r>
            <a:r>
              <a:rPr lang="en-US" sz="4800" b="0" cap="none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800" b="0" cap="none" spc="0" dirty="0" err="1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báu</a:t>
            </a:r>
            <a:endParaRPr lang="en-US" sz="4800" b="0" cap="none" spc="0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08919" y="1002823"/>
            <a:ext cx="9525000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gợi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ý: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Đường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kho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báu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qua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từ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ngữ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điền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  <a:r>
              <a:rPr lang="en-US" sz="2800" i="1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)</a:t>
            </a:r>
            <a:endParaRPr lang="en-US" sz="2800" i="1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737519" y="2133600"/>
            <a:ext cx="7848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742953" y="6172200"/>
            <a:ext cx="7848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737519" y="2514600"/>
            <a:ext cx="99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737519" y="2133600"/>
            <a:ext cx="0" cy="381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737519" y="2971800"/>
            <a:ext cx="99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1737519" y="2971800"/>
            <a:ext cx="1331" cy="3200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ight Arrow 19"/>
          <p:cNvSpPr/>
          <p:nvPr/>
        </p:nvSpPr>
        <p:spPr>
          <a:xfrm>
            <a:off x="1737519" y="2613072"/>
            <a:ext cx="381000" cy="228599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778" r="8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92" y="1257482"/>
            <a:ext cx="1769269" cy="176926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664" y="4475517"/>
            <a:ext cx="1324614" cy="132461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521" y="1057434"/>
            <a:ext cx="2143125" cy="21431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397" y="2986761"/>
            <a:ext cx="1077526" cy="1209675"/>
          </a:xfrm>
          <a:prstGeom prst="rect">
            <a:avLst/>
          </a:prstGeom>
        </p:spPr>
      </p:pic>
      <p:cxnSp>
        <p:nvCxnSpPr>
          <p:cNvPr id="27" name="Straight Connector 26"/>
          <p:cNvCxnSpPr/>
          <p:nvPr/>
        </p:nvCxnSpPr>
        <p:spPr>
          <a:xfrm>
            <a:off x="2695466" y="2971800"/>
            <a:ext cx="25180" cy="1371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130083" y="5638800"/>
            <a:ext cx="59803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2130083" y="4343400"/>
            <a:ext cx="590563" cy="35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130083" y="4343400"/>
            <a:ext cx="0" cy="1295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730283" y="4343400"/>
            <a:ext cx="1447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2728119" y="4749605"/>
            <a:ext cx="159" cy="8891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2728119" y="4749605"/>
            <a:ext cx="20689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797083" y="4749605"/>
            <a:ext cx="0" cy="14225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178083" y="3962400"/>
            <a:ext cx="0" cy="2209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3762601" y="3962400"/>
            <a:ext cx="141548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762601" y="3950677"/>
            <a:ext cx="0" cy="3927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762601" y="3491937"/>
            <a:ext cx="293948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5160657" y="2142117"/>
            <a:ext cx="17426" cy="13384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4454183" y="2655277"/>
            <a:ext cx="0" cy="8366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3762601" y="2655277"/>
            <a:ext cx="11545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3762601" y="2645309"/>
            <a:ext cx="0" cy="6312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4917165" y="2663096"/>
            <a:ext cx="0" cy="613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V="1">
            <a:off x="6080105" y="2654596"/>
            <a:ext cx="590563" cy="35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6080105" y="2654596"/>
            <a:ext cx="0" cy="8373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flipH="1">
            <a:off x="6670589" y="2633869"/>
            <a:ext cx="1" cy="8467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7390849" y="3490919"/>
            <a:ext cx="21952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7390849" y="2657096"/>
            <a:ext cx="2195191" cy="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7390849" y="2653578"/>
            <a:ext cx="0" cy="8373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>
            <a:off x="9586118" y="2632475"/>
            <a:ext cx="1" cy="8467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7" name="Right Arrow 86"/>
          <p:cNvSpPr/>
          <p:nvPr/>
        </p:nvSpPr>
        <p:spPr>
          <a:xfrm>
            <a:off x="9182364" y="2275155"/>
            <a:ext cx="381000" cy="228599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8" name="Straight Connector 87"/>
          <p:cNvCxnSpPr/>
          <p:nvPr/>
        </p:nvCxnSpPr>
        <p:spPr>
          <a:xfrm>
            <a:off x="7390849" y="4784956"/>
            <a:ext cx="21952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7390849" y="3951133"/>
            <a:ext cx="2195191" cy="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7390849" y="3947615"/>
            <a:ext cx="0" cy="8373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H="1">
            <a:off x="9586118" y="3926512"/>
            <a:ext cx="1" cy="8467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9563364" y="5334000"/>
            <a:ext cx="0" cy="838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6724759" y="5334000"/>
            <a:ext cx="286128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flipH="1">
            <a:off x="6710688" y="3962400"/>
            <a:ext cx="14032" cy="13673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flipV="1">
            <a:off x="5815948" y="3964026"/>
            <a:ext cx="908772" cy="12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5831348" y="3970353"/>
            <a:ext cx="8930" cy="1795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5847132" y="5753100"/>
            <a:ext cx="20377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7872841" y="5329744"/>
            <a:ext cx="12071" cy="4233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8" name="Title 1"/>
          <p:cNvSpPr txBox="1">
            <a:spLocks/>
          </p:cNvSpPr>
          <p:nvPr/>
        </p:nvSpPr>
        <p:spPr>
          <a:xfrm>
            <a:off x="2020945" y="2410513"/>
            <a:ext cx="1262336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  <a:endParaRPr lang="en-US" sz="32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9" name="Title 1"/>
          <p:cNvSpPr txBox="1">
            <a:spLocks/>
          </p:cNvSpPr>
          <p:nvPr/>
        </p:nvSpPr>
        <p:spPr>
          <a:xfrm>
            <a:off x="2493703" y="2412915"/>
            <a:ext cx="1262336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..ã </a:t>
            </a:r>
            <a:r>
              <a:rPr lang="en-US" sz="3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tư</a:t>
            </a:r>
            <a:endParaRPr lang="en-US" sz="3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0" name="Right Arrow 109"/>
          <p:cNvSpPr/>
          <p:nvPr/>
        </p:nvSpPr>
        <p:spPr>
          <a:xfrm>
            <a:off x="9192569" y="3608524"/>
            <a:ext cx="381000" cy="228599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ight Arrow 110"/>
          <p:cNvSpPr/>
          <p:nvPr/>
        </p:nvSpPr>
        <p:spPr>
          <a:xfrm>
            <a:off x="9192569" y="4943051"/>
            <a:ext cx="381000" cy="228599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itle 1"/>
          <p:cNvSpPr txBox="1">
            <a:spLocks/>
          </p:cNvSpPr>
          <p:nvPr/>
        </p:nvSpPr>
        <p:spPr>
          <a:xfrm>
            <a:off x="3042203" y="3434837"/>
            <a:ext cx="1262336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  <a:endParaRPr lang="en-US" sz="32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3" name="Title 1"/>
          <p:cNvSpPr txBox="1">
            <a:spLocks/>
          </p:cNvSpPr>
          <p:nvPr/>
        </p:nvSpPr>
        <p:spPr>
          <a:xfrm>
            <a:off x="3447837" y="3451009"/>
            <a:ext cx="171274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...õ </a:t>
            </a:r>
            <a:r>
              <a:rPr lang="en-US" sz="3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endParaRPr lang="en-US" sz="3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4" name="Title 1"/>
          <p:cNvSpPr txBox="1">
            <a:spLocks/>
          </p:cNvSpPr>
          <p:nvPr/>
        </p:nvSpPr>
        <p:spPr>
          <a:xfrm>
            <a:off x="6980810" y="3434837"/>
            <a:ext cx="1262336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  <a:endParaRPr lang="en-US" sz="32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5" name="Title 1"/>
          <p:cNvSpPr txBox="1">
            <a:spLocks/>
          </p:cNvSpPr>
          <p:nvPr/>
        </p:nvSpPr>
        <p:spPr>
          <a:xfrm>
            <a:off x="6689705" y="3434837"/>
            <a:ext cx="171274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r>
              <a:rPr lang="en-US" sz="3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</a:t>
            </a:r>
            <a:r>
              <a:rPr lang="en-US" sz="3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...ô </a:t>
            </a:r>
            <a:endParaRPr lang="en-US" sz="3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6" name="Title 1"/>
          <p:cNvSpPr txBox="1">
            <a:spLocks/>
          </p:cNvSpPr>
          <p:nvPr/>
        </p:nvSpPr>
        <p:spPr>
          <a:xfrm>
            <a:off x="6919119" y="2084581"/>
            <a:ext cx="1262336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  <a:endParaRPr lang="en-US" sz="32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7" name="Title 1"/>
          <p:cNvSpPr txBox="1">
            <a:spLocks/>
          </p:cNvSpPr>
          <p:nvPr/>
        </p:nvSpPr>
        <p:spPr>
          <a:xfrm>
            <a:off x="7268947" y="2100753"/>
            <a:ext cx="171274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...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ỉ</a:t>
            </a:r>
            <a:r>
              <a:rPr lang="en-US" sz="3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endParaRPr lang="en-US" sz="3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8" name="Title 1"/>
          <p:cNvSpPr txBox="1">
            <a:spLocks/>
          </p:cNvSpPr>
          <p:nvPr/>
        </p:nvSpPr>
        <p:spPr>
          <a:xfrm rot="5400000">
            <a:off x="4944685" y="4799290"/>
            <a:ext cx="1262336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  <a:endParaRPr lang="en-US" sz="32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9" name="Title 1"/>
          <p:cNvSpPr txBox="1">
            <a:spLocks/>
          </p:cNvSpPr>
          <p:nvPr/>
        </p:nvSpPr>
        <p:spPr>
          <a:xfrm rot="5400000">
            <a:off x="4716562" y="4643253"/>
            <a:ext cx="171274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</a:t>
            </a:r>
            <a:r>
              <a:rPr lang="en-US" sz="3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   ...ệ</a:t>
            </a:r>
            <a:endParaRPr lang="en-US" sz="3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0" name="Title 1"/>
          <p:cNvSpPr txBox="1">
            <a:spLocks/>
          </p:cNvSpPr>
          <p:nvPr/>
        </p:nvSpPr>
        <p:spPr>
          <a:xfrm>
            <a:off x="6875983" y="4743926"/>
            <a:ext cx="1262336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  <a:endParaRPr lang="en-US" sz="32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1" name="Title 1"/>
          <p:cNvSpPr txBox="1">
            <a:spLocks/>
          </p:cNvSpPr>
          <p:nvPr/>
        </p:nvSpPr>
        <p:spPr>
          <a:xfrm>
            <a:off x="7107704" y="4760098"/>
            <a:ext cx="20320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...ủ </a:t>
            </a:r>
            <a:r>
              <a:rPr lang="en-US" sz="3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mơ</a:t>
            </a:r>
            <a:endParaRPr lang="en-US" sz="3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6270334" y="5765409"/>
            <a:ext cx="2401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Phố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Nguyễn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Quý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Đức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2471954" y="4358394"/>
            <a:ext cx="2401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Phố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Vũ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Hữu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2666061" y="2103789"/>
            <a:ext cx="2401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Đường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Lương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Thế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Vinh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83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12" grpId="0"/>
      <p:bldP spid="114" grpId="0"/>
      <p:bldP spid="116" grpId="0"/>
      <p:bldP spid="118" grpId="0"/>
      <p:bldP spid="1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3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Đoàn Tàu Nhỏ Xíu - Một Đoàn Tàu Nhỏ Tí Xí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1723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44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56025" y="291068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  <a:endParaRPr lang="en-US" sz="8000" b="1">
              <a:solidFill>
                <a:srgbClr val="00B0F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65919" y="381000"/>
            <a:ext cx="4346168" cy="9411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b. Ghi nhớ</a:t>
            </a:r>
            <a:endParaRPr lang="en-US" sz="4000" b="1" i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 rot="19834295">
            <a:off x="1810383" y="2487929"/>
            <a:ext cx="1439609" cy="240526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  <a:gd name="connsiteX0" fmla="*/ 0 w 1536906"/>
              <a:gd name="connsiteY0" fmla="*/ 180975 h 185554"/>
              <a:gd name="connsiteX1" fmla="*/ 1536903 w 1536906"/>
              <a:gd name="connsiteY1" fmla="*/ 0 h 185554"/>
              <a:gd name="connsiteX2" fmla="*/ 1439210 w 1536906"/>
              <a:gd name="connsiteY2" fmla="*/ 184130 h 185554"/>
              <a:gd name="connsiteX3" fmla="*/ 4762 w 1536906"/>
              <a:gd name="connsiteY3" fmla="*/ 185554 h 185554"/>
              <a:gd name="connsiteX4" fmla="*/ 0 w 1536906"/>
              <a:gd name="connsiteY4" fmla="*/ 180975 h 185554"/>
              <a:gd name="connsiteX0" fmla="*/ 0 w 1536911"/>
              <a:gd name="connsiteY0" fmla="*/ 180975 h 185554"/>
              <a:gd name="connsiteX1" fmla="*/ 1536903 w 1536911"/>
              <a:gd name="connsiteY1" fmla="*/ 0 h 185554"/>
              <a:gd name="connsiteX2" fmla="*/ 1439210 w 1536911"/>
              <a:gd name="connsiteY2" fmla="*/ 184130 h 185554"/>
              <a:gd name="connsiteX3" fmla="*/ 4762 w 1536911"/>
              <a:gd name="connsiteY3" fmla="*/ 185554 h 185554"/>
              <a:gd name="connsiteX4" fmla="*/ 0 w 1536911"/>
              <a:gd name="connsiteY4" fmla="*/ 180975 h 185554"/>
              <a:gd name="connsiteX0" fmla="*/ 0 w 1536904"/>
              <a:gd name="connsiteY0" fmla="*/ 180975 h 185554"/>
              <a:gd name="connsiteX1" fmla="*/ 1536903 w 1536904"/>
              <a:gd name="connsiteY1" fmla="*/ 0 h 185554"/>
              <a:gd name="connsiteX2" fmla="*/ 1439210 w 1536904"/>
              <a:gd name="connsiteY2" fmla="*/ 184130 h 185554"/>
              <a:gd name="connsiteX3" fmla="*/ 4762 w 1536904"/>
              <a:gd name="connsiteY3" fmla="*/ 185554 h 185554"/>
              <a:gd name="connsiteX4" fmla="*/ 0 w 1536904"/>
              <a:gd name="connsiteY4" fmla="*/ 180975 h 185554"/>
              <a:gd name="connsiteX0" fmla="*/ 0 w 1536903"/>
              <a:gd name="connsiteY0" fmla="*/ 180975 h 185554"/>
              <a:gd name="connsiteX1" fmla="*/ 1536903 w 1536903"/>
              <a:gd name="connsiteY1" fmla="*/ 0 h 185554"/>
              <a:gd name="connsiteX2" fmla="*/ 1407645 w 1536903"/>
              <a:gd name="connsiteY2" fmla="*/ 179699 h 185554"/>
              <a:gd name="connsiteX3" fmla="*/ 4762 w 1536903"/>
              <a:gd name="connsiteY3" fmla="*/ 185554 h 185554"/>
              <a:gd name="connsiteX4" fmla="*/ 0 w 1536903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6903" h="185554">
                <a:moveTo>
                  <a:pt x="0" y="180975"/>
                </a:moveTo>
                <a:lnTo>
                  <a:pt x="1536903" y="0"/>
                </a:lnTo>
                <a:cubicBezTo>
                  <a:pt x="1485617" y="68742"/>
                  <a:pt x="1448939" y="123756"/>
                  <a:pt x="1407645" y="179699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"/>
          <p:cNvSpPr/>
          <p:nvPr/>
        </p:nvSpPr>
        <p:spPr>
          <a:xfrm>
            <a:off x="2005578" y="3101887"/>
            <a:ext cx="1094391" cy="185554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9284" h="185554">
                <a:moveTo>
                  <a:pt x="0" y="180975"/>
                </a:moveTo>
                <a:lnTo>
                  <a:pt x="1536903" y="0"/>
                </a:lnTo>
                <a:cubicBezTo>
                  <a:pt x="1537697" y="61851"/>
                  <a:pt x="1538490" y="123703"/>
                  <a:pt x="1539284" y="185554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"/>
          <p:cNvSpPr/>
          <p:nvPr/>
        </p:nvSpPr>
        <p:spPr>
          <a:xfrm rot="1548600">
            <a:off x="1956235" y="3615241"/>
            <a:ext cx="1265810" cy="210210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24219"/>
              <a:gd name="connsiteY0" fmla="*/ 163394 h 171089"/>
              <a:gd name="connsiteX1" fmla="*/ 1432679 w 1524219"/>
              <a:gd name="connsiteY1" fmla="*/ 0 h 171089"/>
              <a:gd name="connsiteX2" fmla="*/ 1524219 w 1524219"/>
              <a:gd name="connsiteY2" fmla="*/ 171090 h 171089"/>
              <a:gd name="connsiteX3" fmla="*/ 4762 w 1524219"/>
              <a:gd name="connsiteY3" fmla="*/ 167973 h 171089"/>
              <a:gd name="connsiteX4" fmla="*/ 0 w 1524219"/>
              <a:gd name="connsiteY4" fmla="*/ 163394 h 171089"/>
              <a:gd name="connsiteX0" fmla="*/ 0 w 1524219"/>
              <a:gd name="connsiteY0" fmla="*/ 163394 h 171090"/>
              <a:gd name="connsiteX1" fmla="*/ 1432679 w 1524219"/>
              <a:gd name="connsiteY1" fmla="*/ 0 h 171090"/>
              <a:gd name="connsiteX2" fmla="*/ 1524219 w 1524219"/>
              <a:gd name="connsiteY2" fmla="*/ 171090 h 171090"/>
              <a:gd name="connsiteX3" fmla="*/ 4762 w 1524219"/>
              <a:gd name="connsiteY3" fmla="*/ 167973 h 171090"/>
              <a:gd name="connsiteX4" fmla="*/ 0 w 1524219"/>
              <a:gd name="connsiteY4" fmla="*/ 163394 h 171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219" h="171090">
                <a:moveTo>
                  <a:pt x="0" y="163394"/>
                </a:moveTo>
                <a:lnTo>
                  <a:pt x="1432679" y="0"/>
                </a:lnTo>
                <a:cubicBezTo>
                  <a:pt x="1467765" y="61225"/>
                  <a:pt x="1479344" y="107255"/>
                  <a:pt x="1524219" y="171090"/>
                </a:cubicBezTo>
                <a:lnTo>
                  <a:pt x="4762" y="167973"/>
                </a:lnTo>
                <a:lnTo>
                  <a:pt x="0" y="16339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2819671" y="1884175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6600" b="1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2819671" y="2830608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6600" b="1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2819671" y="3819247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3881251" y="1585833"/>
            <a:ext cx="2123468" cy="961176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nghi</a:t>
            </a:r>
            <a:endParaRPr lang="en-US" sz="66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3881251" y="2621299"/>
            <a:ext cx="2123468" cy="961176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endParaRPr lang="en-US" sz="66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3881251" y="3686606"/>
            <a:ext cx="2123468" cy="961176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nghê</a:t>
            </a:r>
            <a:endParaRPr lang="en-US" sz="66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0" name="Rectangle 1"/>
          <p:cNvSpPr/>
          <p:nvPr/>
        </p:nvSpPr>
        <p:spPr>
          <a:xfrm rot="19834295">
            <a:off x="7832545" y="1963882"/>
            <a:ext cx="1439609" cy="240526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  <a:gd name="connsiteX0" fmla="*/ 0 w 1536906"/>
              <a:gd name="connsiteY0" fmla="*/ 180975 h 185554"/>
              <a:gd name="connsiteX1" fmla="*/ 1536903 w 1536906"/>
              <a:gd name="connsiteY1" fmla="*/ 0 h 185554"/>
              <a:gd name="connsiteX2" fmla="*/ 1439210 w 1536906"/>
              <a:gd name="connsiteY2" fmla="*/ 184130 h 185554"/>
              <a:gd name="connsiteX3" fmla="*/ 4762 w 1536906"/>
              <a:gd name="connsiteY3" fmla="*/ 185554 h 185554"/>
              <a:gd name="connsiteX4" fmla="*/ 0 w 1536906"/>
              <a:gd name="connsiteY4" fmla="*/ 180975 h 185554"/>
              <a:gd name="connsiteX0" fmla="*/ 0 w 1536911"/>
              <a:gd name="connsiteY0" fmla="*/ 180975 h 185554"/>
              <a:gd name="connsiteX1" fmla="*/ 1536903 w 1536911"/>
              <a:gd name="connsiteY1" fmla="*/ 0 h 185554"/>
              <a:gd name="connsiteX2" fmla="*/ 1439210 w 1536911"/>
              <a:gd name="connsiteY2" fmla="*/ 184130 h 185554"/>
              <a:gd name="connsiteX3" fmla="*/ 4762 w 1536911"/>
              <a:gd name="connsiteY3" fmla="*/ 185554 h 185554"/>
              <a:gd name="connsiteX4" fmla="*/ 0 w 1536911"/>
              <a:gd name="connsiteY4" fmla="*/ 180975 h 185554"/>
              <a:gd name="connsiteX0" fmla="*/ 0 w 1536904"/>
              <a:gd name="connsiteY0" fmla="*/ 180975 h 185554"/>
              <a:gd name="connsiteX1" fmla="*/ 1536903 w 1536904"/>
              <a:gd name="connsiteY1" fmla="*/ 0 h 185554"/>
              <a:gd name="connsiteX2" fmla="*/ 1439210 w 1536904"/>
              <a:gd name="connsiteY2" fmla="*/ 184130 h 185554"/>
              <a:gd name="connsiteX3" fmla="*/ 4762 w 1536904"/>
              <a:gd name="connsiteY3" fmla="*/ 185554 h 185554"/>
              <a:gd name="connsiteX4" fmla="*/ 0 w 1536904"/>
              <a:gd name="connsiteY4" fmla="*/ 180975 h 185554"/>
              <a:gd name="connsiteX0" fmla="*/ 0 w 1536903"/>
              <a:gd name="connsiteY0" fmla="*/ 180975 h 185554"/>
              <a:gd name="connsiteX1" fmla="*/ 1536903 w 1536903"/>
              <a:gd name="connsiteY1" fmla="*/ 0 h 185554"/>
              <a:gd name="connsiteX2" fmla="*/ 1407645 w 1536903"/>
              <a:gd name="connsiteY2" fmla="*/ 179699 h 185554"/>
              <a:gd name="connsiteX3" fmla="*/ 4762 w 1536903"/>
              <a:gd name="connsiteY3" fmla="*/ 185554 h 185554"/>
              <a:gd name="connsiteX4" fmla="*/ 0 w 1536903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6903" h="185554">
                <a:moveTo>
                  <a:pt x="0" y="180975"/>
                </a:moveTo>
                <a:lnTo>
                  <a:pt x="1536903" y="0"/>
                </a:lnTo>
                <a:cubicBezTo>
                  <a:pt x="1485617" y="68742"/>
                  <a:pt x="1448939" y="123756"/>
                  <a:pt x="1407645" y="179699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1"/>
          <p:cNvSpPr/>
          <p:nvPr/>
        </p:nvSpPr>
        <p:spPr>
          <a:xfrm>
            <a:off x="8027740" y="2577840"/>
            <a:ext cx="1094391" cy="185554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9284" h="185554">
                <a:moveTo>
                  <a:pt x="0" y="180975"/>
                </a:moveTo>
                <a:lnTo>
                  <a:pt x="1536903" y="0"/>
                </a:lnTo>
                <a:cubicBezTo>
                  <a:pt x="1537697" y="61851"/>
                  <a:pt x="1538490" y="123703"/>
                  <a:pt x="1539284" y="185554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1"/>
          <p:cNvSpPr/>
          <p:nvPr/>
        </p:nvSpPr>
        <p:spPr>
          <a:xfrm rot="3742568">
            <a:off x="7354963" y="4398898"/>
            <a:ext cx="2325988" cy="182114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24219"/>
              <a:gd name="connsiteY0" fmla="*/ 163394 h 171089"/>
              <a:gd name="connsiteX1" fmla="*/ 1432679 w 1524219"/>
              <a:gd name="connsiteY1" fmla="*/ 0 h 171089"/>
              <a:gd name="connsiteX2" fmla="*/ 1524219 w 1524219"/>
              <a:gd name="connsiteY2" fmla="*/ 171090 h 171089"/>
              <a:gd name="connsiteX3" fmla="*/ 4762 w 1524219"/>
              <a:gd name="connsiteY3" fmla="*/ 167973 h 171089"/>
              <a:gd name="connsiteX4" fmla="*/ 0 w 1524219"/>
              <a:gd name="connsiteY4" fmla="*/ 163394 h 171089"/>
              <a:gd name="connsiteX0" fmla="*/ 0 w 1524219"/>
              <a:gd name="connsiteY0" fmla="*/ 163394 h 171090"/>
              <a:gd name="connsiteX1" fmla="*/ 1432679 w 1524219"/>
              <a:gd name="connsiteY1" fmla="*/ 0 h 171090"/>
              <a:gd name="connsiteX2" fmla="*/ 1524219 w 1524219"/>
              <a:gd name="connsiteY2" fmla="*/ 171090 h 171090"/>
              <a:gd name="connsiteX3" fmla="*/ 4762 w 1524219"/>
              <a:gd name="connsiteY3" fmla="*/ 167973 h 171090"/>
              <a:gd name="connsiteX4" fmla="*/ 0 w 1524219"/>
              <a:gd name="connsiteY4" fmla="*/ 163394 h 171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219" h="171090">
                <a:moveTo>
                  <a:pt x="0" y="163394"/>
                </a:moveTo>
                <a:lnTo>
                  <a:pt x="1432679" y="0"/>
                </a:lnTo>
                <a:cubicBezTo>
                  <a:pt x="1467765" y="61225"/>
                  <a:pt x="1479344" y="107255"/>
                  <a:pt x="1524219" y="171090"/>
                </a:cubicBezTo>
                <a:lnTo>
                  <a:pt x="4762" y="167973"/>
                </a:lnTo>
                <a:lnTo>
                  <a:pt x="0" y="16339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8841833" y="1360128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6600" b="1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8841833" y="2306561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  <a:endParaRPr lang="en-US" sz="6600" b="1" dirty="0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8763288" y="5260815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…</a:t>
            </a:r>
            <a:endParaRPr lang="en-US" sz="6600" b="1" dirty="0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10064444" y="1061786"/>
            <a:ext cx="1595393" cy="961176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nga</a:t>
            </a:r>
            <a:endParaRPr lang="en-US" sz="66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10064444" y="2097252"/>
            <a:ext cx="1595393" cy="961176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ngo</a:t>
            </a:r>
            <a:endParaRPr lang="en-US" sz="66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10064444" y="5151184"/>
            <a:ext cx="1595393" cy="961176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…</a:t>
            </a:r>
            <a:endParaRPr lang="en-US" sz="66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6247209" y="2465207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b="1" dirty="0" err="1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  <a:endParaRPr lang="en-US" sz="8800" b="1" dirty="0">
              <a:solidFill>
                <a:srgbClr val="00B0F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575" t="66111" r="24470" b="27778"/>
          <a:stretch/>
        </p:blipFill>
        <p:spPr>
          <a:xfrm>
            <a:off x="84110" y="5029200"/>
            <a:ext cx="6288181" cy="1618494"/>
          </a:xfrm>
          <a:prstGeom prst="rect">
            <a:avLst/>
          </a:prstGeom>
        </p:spPr>
      </p:pic>
      <p:sp>
        <p:nvSpPr>
          <p:cNvPr id="25" name="Rectangle 1"/>
          <p:cNvSpPr/>
          <p:nvPr/>
        </p:nvSpPr>
        <p:spPr>
          <a:xfrm rot="1510134">
            <a:off x="7999723" y="3104690"/>
            <a:ext cx="1214065" cy="160005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9284" h="185554">
                <a:moveTo>
                  <a:pt x="0" y="180975"/>
                </a:moveTo>
                <a:lnTo>
                  <a:pt x="1536903" y="0"/>
                </a:lnTo>
                <a:cubicBezTo>
                  <a:pt x="1537697" y="61851"/>
                  <a:pt x="1538490" y="123703"/>
                  <a:pt x="1539284" y="185554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8841833" y="3356617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  <a:endParaRPr lang="en-US" sz="6000" b="1" dirty="0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10064444" y="3147308"/>
            <a:ext cx="1595393" cy="961176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6600" b="1" dirty="0" err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gừ</a:t>
            </a:r>
            <a:endParaRPr lang="en-US" sz="66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6" name="Rectangle 1"/>
          <p:cNvSpPr/>
          <p:nvPr/>
        </p:nvSpPr>
        <p:spPr>
          <a:xfrm rot="2671510">
            <a:off x="7867805" y="3678467"/>
            <a:ext cx="1525014" cy="147754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9284" h="185554">
                <a:moveTo>
                  <a:pt x="0" y="180975"/>
                </a:moveTo>
                <a:lnTo>
                  <a:pt x="1536903" y="0"/>
                </a:lnTo>
                <a:cubicBezTo>
                  <a:pt x="1537697" y="61851"/>
                  <a:pt x="1538490" y="123703"/>
                  <a:pt x="1539284" y="185554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8841833" y="4339701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51" name="Title 1"/>
          <p:cNvSpPr txBox="1">
            <a:spLocks/>
          </p:cNvSpPr>
          <p:nvPr/>
        </p:nvSpPr>
        <p:spPr>
          <a:xfrm>
            <a:off x="10064444" y="4130392"/>
            <a:ext cx="1595393" cy="961176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6600" b="1" dirty="0" err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gủ</a:t>
            </a:r>
            <a:endParaRPr lang="en-US" sz="66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50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 animBg="1"/>
      <p:bldP spid="26" grpId="0" animBg="1"/>
      <p:bldP spid="27" grpId="0" animBg="1"/>
      <p:bldP spid="28" grpId="0"/>
      <p:bldP spid="32" grpId="0"/>
      <p:bldP spid="33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4" grpId="0"/>
      <p:bldP spid="45" grpId="0"/>
      <p:bldP spid="46" grpId="0" animBg="1"/>
      <p:bldP spid="47" grpId="0" animBg="1"/>
      <p:bldP spid="48" grpId="0" animBg="1"/>
      <p:bldP spid="50" grpId="0"/>
      <p:bldP spid="25" grpId="0" animBg="1"/>
      <p:bldP spid="29" grpId="0"/>
      <p:bldP spid="30" grpId="0" animBg="1"/>
      <p:bldP spid="36" grpId="0" animBg="1"/>
      <p:bldP spid="49" grpId="0"/>
      <p:bldP spid="5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/>
          <p:cNvSpPr/>
          <p:nvPr/>
        </p:nvSpPr>
        <p:spPr>
          <a:xfrm>
            <a:off x="394381" y="685800"/>
            <a:ext cx="4346168" cy="9411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c. Thực hành</a:t>
            </a:r>
            <a:endParaRPr lang="en-US" sz="4000" b="1" i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446714" y="2216182"/>
            <a:ext cx="9295427" cy="2355818"/>
            <a:chOff x="1444162" y="2290314"/>
            <a:chExt cx="10351757" cy="3729486"/>
          </a:xfrm>
        </p:grpSpPr>
        <p:sp>
          <p:nvSpPr>
            <p:cNvPr id="29" name="Rounded Rectangle 28"/>
            <p:cNvSpPr/>
            <p:nvPr/>
          </p:nvSpPr>
          <p:spPr>
            <a:xfrm>
              <a:off x="1560153" y="2290315"/>
              <a:ext cx="10235766" cy="3729485"/>
            </a:xfrm>
            <a:prstGeom prst="roundRect">
              <a:avLst/>
            </a:prstGeom>
            <a:solidFill>
              <a:srgbClr val="F55DB4"/>
            </a:solidFill>
            <a:ln>
              <a:solidFill>
                <a:srgbClr val="F55DB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1444162" y="2290314"/>
              <a:ext cx="10235766" cy="35584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55DB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itle 1"/>
          <p:cNvSpPr txBox="1">
            <a:spLocks/>
          </p:cNvSpPr>
          <p:nvPr/>
        </p:nvSpPr>
        <p:spPr>
          <a:xfrm>
            <a:off x="2347119" y="2743200"/>
            <a:ext cx="7772400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just">
              <a:buFont typeface="Arial" pitchFamily="34" charset="0"/>
              <a:buChar char="•"/>
            </a:pPr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Tìm tiếng bắt đầu bằng </a:t>
            </a:r>
            <a:r>
              <a:rPr lang="en-US" sz="4800" b="1" i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2347118" y="3496042"/>
            <a:ext cx="829086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just">
              <a:buFont typeface="Arial" pitchFamily="34" charset="0"/>
              <a:buChar char="•"/>
            </a:pPr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Tìm tiếng bắt đầu bằng </a:t>
            </a:r>
            <a:r>
              <a:rPr lang="en-US" sz="4800" b="1" i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</p:spTree>
    <p:extLst>
      <p:ext uri="{BB962C8B-B14F-4D97-AF65-F5344CB8AC3E}">
        <p14:creationId xmlns:p14="http://schemas.microsoft.com/office/powerpoint/2010/main" val="364280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243" y="450189"/>
            <a:ext cx="6613573" cy="2134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1356519" y="3886200"/>
            <a:ext cx="1676400" cy="609600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109119" y="3828144"/>
            <a:ext cx="4648200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Tìm từ bắt đầu bằng:</a:t>
            </a:r>
            <a:endParaRPr lang="en-US" sz="4000" b="1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7792188" y="2971800"/>
            <a:ext cx="661249" cy="117763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562861" y="2510879"/>
            <a:ext cx="1175658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endParaRPr lang="en-US" sz="4400" b="1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7777674" y="3793737"/>
            <a:ext cx="682454" cy="426293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554222" y="3379989"/>
            <a:ext cx="1184297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 sz="4400" b="1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7770983" y="4265506"/>
            <a:ext cx="682454" cy="390175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554222" y="4270960"/>
            <a:ext cx="1184297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  <a:endParaRPr lang="en-US" sz="4400" b="1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62861" y="5145944"/>
            <a:ext cx="1175658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  <a:endParaRPr lang="en-US" sz="4400" b="1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7792188" y="4343629"/>
            <a:ext cx="661249" cy="118703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55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2" grpId="0" animBg="1"/>
      <p:bldP spid="17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9"/>
          <p:cNvCxnSpPr>
            <a:stCxn id="4" idx="4"/>
          </p:cNvCxnSpPr>
          <p:nvPr/>
        </p:nvCxnSpPr>
        <p:spPr>
          <a:xfrm>
            <a:off x="3691494" y="2112223"/>
            <a:ext cx="6024" cy="2298806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椭圆 3"/>
          <p:cNvSpPr/>
          <p:nvPr/>
        </p:nvSpPr>
        <p:spPr>
          <a:xfrm>
            <a:off x="3362173" y="1440358"/>
            <a:ext cx="658642" cy="671865"/>
          </a:xfrm>
          <a:prstGeom prst="ellipse">
            <a:avLst/>
          </a:prstGeom>
          <a:solidFill>
            <a:srgbClr val="F29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椭圆 5"/>
          <p:cNvSpPr/>
          <p:nvPr/>
        </p:nvSpPr>
        <p:spPr>
          <a:xfrm>
            <a:off x="3361026" y="2358113"/>
            <a:ext cx="671865" cy="671865"/>
          </a:xfrm>
          <a:prstGeom prst="ellipse">
            <a:avLst/>
          </a:prstGeom>
          <a:solidFill>
            <a:srgbClr val="A5C0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椭圆 6"/>
          <p:cNvSpPr/>
          <p:nvPr/>
        </p:nvSpPr>
        <p:spPr>
          <a:xfrm>
            <a:off x="3361026" y="3168117"/>
            <a:ext cx="671865" cy="671865"/>
          </a:xfrm>
          <a:prstGeom prst="ellipse">
            <a:avLst/>
          </a:prstGeom>
          <a:solidFill>
            <a:srgbClr val="B092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椭圆 7"/>
          <p:cNvSpPr/>
          <p:nvPr/>
        </p:nvSpPr>
        <p:spPr>
          <a:xfrm>
            <a:off x="3363681" y="4128735"/>
            <a:ext cx="671865" cy="671865"/>
          </a:xfrm>
          <a:prstGeom prst="ellipse">
            <a:avLst/>
          </a:prstGeom>
          <a:solidFill>
            <a:srgbClr val="C8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1"/>
          <p:cNvSpPr txBox="1"/>
          <p:nvPr/>
        </p:nvSpPr>
        <p:spPr>
          <a:xfrm>
            <a:off x="3974083" y="1447800"/>
            <a:ext cx="2945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smtClean="0">
                <a:solidFill>
                  <a:srgbClr val="F29A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</a:t>
            </a:r>
            <a:endParaRPr lang="zh-CN" altLang="en-US" sz="4000" b="1" dirty="0">
              <a:solidFill>
                <a:srgbClr val="F29A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13"/>
          <p:cNvSpPr txBox="1"/>
          <p:nvPr/>
        </p:nvSpPr>
        <p:spPr>
          <a:xfrm>
            <a:off x="3974083" y="3157697"/>
            <a:ext cx="2619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smtClean="0">
                <a:solidFill>
                  <a:srgbClr val="B092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</a:t>
            </a:r>
            <a:endParaRPr lang="zh-CN" altLang="en-US" sz="4000" b="1" dirty="0">
              <a:solidFill>
                <a:srgbClr val="B092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15"/>
          <p:cNvSpPr txBox="1"/>
          <p:nvPr/>
        </p:nvSpPr>
        <p:spPr>
          <a:xfrm>
            <a:off x="746919" y="4110645"/>
            <a:ext cx="2614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4000" b="1" smtClean="0">
                <a:solidFill>
                  <a:srgbClr val="C8D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ngủ</a:t>
            </a:r>
            <a:endParaRPr lang="zh-CN" altLang="en-US" sz="4000" b="1" dirty="0">
              <a:solidFill>
                <a:srgbClr val="C8D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7"/>
          <p:cNvSpPr txBox="1"/>
          <p:nvPr/>
        </p:nvSpPr>
        <p:spPr>
          <a:xfrm>
            <a:off x="-243581" y="2347692"/>
            <a:ext cx="3604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4000" b="1" smtClean="0">
                <a:solidFill>
                  <a:srgbClr val="A5C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</a:t>
            </a:r>
            <a:endParaRPr lang="zh-CN" altLang="en-US" sz="4000" b="1" dirty="0">
              <a:solidFill>
                <a:srgbClr val="A5C0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组合 41">
            <a:extLst>
              <a:ext uri="{FF2B5EF4-FFF2-40B4-BE49-F238E27FC236}">
                <a16:creationId xmlns:a16="http://schemas.microsoft.com/office/drawing/2014/main" xmlns="" id="{6F6AB393-9A79-4F80-8FFE-2997DB3CFE52}"/>
              </a:ext>
            </a:extLst>
          </p:cNvPr>
          <p:cNvGrpSpPr/>
          <p:nvPr/>
        </p:nvGrpSpPr>
        <p:grpSpPr>
          <a:xfrm rot="19869840">
            <a:off x="-1019436" y="-17375"/>
            <a:ext cx="5153481" cy="1828300"/>
            <a:chOff x="370847" y="2785417"/>
            <a:chExt cx="6210496" cy="2703195"/>
          </a:xfrm>
        </p:grpSpPr>
        <p:sp>
          <p:nvSpPr>
            <p:cNvPr id="13" name="Freeform: Shape 37">
              <a:extLst>
                <a:ext uri="{FF2B5EF4-FFF2-40B4-BE49-F238E27FC236}">
                  <a16:creationId xmlns:a16="http://schemas.microsoft.com/office/drawing/2014/main" xmlns="" id="{026C8175-FA2D-43C3-B1CC-06780EE1E1F9}"/>
                </a:ext>
              </a:extLst>
            </p:cNvPr>
            <p:cNvSpPr/>
            <p:nvPr/>
          </p:nvSpPr>
          <p:spPr>
            <a:xfrm rot="1706723">
              <a:off x="370847" y="2785417"/>
              <a:ext cx="5353838" cy="1067620"/>
            </a:xfrm>
            <a:custGeom>
              <a:avLst/>
              <a:gdLst>
                <a:gd name="connsiteX0" fmla="*/ 244547 w 2680699"/>
                <a:gd name="connsiteY0" fmla="*/ 136132 h 530189"/>
                <a:gd name="connsiteX1" fmla="*/ 115585 w 2680699"/>
                <a:gd name="connsiteY1" fmla="*/ 265094 h 530189"/>
                <a:gd name="connsiteX2" fmla="*/ 244547 w 2680699"/>
                <a:gd name="connsiteY2" fmla="*/ 394056 h 530189"/>
                <a:gd name="connsiteX3" fmla="*/ 373509 w 2680699"/>
                <a:gd name="connsiteY3" fmla="*/ 265094 h 530189"/>
                <a:gd name="connsiteX4" fmla="*/ 244547 w 2680699"/>
                <a:gd name="connsiteY4" fmla="*/ 136132 h 530189"/>
                <a:gd name="connsiteX5" fmla="*/ 88367 w 2680699"/>
                <a:gd name="connsiteY5" fmla="*/ 0 h 530189"/>
                <a:gd name="connsiteX6" fmla="*/ 2592332 w 2680699"/>
                <a:gd name="connsiteY6" fmla="*/ 0 h 530189"/>
                <a:gd name="connsiteX7" fmla="*/ 2680699 w 2680699"/>
                <a:gd name="connsiteY7" fmla="*/ 88367 h 530189"/>
                <a:gd name="connsiteX8" fmla="*/ 2680699 w 2680699"/>
                <a:gd name="connsiteY8" fmla="*/ 441822 h 530189"/>
                <a:gd name="connsiteX9" fmla="*/ 2592332 w 2680699"/>
                <a:gd name="connsiteY9" fmla="*/ 530189 h 530189"/>
                <a:gd name="connsiteX10" fmla="*/ 88367 w 2680699"/>
                <a:gd name="connsiteY10" fmla="*/ 530189 h 530189"/>
                <a:gd name="connsiteX11" fmla="*/ 0 w 2680699"/>
                <a:gd name="connsiteY11" fmla="*/ 441822 h 530189"/>
                <a:gd name="connsiteX12" fmla="*/ 0 w 2680699"/>
                <a:gd name="connsiteY12" fmla="*/ 88367 h 530189"/>
                <a:gd name="connsiteX13" fmla="*/ 88367 w 2680699"/>
                <a:gd name="connsiteY13" fmla="*/ 0 h 53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80699" h="530189">
                  <a:moveTo>
                    <a:pt x="244547" y="136132"/>
                  </a:moveTo>
                  <a:cubicBezTo>
                    <a:pt x="173323" y="136132"/>
                    <a:pt x="115585" y="193870"/>
                    <a:pt x="115585" y="265094"/>
                  </a:cubicBezTo>
                  <a:cubicBezTo>
                    <a:pt x="115585" y="336318"/>
                    <a:pt x="173323" y="394056"/>
                    <a:pt x="244547" y="394056"/>
                  </a:cubicBezTo>
                  <a:cubicBezTo>
                    <a:pt x="315771" y="394056"/>
                    <a:pt x="373509" y="336318"/>
                    <a:pt x="373509" y="265094"/>
                  </a:cubicBezTo>
                  <a:cubicBezTo>
                    <a:pt x="373509" y="193870"/>
                    <a:pt x="315771" y="136132"/>
                    <a:pt x="244547" y="136132"/>
                  </a:cubicBezTo>
                  <a:close/>
                  <a:moveTo>
                    <a:pt x="88367" y="0"/>
                  </a:moveTo>
                  <a:lnTo>
                    <a:pt x="2592332" y="0"/>
                  </a:lnTo>
                  <a:cubicBezTo>
                    <a:pt x="2641136" y="0"/>
                    <a:pt x="2680699" y="39563"/>
                    <a:pt x="2680699" y="88367"/>
                  </a:cubicBezTo>
                  <a:lnTo>
                    <a:pt x="2680699" y="441822"/>
                  </a:lnTo>
                  <a:cubicBezTo>
                    <a:pt x="2680699" y="490626"/>
                    <a:pt x="2641136" y="530189"/>
                    <a:pt x="2592332" y="530189"/>
                  </a:cubicBezTo>
                  <a:lnTo>
                    <a:pt x="88367" y="530189"/>
                  </a:lnTo>
                  <a:cubicBezTo>
                    <a:pt x="39563" y="530189"/>
                    <a:pt x="0" y="490626"/>
                    <a:pt x="0" y="441822"/>
                  </a:cubicBezTo>
                  <a:lnTo>
                    <a:pt x="0" y="88367"/>
                  </a:lnTo>
                  <a:cubicBezTo>
                    <a:pt x="0" y="39563"/>
                    <a:pt x="39563" y="0"/>
                    <a:pt x="88367" y="0"/>
                  </a:cubicBez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000"/>
            </a:p>
          </p:txBody>
        </p:sp>
        <p:sp>
          <p:nvSpPr>
            <p:cNvPr id="14" name="Rectangle 57">
              <a:extLst>
                <a:ext uri="{FF2B5EF4-FFF2-40B4-BE49-F238E27FC236}">
                  <a16:creationId xmlns:a16="http://schemas.microsoft.com/office/drawing/2014/main" xmlns="" id="{85BA327F-7ABA-45D9-B637-5594B9691A82}"/>
                </a:ext>
              </a:extLst>
            </p:cNvPr>
            <p:cNvSpPr/>
            <p:nvPr/>
          </p:nvSpPr>
          <p:spPr>
            <a:xfrm rot="1764474">
              <a:off x="5319459" y="5180834"/>
              <a:ext cx="1261884" cy="307778"/>
            </a:xfrm>
            <a:prstGeom prst="rect">
              <a:avLst/>
            </a:prstGeom>
          </p:spPr>
          <p:txBody>
            <a:bodyPr wrap="none">
              <a:noAutofit/>
            </a:bodyPr>
            <a:lstStyle/>
            <a:p>
              <a:pPr algn="ctr"/>
              <a:r>
                <a:rPr lang="en-US" altLang="zh-CN" sz="5400" b="1" smtClean="0">
                  <a:solidFill>
                    <a:schemeClr val="accent6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</a:t>
              </a:r>
              <a:endParaRPr lang="zh-CN" altLang="en-US" sz="5400" b="1" dirty="0">
                <a:solidFill>
                  <a:schemeClr val="accent6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5" name="直接连接符 9"/>
          <p:cNvCxnSpPr>
            <a:stCxn id="16" idx="4"/>
            <a:endCxn id="19" idx="0"/>
          </p:cNvCxnSpPr>
          <p:nvPr/>
        </p:nvCxnSpPr>
        <p:spPr>
          <a:xfrm>
            <a:off x="8371120" y="2101803"/>
            <a:ext cx="5465" cy="2016512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椭圆 3"/>
          <p:cNvSpPr/>
          <p:nvPr/>
        </p:nvSpPr>
        <p:spPr>
          <a:xfrm>
            <a:off x="8041799" y="1429938"/>
            <a:ext cx="658642" cy="671865"/>
          </a:xfrm>
          <a:prstGeom prst="ellipse">
            <a:avLst/>
          </a:prstGeom>
          <a:solidFill>
            <a:srgbClr val="F29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椭圆 5"/>
          <p:cNvSpPr/>
          <p:nvPr/>
        </p:nvSpPr>
        <p:spPr>
          <a:xfrm>
            <a:off x="8040652" y="2347693"/>
            <a:ext cx="671865" cy="671865"/>
          </a:xfrm>
          <a:prstGeom prst="ellipse">
            <a:avLst/>
          </a:prstGeom>
          <a:solidFill>
            <a:srgbClr val="A5C0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椭圆 6"/>
          <p:cNvSpPr/>
          <p:nvPr/>
        </p:nvSpPr>
        <p:spPr>
          <a:xfrm>
            <a:off x="8040652" y="3157697"/>
            <a:ext cx="671865" cy="671865"/>
          </a:xfrm>
          <a:prstGeom prst="ellipse">
            <a:avLst/>
          </a:prstGeom>
          <a:solidFill>
            <a:srgbClr val="B092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椭圆 7"/>
          <p:cNvSpPr/>
          <p:nvPr/>
        </p:nvSpPr>
        <p:spPr>
          <a:xfrm>
            <a:off x="8040652" y="4118315"/>
            <a:ext cx="671865" cy="671865"/>
          </a:xfrm>
          <a:prstGeom prst="ellipse">
            <a:avLst/>
          </a:prstGeom>
          <a:solidFill>
            <a:srgbClr val="C8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1"/>
          <p:cNvSpPr txBox="1"/>
          <p:nvPr/>
        </p:nvSpPr>
        <p:spPr>
          <a:xfrm>
            <a:off x="8683029" y="1447800"/>
            <a:ext cx="21984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smtClean="0">
                <a:solidFill>
                  <a:srgbClr val="F29A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endParaRPr lang="zh-CN" altLang="en-US" sz="4000" b="1" dirty="0">
              <a:solidFill>
                <a:srgbClr val="F29A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15"/>
          <p:cNvSpPr txBox="1"/>
          <p:nvPr/>
        </p:nvSpPr>
        <p:spPr>
          <a:xfrm>
            <a:off x="6080919" y="4100225"/>
            <a:ext cx="200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4000" b="1" smtClean="0">
                <a:solidFill>
                  <a:srgbClr val="C8D8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endParaRPr lang="zh-CN" altLang="en-US" sz="4000" b="1" dirty="0">
              <a:solidFill>
                <a:srgbClr val="C8D8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17"/>
          <p:cNvSpPr txBox="1"/>
          <p:nvPr/>
        </p:nvSpPr>
        <p:spPr>
          <a:xfrm>
            <a:off x="6385719" y="2347691"/>
            <a:ext cx="1657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4000" b="1" smtClean="0">
                <a:solidFill>
                  <a:srgbClr val="A5C0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nghé</a:t>
            </a:r>
            <a:endParaRPr lang="zh-CN" altLang="en-US" sz="4000" b="1" dirty="0">
              <a:solidFill>
                <a:srgbClr val="A5C0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组合 41">
            <a:extLst>
              <a:ext uri="{FF2B5EF4-FFF2-40B4-BE49-F238E27FC236}">
                <a16:creationId xmlns:a16="http://schemas.microsoft.com/office/drawing/2014/main" xmlns="" id="{6F6AB393-9A79-4F80-8FFE-2997DB3CFE52}"/>
              </a:ext>
            </a:extLst>
          </p:cNvPr>
          <p:cNvGrpSpPr/>
          <p:nvPr/>
        </p:nvGrpSpPr>
        <p:grpSpPr>
          <a:xfrm rot="19869840">
            <a:off x="3669603" y="-51579"/>
            <a:ext cx="5239876" cy="1875870"/>
            <a:chOff x="370847" y="2785417"/>
            <a:chExt cx="6314613" cy="2773527"/>
          </a:xfrm>
        </p:grpSpPr>
        <p:sp>
          <p:nvSpPr>
            <p:cNvPr id="24" name="Freeform: Shape 37">
              <a:extLst>
                <a:ext uri="{FF2B5EF4-FFF2-40B4-BE49-F238E27FC236}">
                  <a16:creationId xmlns:a16="http://schemas.microsoft.com/office/drawing/2014/main" xmlns="" id="{026C8175-FA2D-43C3-B1CC-06780EE1E1F9}"/>
                </a:ext>
              </a:extLst>
            </p:cNvPr>
            <p:cNvSpPr/>
            <p:nvPr/>
          </p:nvSpPr>
          <p:spPr>
            <a:xfrm rot="1706723">
              <a:off x="370847" y="2785417"/>
              <a:ext cx="5353838" cy="1067620"/>
            </a:xfrm>
            <a:custGeom>
              <a:avLst/>
              <a:gdLst>
                <a:gd name="connsiteX0" fmla="*/ 244547 w 2680699"/>
                <a:gd name="connsiteY0" fmla="*/ 136132 h 530189"/>
                <a:gd name="connsiteX1" fmla="*/ 115585 w 2680699"/>
                <a:gd name="connsiteY1" fmla="*/ 265094 h 530189"/>
                <a:gd name="connsiteX2" fmla="*/ 244547 w 2680699"/>
                <a:gd name="connsiteY2" fmla="*/ 394056 h 530189"/>
                <a:gd name="connsiteX3" fmla="*/ 373509 w 2680699"/>
                <a:gd name="connsiteY3" fmla="*/ 265094 h 530189"/>
                <a:gd name="connsiteX4" fmla="*/ 244547 w 2680699"/>
                <a:gd name="connsiteY4" fmla="*/ 136132 h 530189"/>
                <a:gd name="connsiteX5" fmla="*/ 88367 w 2680699"/>
                <a:gd name="connsiteY5" fmla="*/ 0 h 530189"/>
                <a:gd name="connsiteX6" fmla="*/ 2592332 w 2680699"/>
                <a:gd name="connsiteY6" fmla="*/ 0 h 530189"/>
                <a:gd name="connsiteX7" fmla="*/ 2680699 w 2680699"/>
                <a:gd name="connsiteY7" fmla="*/ 88367 h 530189"/>
                <a:gd name="connsiteX8" fmla="*/ 2680699 w 2680699"/>
                <a:gd name="connsiteY8" fmla="*/ 441822 h 530189"/>
                <a:gd name="connsiteX9" fmla="*/ 2592332 w 2680699"/>
                <a:gd name="connsiteY9" fmla="*/ 530189 h 530189"/>
                <a:gd name="connsiteX10" fmla="*/ 88367 w 2680699"/>
                <a:gd name="connsiteY10" fmla="*/ 530189 h 530189"/>
                <a:gd name="connsiteX11" fmla="*/ 0 w 2680699"/>
                <a:gd name="connsiteY11" fmla="*/ 441822 h 530189"/>
                <a:gd name="connsiteX12" fmla="*/ 0 w 2680699"/>
                <a:gd name="connsiteY12" fmla="*/ 88367 h 530189"/>
                <a:gd name="connsiteX13" fmla="*/ 88367 w 2680699"/>
                <a:gd name="connsiteY13" fmla="*/ 0 h 53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80699" h="530189">
                  <a:moveTo>
                    <a:pt x="244547" y="136132"/>
                  </a:moveTo>
                  <a:cubicBezTo>
                    <a:pt x="173323" y="136132"/>
                    <a:pt x="115585" y="193870"/>
                    <a:pt x="115585" y="265094"/>
                  </a:cubicBezTo>
                  <a:cubicBezTo>
                    <a:pt x="115585" y="336318"/>
                    <a:pt x="173323" y="394056"/>
                    <a:pt x="244547" y="394056"/>
                  </a:cubicBezTo>
                  <a:cubicBezTo>
                    <a:pt x="315771" y="394056"/>
                    <a:pt x="373509" y="336318"/>
                    <a:pt x="373509" y="265094"/>
                  </a:cubicBezTo>
                  <a:cubicBezTo>
                    <a:pt x="373509" y="193870"/>
                    <a:pt x="315771" y="136132"/>
                    <a:pt x="244547" y="136132"/>
                  </a:cubicBezTo>
                  <a:close/>
                  <a:moveTo>
                    <a:pt x="88367" y="0"/>
                  </a:moveTo>
                  <a:lnTo>
                    <a:pt x="2592332" y="0"/>
                  </a:lnTo>
                  <a:cubicBezTo>
                    <a:pt x="2641136" y="0"/>
                    <a:pt x="2680699" y="39563"/>
                    <a:pt x="2680699" y="88367"/>
                  </a:cubicBezTo>
                  <a:lnTo>
                    <a:pt x="2680699" y="441822"/>
                  </a:lnTo>
                  <a:cubicBezTo>
                    <a:pt x="2680699" y="490626"/>
                    <a:pt x="2641136" y="530189"/>
                    <a:pt x="2592332" y="530189"/>
                  </a:cubicBezTo>
                  <a:lnTo>
                    <a:pt x="88367" y="530189"/>
                  </a:lnTo>
                  <a:cubicBezTo>
                    <a:pt x="39563" y="530189"/>
                    <a:pt x="0" y="490626"/>
                    <a:pt x="0" y="441822"/>
                  </a:cubicBezTo>
                  <a:lnTo>
                    <a:pt x="0" y="88367"/>
                  </a:lnTo>
                  <a:cubicBezTo>
                    <a:pt x="0" y="39563"/>
                    <a:pt x="39563" y="0"/>
                    <a:pt x="88367" y="0"/>
                  </a:cubicBez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000"/>
            </a:p>
          </p:txBody>
        </p:sp>
        <p:sp>
          <p:nvSpPr>
            <p:cNvPr id="25" name="Rectangle 57">
              <a:extLst>
                <a:ext uri="{FF2B5EF4-FFF2-40B4-BE49-F238E27FC236}">
                  <a16:creationId xmlns:a16="http://schemas.microsoft.com/office/drawing/2014/main" xmlns="" id="{85BA327F-7ABA-45D9-B637-5594B9691A82}"/>
                </a:ext>
              </a:extLst>
            </p:cNvPr>
            <p:cNvSpPr/>
            <p:nvPr/>
          </p:nvSpPr>
          <p:spPr>
            <a:xfrm rot="1764474">
              <a:off x="5423576" y="5251166"/>
              <a:ext cx="1261884" cy="307778"/>
            </a:xfrm>
            <a:prstGeom prst="rect">
              <a:avLst/>
            </a:prstGeom>
          </p:spPr>
          <p:txBody>
            <a:bodyPr wrap="none">
              <a:noAutofit/>
            </a:bodyPr>
            <a:lstStyle/>
            <a:p>
              <a:pPr algn="r"/>
              <a:r>
                <a:rPr lang="en-US" altLang="zh-CN" sz="5400" b="1" smtClean="0">
                  <a:solidFill>
                    <a:schemeClr val="accent6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ngh</a:t>
              </a:r>
              <a:endParaRPr lang="zh-CN" altLang="en-US" sz="5400" b="1" dirty="0">
                <a:solidFill>
                  <a:schemeClr val="accent6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文本框 13"/>
          <p:cNvSpPr txBox="1"/>
          <p:nvPr/>
        </p:nvSpPr>
        <p:spPr>
          <a:xfrm>
            <a:off x="8671719" y="3173096"/>
            <a:ext cx="2521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smtClean="0">
                <a:solidFill>
                  <a:srgbClr val="B092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endParaRPr lang="zh-CN" altLang="en-US" sz="4000" b="1" dirty="0">
              <a:solidFill>
                <a:srgbClr val="B092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4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094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8548123" y="2377182"/>
            <a:ext cx="1448458" cy="5167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4" b="94118" l="8114" r="870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5681" y="2178214"/>
            <a:ext cx="14820901" cy="307658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99267" y="741218"/>
            <a:ext cx="1116330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Tìm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từ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ngữ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các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toa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tàu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sửa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lại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đúng</a:t>
            </a:r>
            <a:endParaRPr lang="en-US" sz="3600" i="1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65931" y="2407249"/>
            <a:ext cx="1448458" cy="5167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687425" y="2417670"/>
            <a:ext cx="1446484" cy="49588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 </a:t>
            </a:r>
            <a:r>
              <a:rPr lang="en-US" sz="4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ì</a:t>
            </a:r>
            <a:endParaRPr lang="en-US" sz="4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691986" y="2428090"/>
            <a:ext cx="1446484" cy="49588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cì</a:t>
            </a:r>
            <a:endParaRPr lang="en-US" sz="4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53633" y="2380018"/>
            <a:ext cx="1448458" cy="51672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344215" y="2378873"/>
            <a:ext cx="1448458" cy="51672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6664161" y="2333438"/>
            <a:ext cx="2027402" cy="49588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3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gựa</a:t>
            </a:r>
            <a:r>
              <a:rPr lang="en-US" sz="3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ghỗ</a:t>
            </a:r>
            <a:endParaRPr lang="en-US" sz="3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6718524" y="2361487"/>
            <a:ext cx="1943430" cy="49588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3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gựa</a:t>
            </a:r>
            <a:r>
              <a:rPr lang="en-US" sz="3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  <a:r>
              <a:rPr lang="en-US" sz="3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ỗ</a:t>
            </a:r>
            <a:endParaRPr lang="en-US" sz="3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217285" y="2358875"/>
            <a:ext cx="1448458" cy="516727"/>
          </a:xfrm>
          <a:prstGeom prst="rect">
            <a:avLst/>
          </a:prstGeom>
          <a:solidFill>
            <a:srgbClr val="F785C6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8549110" y="2343167"/>
            <a:ext cx="1446484" cy="49588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3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gỉ</a:t>
            </a:r>
            <a:r>
              <a:rPr lang="en-US" sz="3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endParaRPr lang="en-US" sz="3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8342748" y="2346664"/>
            <a:ext cx="1943430" cy="49588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30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  <a:r>
              <a:rPr lang="en-US" sz="3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ỉ</a:t>
            </a:r>
            <a:r>
              <a:rPr lang="en-US" sz="3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endParaRPr lang="en-US" sz="3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10216085" y="2321429"/>
            <a:ext cx="1446484" cy="49588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r>
              <a:rPr lang="en-US" sz="3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ưa</a:t>
            </a:r>
            <a:r>
              <a:rPr lang="en-US" sz="3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cia</a:t>
            </a:r>
            <a:endParaRPr lang="en-US" sz="3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9934367" y="2333616"/>
            <a:ext cx="1943430" cy="49588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r>
              <a:rPr lang="en-US" sz="3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ưa</a:t>
            </a:r>
            <a:r>
              <a:rPr lang="en-US" sz="3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r>
              <a:rPr lang="en-US" sz="3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3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073849" y="2354591"/>
            <a:ext cx="1943430" cy="49588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35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à</a:t>
            </a:r>
            <a:r>
              <a:rPr lang="en-US" sz="35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r>
              <a:rPr lang="en-US" sz="35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ua</a:t>
            </a:r>
            <a:endParaRPr lang="en-US" sz="35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031863" y="2338925"/>
            <a:ext cx="2027402" cy="49588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8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3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à</a:t>
            </a:r>
            <a:r>
              <a:rPr lang="en-US" sz="38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trua</a:t>
            </a:r>
            <a:endParaRPr lang="en-US" sz="3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30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5" grpId="0"/>
      <p:bldP spid="16" grpId="0"/>
      <p:bldP spid="19" grpId="0"/>
      <p:bldP spid="21" grpId="0"/>
      <p:bldP spid="24" grpId="0"/>
      <p:bldP spid="25" grpId="0"/>
      <p:bldP spid="13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18319" y="304800"/>
            <a:ext cx="1116330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Sắp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xếp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các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từ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ngữ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thành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câu</a:t>
            </a:r>
            <a:endParaRPr lang="en-US" sz="3600" i="1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8" b="89778" l="6222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058" y="671824"/>
            <a:ext cx="1992257" cy="199225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064764" y="147182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ua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bể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8" b="89778" l="6222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857" y="608625"/>
            <a:ext cx="2068964" cy="2068964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175580" y="1468799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ố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8" b="89778" l="6222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687" y="550288"/>
            <a:ext cx="2135032" cy="2135032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7959416" y="139667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mua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8" b="89778" l="6222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226" y="2839805"/>
            <a:ext cx="2134316" cy="21343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8" b="89778" l="6222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575" y="2839805"/>
            <a:ext cx="2134316" cy="21343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8" b="89778" l="6222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477" y="2860791"/>
            <a:ext cx="2134316" cy="21343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8" b="89778" l="6222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160" y="2860791"/>
            <a:ext cx="2134316" cy="213431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8" b="89778" l="6222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259" y="2929072"/>
            <a:ext cx="2134316" cy="2134316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-109339" y="1410742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a)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-28144" y="3945747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)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649653" y="2474836"/>
            <a:ext cx="4587661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r>
              <a:rPr lang="en-US" sz="4000" dirty="0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mua</a:t>
            </a:r>
            <a:r>
              <a:rPr lang="en-US" sz="4000" dirty="0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cua</a:t>
            </a:r>
            <a:r>
              <a:rPr lang="en-US" sz="4000" dirty="0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bể</a:t>
            </a:r>
            <a:r>
              <a:rPr lang="en-US" sz="4000" dirty="0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4000" dirty="0">
              <a:solidFill>
                <a:srgbClr val="00B0F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1437786" y="3689377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ứa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7570108" y="3745922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5550477" y="3745922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à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chua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391596" y="3674468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ẹ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9814719" y="392875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1456615" y="4835373"/>
            <a:ext cx="6085943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000" dirty="0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4000" dirty="0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dứa</a:t>
            </a:r>
            <a:r>
              <a:rPr lang="en-US" sz="4000" dirty="0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000" dirty="0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cà</a:t>
            </a:r>
            <a:r>
              <a:rPr lang="en-US" sz="4000" dirty="0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chua</a:t>
            </a:r>
            <a:r>
              <a:rPr lang="en-US" sz="4000" dirty="0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4000" dirty="0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505226" y="5667090"/>
            <a:ext cx="6085943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000" dirty="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4000" dirty="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cà</a:t>
            </a:r>
            <a:r>
              <a:rPr lang="en-US" sz="4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chua</a:t>
            </a:r>
            <a:r>
              <a:rPr lang="en-US" sz="4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0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dứa</a:t>
            </a:r>
            <a:r>
              <a:rPr lang="en-US" sz="4000" dirty="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4000" dirty="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58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5" grpId="0"/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76992" y="360307"/>
            <a:ext cx="6828004" cy="767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0511" y="1281133"/>
            <a:ext cx="11184547" cy="767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m..., đ...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đò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b...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k...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th.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endParaRPr lang="en-US" sz="4389" dirty="0">
              <a:solidFill>
                <a:srgbClr val="4472C4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38885" y="1281133"/>
            <a:ext cx="340915" cy="76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8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4389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85772" y="1281132"/>
            <a:ext cx="340915" cy="76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8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4389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64146" y="1281131"/>
            <a:ext cx="340915" cy="76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8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4389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01057" y="1281130"/>
            <a:ext cx="340915" cy="76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8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4389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37466" y="1281129"/>
            <a:ext cx="340915" cy="76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8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4389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0511" y="2293171"/>
            <a:ext cx="11184547" cy="767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..., ...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..., ...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...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286768" y="1421654"/>
            <a:ext cx="102776" cy="51389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620126" y="1370266"/>
            <a:ext cx="102776" cy="51389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911878" y="2410874"/>
            <a:ext cx="121050" cy="3854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4710123" y="2449417"/>
            <a:ext cx="121050" cy="3854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715726" y="2293170"/>
            <a:ext cx="465639" cy="76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8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4389" dirty="0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479800" y="2293170"/>
            <a:ext cx="465639" cy="76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8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4389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500299" y="2322150"/>
            <a:ext cx="465639" cy="76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8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4389" dirty="0">
              <a:solidFill>
                <a:srgbClr val="FF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249604" y="2264192"/>
            <a:ext cx="465639" cy="76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8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4389" dirty="0">
              <a:solidFill>
                <a:srgbClr val="FF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620126" y="2277038"/>
            <a:ext cx="465639" cy="76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8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4389" dirty="0">
              <a:solidFill>
                <a:srgbClr val="FF0000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6841972" y="2468688"/>
            <a:ext cx="129842" cy="57384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60511" y="3305208"/>
            <a:ext cx="11184547" cy="767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567288" y="3305208"/>
            <a:ext cx="465639" cy="76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8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4389" dirty="0">
              <a:solidFill>
                <a:srgbClr val="FF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220555" y="3305208"/>
            <a:ext cx="465639" cy="76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8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4389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0511" y="4317245"/>
            <a:ext cx="11184547" cy="767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Dì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b... </a:t>
            </a:r>
            <a:r>
              <a:rPr lang="en-US" sz="4389" dirty="0" err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4389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879640" y="4313960"/>
            <a:ext cx="340915" cy="767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8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4389" dirty="0">
              <a:solidFill>
                <a:srgbClr val="FF0000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3985177" y="4432138"/>
            <a:ext cx="129842" cy="57384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140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26" grpId="0"/>
      <p:bldP spid="27" grpId="0"/>
      <p:bldP spid="28" grpId="0"/>
      <p:bldP spid="29" grpId="0"/>
      <p:bldP spid="30" grpId="0"/>
      <p:bldP spid="35" grpId="0"/>
      <p:bldP spid="36" grpId="0"/>
      <p:bldP spid="3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1250" y="2850356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80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319" y="381000"/>
            <a:ext cx="4495800" cy="1450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1661319" y="2801256"/>
            <a:ext cx="1676400" cy="609600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413919" y="2743200"/>
            <a:ext cx="4648200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Tìm</a:t>
            </a:r>
            <a:r>
              <a:rPr lang="en-US" sz="4000" b="1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từ</a:t>
            </a:r>
            <a:r>
              <a:rPr lang="en-US" sz="4000" b="1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bắt</a:t>
            </a:r>
            <a:r>
              <a:rPr lang="en-US" sz="4000" b="1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đầu</a:t>
            </a:r>
            <a:r>
              <a:rPr lang="en-US" sz="4000" b="1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bằng</a:t>
            </a:r>
            <a:r>
              <a:rPr lang="en-US" sz="4000" b="1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</a:t>
            </a:r>
            <a:endParaRPr lang="en-US" sz="4000" b="1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8096988" y="2358479"/>
            <a:ext cx="661249" cy="70600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867661" y="1973759"/>
            <a:ext cx="1404258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  <a:endParaRPr lang="en-US" sz="4400" b="1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867661" y="3467482"/>
            <a:ext cx="1404258" cy="76944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  <a:endParaRPr lang="en-US" sz="4400" b="1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8096988" y="3258685"/>
            <a:ext cx="661249" cy="59351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19"/>
          <a:stretch/>
        </p:blipFill>
        <p:spPr>
          <a:xfrm>
            <a:off x="9043658" y="907876"/>
            <a:ext cx="1986203" cy="186368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287" y="3591813"/>
            <a:ext cx="2078182" cy="2078182"/>
          </a:xfrm>
          <a:prstGeom prst="rect">
            <a:avLst/>
          </a:prstGeom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959504" y="926633"/>
            <a:ext cx="2405856" cy="2570626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dirty="0" err="1">
                <a:solidFill>
                  <a:srgbClr val="FF33CC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5000" dirty="0" err="1" smtClean="0">
                <a:solidFill>
                  <a:srgbClr val="FF33CC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gõ</a:t>
            </a:r>
            <a:r>
              <a:rPr lang="en-US" sz="5000" dirty="0" smtClean="0">
                <a:solidFill>
                  <a:srgbClr val="FF33CC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 smtClean="0">
                <a:solidFill>
                  <a:srgbClr val="FF33CC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endParaRPr lang="en-US" sz="5000" dirty="0">
              <a:solidFill>
                <a:srgbClr val="FF33CC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5000" dirty="0" err="1">
                <a:solidFill>
                  <a:srgbClr val="FF33CC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5000" dirty="0" err="1" smtClean="0">
                <a:solidFill>
                  <a:srgbClr val="FF33CC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gủ</a:t>
            </a:r>
            <a:r>
              <a:rPr lang="en-US" sz="5000" dirty="0" smtClean="0">
                <a:solidFill>
                  <a:srgbClr val="FF33CC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 smtClean="0">
                <a:solidFill>
                  <a:srgbClr val="FF33CC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kĩ</a:t>
            </a:r>
            <a:endParaRPr lang="en-US" sz="5000" dirty="0">
              <a:solidFill>
                <a:srgbClr val="FF33CC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5000" dirty="0" err="1">
                <a:solidFill>
                  <a:srgbClr val="FF33CC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5000" dirty="0" err="1" smtClean="0">
                <a:solidFill>
                  <a:srgbClr val="FF33CC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gã</a:t>
            </a:r>
            <a:r>
              <a:rPr lang="en-US" sz="5000" dirty="0" smtClean="0">
                <a:solidFill>
                  <a:srgbClr val="FF33CC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 smtClean="0">
                <a:solidFill>
                  <a:srgbClr val="FF33CC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tư</a:t>
            </a:r>
            <a:endParaRPr lang="en-US" sz="5000" dirty="0">
              <a:solidFill>
                <a:srgbClr val="FF33CC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321" y="3726166"/>
            <a:ext cx="2376148" cy="193893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0" r="37762" b="70264"/>
          <a:stretch/>
        </p:blipFill>
        <p:spPr>
          <a:xfrm>
            <a:off x="755516" y="667446"/>
            <a:ext cx="2583402" cy="299973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37" b="66878"/>
          <a:stretch/>
        </p:blipFill>
        <p:spPr>
          <a:xfrm>
            <a:off x="8542354" y="76259"/>
            <a:ext cx="2845329" cy="2695306"/>
          </a:xfrm>
          <a:prstGeom prst="rect">
            <a:avLst/>
          </a:prstGeom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6781497" y="3410321"/>
            <a:ext cx="2804621" cy="2570626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dirty="0" err="1">
                <a:solidFill>
                  <a:srgbClr val="4BACC6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5000" dirty="0" err="1" smtClean="0">
                <a:solidFill>
                  <a:srgbClr val="4BACC6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ủ</a:t>
            </a:r>
            <a:r>
              <a:rPr lang="en-US" sz="5000" dirty="0" smtClean="0">
                <a:solidFill>
                  <a:srgbClr val="4BACC6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 smtClean="0">
                <a:solidFill>
                  <a:srgbClr val="4BACC6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nghệ</a:t>
            </a:r>
            <a:endParaRPr lang="en-US" sz="5000" dirty="0" smtClean="0">
              <a:solidFill>
                <a:srgbClr val="4BACC6">
                  <a:lumMod val="75000"/>
                </a:srgb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5000" dirty="0" err="1">
                <a:solidFill>
                  <a:srgbClr val="4BACC6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5000" dirty="0" err="1" smtClean="0">
                <a:solidFill>
                  <a:srgbClr val="4BACC6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ghỉ</a:t>
            </a:r>
            <a:r>
              <a:rPr lang="en-US" sz="5000" dirty="0" smtClean="0">
                <a:solidFill>
                  <a:srgbClr val="4BACC6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 smtClean="0">
                <a:solidFill>
                  <a:srgbClr val="4BACC6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endParaRPr lang="en-US" sz="5000" dirty="0">
              <a:solidFill>
                <a:srgbClr val="4BACC6">
                  <a:lumMod val="75000"/>
                </a:srgb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5000" dirty="0" err="1">
                <a:solidFill>
                  <a:srgbClr val="4BACC6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5000" dirty="0" err="1" smtClean="0">
                <a:solidFill>
                  <a:srgbClr val="4BACC6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ghé</a:t>
            </a:r>
            <a:r>
              <a:rPr lang="en-US" sz="5000" dirty="0" smtClean="0">
                <a:solidFill>
                  <a:srgbClr val="4BACC6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</a:t>
            </a:r>
            <a:endParaRPr lang="en-US" sz="5000" dirty="0">
              <a:solidFill>
                <a:srgbClr val="4BACC6">
                  <a:lumMod val="75000"/>
                </a:srgb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633119" y="762000"/>
            <a:ext cx="2405856" cy="2570626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dirty="0" err="1">
                <a:solidFill>
                  <a:srgbClr val="8064A2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5000" dirty="0" err="1" smtClean="0">
                <a:solidFill>
                  <a:srgbClr val="8064A2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</a:t>
            </a:r>
            <a:r>
              <a:rPr lang="en-US" sz="5000" dirty="0" smtClean="0">
                <a:solidFill>
                  <a:srgbClr val="8064A2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 smtClean="0">
                <a:solidFill>
                  <a:srgbClr val="8064A2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ngừ</a:t>
            </a:r>
            <a:endParaRPr lang="en-US" sz="5000" dirty="0" smtClean="0">
              <a:solidFill>
                <a:srgbClr val="8064A2">
                  <a:lumMod val="75000"/>
                </a:srgb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5000" dirty="0" err="1">
                <a:solidFill>
                  <a:srgbClr val="8064A2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lang="en-US" sz="5000" dirty="0" err="1" smtClean="0">
                <a:solidFill>
                  <a:srgbClr val="8064A2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re</a:t>
            </a:r>
            <a:r>
              <a:rPr lang="en-US" sz="5000" dirty="0" smtClean="0">
                <a:solidFill>
                  <a:srgbClr val="8064A2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 smtClean="0">
                <a:solidFill>
                  <a:srgbClr val="8064A2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ngà</a:t>
            </a:r>
            <a:endParaRPr lang="en-US" sz="5000" dirty="0">
              <a:solidFill>
                <a:srgbClr val="8064A2">
                  <a:lumMod val="75000"/>
                </a:srgb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5000" dirty="0" err="1">
                <a:solidFill>
                  <a:srgbClr val="8064A2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5000" dirty="0" err="1" smtClean="0">
                <a:solidFill>
                  <a:srgbClr val="8064A2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gõ</a:t>
            </a:r>
            <a:r>
              <a:rPr lang="en-US" sz="5000" dirty="0" smtClean="0">
                <a:solidFill>
                  <a:srgbClr val="8064A2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000" dirty="0" err="1" smtClean="0">
                <a:solidFill>
                  <a:srgbClr val="8064A2">
                    <a:lumMod val="75000"/>
                  </a:srgb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endParaRPr lang="en-US" sz="5000" dirty="0">
              <a:solidFill>
                <a:srgbClr val="8064A2">
                  <a:lumMod val="75000"/>
                </a:srgb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34" b="65397"/>
          <a:stretch/>
        </p:blipFill>
        <p:spPr>
          <a:xfrm>
            <a:off x="4432944" y="841071"/>
            <a:ext cx="3087563" cy="26397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908" y="3551236"/>
            <a:ext cx="3667637" cy="289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1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4457" y="-281610"/>
            <a:ext cx="11739552" cy="1985649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76200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381000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29</a:t>
            </a:r>
            <a:endParaRPr lang="en-US" sz="5300" b="1">
              <a:solidFill>
                <a:srgbClr val="1BBF23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87617" y="1447800"/>
            <a:ext cx="5212302" cy="941185"/>
            <a:chOff x="63500" y="1429216"/>
            <a:chExt cx="3918922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714712" y="1429216"/>
              <a:ext cx="3267710" cy="7058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4000" b="1" smtClean="0">
                  <a:solidFill>
                    <a:schemeClr val="tx1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Phân biệt</a:t>
              </a:r>
              <a:r>
                <a:rPr lang="en-US" sz="4000" b="1" i="1" smtClean="0">
                  <a:solidFill>
                    <a:schemeClr val="tx1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 c </a:t>
              </a:r>
              <a:r>
                <a:rPr lang="en-US" sz="4000" b="1" smtClean="0">
                  <a:solidFill>
                    <a:schemeClr val="tx1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với </a:t>
              </a:r>
              <a:r>
                <a:rPr lang="en-US" sz="4000" b="1" i="1" smtClean="0">
                  <a:solidFill>
                    <a:schemeClr val="tx1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k</a:t>
              </a:r>
              <a:endParaRPr lang="en-US" sz="4000" b="1" i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64C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1059839" y="32012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54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 TẬP CHÍNH TẢ</a:t>
            </a:r>
            <a:endParaRPr lang="en-US" sz="54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328171" y="3011978"/>
            <a:ext cx="10351757" cy="3676422"/>
            <a:chOff x="1444162" y="2702814"/>
            <a:chExt cx="10351757" cy="3316985"/>
          </a:xfrm>
        </p:grpSpPr>
        <p:sp>
          <p:nvSpPr>
            <p:cNvPr id="6" name="Rounded Rectangle 5"/>
            <p:cNvSpPr/>
            <p:nvPr/>
          </p:nvSpPr>
          <p:spPr>
            <a:xfrm>
              <a:off x="1560153" y="2873828"/>
              <a:ext cx="10235766" cy="3145971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444162" y="2702814"/>
              <a:ext cx="10235766" cy="31459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itle 1"/>
          <p:cNvSpPr txBox="1">
            <a:spLocks/>
          </p:cNvSpPr>
          <p:nvPr/>
        </p:nvSpPr>
        <p:spPr>
          <a:xfrm>
            <a:off x="975519" y="3276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195190" y="2070792"/>
            <a:ext cx="4346168" cy="9411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a. Đọc</a:t>
            </a:r>
            <a:endParaRPr lang="en-US" sz="4000" b="1" i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2499519" y="3276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cư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947319" y="3276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395119" y="3276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6919119" y="3276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cổ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8443119" y="3276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cỡ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9814719" y="3276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cọ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975519" y="4062963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kì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2499519" y="4062963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kề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3947319" y="4062963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kế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5395119" y="4062963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kẻ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6919119" y="4062963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kỉ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8443119" y="4062963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kẽ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9814719" y="4062963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kệ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3368274" y="5442856"/>
            <a:ext cx="2585734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 cờ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008" y="4884021"/>
            <a:ext cx="2027183" cy="1541801"/>
          </a:xfrm>
          <a:prstGeom prst="rect">
            <a:avLst/>
          </a:prstGeom>
        </p:spPr>
      </p:pic>
      <p:sp>
        <p:nvSpPr>
          <p:cNvPr id="34" name="Title 1"/>
          <p:cNvSpPr txBox="1">
            <a:spLocks/>
          </p:cNvSpPr>
          <p:nvPr/>
        </p:nvSpPr>
        <p:spPr>
          <a:xfrm>
            <a:off x="8966751" y="5442856"/>
            <a:ext cx="2585734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 kí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296" y="4630921"/>
            <a:ext cx="2371725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6" grpId="0"/>
      <p:bldP spid="30" grpId="0"/>
      <p:bldP spid="31" grpId="0"/>
      <p:bldP spid="33" grpId="0"/>
      <p:bldP spid="36" grpId="0"/>
      <p:bldP spid="37" grpId="0"/>
      <p:bldP spid="38" grpId="0"/>
      <p:bldP spid="56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-319881" y="291068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b="1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endParaRPr lang="en-US" sz="11500" b="1">
              <a:solidFill>
                <a:srgbClr val="00B0F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65919" y="381000"/>
            <a:ext cx="4346168" cy="9411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b. Ghi nhớ</a:t>
            </a:r>
            <a:endParaRPr lang="en-US" sz="4000" b="1" i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 rot="19834295">
            <a:off x="1026870" y="2487929"/>
            <a:ext cx="1439609" cy="240526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  <a:gd name="connsiteX0" fmla="*/ 0 w 1536906"/>
              <a:gd name="connsiteY0" fmla="*/ 180975 h 185554"/>
              <a:gd name="connsiteX1" fmla="*/ 1536903 w 1536906"/>
              <a:gd name="connsiteY1" fmla="*/ 0 h 185554"/>
              <a:gd name="connsiteX2" fmla="*/ 1439210 w 1536906"/>
              <a:gd name="connsiteY2" fmla="*/ 184130 h 185554"/>
              <a:gd name="connsiteX3" fmla="*/ 4762 w 1536906"/>
              <a:gd name="connsiteY3" fmla="*/ 185554 h 185554"/>
              <a:gd name="connsiteX4" fmla="*/ 0 w 1536906"/>
              <a:gd name="connsiteY4" fmla="*/ 180975 h 185554"/>
              <a:gd name="connsiteX0" fmla="*/ 0 w 1536911"/>
              <a:gd name="connsiteY0" fmla="*/ 180975 h 185554"/>
              <a:gd name="connsiteX1" fmla="*/ 1536903 w 1536911"/>
              <a:gd name="connsiteY1" fmla="*/ 0 h 185554"/>
              <a:gd name="connsiteX2" fmla="*/ 1439210 w 1536911"/>
              <a:gd name="connsiteY2" fmla="*/ 184130 h 185554"/>
              <a:gd name="connsiteX3" fmla="*/ 4762 w 1536911"/>
              <a:gd name="connsiteY3" fmla="*/ 185554 h 185554"/>
              <a:gd name="connsiteX4" fmla="*/ 0 w 1536911"/>
              <a:gd name="connsiteY4" fmla="*/ 180975 h 185554"/>
              <a:gd name="connsiteX0" fmla="*/ 0 w 1536904"/>
              <a:gd name="connsiteY0" fmla="*/ 180975 h 185554"/>
              <a:gd name="connsiteX1" fmla="*/ 1536903 w 1536904"/>
              <a:gd name="connsiteY1" fmla="*/ 0 h 185554"/>
              <a:gd name="connsiteX2" fmla="*/ 1439210 w 1536904"/>
              <a:gd name="connsiteY2" fmla="*/ 184130 h 185554"/>
              <a:gd name="connsiteX3" fmla="*/ 4762 w 1536904"/>
              <a:gd name="connsiteY3" fmla="*/ 185554 h 185554"/>
              <a:gd name="connsiteX4" fmla="*/ 0 w 1536904"/>
              <a:gd name="connsiteY4" fmla="*/ 180975 h 185554"/>
              <a:gd name="connsiteX0" fmla="*/ 0 w 1536903"/>
              <a:gd name="connsiteY0" fmla="*/ 180975 h 185554"/>
              <a:gd name="connsiteX1" fmla="*/ 1536903 w 1536903"/>
              <a:gd name="connsiteY1" fmla="*/ 0 h 185554"/>
              <a:gd name="connsiteX2" fmla="*/ 1407645 w 1536903"/>
              <a:gd name="connsiteY2" fmla="*/ 179699 h 185554"/>
              <a:gd name="connsiteX3" fmla="*/ 4762 w 1536903"/>
              <a:gd name="connsiteY3" fmla="*/ 185554 h 185554"/>
              <a:gd name="connsiteX4" fmla="*/ 0 w 1536903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6903" h="185554">
                <a:moveTo>
                  <a:pt x="0" y="180975"/>
                </a:moveTo>
                <a:lnTo>
                  <a:pt x="1536903" y="0"/>
                </a:lnTo>
                <a:cubicBezTo>
                  <a:pt x="1485617" y="68742"/>
                  <a:pt x="1448939" y="123756"/>
                  <a:pt x="1407645" y="179699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"/>
          <p:cNvSpPr/>
          <p:nvPr/>
        </p:nvSpPr>
        <p:spPr>
          <a:xfrm>
            <a:off x="1222065" y="3101887"/>
            <a:ext cx="1094391" cy="185554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9284" h="185554">
                <a:moveTo>
                  <a:pt x="0" y="180975"/>
                </a:moveTo>
                <a:lnTo>
                  <a:pt x="1536903" y="0"/>
                </a:lnTo>
                <a:cubicBezTo>
                  <a:pt x="1537697" y="61851"/>
                  <a:pt x="1538490" y="123703"/>
                  <a:pt x="1539284" y="185554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"/>
          <p:cNvSpPr/>
          <p:nvPr/>
        </p:nvSpPr>
        <p:spPr>
          <a:xfrm rot="1548600">
            <a:off x="1172722" y="3615241"/>
            <a:ext cx="1265810" cy="210210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24219"/>
              <a:gd name="connsiteY0" fmla="*/ 163394 h 171089"/>
              <a:gd name="connsiteX1" fmla="*/ 1432679 w 1524219"/>
              <a:gd name="connsiteY1" fmla="*/ 0 h 171089"/>
              <a:gd name="connsiteX2" fmla="*/ 1524219 w 1524219"/>
              <a:gd name="connsiteY2" fmla="*/ 171090 h 171089"/>
              <a:gd name="connsiteX3" fmla="*/ 4762 w 1524219"/>
              <a:gd name="connsiteY3" fmla="*/ 167973 h 171089"/>
              <a:gd name="connsiteX4" fmla="*/ 0 w 1524219"/>
              <a:gd name="connsiteY4" fmla="*/ 163394 h 171089"/>
              <a:gd name="connsiteX0" fmla="*/ 0 w 1524219"/>
              <a:gd name="connsiteY0" fmla="*/ 163394 h 171090"/>
              <a:gd name="connsiteX1" fmla="*/ 1432679 w 1524219"/>
              <a:gd name="connsiteY1" fmla="*/ 0 h 171090"/>
              <a:gd name="connsiteX2" fmla="*/ 1524219 w 1524219"/>
              <a:gd name="connsiteY2" fmla="*/ 171090 h 171090"/>
              <a:gd name="connsiteX3" fmla="*/ 4762 w 1524219"/>
              <a:gd name="connsiteY3" fmla="*/ 167973 h 171090"/>
              <a:gd name="connsiteX4" fmla="*/ 0 w 1524219"/>
              <a:gd name="connsiteY4" fmla="*/ 163394 h 171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219" h="171090">
                <a:moveTo>
                  <a:pt x="0" y="163394"/>
                </a:moveTo>
                <a:lnTo>
                  <a:pt x="1432679" y="0"/>
                </a:lnTo>
                <a:cubicBezTo>
                  <a:pt x="1467765" y="61225"/>
                  <a:pt x="1479344" y="107255"/>
                  <a:pt x="1524219" y="171090"/>
                </a:cubicBezTo>
                <a:lnTo>
                  <a:pt x="4762" y="167973"/>
                </a:lnTo>
                <a:lnTo>
                  <a:pt x="0" y="16339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2036158" y="1884175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6600" b="1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2036158" y="2830608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6600" b="1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2036158" y="3819247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3230856" y="1752600"/>
            <a:ext cx="1318506" cy="794360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ki</a:t>
            </a:r>
            <a:endParaRPr lang="en-US" sz="66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3230856" y="2704707"/>
            <a:ext cx="1318506" cy="794360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ke</a:t>
            </a:r>
            <a:endParaRPr lang="en-US" sz="66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3230856" y="3656814"/>
            <a:ext cx="1318506" cy="794360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kê</a:t>
            </a:r>
            <a:endParaRPr lang="en-US" sz="66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94" t="42442" r="30012" b="46678"/>
          <a:stretch/>
        </p:blipFill>
        <p:spPr>
          <a:xfrm>
            <a:off x="150020" y="4609402"/>
            <a:ext cx="4787899" cy="2128798"/>
          </a:xfrm>
          <a:prstGeom prst="rect">
            <a:avLst/>
          </a:prstGeom>
        </p:spPr>
      </p:pic>
      <p:sp>
        <p:nvSpPr>
          <p:cNvPr id="40" name="Rectangle 1"/>
          <p:cNvSpPr/>
          <p:nvPr/>
        </p:nvSpPr>
        <p:spPr>
          <a:xfrm rot="19834295">
            <a:off x="7892427" y="2487929"/>
            <a:ext cx="1439609" cy="240526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  <a:gd name="connsiteX0" fmla="*/ 0 w 1536906"/>
              <a:gd name="connsiteY0" fmla="*/ 180975 h 185554"/>
              <a:gd name="connsiteX1" fmla="*/ 1536903 w 1536906"/>
              <a:gd name="connsiteY1" fmla="*/ 0 h 185554"/>
              <a:gd name="connsiteX2" fmla="*/ 1439210 w 1536906"/>
              <a:gd name="connsiteY2" fmla="*/ 184130 h 185554"/>
              <a:gd name="connsiteX3" fmla="*/ 4762 w 1536906"/>
              <a:gd name="connsiteY3" fmla="*/ 185554 h 185554"/>
              <a:gd name="connsiteX4" fmla="*/ 0 w 1536906"/>
              <a:gd name="connsiteY4" fmla="*/ 180975 h 185554"/>
              <a:gd name="connsiteX0" fmla="*/ 0 w 1536911"/>
              <a:gd name="connsiteY0" fmla="*/ 180975 h 185554"/>
              <a:gd name="connsiteX1" fmla="*/ 1536903 w 1536911"/>
              <a:gd name="connsiteY1" fmla="*/ 0 h 185554"/>
              <a:gd name="connsiteX2" fmla="*/ 1439210 w 1536911"/>
              <a:gd name="connsiteY2" fmla="*/ 184130 h 185554"/>
              <a:gd name="connsiteX3" fmla="*/ 4762 w 1536911"/>
              <a:gd name="connsiteY3" fmla="*/ 185554 h 185554"/>
              <a:gd name="connsiteX4" fmla="*/ 0 w 1536911"/>
              <a:gd name="connsiteY4" fmla="*/ 180975 h 185554"/>
              <a:gd name="connsiteX0" fmla="*/ 0 w 1536904"/>
              <a:gd name="connsiteY0" fmla="*/ 180975 h 185554"/>
              <a:gd name="connsiteX1" fmla="*/ 1536903 w 1536904"/>
              <a:gd name="connsiteY1" fmla="*/ 0 h 185554"/>
              <a:gd name="connsiteX2" fmla="*/ 1439210 w 1536904"/>
              <a:gd name="connsiteY2" fmla="*/ 184130 h 185554"/>
              <a:gd name="connsiteX3" fmla="*/ 4762 w 1536904"/>
              <a:gd name="connsiteY3" fmla="*/ 185554 h 185554"/>
              <a:gd name="connsiteX4" fmla="*/ 0 w 1536904"/>
              <a:gd name="connsiteY4" fmla="*/ 180975 h 185554"/>
              <a:gd name="connsiteX0" fmla="*/ 0 w 1536903"/>
              <a:gd name="connsiteY0" fmla="*/ 180975 h 185554"/>
              <a:gd name="connsiteX1" fmla="*/ 1536903 w 1536903"/>
              <a:gd name="connsiteY1" fmla="*/ 0 h 185554"/>
              <a:gd name="connsiteX2" fmla="*/ 1407645 w 1536903"/>
              <a:gd name="connsiteY2" fmla="*/ 179699 h 185554"/>
              <a:gd name="connsiteX3" fmla="*/ 4762 w 1536903"/>
              <a:gd name="connsiteY3" fmla="*/ 185554 h 185554"/>
              <a:gd name="connsiteX4" fmla="*/ 0 w 1536903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6903" h="185554">
                <a:moveTo>
                  <a:pt x="0" y="180975"/>
                </a:moveTo>
                <a:lnTo>
                  <a:pt x="1536903" y="0"/>
                </a:lnTo>
                <a:cubicBezTo>
                  <a:pt x="1485617" y="68742"/>
                  <a:pt x="1448939" y="123756"/>
                  <a:pt x="1407645" y="179699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1"/>
          <p:cNvSpPr/>
          <p:nvPr/>
        </p:nvSpPr>
        <p:spPr>
          <a:xfrm rot="21108040">
            <a:off x="8132237" y="3011872"/>
            <a:ext cx="1094391" cy="185554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9284" h="185554">
                <a:moveTo>
                  <a:pt x="0" y="180975"/>
                </a:moveTo>
                <a:lnTo>
                  <a:pt x="1536903" y="0"/>
                </a:lnTo>
                <a:cubicBezTo>
                  <a:pt x="1537697" y="61851"/>
                  <a:pt x="1538490" y="123703"/>
                  <a:pt x="1539284" y="185554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1"/>
          <p:cNvSpPr/>
          <p:nvPr/>
        </p:nvSpPr>
        <p:spPr>
          <a:xfrm rot="3053454">
            <a:off x="7699415" y="4331149"/>
            <a:ext cx="1660964" cy="175430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24219"/>
              <a:gd name="connsiteY0" fmla="*/ 163394 h 171089"/>
              <a:gd name="connsiteX1" fmla="*/ 1432679 w 1524219"/>
              <a:gd name="connsiteY1" fmla="*/ 0 h 171089"/>
              <a:gd name="connsiteX2" fmla="*/ 1524219 w 1524219"/>
              <a:gd name="connsiteY2" fmla="*/ 171090 h 171089"/>
              <a:gd name="connsiteX3" fmla="*/ 4762 w 1524219"/>
              <a:gd name="connsiteY3" fmla="*/ 167973 h 171089"/>
              <a:gd name="connsiteX4" fmla="*/ 0 w 1524219"/>
              <a:gd name="connsiteY4" fmla="*/ 163394 h 171089"/>
              <a:gd name="connsiteX0" fmla="*/ 0 w 1524219"/>
              <a:gd name="connsiteY0" fmla="*/ 163394 h 171090"/>
              <a:gd name="connsiteX1" fmla="*/ 1432679 w 1524219"/>
              <a:gd name="connsiteY1" fmla="*/ 0 h 171090"/>
              <a:gd name="connsiteX2" fmla="*/ 1524219 w 1524219"/>
              <a:gd name="connsiteY2" fmla="*/ 171090 h 171090"/>
              <a:gd name="connsiteX3" fmla="*/ 4762 w 1524219"/>
              <a:gd name="connsiteY3" fmla="*/ 167973 h 171090"/>
              <a:gd name="connsiteX4" fmla="*/ 0 w 1524219"/>
              <a:gd name="connsiteY4" fmla="*/ 163394 h 171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219" h="171090">
                <a:moveTo>
                  <a:pt x="0" y="163394"/>
                </a:moveTo>
                <a:lnTo>
                  <a:pt x="1432679" y="0"/>
                </a:lnTo>
                <a:cubicBezTo>
                  <a:pt x="1467765" y="61225"/>
                  <a:pt x="1479344" y="107255"/>
                  <a:pt x="1524219" y="171090"/>
                </a:cubicBezTo>
                <a:lnTo>
                  <a:pt x="4762" y="167973"/>
                </a:lnTo>
                <a:lnTo>
                  <a:pt x="0" y="16339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8901715" y="1884175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6600" b="1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8901713" y="2633163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  <a:endParaRPr lang="en-US" sz="6600" b="1" dirty="0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8901715" y="5079696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…</a:t>
            </a:r>
            <a:endParaRPr lang="en-US" sz="6600" b="1" dirty="0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10096413" y="1667572"/>
            <a:ext cx="1318506" cy="794360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</a:t>
            </a:r>
            <a:endParaRPr lang="en-US" sz="66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10096413" y="2506602"/>
            <a:ext cx="1318506" cy="794360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</a:t>
            </a:r>
            <a:endParaRPr lang="en-US" sz="66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10096413" y="5135148"/>
            <a:ext cx="1318506" cy="794360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…</a:t>
            </a:r>
            <a:endParaRPr lang="en-US" sz="66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6472051" y="292338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b="1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</a:p>
        </p:txBody>
      </p:sp>
      <p:sp>
        <p:nvSpPr>
          <p:cNvPr id="25" name="Rectangle 1"/>
          <p:cNvSpPr/>
          <p:nvPr/>
        </p:nvSpPr>
        <p:spPr>
          <a:xfrm rot="884689">
            <a:off x="8096299" y="3423904"/>
            <a:ext cx="1094391" cy="185554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9284" h="185554">
                <a:moveTo>
                  <a:pt x="0" y="180975"/>
                </a:moveTo>
                <a:lnTo>
                  <a:pt x="1536903" y="0"/>
                </a:lnTo>
                <a:cubicBezTo>
                  <a:pt x="1537697" y="61851"/>
                  <a:pt x="1538490" y="123703"/>
                  <a:pt x="1539284" y="185554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8901712" y="3418163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10098483" y="3382151"/>
            <a:ext cx="1318506" cy="794360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cú</a:t>
            </a:r>
            <a:endParaRPr lang="en-US" sz="66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1" name="Rectangle 1"/>
          <p:cNvSpPr/>
          <p:nvPr/>
        </p:nvSpPr>
        <p:spPr>
          <a:xfrm rot="1604439" flipV="1">
            <a:off x="7950111" y="3948635"/>
            <a:ext cx="1365620" cy="206339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9284" h="185554">
                <a:moveTo>
                  <a:pt x="0" y="180975"/>
                </a:moveTo>
                <a:lnTo>
                  <a:pt x="1536903" y="0"/>
                </a:lnTo>
                <a:cubicBezTo>
                  <a:pt x="1537697" y="61851"/>
                  <a:pt x="1538490" y="123703"/>
                  <a:pt x="1539284" y="185554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8901712" y="4338122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  <a:endParaRPr lang="en-US" sz="5400" b="1" dirty="0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10098483" y="4214930"/>
            <a:ext cx="1318506" cy="881799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6600" b="1" dirty="0" err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ỗ</a:t>
            </a:r>
            <a:endParaRPr lang="en-US" sz="66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 animBg="1"/>
      <p:bldP spid="26" grpId="0" animBg="1"/>
      <p:bldP spid="27" grpId="0" animBg="1"/>
      <p:bldP spid="28" grpId="0"/>
      <p:bldP spid="32" grpId="0"/>
      <p:bldP spid="33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4" grpId="0"/>
      <p:bldP spid="45" grpId="0"/>
      <p:bldP spid="46" grpId="0" animBg="1"/>
      <p:bldP spid="47" grpId="0" animBg="1"/>
      <p:bldP spid="48" grpId="0" animBg="1"/>
      <p:bldP spid="50" grpId="0"/>
      <p:bldP spid="25" grpId="0" animBg="1"/>
      <p:bldP spid="29" grpId="0"/>
      <p:bldP spid="30" grpId="0" animBg="1"/>
      <p:bldP spid="31" grpId="0" animBg="1"/>
      <p:bldP spid="34" grpId="0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8452" y="867032"/>
            <a:ext cx="10004345" cy="798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89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589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89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r>
              <a:rPr lang="en-US" sz="4589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4589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89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589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89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4589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89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4589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89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589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8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589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458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4589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8764" y="2162403"/>
            <a:ext cx="2122134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56991" y="2162403"/>
            <a:ext cx="2122134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...á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57202" y="3548187"/>
            <a:ext cx="2122134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vi-VN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.ẻ</a:t>
            </a:r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3750" y="3555221"/>
            <a:ext cx="2122134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vi-VN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</a:t>
            </a:r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71962" y="2158751"/>
            <a:ext cx="2122134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</a:t>
            </a:r>
            <a:r>
              <a:rPr lang="en-US" sz="359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bể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56991" y="3486784"/>
            <a:ext cx="2122134" cy="6447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ửa</a:t>
            </a:r>
            <a:r>
              <a:rPr lang="en-US" sz="359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9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endParaRPr lang="en-US" sz="359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847377" y="2100323"/>
            <a:ext cx="489796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9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919489" y="3486783"/>
            <a:ext cx="489796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9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089303" y="3486784"/>
            <a:ext cx="489796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9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857202" y="2102083"/>
            <a:ext cx="489796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9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889919" y="2097348"/>
            <a:ext cx="489796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9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327699" y="3444901"/>
            <a:ext cx="489796" cy="7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9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399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54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8" grpId="0"/>
      <p:bldP spid="40" grpId="0"/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487617" y="264623"/>
            <a:ext cx="5583169" cy="941185"/>
            <a:chOff x="63500" y="1429216"/>
            <a:chExt cx="4197762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714712" y="1429216"/>
              <a:ext cx="3546550" cy="70588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4000" b="1" smtClean="0">
                  <a:solidFill>
                    <a:schemeClr val="tx1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Phân biệt</a:t>
              </a:r>
              <a:r>
                <a:rPr lang="en-US" sz="4000" b="1" i="1" smtClean="0">
                  <a:solidFill>
                    <a:schemeClr val="tx1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 g </a:t>
              </a:r>
              <a:r>
                <a:rPr lang="en-US" sz="4000" b="1" smtClean="0">
                  <a:solidFill>
                    <a:schemeClr val="tx1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với </a:t>
              </a:r>
              <a:r>
                <a:rPr lang="en-US" sz="4000" b="1" i="1" smtClean="0">
                  <a:solidFill>
                    <a:schemeClr val="tx1"/>
                  </a:solidFill>
                  <a:latin typeface="Arial" pitchFamily="34" charset="0"/>
                  <a:ea typeface="Arial-Rounded" pitchFamily="34" charset="0"/>
                  <a:cs typeface="Arial" pitchFamily="34" charset="0"/>
                </a:rPr>
                <a:t>gh</a:t>
              </a:r>
              <a:endParaRPr lang="en-US" sz="4000" b="1" i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64C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70694" y="2038578"/>
            <a:ext cx="11247467" cy="4590822"/>
            <a:chOff x="1444162" y="2290314"/>
            <a:chExt cx="10351757" cy="3729486"/>
          </a:xfrm>
        </p:grpSpPr>
        <p:sp>
          <p:nvSpPr>
            <p:cNvPr id="6" name="Rounded Rectangle 5"/>
            <p:cNvSpPr/>
            <p:nvPr/>
          </p:nvSpPr>
          <p:spPr>
            <a:xfrm>
              <a:off x="1560153" y="2290315"/>
              <a:ext cx="10235766" cy="3729485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444162" y="2290314"/>
              <a:ext cx="10235766" cy="35584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itle 1"/>
          <p:cNvSpPr txBox="1">
            <a:spLocks/>
          </p:cNvSpPr>
          <p:nvPr/>
        </p:nvSpPr>
        <p:spPr>
          <a:xfrm>
            <a:off x="694375" y="2514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ga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195190" y="887615"/>
            <a:ext cx="4346168" cy="9411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a. Đọc</a:t>
            </a:r>
            <a:endParaRPr lang="en-US" sz="4000" b="1" i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2451293" y="2514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gà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199575" y="2514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gõ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875975" y="2514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gỗ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7552375" y="2514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gù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9304975" y="251460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gừ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694375" y="351689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ghe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2451293" y="351689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ghi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4199575" y="351689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ghì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5875975" y="351689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ghé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7552375" y="351689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ghế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9304975" y="351689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ghẹ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2924598" y="4926655"/>
            <a:ext cx="2585734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gà gô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6614319" y="4724400"/>
            <a:ext cx="2585734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ghế gỗ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5" name="Picture 2" descr="Khắc khoải mùa chim đa đa - Báo Lào Ca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474" r="5311"/>
          <a:stretch/>
        </p:blipFill>
        <p:spPr bwMode="auto">
          <a:xfrm>
            <a:off x="1632015" y="4328274"/>
            <a:ext cx="1636578" cy="158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hế Học Sinh 1-Mẫu 1 – Giáo cụ Montessori - MVA - ISO 9002 và ISO 14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2719" y="4606491"/>
            <a:ext cx="1725443" cy="172544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8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3" grpId="0"/>
      <p:bldP spid="26" grpId="0"/>
      <p:bldP spid="30" grpId="0"/>
      <p:bldP spid="31" grpId="0"/>
      <p:bldP spid="33" grpId="0"/>
      <p:bldP spid="36" grpId="0"/>
      <p:bldP spid="37" grpId="0"/>
      <p:bldP spid="56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208" t="13334" r="30617" b="78836"/>
          <a:stretch/>
        </p:blipFill>
        <p:spPr>
          <a:xfrm>
            <a:off x="594519" y="4858656"/>
            <a:ext cx="4667384" cy="1676399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75075" y="291068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b="1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  <a:endParaRPr lang="en-US" sz="11500" b="1">
              <a:solidFill>
                <a:srgbClr val="00B0F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65919" y="381000"/>
            <a:ext cx="4346168" cy="9411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b. Ghi nhớ</a:t>
            </a:r>
            <a:endParaRPr lang="en-US" sz="4000" b="1" i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 rot="19834295">
            <a:off x="1810383" y="2487929"/>
            <a:ext cx="1439609" cy="240526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  <a:gd name="connsiteX0" fmla="*/ 0 w 1536906"/>
              <a:gd name="connsiteY0" fmla="*/ 180975 h 185554"/>
              <a:gd name="connsiteX1" fmla="*/ 1536903 w 1536906"/>
              <a:gd name="connsiteY1" fmla="*/ 0 h 185554"/>
              <a:gd name="connsiteX2" fmla="*/ 1439210 w 1536906"/>
              <a:gd name="connsiteY2" fmla="*/ 184130 h 185554"/>
              <a:gd name="connsiteX3" fmla="*/ 4762 w 1536906"/>
              <a:gd name="connsiteY3" fmla="*/ 185554 h 185554"/>
              <a:gd name="connsiteX4" fmla="*/ 0 w 1536906"/>
              <a:gd name="connsiteY4" fmla="*/ 180975 h 185554"/>
              <a:gd name="connsiteX0" fmla="*/ 0 w 1536911"/>
              <a:gd name="connsiteY0" fmla="*/ 180975 h 185554"/>
              <a:gd name="connsiteX1" fmla="*/ 1536903 w 1536911"/>
              <a:gd name="connsiteY1" fmla="*/ 0 h 185554"/>
              <a:gd name="connsiteX2" fmla="*/ 1439210 w 1536911"/>
              <a:gd name="connsiteY2" fmla="*/ 184130 h 185554"/>
              <a:gd name="connsiteX3" fmla="*/ 4762 w 1536911"/>
              <a:gd name="connsiteY3" fmla="*/ 185554 h 185554"/>
              <a:gd name="connsiteX4" fmla="*/ 0 w 1536911"/>
              <a:gd name="connsiteY4" fmla="*/ 180975 h 185554"/>
              <a:gd name="connsiteX0" fmla="*/ 0 w 1536904"/>
              <a:gd name="connsiteY0" fmla="*/ 180975 h 185554"/>
              <a:gd name="connsiteX1" fmla="*/ 1536903 w 1536904"/>
              <a:gd name="connsiteY1" fmla="*/ 0 h 185554"/>
              <a:gd name="connsiteX2" fmla="*/ 1439210 w 1536904"/>
              <a:gd name="connsiteY2" fmla="*/ 184130 h 185554"/>
              <a:gd name="connsiteX3" fmla="*/ 4762 w 1536904"/>
              <a:gd name="connsiteY3" fmla="*/ 185554 h 185554"/>
              <a:gd name="connsiteX4" fmla="*/ 0 w 1536904"/>
              <a:gd name="connsiteY4" fmla="*/ 180975 h 185554"/>
              <a:gd name="connsiteX0" fmla="*/ 0 w 1536903"/>
              <a:gd name="connsiteY0" fmla="*/ 180975 h 185554"/>
              <a:gd name="connsiteX1" fmla="*/ 1536903 w 1536903"/>
              <a:gd name="connsiteY1" fmla="*/ 0 h 185554"/>
              <a:gd name="connsiteX2" fmla="*/ 1407645 w 1536903"/>
              <a:gd name="connsiteY2" fmla="*/ 179699 h 185554"/>
              <a:gd name="connsiteX3" fmla="*/ 4762 w 1536903"/>
              <a:gd name="connsiteY3" fmla="*/ 185554 h 185554"/>
              <a:gd name="connsiteX4" fmla="*/ 0 w 1536903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6903" h="185554">
                <a:moveTo>
                  <a:pt x="0" y="180975"/>
                </a:moveTo>
                <a:lnTo>
                  <a:pt x="1536903" y="0"/>
                </a:lnTo>
                <a:cubicBezTo>
                  <a:pt x="1485617" y="68742"/>
                  <a:pt x="1448939" y="123756"/>
                  <a:pt x="1407645" y="179699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"/>
          <p:cNvSpPr/>
          <p:nvPr/>
        </p:nvSpPr>
        <p:spPr>
          <a:xfrm>
            <a:off x="2005578" y="3101887"/>
            <a:ext cx="1094391" cy="185554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9284" h="185554">
                <a:moveTo>
                  <a:pt x="0" y="180975"/>
                </a:moveTo>
                <a:lnTo>
                  <a:pt x="1536903" y="0"/>
                </a:lnTo>
                <a:cubicBezTo>
                  <a:pt x="1537697" y="61851"/>
                  <a:pt x="1538490" y="123703"/>
                  <a:pt x="1539284" y="185554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"/>
          <p:cNvSpPr/>
          <p:nvPr/>
        </p:nvSpPr>
        <p:spPr>
          <a:xfrm rot="1548600">
            <a:off x="1956235" y="3615241"/>
            <a:ext cx="1265810" cy="210210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24219"/>
              <a:gd name="connsiteY0" fmla="*/ 163394 h 171089"/>
              <a:gd name="connsiteX1" fmla="*/ 1432679 w 1524219"/>
              <a:gd name="connsiteY1" fmla="*/ 0 h 171089"/>
              <a:gd name="connsiteX2" fmla="*/ 1524219 w 1524219"/>
              <a:gd name="connsiteY2" fmla="*/ 171090 h 171089"/>
              <a:gd name="connsiteX3" fmla="*/ 4762 w 1524219"/>
              <a:gd name="connsiteY3" fmla="*/ 167973 h 171089"/>
              <a:gd name="connsiteX4" fmla="*/ 0 w 1524219"/>
              <a:gd name="connsiteY4" fmla="*/ 163394 h 171089"/>
              <a:gd name="connsiteX0" fmla="*/ 0 w 1524219"/>
              <a:gd name="connsiteY0" fmla="*/ 163394 h 171090"/>
              <a:gd name="connsiteX1" fmla="*/ 1432679 w 1524219"/>
              <a:gd name="connsiteY1" fmla="*/ 0 h 171090"/>
              <a:gd name="connsiteX2" fmla="*/ 1524219 w 1524219"/>
              <a:gd name="connsiteY2" fmla="*/ 171090 h 171090"/>
              <a:gd name="connsiteX3" fmla="*/ 4762 w 1524219"/>
              <a:gd name="connsiteY3" fmla="*/ 167973 h 171090"/>
              <a:gd name="connsiteX4" fmla="*/ 0 w 1524219"/>
              <a:gd name="connsiteY4" fmla="*/ 163394 h 171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219" h="171090">
                <a:moveTo>
                  <a:pt x="0" y="163394"/>
                </a:moveTo>
                <a:lnTo>
                  <a:pt x="1432679" y="0"/>
                </a:lnTo>
                <a:cubicBezTo>
                  <a:pt x="1467765" y="61225"/>
                  <a:pt x="1479344" y="107255"/>
                  <a:pt x="1524219" y="171090"/>
                </a:cubicBezTo>
                <a:lnTo>
                  <a:pt x="4762" y="167973"/>
                </a:lnTo>
                <a:lnTo>
                  <a:pt x="0" y="16339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2819671" y="1884175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6600" b="1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2819671" y="2830608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6600" b="1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2819671" y="3819247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3875926" y="1585833"/>
            <a:ext cx="1595393" cy="961176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ghi</a:t>
            </a:r>
            <a:endParaRPr lang="en-US" sz="66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3875926" y="2621299"/>
            <a:ext cx="1595393" cy="961176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ghe</a:t>
            </a:r>
            <a:endParaRPr lang="en-US" sz="66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3875926" y="3686606"/>
            <a:ext cx="1595393" cy="961176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ghê</a:t>
            </a:r>
            <a:endParaRPr lang="en-US" sz="66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0" name="Rectangle 1"/>
          <p:cNvSpPr/>
          <p:nvPr/>
        </p:nvSpPr>
        <p:spPr>
          <a:xfrm rot="19834295">
            <a:off x="7981425" y="2189587"/>
            <a:ext cx="1439609" cy="240526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  <a:gd name="connsiteX0" fmla="*/ 0 w 1536906"/>
              <a:gd name="connsiteY0" fmla="*/ 180975 h 185554"/>
              <a:gd name="connsiteX1" fmla="*/ 1536903 w 1536906"/>
              <a:gd name="connsiteY1" fmla="*/ 0 h 185554"/>
              <a:gd name="connsiteX2" fmla="*/ 1439210 w 1536906"/>
              <a:gd name="connsiteY2" fmla="*/ 184130 h 185554"/>
              <a:gd name="connsiteX3" fmla="*/ 4762 w 1536906"/>
              <a:gd name="connsiteY3" fmla="*/ 185554 h 185554"/>
              <a:gd name="connsiteX4" fmla="*/ 0 w 1536906"/>
              <a:gd name="connsiteY4" fmla="*/ 180975 h 185554"/>
              <a:gd name="connsiteX0" fmla="*/ 0 w 1536911"/>
              <a:gd name="connsiteY0" fmla="*/ 180975 h 185554"/>
              <a:gd name="connsiteX1" fmla="*/ 1536903 w 1536911"/>
              <a:gd name="connsiteY1" fmla="*/ 0 h 185554"/>
              <a:gd name="connsiteX2" fmla="*/ 1439210 w 1536911"/>
              <a:gd name="connsiteY2" fmla="*/ 184130 h 185554"/>
              <a:gd name="connsiteX3" fmla="*/ 4762 w 1536911"/>
              <a:gd name="connsiteY3" fmla="*/ 185554 h 185554"/>
              <a:gd name="connsiteX4" fmla="*/ 0 w 1536911"/>
              <a:gd name="connsiteY4" fmla="*/ 180975 h 185554"/>
              <a:gd name="connsiteX0" fmla="*/ 0 w 1536904"/>
              <a:gd name="connsiteY0" fmla="*/ 180975 h 185554"/>
              <a:gd name="connsiteX1" fmla="*/ 1536903 w 1536904"/>
              <a:gd name="connsiteY1" fmla="*/ 0 h 185554"/>
              <a:gd name="connsiteX2" fmla="*/ 1439210 w 1536904"/>
              <a:gd name="connsiteY2" fmla="*/ 184130 h 185554"/>
              <a:gd name="connsiteX3" fmla="*/ 4762 w 1536904"/>
              <a:gd name="connsiteY3" fmla="*/ 185554 h 185554"/>
              <a:gd name="connsiteX4" fmla="*/ 0 w 1536904"/>
              <a:gd name="connsiteY4" fmla="*/ 180975 h 185554"/>
              <a:gd name="connsiteX0" fmla="*/ 0 w 1536903"/>
              <a:gd name="connsiteY0" fmla="*/ 180975 h 185554"/>
              <a:gd name="connsiteX1" fmla="*/ 1536903 w 1536903"/>
              <a:gd name="connsiteY1" fmla="*/ 0 h 185554"/>
              <a:gd name="connsiteX2" fmla="*/ 1407645 w 1536903"/>
              <a:gd name="connsiteY2" fmla="*/ 179699 h 185554"/>
              <a:gd name="connsiteX3" fmla="*/ 4762 w 1536903"/>
              <a:gd name="connsiteY3" fmla="*/ 185554 h 185554"/>
              <a:gd name="connsiteX4" fmla="*/ 0 w 1536903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6903" h="185554">
                <a:moveTo>
                  <a:pt x="0" y="180975"/>
                </a:moveTo>
                <a:lnTo>
                  <a:pt x="1536903" y="0"/>
                </a:lnTo>
                <a:cubicBezTo>
                  <a:pt x="1485617" y="68742"/>
                  <a:pt x="1448939" y="123756"/>
                  <a:pt x="1407645" y="179699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1"/>
          <p:cNvSpPr/>
          <p:nvPr/>
        </p:nvSpPr>
        <p:spPr>
          <a:xfrm rot="21002191">
            <a:off x="8192134" y="2650798"/>
            <a:ext cx="1094391" cy="185554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9284" h="185554">
                <a:moveTo>
                  <a:pt x="0" y="180975"/>
                </a:moveTo>
                <a:lnTo>
                  <a:pt x="1536903" y="0"/>
                </a:lnTo>
                <a:cubicBezTo>
                  <a:pt x="1537697" y="61851"/>
                  <a:pt x="1538490" y="123703"/>
                  <a:pt x="1539284" y="185554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1"/>
          <p:cNvSpPr/>
          <p:nvPr/>
        </p:nvSpPr>
        <p:spPr>
          <a:xfrm rot="2202006">
            <a:off x="8042430" y="3845300"/>
            <a:ext cx="1461688" cy="217266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24219"/>
              <a:gd name="connsiteY0" fmla="*/ 163394 h 171089"/>
              <a:gd name="connsiteX1" fmla="*/ 1432679 w 1524219"/>
              <a:gd name="connsiteY1" fmla="*/ 0 h 171089"/>
              <a:gd name="connsiteX2" fmla="*/ 1524219 w 1524219"/>
              <a:gd name="connsiteY2" fmla="*/ 171090 h 171089"/>
              <a:gd name="connsiteX3" fmla="*/ 4762 w 1524219"/>
              <a:gd name="connsiteY3" fmla="*/ 167973 h 171089"/>
              <a:gd name="connsiteX4" fmla="*/ 0 w 1524219"/>
              <a:gd name="connsiteY4" fmla="*/ 163394 h 171089"/>
              <a:gd name="connsiteX0" fmla="*/ 0 w 1524219"/>
              <a:gd name="connsiteY0" fmla="*/ 163394 h 171090"/>
              <a:gd name="connsiteX1" fmla="*/ 1432679 w 1524219"/>
              <a:gd name="connsiteY1" fmla="*/ 0 h 171090"/>
              <a:gd name="connsiteX2" fmla="*/ 1524219 w 1524219"/>
              <a:gd name="connsiteY2" fmla="*/ 171090 h 171090"/>
              <a:gd name="connsiteX3" fmla="*/ 4762 w 1524219"/>
              <a:gd name="connsiteY3" fmla="*/ 167973 h 171090"/>
              <a:gd name="connsiteX4" fmla="*/ 0 w 1524219"/>
              <a:gd name="connsiteY4" fmla="*/ 163394 h 171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219" h="171090">
                <a:moveTo>
                  <a:pt x="0" y="163394"/>
                </a:moveTo>
                <a:lnTo>
                  <a:pt x="1432679" y="0"/>
                </a:lnTo>
                <a:cubicBezTo>
                  <a:pt x="1467765" y="61225"/>
                  <a:pt x="1479344" y="107255"/>
                  <a:pt x="1524219" y="171090"/>
                </a:cubicBezTo>
                <a:lnTo>
                  <a:pt x="4762" y="167973"/>
                </a:lnTo>
                <a:lnTo>
                  <a:pt x="0" y="16339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8973949" y="1380500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6600" b="1" dirty="0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8964289" y="2200825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  <a:endParaRPr lang="en-US" sz="6600" b="1" dirty="0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8879316" y="5425576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…</a:t>
            </a:r>
            <a:endParaRPr lang="en-US" sz="6600" b="1" dirty="0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10168647" y="1082158"/>
            <a:ext cx="1318506" cy="961176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ga</a:t>
            </a:r>
            <a:endParaRPr lang="en-US" sz="66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10168647" y="2117624"/>
            <a:ext cx="1318506" cy="961176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go</a:t>
            </a:r>
            <a:endParaRPr lang="en-US" sz="66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10166461" y="5216669"/>
            <a:ext cx="1318506" cy="961176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…</a:t>
            </a:r>
            <a:endParaRPr lang="en-US" sz="66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6468164" y="281183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b="1" dirty="0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  <a:endParaRPr lang="en-US" sz="11500" b="1" dirty="0">
              <a:solidFill>
                <a:srgbClr val="00B0F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Rectangle 1"/>
          <p:cNvSpPr/>
          <p:nvPr/>
        </p:nvSpPr>
        <p:spPr>
          <a:xfrm rot="1182732">
            <a:off x="8208061" y="3168678"/>
            <a:ext cx="1094391" cy="185554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9284" h="185554">
                <a:moveTo>
                  <a:pt x="0" y="180975"/>
                </a:moveTo>
                <a:lnTo>
                  <a:pt x="1536903" y="0"/>
                </a:lnTo>
                <a:cubicBezTo>
                  <a:pt x="1537697" y="61851"/>
                  <a:pt x="1538490" y="123703"/>
                  <a:pt x="1539284" y="185554"/>
                </a:cubicBezTo>
                <a:lnTo>
                  <a:pt x="4762" y="185554"/>
                </a:lnTo>
                <a:lnTo>
                  <a:pt x="0" y="18097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8973949" y="3334843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200" b="1" dirty="0" smtClean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  <a:endParaRPr lang="en-US" sz="5200" b="1" dirty="0">
              <a:solidFill>
                <a:srgbClr val="F339A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10168647" y="3125534"/>
            <a:ext cx="1318506" cy="961176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  <a:r>
              <a:rPr lang="en-US" sz="6600" b="1" dirty="0" err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ỗ</a:t>
            </a:r>
            <a:endParaRPr lang="en-US" sz="66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9021232" y="4255493"/>
            <a:ext cx="145035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solidFill>
                  <a:srgbClr val="F339A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10168647" y="4145640"/>
            <a:ext cx="1318506" cy="961176"/>
          </a:xfrm>
          <a:prstGeom prst="rect">
            <a:avLst/>
          </a:prstGeom>
          <a:solidFill>
            <a:srgbClr val="F339A3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gà</a:t>
            </a:r>
            <a:endParaRPr lang="en-US" sz="66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5" name="Rectangle 1"/>
          <p:cNvSpPr/>
          <p:nvPr/>
        </p:nvSpPr>
        <p:spPr>
          <a:xfrm rot="3273203">
            <a:off x="7709464" y="4560075"/>
            <a:ext cx="2101786" cy="185334"/>
          </a:xfrm>
          <a:custGeom>
            <a:avLst/>
            <a:gdLst>
              <a:gd name="connsiteX0" fmla="*/ 0 w 2475116"/>
              <a:gd name="connsiteY0" fmla="*/ 0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0 w 2475116"/>
              <a:gd name="connsiteY4" fmla="*/ 0 h 271279"/>
              <a:gd name="connsiteX0" fmla="*/ 28575 w 2475116"/>
              <a:gd name="connsiteY0" fmla="*/ 219075 h 271279"/>
              <a:gd name="connsiteX1" fmla="*/ 2475116 w 2475116"/>
              <a:gd name="connsiteY1" fmla="*/ 0 h 271279"/>
              <a:gd name="connsiteX2" fmla="*/ 2475116 w 2475116"/>
              <a:gd name="connsiteY2" fmla="*/ 271279 h 271279"/>
              <a:gd name="connsiteX3" fmla="*/ 0 w 2475116"/>
              <a:gd name="connsiteY3" fmla="*/ 271279 h 271279"/>
              <a:gd name="connsiteX4" fmla="*/ 28575 w 2475116"/>
              <a:gd name="connsiteY4" fmla="*/ 219075 h 271279"/>
              <a:gd name="connsiteX0" fmla="*/ 28575 w 2475116"/>
              <a:gd name="connsiteY0" fmla="*/ 133350 h 185554"/>
              <a:gd name="connsiteX1" fmla="*/ 1532141 w 2475116"/>
              <a:gd name="connsiteY1" fmla="*/ 0 h 185554"/>
              <a:gd name="connsiteX2" fmla="*/ 2475116 w 2475116"/>
              <a:gd name="connsiteY2" fmla="*/ 185554 h 185554"/>
              <a:gd name="connsiteX3" fmla="*/ 0 w 2475116"/>
              <a:gd name="connsiteY3" fmla="*/ 185554 h 185554"/>
              <a:gd name="connsiteX4" fmla="*/ 28575 w 2475116"/>
              <a:gd name="connsiteY4" fmla="*/ 133350 h 185554"/>
              <a:gd name="connsiteX0" fmla="*/ 28575 w 1570241"/>
              <a:gd name="connsiteY0" fmla="*/ 133350 h 185554"/>
              <a:gd name="connsiteX1" fmla="*/ 1532141 w 1570241"/>
              <a:gd name="connsiteY1" fmla="*/ 0 h 185554"/>
              <a:gd name="connsiteX2" fmla="*/ 1570241 w 1570241"/>
              <a:gd name="connsiteY2" fmla="*/ 185554 h 185554"/>
              <a:gd name="connsiteX3" fmla="*/ 0 w 1570241"/>
              <a:gd name="connsiteY3" fmla="*/ 185554 h 185554"/>
              <a:gd name="connsiteX4" fmla="*/ 28575 w 1570241"/>
              <a:gd name="connsiteY4" fmla="*/ 133350 h 185554"/>
              <a:gd name="connsiteX0" fmla="*/ 28575 w 1541666"/>
              <a:gd name="connsiteY0" fmla="*/ 1333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28575 w 1541666"/>
              <a:gd name="connsiteY4" fmla="*/ 133350 h 185554"/>
              <a:gd name="connsiteX0" fmla="*/ 9525 w 1541666"/>
              <a:gd name="connsiteY0" fmla="*/ 171450 h 185554"/>
              <a:gd name="connsiteX1" fmla="*/ 1532141 w 1541666"/>
              <a:gd name="connsiteY1" fmla="*/ 0 h 185554"/>
              <a:gd name="connsiteX2" fmla="*/ 1541666 w 1541666"/>
              <a:gd name="connsiteY2" fmla="*/ 185554 h 185554"/>
              <a:gd name="connsiteX3" fmla="*/ 0 w 1541666"/>
              <a:gd name="connsiteY3" fmla="*/ 185554 h 185554"/>
              <a:gd name="connsiteX4" fmla="*/ 9525 w 1541666"/>
              <a:gd name="connsiteY4" fmla="*/ 171450 h 185554"/>
              <a:gd name="connsiteX0" fmla="*/ 0 w 1546428"/>
              <a:gd name="connsiteY0" fmla="*/ 180975 h 185554"/>
              <a:gd name="connsiteX1" fmla="*/ 1536903 w 1546428"/>
              <a:gd name="connsiteY1" fmla="*/ 0 h 185554"/>
              <a:gd name="connsiteX2" fmla="*/ 1546428 w 1546428"/>
              <a:gd name="connsiteY2" fmla="*/ 185554 h 185554"/>
              <a:gd name="connsiteX3" fmla="*/ 4762 w 1546428"/>
              <a:gd name="connsiteY3" fmla="*/ 185554 h 185554"/>
              <a:gd name="connsiteX4" fmla="*/ 0 w 1546428"/>
              <a:gd name="connsiteY4" fmla="*/ 180975 h 185554"/>
              <a:gd name="connsiteX0" fmla="*/ 0 w 1539284"/>
              <a:gd name="connsiteY0" fmla="*/ 180975 h 185554"/>
              <a:gd name="connsiteX1" fmla="*/ 1536903 w 1539284"/>
              <a:gd name="connsiteY1" fmla="*/ 0 h 185554"/>
              <a:gd name="connsiteX2" fmla="*/ 1539284 w 1539284"/>
              <a:gd name="connsiteY2" fmla="*/ 185554 h 185554"/>
              <a:gd name="connsiteX3" fmla="*/ 4762 w 1539284"/>
              <a:gd name="connsiteY3" fmla="*/ 185554 h 185554"/>
              <a:gd name="connsiteX4" fmla="*/ 0 w 1539284"/>
              <a:gd name="connsiteY4" fmla="*/ 180975 h 185554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39284"/>
              <a:gd name="connsiteY0" fmla="*/ 163394 h 167973"/>
              <a:gd name="connsiteX1" fmla="*/ 1432679 w 1539284"/>
              <a:gd name="connsiteY1" fmla="*/ 0 h 167973"/>
              <a:gd name="connsiteX2" fmla="*/ 1539284 w 1539284"/>
              <a:gd name="connsiteY2" fmla="*/ 167973 h 167973"/>
              <a:gd name="connsiteX3" fmla="*/ 4762 w 1539284"/>
              <a:gd name="connsiteY3" fmla="*/ 167973 h 167973"/>
              <a:gd name="connsiteX4" fmla="*/ 0 w 1539284"/>
              <a:gd name="connsiteY4" fmla="*/ 163394 h 167973"/>
              <a:gd name="connsiteX0" fmla="*/ 0 w 1524219"/>
              <a:gd name="connsiteY0" fmla="*/ 163394 h 171089"/>
              <a:gd name="connsiteX1" fmla="*/ 1432679 w 1524219"/>
              <a:gd name="connsiteY1" fmla="*/ 0 h 171089"/>
              <a:gd name="connsiteX2" fmla="*/ 1524219 w 1524219"/>
              <a:gd name="connsiteY2" fmla="*/ 171090 h 171089"/>
              <a:gd name="connsiteX3" fmla="*/ 4762 w 1524219"/>
              <a:gd name="connsiteY3" fmla="*/ 167973 h 171089"/>
              <a:gd name="connsiteX4" fmla="*/ 0 w 1524219"/>
              <a:gd name="connsiteY4" fmla="*/ 163394 h 171089"/>
              <a:gd name="connsiteX0" fmla="*/ 0 w 1524219"/>
              <a:gd name="connsiteY0" fmla="*/ 163394 h 171090"/>
              <a:gd name="connsiteX1" fmla="*/ 1432679 w 1524219"/>
              <a:gd name="connsiteY1" fmla="*/ 0 h 171090"/>
              <a:gd name="connsiteX2" fmla="*/ 1524219 w 1524219"/>
              <a:gd name="connsiteY2" fmla="*/ 171090 h 171090"/>
              <a:gd name="connsiteX3" fmla="*/ 4762 w 1524219"/>
              <a:gd name="connsiteY3" fmla="*/ 167973 h 171090"/>
              <a:gd name="connsiteX4" fmla="*/ 0 w 1524219"/>
              <a:gd name="connsiteY4" fmla="*/ 163394 h 171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219" h="171090">
                <a:moveTo>
                  <a:pt x="0" y="163394"/>
                </a:moveTo>
                <a:lnTo>
                  <a:pt x="1432679" y="0"/>
                </a:lnTo>
                <a:cubicBezTo>
                  <a:pt x="1467765" y="61225"/>
                  <a:pt x="1479344" y="107255"/>
                  <a:pt x="1524219" y="171090"/>
                </a:cubicBezTo>
                <a:lnTo>
                  <a:pt x="4762" y="167973"/>
                </a:lnTo>
                <a:lnTo>
                  <a:pt x="0" y="16339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60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 animBg="1"/>
      <p:bldP spid="26" grpId="0" animBg="1"/>
      <p:bldP spid="27" grpId="0" animBg="1"/>
      <p:bldP spid="28" grpId="0"/>
      <p:bldP spid="32" grpId="0"/>
      <p:bldP spid="33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4" grpId="0"/>
      <p:bldP spid="45" grpId="0"/>
      <p:bldP spid="46" grpId="0" animBg="1"/>
      <p:bldP spid="47" grpId="0" animBg="1"/>
      <p:bldP spid="48" grpId="0" animBg="1"/>
      <p:bldP spid="50" grpId="0"/>
      <p:bldP spid="25" grpId="0" animBg="1"/>
      <p:bldP spid="29" grpId="0"/>
      <p:bldP spid="30" grpId="0" animBg="1"/>
      <p:bldP spid="31" grpId="0"/>
      <p:bldP spid="34" grpId="0" animBg="1"/>
      <p:bldP spid="3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</TotalTime>
  <Words>593</Words>
  <Application>Microsoft Office PowerPoint</Application>
  <PresentationFormat>Custom</PresentationFormat>
  <Paragraphs>286</Paragraphs>
  <Slides>25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43" baseType="lpstr">
      <vt:lpstr>微软雅黑</vt:lpstr>
      <vt:lpstr>宋体</vt:lpstr>
      <vt:lpstr>.VnArial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Calibri Light</vt:lpstr>
      <vt:lpstr>DomCasual</vt:lpstr>
      <vt:lpstr>Times New Roman</vt:lpstr>
      <vt:lpstr>Office Theme</vt:lpstr>
      <vt:lpstr>1_Office Theme</vt:lpstr>
      <vt:lpstr>3_Office Theme</vt:lpstr>
      <vt:lpstr>2_Office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301</cp:revision>
  <dcterms:created xsi:type="dcterms:W3CDTF">2021-05-08T14:00:55Z</dcterms:created>
  <dcterms:modified xsi:type="dcterms:W3CDTF">2021-10-27T15:01:20Z</dcterms:modified>
</cp:coreProperties>
</file>