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7"/>
  </p:notesMasterIdLst>
  <p:sldIdLst>
    <p:sldId id="329" r:id="rId4"/>
    <p:sldId id="323" r:id="rId5"/>
    <p:sldId id="423" r:id="rId6"/>
    <p:sldId id="424" r:id="rId7"/>
    <p:sldId id="389" r:id="rId8"/>
    <p:sldId id="403" r:id="rId9"/>
    <p:sldId id="427" r:id="rId10"/>
    <p:sldId id="419" r:id="rId11"/>
    <p:sldId id="392" r:id="rId12"/>
    <p:sldId id="425" r:id="rId13"/>
    <p:sldId id="417" r:id="rId14"/>
    <p:sldId id="426" r:id="rId15"/>
    <p:sldId id="40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57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7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D8D5F3-B97D-4DDB-A4AF-B9DEA36F872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4514" y="1432469"/>
            <a:ext cx="11030384" cy="44941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06018" y="519877"/>
            <a:ext cx="11319278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vi-VN" sz="2400" dirty="0">
                <a:latin typeface="UTM Avo" panose="02040603050506020204" pitchFamily="18" charset="0"/>
              </a:rPr>
              <a:t>Tìm đọc bài thơ, câu chuyện viết về cảnh đẹp trên các miền đất nước.</a:t>
            </a:r>
          </a:p>
        </p:txBody>
      </p:sp>
    </p:spTree>
    <p:extLst>
      <p:ext uri="{BB962C8B-B14F-4D97-AF65-F5344CB8AC3E}">
        <p14:creationId xmlns:p14="http://schemas.microsoft.com/office/powerpoint/2010/main" val="131762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409" y="428625"/>
            <a:ext cx="9074840" cy="606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89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D9F1F0-E9C9-4730-9149-C96C6566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487" y="955163"/>
            <a:ext cx="11503648" cy="52548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FC1A6A-8341-408E-A39C-3221B51E2D30}"/>
              </a:ext>
            </a:extLst>
          </p:cNvPr>
          <p:cNvSpPr txBox="1"/>
          <p:nvPr/>
        </p:nvSpPr>
        <p:spPr>
          <a:xfrm>
            <a:off x="172277" y="362327"/>
            <a:ext cx="11765857" cy="5928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spcBef>
                <a:spcPts val="159"/>
              </a:spcBef>
              <a:spcAft>
                <a:spcPts val="159"/>
              </a:spcAft>
            </a:pPr>
            <a:r>
              <a:rPr lang="vi-VN" sz="2900" b="1" dirty="0">
                <a:solidFill>
                  <a:srgbClr val="17479D"/>
                </a:solidFill>
                <a:latin typeface="UTM Avo" panose="02040603050506020204" pitchFamily="18" charset="0"/>
              </a:rPr>
              <a:t>2. </a:t>
            </a:r>
            <a:r>
              <a:rPr lang="vi-VN" sz="2900" dirty="0">
                <a:latin typeface="UTM Avo" panose="02040603050506020204" pitchFamily="18" charset="0"/>
              </a:rPr>
              <a:t>Đọc cho bạn nghe đoạn thơ hoặc đoạn truyện em thích.</a:t>
            </a:r>
          </a:p>
        </p:txBody>
      </p:sp>
    </p:spTree>
    <p:extLst>
      <p:ext uri="{BB962C8B-B14F-4D97-AF65-F5344CB8AC3E}">
        <p14:creationId xmlns:p14="http://schemas.microsoft.com/office/powerpoint/2010/main" val="264903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9864578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823275" y="2187792"/>
            <a:ext cx="87376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Củng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cố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bài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học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/>
              <a:ea typeface="方正静蕾简体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60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35616" y="1729243"/>
            <a:ext cx="1077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giới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thiệu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được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tre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hoặc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gỗ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966C4D-26E5-4205-825F-D22B9321F870}"/>
              </a:ext>
            </a:extLst>
          </p:cNvPr>
          <p:cNvSpPr/>
          <p:nvPr/>
        </p:nvSpPr>
        <p:spPr>
          <a:xfrm>
            <a:off x="-128791" y="360379"/>
            <a:ext cx="12672811" cy="57744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1. </a:t>
            </a:r>
            <a:r>
              <a:rPr lang="vi-VN" sz="2800" b="1" dirty="0"/>
              <a:t>Nêu tên các đồ vật được làm từ tre hoặc gỗ và công dụng của chúng.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621872" y="1813439"/>
            <a:ext cx="2009104" cy="100833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B0F0"/>
                </a:solidFill>
              </a:rPr>
              <a:t>Đũa</a:t>
            </a:r>
            <a:r>
              <a:rPr lang="en-US" sz="2800" dirty="0" smtClean="0">
                <a:solidFill>
                  <a:srgbClr val="00B0F0"/>
                </a:solidFill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</a:rPr>
              <a:t>tre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để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gắp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thức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ăn</a:t>
            </a:r>
            <a:endParaRPr lang="vi-VN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976" y="1446069"/>
            <a:ext cx="2514600" cy="20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424" y="1427019"/>
            <a:ext cx="3193961" cy="1912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933" y="4159362"/>
            <a:ext cx="4163782" cy="2129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412123" y="809036"/>
            <a:ext cx="3129567" cy="257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371266" y="829102"/>
            <a:ext cx="3709117" cy="257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9421315" y="1985717"/>
            <a:ext cx="2505641" cy="100833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B0F0"/>
                </a:solidFill>
              </a:rPr>
              <a:t>K</a:t>
            </a:r>
            <a:r>
              <a:rPr lang="en-US" sz="2800" dirty="0" err="1" smtClean="0">
                <a:solidFill>
                  <a:srgbClr val="00B0F0"/>
                </a:solidFill>
              </a:rPr>
              <a:t>hay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đựng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ấm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cốc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chén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6467361" y="4719890"/>
            <a:ext cx="3511525" cy="100833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B0F0"/>
                </a:solidFill>
              </a:rPr>
              <a:t>Bàn</a:t>
            </a:r>
            <a:r>
              <a:rPr lang="en-US" sz="2800" dirty="0" smtClean="0">
                <a:solidFill>
                  <a:srgbClr val="00B0F0"/>
                </a:solidFill>
              </a:rPr>
              <a:t> </a:t>
            </a:r>
            <a:r>
              <a:rPr lang="en-US" sz="2800" dirty="0" err="1" smtClean="0">
                <a:solidFill>
                  <a:srgbClr val="00B0F0"/>
                </a:solidFill>
              </a:rPr>
              <a:t>ghế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để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ngồi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ăn</a:t>
            </a:r>
            <a:r>
              <a:rPr lang="en-US" sz="2800" dirty="0" smtClean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nghỉ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ngơi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làm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việc</a:t>
            </a:r>
            <a:r>
              <a:rPr lang="en-US" sz="2800" dirty="0" smtClean="0">
                <a:solidFill>
                  <a:srgbClr val="FF0000"/>
                </a:solidFill>
              </a:rPr>
              <a:t>, ...</a:t>
            </a:r>
            <a:endParaRPr lang="vi-VN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87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72BA04-EB20-42C1-A8C2-0D1BDCD1088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765" y="1059157"/>
            <a:ext cx="11873947" cy="52488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77752F-8E6D-4FD8-AD56-29D56D5D06DC}"/>
              </a:ext>
            </a:extLst>
          </p:cNvPr>
          <p:cNvSpPr/>
          <p:nvPr/>
        </p:nvSpPr>
        <p:spPr>
          <a:xfrm>
            <a:off x="92765" y="322685"/>
            <a:ext cx="11465073" cy="57744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2. </a:t>
            </a:r>
            <a:r>
              <a:rPr lang="vi-VN" sz="2800" b="1" dirty="0"/>
              <a:t>Viết 4 – 5 câu giới thiệu một đồ vật được làm từ tre hoặc gỗ.</a:t>
            </a:r>
          </a:p>
        </p:txBody>
      </p:sp>
    </p:spTree>
    <p:extLst>
      <p:ext uri="{BB962C8B-B14F-4D97-AF65-F5344CB8AC3E}">
        <p14:creationId xmlns:p14="http://schemas.microsoft.com/office/powerpoint/2010/main" val="316954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1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7"/>
            <a:ext cx="5067285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3"/>
            <a:ext cx="2331214" cy="2331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1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2833353" y="883930"/>
            <a:ext cx="7401952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3206839" y="1692632"/>
            <a:ext cx="6864050" cy="661722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NHÓM </a:t>
            </a:r>
          </a:p>
        </p:txBody>
      </p:sp>
    </p:spTree>
    <p:extLst>
      <p:ext uri="{BB962C8B-B14F-4D97-AF65-F5344CB8AC3E}">
        <p14:creationId xmlns:p14="http://schemas.microsoft.com/office/powerpoint/2010/main" val="225770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61A2D095-4B89-4D6D-B858-FDCC4894ACF4}"/>
              </a:ext>
            </a:extLst>
          </p:cNvPr>
          <p:cNvSpPr txBox="1"/>
          <p:nvPr/>
        </p:nvSpPr>
        <p:spPr>
          <a:xfrm>
            <a:off x="638072" y="371449"/>
            <a:ext cx="1077401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    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Nhà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em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có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sử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dụng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đũa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được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làm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từ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tre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Chiếc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đũa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dài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khoảng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30cm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Nó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to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bằng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ngón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tay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út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của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em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và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nhỏ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dần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về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phía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dưới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Đũa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có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màu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vàng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nhạt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óng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ánh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của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tre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ngà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Ở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phần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đầu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nhỏ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của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đũa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người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ta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làm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các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đường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vân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để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gắp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thức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ăn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chắc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chắn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hơn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Người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làm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ra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chiếc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đũa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này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phải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là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một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người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thợ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rất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khéo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léo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endParaRPr lang="en-US" sz="3600" b="1" kern="0" dirty="0">
              <a:solidFill>
                <a:srgbClr val="002060"/>
              </a:solidFill>
              <a:latin typeface="HP001 4 hàng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538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61A2D095-4B89-4D6D-B858-FDCC4894ACF4}"/>
              </a:ext>
            </a:extLst>
          </p:cNvPr>
          <p:cNvSpPr txBox="1"/>
          <p:nvPr/>
        </p:nvSpPr>
        <p:spPr>
          <a:xfrm>
            <a:off x="649360" y="1206827"/>
            <a:ext cx="1106556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    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Nhà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em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có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một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cái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tủ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quần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áo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làm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bằng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gỗ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Chiếc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tủ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hình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chữ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nhật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và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có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nhiều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ngăn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Bên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trong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cánh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tủ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có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gương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để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soi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Tủ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được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dùng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để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đựng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quần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áo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,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chăn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màn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,...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Em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thích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cái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tủ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vì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nó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như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một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cái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hộp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bí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mật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,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chứa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đực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rất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nhiều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đồ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đạc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,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giúp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nhà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cửa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thêm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gọn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gàng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Người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thợ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làm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ra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cái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tủ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này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là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một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người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rất</a:t>
            </a:r>
            <a:r>
              <a:rPr lang="en-US" sz="3600" b="1" kern="0" dirty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tinh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tế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</a:t>
            </a:r>
            <a:endParaRPr lang="en-US" sz="3600" b="1" kern="0" dirty="0">
              <a:solidFill>
                <a:srgbClr val="002060"/>
              </a:solidFill>
              <a:latin typeface="HP001 4 hàng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41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52008" y="2346550"/>
            <a:ext cx="4860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117)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614475" y="2957829"/>
            <a:ext cx="4860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35616" y="1729243"/>
            <a:ext cx="1077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giới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thiệu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được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tre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hoặc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gỗ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804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161416" y="1729243"/>
            <a:ext cx="306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975652" y="834887"/>
            <a:ext cx="5888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69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360</Words>
  <Application>Microsoft Office PowerPoint</Application>
  <PresentationFormat>Widescreen</PresentationFormat>
  <Paragraphs>29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Microsoft YaHei</vt:lpstr>
      <vt:lpstr>Arial</vt:lpstr>
      <vt:lpstr>Arial-Rounded</vt:lpstr>
      <vt:lpstr>Calibri</vt:lpstr>
      <vt:lpstr>Calibri Light</vt:lpstr>
      <vt:lpstr>HP001 4 hàng</vt:lpstr>
      <vt:lpstr>HP001 4H</vt:lpstr>
      <vt:lpstr>Times New Roman</vt:lpstr>
      <vt:lpstr>UTM Avo</vt:lpstr>
      <vt:lpstr>方正卡通简体</vt:lpstr>
      <vt:lpstr>方正静蕾简体</vt:lpstr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147</cp:revision>
  <dcterms:created xsi:type="dcterms:W3CDTF">2021-05-27T09:39:36Z</dcterms:created>
  <dcterms:modified xsi:type="dcterms:W3CDTF">2023-04-28T08:56:08Z</dcterms:modified>
</cp:coreProperties>
</file>