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7"/>
  </p:notesMasterIdLst>
  <p:sldIdLst>
    <p:sldId id="329" r:id="rId4"/>
    <p:sldId id="323" r:id="rId5"/>
    <p:sldId id="416" r:id="rId6"/>
    <p:sldId id="418" r:id="rId7"/>
    <p:sldId id="389" r:id="rId8"/>
    <p:sldId id="403" r:id="rId9"/>
    <p:sldId id="419" r:id="rId10"/>
    <p:sldId id="392" r:id="rId11"/>
    <p:sldId id="417" r:id="rId12"/>
    <p:sldId id="420" r:id="rId13"/>
    <p:sldId id="421" r:id="rId14"/>
    <p:sldId id="422" r:id="rId15"/>
    <p:sldId id="4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57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6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5459"/>
            <a:ext cx="12099235" cy="135528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r>
              <a:rPr lang="en-US" sz="28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Kể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câu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chuyện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cảm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xúc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sau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khi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câu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chuyện</a:t>
            </a:r>
            <a:r>
              <a:rPr lang="en-US" sz="28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88" y="1420747"/>
            <a:ext cx="11855312" cy="523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3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5459"/>
            <a:ext cx="12099235" cy="143922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Hồ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luôn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dành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tình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cảm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dành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sự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quan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tâm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điều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nhỏ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nhất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46" y="1744525"/>
            <a:ext cx="3683877" cy="224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4" y="4124325"/>
            <a:ext cx="3659429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91" y="1744524"/>
            <a:ext cx="3669196" cy="217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755" y="1744525"/>
            <a:ext cx="3207025" cy="435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91" y="4124324"/>
            <a:ext cx="3669196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524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05" y="162357"/>
            <a:ext cx="4772324" cy="3972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345" y="3606244"/>
            <a:ext cx="6171578" cy="3196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473147" y="425107"/>
            <a:ext cx="608274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chủ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tịch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 –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Nam,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hóa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nghiệp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thiên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noi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lang="en-US" sz="2400" b="1" dirty="0" smtClean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83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408356" y="1729243"/>
            <a:ext cx="588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031" y="158222"/>
            <a:ext cx="11977351" cy="6876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2700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700" dirty="0" err="1">
                <a:latin typeface="UTM Avo" panose="02040603050506020204" pitchFamily="18" charset="0"/>
              </a:rPr>
              <a:t>Kể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lại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một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việc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Bác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Hồ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đã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trong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câu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chuyện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i="1" dirty="0" err="1">
                <a:latin typeface="UTM Avo" panose="02040603050506020204" pitchFamily="18" charset="0"/>
              </a:rPr>
              <a:t>Chiếc</a:t>
            </a:r>
            <a:r>
              <a:rPr lang="en-US" sz="2700" i="1" dirty="0">
                <a:latin typeface="UTM Avo" panose="02040603050506020204" pitchFamily="18" charset="0"/>
              </a:rPr>
              <a:t> </a:t>
            </a:r>
            <a:r>
              <a:rPr lang="en-US" sz="2700" i="1" dirty="0" err="1">
                <a:latin typeface="UTM Avo" panose="02040603050506020204" pitchFamily="18" charset="0"/>
              </a:rPr>
              <a:t>rễ</a:t>
            </a:r>
            <a:r>
              <a:rPr lang="en-US" sz="2700" i="1" dirty="0">
                <a:latin typeface="UTM Avo" panose="02040603050506020204" pitchFamily="18" charset="0"/>
              </a:rPr>
              <a:t> </a:t>
            </a:r>
            <a:r>
              <a:rPr lang="en-US" sz="2700" i="1" dirty="0" err="1">
                <a:latin typeface="UTM Avo" panose="02040603050506020204" pitchFamily="18" charset="0"/>
              </a:rPr>
              <a:t>đa</a:t>
            </a:r>
            <a:r>
              <a:rPr lang="en-US" sz="2700" i="1" dirty="0">
                <a:latin typeface="UTM Avo" panose="02040603050506020204" pitchFamily="18" charset="0"/>
              </a:rPr>
              <a:t> </a:t>
            </a:r>
            <a:r>
              <a:rPr lang="en-US" sz="2700" i="1" dirty="0" err="1">
                <a:latin typeface="UTM Avo" panose="02040603050506020204" pitchFamily="18" charset="0"/>
              </a:rPr>
              <a:t>tròn</a:t>
            </a:r>
            <a:r>
              <a:rPr lang="en-US" sz="2700" dirty="0" smtClean="0">
                <a:latin typeface="UTM Avo" panose="02040603050506020204" pitchFamily="18" charset="0"/>
              </a:rPr>
              <a:t>.</a:t>
            </a:r>
            <a:endParaRPr lang="en-US" sz="2700" dirty="0"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087" y="887093"/>
            <a:ext cx="8245839" cy="7698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smtClean="0">
                <a:latin typeface="UTM Avo" panose="02040603050506020204" pitchFamily="18" charset="0"/>
              </a:rPr>
              <a:t>- </a:t>
            </a:r>
            <a:r>
              <a:rPr lang="en-US" sz="2700" dirty="0" err="1" smtClean="0">
                <a:latin typeface="UTM Avo" panose="02040603050506020204" pitchFamily="18" charset="0"/>
              </a:rPr>
              <a:t>Em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muốn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kể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về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việc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nào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của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Bác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Hồ</a:t>
            </a:r>
            <a:r>
              <a:rPr lang="en-US" sz="2700" dirty="0" smtClean="0">
                <a:latin typeface="UTM Avo" panose="02040603050506020204" pitchFamily="18" charset="0"/>
              </a:rPr>
              <a:t>?</a:t>
            </a:r>
            <a:endParaRPr lang="en-US" sz="2700" dirty="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41" y="1568671"/>
            <a:ext cx="7723404" cy="7698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smtClean="0">
                <a:latin typeface="UTM Avo" panose="02040603050506020204" pitchFamily="18" charset="0"/>
              </a:rPr>
              <a:t>- </a:t>
            </a:r>
            <a:r>
              <a:rPr lang="en-US" sz="2700" dirty="0" err="1" smtClean="0">
                <a:latin typeface="UTM Avo" panose="02040603050506020204" pitchFamily="18" charset="0"/>
              </a:rPr>
              <a:t>Bác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đã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việc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đó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như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thế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nào</a:t>
            </a:r>
            <a:r>
              <a:rPr lang="en-US" sz="2700" dirty="0" smtClean="0">
                <a:latin typeface="UTM Avo" panose="02040603050506020204" pitchFamily="18" charset="0"/>
              </a:rPr>
              <a:t>?</a:t>
            </a:r>
            <a:endParaRPr lang="en-US" sz="27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41" y="2275337"/>
            <a:ext cx="7272829" cy="76980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smtClean="0">
                <a:latin typeface="UTM Avo" panose="02040603050506020204" pitchFamily="18" charset="0"/>
              </a:rPr>
              <a:t>- </a:t>
            </a:r>
            <a:r>
              <a:rPr lang="en-US" sz="2700" dirty="0" err="1" smtClean="0">
                <a:latin typeface="UTM Avo" panose="02040603050506020204" pitchFamily="18" charset="0"/>
              </a:rPr>
              <a:t>Em</a:t>
            </a:r>
            <a:r>
              <a:rPr lang="en-US" sz="2700" dirty="0" smtClean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có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suy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nghĩ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gì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về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việc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làm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của</a:t>
            </a:r>
            <a:r>
              <a:rPr lang="en-US" sz="2700" dirty="0">
                <a:latin typeface="UTM Avo" panose="02040603050506020204" pitchFamily="18" charset="0"/>
              </a:rPr>
              <a:t> </a:t>
            </a:r>
            <a:r>
              <a:rPr lang="en-US" sz="2700" dirty="0" err="1">
                <a:latin typeface="UTM Avo" panose="02040603050506020204" pitchFamily="18" charset="0"/>
              </a:rPr>
              <a:t>Bác</a:t>
            </a:r>
            <a:r>
              <a:rPr lang="en-US" sz="27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42" y="822240"/>
            <a:ext cx="3752850" cy="2189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2941" y="3071648"/>
            <a:ext cx="11282351" cy="1394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/>
              <a:t>Bác</a:t>
            </a:r>
            <a:r>
              <a:rPr lang="en-US" sz="2800" dirty="0" smtClean="0"/>
              <a:t> </a:t>
            </a:r>
            <a:r>
              <a:rPr lang="en-US" sz="2800" dirty="0" err="1" smtClean="0"/>
              <a:t>chợt</a:t>
            </a:r>
            <a:r>
              <a:rPr lang="en-US" sz="2800" dirty="0" smtClean="0"/>
              <a:t> </a:t>
            </a:r>
            <a:r>
              <a:rPr lang="en-US" sz="2800" dirty="0" err="1" smtClean="0"/>
              <a:t>thấy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chiếc</a:t>
            </a:r>
            <a:r>
              <a:rPr lang="en-US" sz="2800" dirty="0" smtClean="0"/>
              <a:t> </a:t>
            </a:r>
            <a:r>
              <a:rPr lang="en-US" sz="2800" dirty="0" err="1" smtClean="0"/>
              <a:t>rễ</a:t>
            </a:r>
            <a:r>
              <a:rPr lang="en-US" sz="2800" dirty="0" smtClean="0"/>
              <a:t> </a:t>
            </a:r>
            <a:r>
              <a:rPr lang="en-US" sz="2800" dirty="0" err="1" smtClean="0"/>
              <a:t>đa</a:t>
            </a:r>
            <a:r>
              <a:rPr lang="en-US" sz="2800" dirty="0" smtClean="0"/>
              <a:t> </a:t>
            </a:r>
            <a:r>
              <a:rPr lang="en-US" sz="2800" dirty="0" err="1" smtClean="0"/>
              <a:t>nhỏ</a:t>
            </a:r>
            <a:r>
              <a:rPr lang="en-US" sz="2800" dirty="0" smtClean="0"/>
              <a:t> </a:t>
            </a:r>
            <a:r>
              <a:rPr lang="en-US" sz="2800" dirty="0" err="1" smtClean="0"/>
              <a:t>dài</a:t>
            </a:r>
            <a:r>
              <a:rPr lang="en-US" sz="2800" dirty="0" smtClean="0"/>
              <a:t> </a:t>
            </a:r>
            <a:r>
              <a:rPr lang="en-US" sz="2800" dirty="0" err="1" smtClean="0"/>
              <a:t>ngoằn</a:t>
            </a:r>
            <a:r>
              <a:rPr lang="en-US" sz="2800" dirty="0" smtClean="0"/>
              <a:t> </a:t>
            </a:r>
            <a:r>
              <a:rPr lang="en-US" sz="2800" dirty="0" err="1" smtClean="0"/>
              <a:t>ngoèo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r>
              <a:rPr lang="en-US" sz="2800" dirty="0" smtClean="0"/>
              <a:t> </a:t>
            </a:r>
            <a:r>
              <a:rPr lang="en-US" sz="2800" dirty="0" err="1" smtClean="0"/>
              <a:t>đất</a:t>
            </a:r>
            <a:r>
              <a:rPr lang="en-US" sz="2800" dirty="0" smtClean="0"/>
              <a:t>. </a:t>
            </a:r>
            <a:r>
              <a:rPr lang="en-US" sz="2800" dirty="0" err="1" smtClean="0"/>
              <a:t>Bác</a:t>
            </a:r>
            <a:r>
              <a:rPr lang="en-US" sz="2800" dirty="0" smtClean="0"/>
              <a:t> </a:t>
            </a:r>
            <a:r>
              <a:rPr lang="en-US" sz="2800" dirty="0" err="1" smtClean="0"/>
              <a:t>nói</a:t>
            </a:r>
            <a:r>
              <a:rPr lang="en-US" sz="2800" dirty="0" smtClean="0"/>
              <a:t> </a:t>
            </a:r>
            <a:r>
              <a:rPr lang="en-US" sz="2800" dirty="0" err="1" smtClean="0"/>
              <a:t>với</a:t>
            </a:r>
            <a:r>
              <a:rPr lang="en-US" sz="2800" dirty="0" smtClean="0"/>
              <a:t> </a:t>
            </a:r>
            <a:r>
              <a:rPr lang="en-US" sz="2800" dirty="0" err="1" smtClean="0"/>
              <a:t>chú</a:t>
            </a:r>
            <a:r>
              <a:rPr lang="en-US" sz="2800" dirty="0" smtClean="0"/>
              <a:t> </a:t>
            </a:r>
            <a:r>
              <a:rPr lang="en-US" sz="2800" dirty="0" err="1" smtClean="0"/>
              <a:t>cần</a:t>
            </a:r>
            <a:r>
              <a:rPr lang="en-US" sz="2800" dirty="0" smtClean="0"/>
              <a:t> </a:t>
            </a:r>
            <a:r>
              <a:rPr lang="en-US" sz="2800" dirty="0" err="1" smtClean="0"/>
              <a:t>vụ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- </a:t>
            </a:r>
            <a:r>
              <a:rPr lang="en-US" sz="2800" dirty="0" err="1" smtClean="0"/>
              <a:t>Chú</a:t>
            </a:r>
            <a:r>
              <a:rPr lang="en-US" sz="2800" dirty="0" smtClean="0"/>
              <a:t> </a:t>
            </a:r>
            <a:r>
              <a:rPr lang="en-US" sz="2800" dirty="0" err="1" smtClean="0"/>
              <a:t>cuốn</a:t>
            </a:r>
            <a:r>
              <a:rPr lang="en-US" sz="2800" dirty="0" smtClean="0"/>
              <a:t> </a:t>
            </a:r>
            <a:r>
              <a:rPr lang="en-US" sz="2800" dirty="0" err="1" smtClean="0"/>
              <a:t>chiếc</a:t>
            </a:r>
            <a:r>
              <a:rPr lang="en-US" sz="2800" dirty="0" smtClean="0"/>
              <a:t> </a:t>
            </a:r>
            <a:r>
              <a:rPr lang="en-US" sz="2800" dirty="0" err="1" smtClean="0"/>
              <a:t>rễ</a:t>
            </a:r>
            <a:r>
              <a:rPr lang="en-US" sz="2800" dirty="0" smtClean="0"/>
              <a:t> </a:t>
            </a:r>
            <a:r>
              <a:rPr lang="en-US" sz="2800" dirty="0" err="1" smtClean="0"/>
              <a:t>này</a:t>
            </a:r>
            <a:r>
              <a:rPr lang="en-US" sz="2800" dirty="0" smtClean="0"/>
              <a:t> </a:t>
            </a:r>
            <a:r>
              <a:rPr lang="en-US" sz="2800" dirty="0" err="1" smtClean="0"/>
              <a:t>lại</a:t>
            </a:r>
            <a:r>
              <a:rPr lang="en-US" sz="2800" dirty="0" smtClean="0"/>
              <a:t>, </a:t>
            </a:r>
            <a:r>
              <a:rPr lang="en-US" sz="2800" dirty="0" err="1" smtClean="0"/>
              <a:t>rồi</a:t>
            </a:r>
            <a:r>
              <a:rPr lang="en-US" sz="2800" dirty="0" smtClean="0"/>
              <a:t> </a:t>
            </a:r>
            <a:r>
              <a:rPr lang="en-US" sz="2800" dirty="0" err="1" smtClean="0"/>
              <a:t>trồng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nó</a:t>
            </a:r>
            <a:r>
              <a:rPr lang="en-US" sz="2800" dirty="0" smtClean="0"/>
              <a:t> </a:t>
            </a:r>
            <a:r>
              <a:rPr lang="en-US" sz="2800" dirty="0" err="1" smtClean="0"/>
              <a:t>mọc</a:t>
            </a:r>
            <a:r>
              <a:rPr lang="en-US" sz="2800" dirty="0" smtClean="0"/>
              <a:t> </a:t>
            </a:r>
            <a:r>
              <a:rPr lang="en-US" sz="2800" dirty="0" err="1" smtClean="0"/>
              <a:t>tiếp</a:t>
            </a:r>
            <a:r>
              <a:rPr lang="en-US" sz="2800" dirty="0" smtClean="0"/>
              <a:t> </a:t>
            </a:r>
            <a:r>
              <a:rPr lang="en-US" sz="2800" dirty="0" err="1" smtClean="0"/>
              <a:t>nhé</a:t>
            </a:r>
            <a:r>
              <a:rPr lang="en-US" sz="2800" dirty="0"/>
              <a:t>!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3538" y="4608900"/>
            <a:ext cx="11282351" cy="13943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Nói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rồi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Bác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cuộn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chiếc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rễ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thành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một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vòng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tròn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cùng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chú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cần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vụ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buộc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tựa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cái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cọc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sau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mới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vùi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đầu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rễ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xuống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đất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Nhiều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năm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sau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chiếc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rễ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lớn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thành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cây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</a:t>
            </a:r>
            <a:r>
              <a:rPr lang="en-US" sz="2800" dirty="0" smtClean="0">
                <a:solidFill>
                  <a:schemeClr val="tx1"/>
                </a:solidFill>
              </a:rPr>
              <a:t> con </a:t>
            </a:r>
            <a:r>
              <a:rPr lang="en-US" sz="2800" dirty="0" err="1" smtClean="0">
                <a:solidFill>
                  <a:schemeClr val="tx1"/>
                </a:solidFill>
              </a:rPr>
              <a:t>có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bóng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mát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thiếu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thăm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Bác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48">
            <a:extLst>
              <a:ext uri="{FF2B5EF4-FFF2-40B4-BE49-F238E27FC236}">
                <a16:creationId xmlns:a16="http://schemas.microsoft.com/office/drawing/2014/main" id="{E6EF0F40-07D2-43DE-B715-DA855A86FF10}"/>
              </a:ext>
            </a:extLst>
          </p:cNvPr>
          <p:cNvSpPr/>
          <p:nvPr/>
        </p:nvSpPr>
        <p:spPr>
          <a:xfrm>
            <a:off x="477032" y="6135758"/>
            <a:ext cx="11308857" cy="67007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  <a:defRPr/>
            </a:pPr>
            <a:r>
              <a:rPr lang="en-US" sz="2800" dirty="0" err="1" smtClean="0">
                <a:solidFill>
                  <a:schemeClr val="tx1"/>
                </a:solidFill>
              </a:rPr>
              <a:t>Bác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luôn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yêu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thương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quan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tâm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tới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thiếu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517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3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051" y="250987"/>
            <a:ext cx="9690325" cy="7878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Viết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4 - 5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vừa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kể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ở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9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1A2D095-4B89-4D6D-B858-FDCC4894ACF4}"/>
              </a:ext>
            </a:extLst>
          </p:cNvPr>
          <p:cNvSpPr txBox="1"/>
          <p:nvPr/>
        </p:nvSpPr>
        <p:spPr>
          <a:xfrm>
            <a:off x="489346" y="67133"/>
            <a:ext cx="1119465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    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Câu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chuyện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rễ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đa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tròn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kể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về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một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việc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làm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giàu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tình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yêu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thương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của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Bác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Hồ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dành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cho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các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bạn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thiếu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nhi</a:t>
            </a:r>
            <a:r>
              <a:rPr lang="en-US" sz="3600" b="1" kern="0" dirty="0" smtClean="0">
                <a:solidFill>
                  <a:srgbClr val="00B0F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Bác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Hồ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cuộn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tròn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rễ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rồi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trồng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xuống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đất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Nhiều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năm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sau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chiếc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rễ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lớn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lên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thành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cây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đa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con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vòng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lá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tròn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thiếu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vui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chơi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Bác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dù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bận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việc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nước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nhưng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vẫn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luôn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yêu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thương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quan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tâm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,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chăm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sóc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cho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thiếu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Thiếu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nhi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Việt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Nam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luôn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kính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yêu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và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biết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ơn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Bác</a:t>
            </a:r>
            <a:r>
              <a:rPr lang="en-US" sz="3600" b="1" kern="0" dirty="0" smtClean="0">
                <a:solidFill>
                  <a:srgbClr val="002060"/>
                </a:solidFill>
                <a:latin typeface="HP001 4 hàng" pitchFamily="34" charset="0"/>
                <a:cs typeface="Arial"/>
                <a:sym typeface="Arial"/>
              </a:rPr>
              <a:t>.</a:t>
            </a:r>
            <a:endParaRPr lang="en-US" sz="3600" b="1" kern="0" dirty="0">
              <a:solidFill>
                <a:srgbClr val="002060"/>
              </a:solidFill>
              <a:latin typeface="HP001 4 hàng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53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408356" y="1729243"/>
            <a:ext cx="5885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52008" y="2346550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108)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14475" y="2957829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804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9051" y="250987"/>
            <a:ext cx="9690325" cy="7878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1.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đọc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chuyện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kể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Hồ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1" y="1487350"/>
            <a:ext cx="2561499" cy="35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612" y="1540358"/>
            <a:ext cx="2461840" cy="34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578" y="1540358"/>
            <a:ext cx="2361579" cy="34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883" y="1580114"/>
            <a:ext cx="2471274" cy="341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89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470</Words>
  <Application>Microsoft Office PowerPoint</Application>
  <PresentationFormat>Widescreen</PresentationFormat>
  <Paragraphs>32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Microsoft YaHei</vt:lpstr>
      <vt:lpstr>Arial</vt:lpstr>
      <vt:lpstr>Arial-Rounded</vt:lpstr>
      <vt:lpstr>Calibri</vt:lpstr>
      <vt:lpstr>Calibri Light</vt:lpstr>
      <vt:lpstr>HP001 4 hàng</vt:lpstr>
      <vt:lpstr>HP001 4H</vt:lpstr>
      <vt:lpstr>Times New Roman</vt:lpstr>
      <vt:lpstr>UTM Avo</vt:lpstr>
      <vt:lpstr>方正卡通简体</vt:lpstr>
      <vt:lpstr>方正静蕾简体</vt:lpstr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145</cp:revision>
  <dcterms:created xsi:type="dcterms:W3CDTF">2021-05-27T09:39:36Z</dcterms:created>
  <dcterms:modified xsi:type="dcterms:W3CDTF">2023-04-21T04:25:24Z</dcterms:modified>
</cp:coreProperties>
</file>