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698" r:id="rId2"/>
    <p:sldMasterId id="2147483724" r:id="rId3"/>
    <p:sldMasterId id="2147483748" r:id="rId4"/>
  </p:sldMasterIdLst>
  <p:notesMasterIdLst>
    <p:notesMasterId r:id="rId18"/>
  </p:notesMasterIdLst>
  <p:sldIdLst>
    <p:sldId id="262" r:id="rId5"/>
    <p:sldId id="489" r:id="rId6"/>
    <p:sldId id="490" r:id="rId7"/>
    <p:sldId id="491" r:id="rId8"/>
    <p:sldId id="329" r:id="rId9"/>
    <p:sldId id="498" r:id="rId10"/>
    <p:sldId id="493" r:id="rId11"/>
    <p:sldId id="499" r:id="rId12"/>
    <p:sldId id="494" r:id="rId13"/>
    <p:sldId id="495" r:id="rId14"/>
    <p:sldId id="496" r:id="rId15"/>
    <p:sldId id="497" r:id="rId16"/>
    <p:sldId id="29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0" d="100"/>
          <a:sy n="80" d="100"/>
        </p:scale>
        <p:origin x="37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9BBBFB-AC48-4F7C-A3D9-FA0B6A3A15C6}" type="datetimeFigureOut">
              <a:rPr lang="en-US" smtClean="0"/>
              <a:t>12/9/2022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D21740-88C6-4AD3-8809-F4713D3BFC3A}" type="slidenum">
              <a:rPr lang="en-US" smtClean="0"/>
              <a:t>‹#›</a:t>
            </a:fld>
            <a:endParaRPr lang="en-US"/>
          </a:p>
        </p:txBody>
      </p:sp>
    </p:spTree>
    <p:extLst>
      <p:ext uri="{BB962C8B-B14F-4D97-AF65-F5344CB8AC3E}">
        <p14:creationId xmlns:p14="http://schemas.microsoft.com/office/powerpoint/2010/main" val="1728403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1649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12337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78907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11510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13999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72465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65185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98998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11363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26745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45774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03782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17069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99072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282344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0140205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539362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41841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344423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7773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38041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48855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665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5281896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901477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87553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11251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5418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6036714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3303342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3175170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2182113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12/9/2022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8411207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12/9/2022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397334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76616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12/9/2022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40611040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9228287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1674401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9597797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775146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36491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5446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92613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33963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2022/12/9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1502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2022/12/9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81786569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12/9/2022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05907182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45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12/9/2022</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extLst>
      <p:ext uri="{BB962C8B-B14F-4D97-AF65-F5344CB8AC3E}">
        <p14:creationId xmlns:p14="http://schemas.microsoft.com/office/powerpoint/2010/main" val="326534709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4.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audio" Target="../media/audio1.wav"/><Relationship Id="rId1" Type="http://schemas.openxmlformats.org/officeDocument/2006/relationships/slideLayout" Target="../slideLayouts/slideLayout35.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audio" Target="../media/audio1.wav"/><Relationship Id="rId1" Type="http://schemas.openxmlformats.org/officeDocument/2006/relationships/slideLayout" Target="../slideLayouts/slideLayout3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01215880-E6B9-4ECA-B101-FB4236F6BE3F}"/>
              </a:ext>
            </a:extLst>
          </p:cNvPr>
          <p:cNvSpPr txBox="1"/>
          <p:nvPr/>
        </p:nvSpPr>
        <p:spPr>
          <a:xfrm>
            <a:off x="83130" y="181803"/>
            <a:ext cx="12192000" cy="646331"/>
          </a:xfrm>
          <a:prstGeom prst="rect">
            <a:avLst/>
          </a:prstGeom>
          <a:noFill/>
        </p:spPr>
        <p:txBody>
          <a:bodyPr wrap="square" rtlCol="0">
            <a:spAutoFit/>
          </a:bodyPr>
          <a:lstStyle/>
          <a:p>
            <a:pPr lvl="0">
              <a:spcAft>
                <a:spcPts val="600"/>
              </a:spcAft>
            </a:pPr>
            <a:r>
              <a:rPr lang="en-US" sz="3600"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Tìm</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thơ</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tình</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cảm</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anh</a:t>
            </a:r>
            <a:r>
              <a:rPr lang="en-US"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chị</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nhà</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7016" y="828134"/>
            <a:ext cx="9379529" cy="6029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75410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01215880-E6B9-4ECA-B101-FB4236F6BE3F}"/>
              </a:ext>
            </a:extLst>
          </p:cNvPr>
          <p:cNvSpPr txBox="1"/>
          <p:nvPr/>
        </p:nvSpPr>
        <p:spPr>
          <a:xfrm>
            <a:off x="83130" y="181803"/>
            <a:ext cx="12192000" cy="646331"/>
          </a:xfrm>
          <a:prstGeom prst="rect">
            <a:avLst/>
          </a:prstGeom>
          <a:noFill/>
        </p:spPr>
        <p:txBody>
          <a:bodyPr wrap="square" rtlCol="0">
            <a:spAutoFit/>
          </a:bodyPr>
          <a:lstStyle/>
          <a:p>
            <a:pPr lvl="0">
              <a:spcAft>
                <a:spcPts val="600"/>
              </a:spcAft>
            </a:pPr>
            <a:r>
              <a:rPr lang="en-US" sz="3600"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Tìm</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thơ</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tình</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cảm</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anh</a:t>
            </a:r>
            <a:r>
              <a:rPr lang="en-US"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chị</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nhà</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8635" y="1049805"/>
            <a:ext cx="8478981" cy="5808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1752341"/>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01215880-E6B9-4ECA-B101-FB4236F6BE3F}"/>
              </a:ext>
            </a:extLst>
          </p:cNvPr>
          <p:cNvSpPr txBox="1"/>
          <p:nvPr/>
        </p:nvSpPr>
        <p:spPr>
          <a:xfrm>
            <a:off x="83130" y="2800312"/>
            <a:ext cx="12192000" cy="769441"/>
          </a:xfrm>
          <a:prstGeom prst="rect">
            <a:avLst/>
          </a:prstGeom>
          <a:noFill/>
        </p:spPr>
        <p:txBody>
          <a:bodyPr wrap="square" rtlCol="0">
            <a:spAutoFit/>
          </a:bodyPr>
          <a:lstStyle/>
          <a:p>
            <a:pPr lvl="0">
              <a:spcAft>
                <a:spcPts val="600"/>
              </a:spcAft>
            </a:pP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nghe</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thơ</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44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thích</a:t>
            </a:r>
            <a:r>
              <a:rPr lang="en-US" sz="44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22397185"/>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2" name="Content Placeholder 1"/>
          <p:cNvSpPr>
            <a:spLocks noGrp="1"/>
          </p:cNvSpPr>
          <p:nvPr>
            <p:ph sz="half" idx="1"/>
          </p:nvPr>
        </p:nvSpPr>
        <p:spPr/>
        <p:txBody>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877327" cy="7109445"/>
          </a:xfrm>
          <a:prstGeom prst="rect">
            <a:avLst/>
          </a:prstGeom>
        </p:spPr>
      </p:pic>
      <p:pic>
        <p:nvPicPr>
          <p:cNvPr id="16" name="图片 40964" descr="1-40"/>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676397" y="1729243"/>
            <a:ext cx="101969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Luyện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tập</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Viết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đoạn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văn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kể</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một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việc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người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thân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đã</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sp>
        <p:nvSpPr>
          <p:cNvPr id="10" name="TextBox 9">
            <a:extLst>
              <a:ext uri="{FF2B5EF4-FFF2-40B4-BE49-F238E27FC236}">
                <a16:creationId xmlns:a16="http://schemas.microsoft.com/office/drawing/2014/main" id="{4EB15F7E-FD8A-4A9C-ACD0-F837E70F697C}"/>
              </a:ext>
            </a:extLst>
          </p:cNvPr>
          <p:cNvSpPr txBox="1"/>
          <p:nvPr/>
        </p:nvSpPr>
        <p:spPr>
          <a:xfrm>
            <a:off x="1699219" y="2372867"/>
            <a:ext cx="101969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srgbClr val="FF0000"/>
                </a:solidFill>
                <a:latin typeface="HP001 4 hàng" panose="020B0603050302020204" pitchFamily="34" charset="0"/>
                <a:ea typeface="方正卡通简体" panose="03000509000000000000" pitchFamily="65" charset="-122"/>
              </a:rPr>
              <a:t>làm cho em.</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40650250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10" name="Content Placeholder 2">
            <a:extLst>
              <a:ext uri="{FF2B5EF4-FFF2-40B4-BE49-F238E27FC236}">
                <a16:creationId xmlns:a16="http://schemas.microsoft.com/office/drawing/2014/main" id="{C01476B8-0DD8-488F-A91B-3BCBA3D700DC}"/>
              </a:ext>
            </a:extLst>
          </p:cNvPr>
          <p:cNvSpPr>
            <a:spLocks noGrp="1"/>
          </p:cNvSpPr>
          <p:nvPr>
            <p:ph idx="1"/>
          </p:nvPr>
        </p:nvSpPr>
        <p:spPr>
          <a:xfrm>
            <a:off x="263236" y="1160585"/>
            <a:ext cx="11762509" cy="3092739"/>
          </a:xfrm>
        </p:spPr>
        <p:txBody>
          <a:bodyPr>
            <a:normAutofit fontScale="92500"/>
          </a:bodyPr>
          <a:lstStyle/>
          <a:p>
            <a:pPr marL="0" indent="0">
              <a:buNone/>
            </a:pPr>
            <a:r>
              <a:rPr lang="en-US" dirty="0" smtClean="0">
                <a:latin typeface="Arial-Rounded" panose="020B0500000000000000" pitchFamily="34" charset="0"/>
                <a:ea typeface="Arial-Rounded" panose="020B0500000000000000" pitchFamily="34" charset="0"/>
                <a:cs typeface="Arial-Rounded" panose="020B0500000000000000" pitchFamily="34" charset="0"/>
              </a:rPr>
              <a:t>	</a:t>
            </a:r>
            <a:r>
              <a:rPr lang="vi-VN" sz="3900" dirty="0" smtClean="0">
                <a:latin typeface="Arial-Rounded" panose="020B0500000000000000" pitchFamily="34" charset="0"/>
                <a:ea typeface="Arial-Rounded" panose="020B0500000000000000" pitchFamily="34" charset="0"/>
                <a:cs typeface="Arial-Rounded" panose="020B0500000000000000" pitchFamily="34" charset="0"/>
              </a:rPr>
              <a:t>Khi </a:t>
            </a:r>
            <a:r>
              <a:rPr lang="vi-VN" sz="3900" dirty="0">
                <a:latin typeface="Arial-Rounded" panose="020B0500000000000000" pitchFamily="34" charset="0"/>
                <a:ea typeface="Arial-Rounded" panose="020B0500000000000000" pitchFamily="34" charset="0"/>
                <a:cs typeface="Arial-Rounded" panose="020B0500000000000000" pitchFamily="34" charset="0"/>
              </a:rPr>
              <a:t>tôi còn bé </a:t>
            </a:r>
            <a:r>
              <a:rPr lang="vi-VN" sz="3900" dirty="0" smtClean="0">
                <a:latin typeface="Arial-Rounded" panose="020B0500000000000000" pitchFamily="34" charset="0"/>
                <a:ea typeface="Arial-Rounded" panose="020B0500000000000000" pitchFamily="34" charset="0"/>
                <a:cs typeface="Arial-Rounded" panose="020B0500000000000000" pitchFamily="34" charset="0"/>
              </a:rPr>
              <a:t>tí</a:t>
            </a:r>
            <a:r>
              <a:rPr lang="en-US" sz="3900" dirty="0" smtClean="0">
                <a:latin typeface="Arial-Rounded" panose="020B0500000000000000" pitchFamily="34" charset="0"/>
                <a:ea typeface="Arial-Rounded" panose="020B0500000000000000" pitchFamily="34" charset="0"/>
                <a:cs typeface="Arial-Rounded" panose="020B0500000000000000" pitchFamily="34" charset="0"/>
              </a:rPr>
              <a:t>,</a:t>
            </a:r>
            <a:r>
              <a:rPr lang="vi-VN" sz="3900" dirty="0" smtClean="0">
                <a:latin typeface="Arial-Rounded" panose="020B0500000000000000" pitchFamily="34" charset="0"/>
                <a:ea typeface="Arial-Rounded" panose="020B0500000000000000" pitchFamily="34" charset="0"/>
                <a:cs typeface="Arial-Rounded" panose="020B0500000000000000" pitchFamily="34" charset="0"/>
              </a:rPr>
              <a:t> </a:t>
            </a:r>
            <a:r>
              <a:rPr lang="vi-VN" sz="3900" dirty="0">
                <a:latin typeface="Arial-Rounded" panose="020B0500000000000000" pitchFamily="34" charset="0"/>
                <a:ea typeface="Arial-Rounded" panose="020B0500000000000000" pitchFamily="34" charset="0"/>
                <a:cs typeface="Arial-Rounded" panose="020B0500000000000000" pitchFamily="34" charset="0"/>
              </a:rPr>
              <a:t>tôi ở nhà với ông ngoại cả ngày để bố mẹ đi làm. Ông </a:t>
            </a:r>
            <a:r>
              <a:rPr lang="en-US" sz="3900" dirty="0" err="1" smtClean="0">
                <a:latin typeface="Arial-Rounded" panose="020B0500000000000000" pitchFamily="34" charset="0"/>
                <a:ea typeface="Arial-Rounded" panose="020B0500000000000000" pitchFamily="34" charset="0"/>
                <a:cs typeface="Arial-Rounded" panose="020B0500000000000000" pitchFamily="34" charset="0"/>
              </a:rPr>
              <a:t>thường</a:t>
            </a:r>
            <a:r>
              <a:rPr lang="en-US" sz="3900" dirty="0" smtClean="0">
                <a:latin typeface="Arial-Rounded" panose="020B0500000000000000" pitchFamily="34" charset="0"/>
                <a:ea typeface="Arial-Rounded" panose="020B0500000000000000" pitchFamily="34" charset="0"/>
                <a:cs typeface="Arial-Rounded" panose="020B0500000000000000" pitchFamily="34" charset="0"/>
              </a:rPr>
              <a:t> </a:t>
            </a:r>
            <a:r>
              <a:rPr lang="vi-VN" sz="3900" dirty="0" smtClean="0">
                <a:latin typeface="Arial-Rounded" panose="020B0500000000000000" pitchFamily="34" charset="0"/>
                <a:ea typeface="Arial-Rounded" panose="020B0500000000000000" pitchFamily="34" charset="0"/>
                <a:cs typeface="Arial-Rounded" panose="020B0500000000000000" pitchFamily="34" charset="0"/>
              </a:rPr>
              <a:t>kể </a:t>
            </a:r>
            <a:r>
              <a:rPr lang="vi-VN" sz="3900" dirty="0">
                <a:latin typeface="Arial-Rounded" panose="020B0500000000000000" pitchFamily="34" charset="0"/>
                <a:ea typeface="Arial-Rounded" panose="020B0500000000000000" pitchFamily="34" charset="0"/>
                <a:cs typeface="Arial-Rounded" panose="020B0500000000000000" pitchFamily="34" charset="0"/>
              </a:rPr>
              <a:t>cho tôi nghe rất nhiều </a:t>
            </a:r>
            <a:r>
              <a:rPr lang="en-US" sz="3900" dirty="0" err="1" smtClean="0">
                <a:latin typeface="Arial-Rounded" panose="020B0500000000000000" pitchFamily="34" charset="0"/>
                <a:ea typeface="Arial-Rounded" panose="020B0500000000000000" pitchFamily="34" charset="0"/>
                <a:cs typeface="Arial-Rounded" panose="020B0500000000000000" pitchFamily="34" charset="0"/>
              </a:rPr>
              <a:t>tr</a:t>
            </a:r>
            <a:r>
              <a:rPr lang="vi-VN" sz="3900" dirty="0" smtClean="0">
                <a:latin typeface="Arial-Rounded" panose="020B0500000000000000" pitchFamily="34" charset="0"/>
                <a:ea typeface="Arial-Rounded" panose="020B0500000000000000" pitchFamily="34" charset="0"/>
                <a:cs typeface="Arial-Rounded" panose="020B0500000000000000" pitchFamily="34" charset="0"/>
              </a:rPr>
              <a:t>uyện </a:t>
            </a:r>
            <a:r>
              <a:rPr lang="vi-VN" sz="3900" dirty="0">
                <a:latin typeface="Arial-Rounded" panose="020B0500000000000000" pitchFamily="34" charset="0"/>
                <a:ea typeface="Arial-Rounded" panose="020B0500000000000000" pitchFamily="34" charset="0"/>
                <a:cs typeface="Arial-Rounded" panose="020B0500000000000000" pitchFamily="34" charset="0"/>
              </a:rPr>
              <a:t>cổ tích. Ông dạy tôi vẽ rất nhiều con vật: voi, hổ, hươu, nai, </a:t>
            </a:r>
            <a:r>
              <a:rPr lang="vi-VN" sz="3900" dirty="0" smtClean="0">
                <a:latin typeface="Arial-Rounded" panose="020B0500000000000000" pitchFamily="34" charset="0"/>
                <a:ea typeface="Arial-Rounded" panose="020B0500000000000000" pitchFamily="34" charset="0"/>
                <a:cs typeface="Arial-Rounded" panose="020B0500000000000000" pitchFamily="34" charset="0"/>
              </a:rPr>
              <a:t>sóc</a:t>
            </a:r>
            <a:r>
              <a:rPr lang="en-US" sz="3900" dirty="0" smtClean="0">
                <a:latin typeface="Arial-Rounded" panose="020B0500000000000000" pitchFamily="34" charset="0"/>
                <a:ea typeface="Arial-Rounded" panose="020B0500000000000000" pitchFamily="34" charset="0"/>
                <a:cs typeface="Arial-Rounded" panose="020B0500000000000000" pitchFamily="34" charset="0"/>
              </a:rPr>
              <a:t>,..</a:t>
            </a:r>
            <a:r>
              <a:rPr lang="vi-VN" sz="3900" dirty="0" smtClean="0">
                <a:latin typeface="Arial-Rounded" panose="020B0500000000000000" pitchFamily="34" charset="0"/>
                <a:ea typeface="Arial-Rounded" panose="020B0500000000000000" pitchFamily="34" charset="0"/>
                <a:cs typeface="Arial-Rounded" panose="020B0500000000000000" pitchFamily="34" charset="0"/>
              </a:rPr>
              <a:t>. </a:t>
            </a:r>
            <a:r>
              <a:rPr lang="vi-VN" sz="3900" dirty="0">
                <a:latin typeface="Arial-Rounded" panose="020B0500000000000000" pitchFamily="34" charset="0"/>
                <a:ea typeface="Arial-Rounded" panose="020B0500000000000000" pitchFamily="34" charset="0"/>
                <a:cs typeface="Arial-Rounded" panose="020B0500000000000000" pitchFamily="34" charset="0"/>
              </a:rPr>
              <a:t>Ông còn dạy tôi vẽ cả ông mặt trời, dòng sông, con thuyền. Mỗi khi ông có việc đi đâu, tôi rất nhớ ông và mong ông </a:t>
            </a:r>
            <a:r>
              <a:rPr lang="vi-VN" sz="3900" dirty="0" smtClean="0">
                <a:latin typeface="Arial-Rounded" panose="020B0500000000000000" pitchFamily="34" charset="0"/>
                <a:ea typeface="Arial-Rounded" panose="020B0500000000000000" pitchFamily="34" charset="0"/>
                <a:cs typeface="Arial-Rounded" panose="020B0500000000000000" pitchFamily="34" charset="0"/>
              </a:rPr>
              <a:t>sớm </a:t>
            </a:r>
            <a:r>
              <a:rPr lang="vi-VN" sz="3900" dirty="0">
                <a:latin typeface="Arial-Rounded" panose="020B0500000000000000" pitchFamily="34" charset="0"/>
                <a:ea typeface="Arial-Rounded" panose="020B0500000000000000" pitchFamily="34" charset="0"/>
                <a:cs typeface="Arial-Rounded" panose="020B0500000000000000" pitchFamily="34" charset="0"/>
              </a:rPr>
              <a:t>về với tôi.</a:t>
            </a:r>
            <a:endParaRPr lang="en-US" sz="39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01215880-E6B9-4ECA-B101-FB4236F6BE3F}"/>
              </a:ext>
            </a:extLst>
          </p:cNvPr>
          <p:cNvSpPr txBox="1"/>
          <p:nvPr/>
        </p:nvSpPr>
        <p:spPr>
          <a:xfrm>
            <a:off x="382205" y="375773"/>
            <a:ext cx="8824392" cy="646331"/>
          </a:xfrm>
          <a:prstGeom prst="rect">
            <a:avLst/>
          </a:prstGeom>
          <a:noFill/>
        </p:spPr>
        <p:txBody>
          <a:bodyPr wrap="square" rtlCol="0">
            <a:spAutoFit/>
          </a:bodyPr>
          <a:lstStyle/>
          <a:p>
            <a:pPr lvl="0">
              <a:spcAft>
                <a:spcPts val="600"/>
              </a:spcAft>
            </a:pPr>
            <a:r>
              <a:rPr lang="en-US" sz="3600" noProof="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1</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sau</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01215880-E6B9-4ECA-B101-FB4236F6BE3F}"/>
              </a:ext>
            </a:extLst>
          </p:cNvPr>
          <p:cNvSpPr txBox="1"/>
          <p:nvPr/>
        </p:nvSpPr>
        <p:spPr>
          <a:xfrm>
            <a:off x="1518305" y="4642973"/>
            <a:ext cx="8824392" cy="646331"/>
          </a:xfrm>
          <a:prstGeom prst="rect">
            <a:avLst/>
          </a:prstGeom>
          <a:noFill/>
        </p:spPr>
        <p:txBody>
          <a:bodyPr wrap="square" rtlCol="0">
            <a:spAutoFit/>
          </a:bodyPr>
          <a:lstStyle/>
          <a:p>
            <a:pPr lvl="0">
              <a:spcAft>
                <a:spcPts val="600"/>
              </a:spcAft>
            </a:pP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trên</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nhỏ</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kể</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ai</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 name="Straight Connector 4"/>
          <p:cNvCxnSpPr/>
          <p:nvPr/>
        </p:nvCxnSpPr>
        <p:spPr>
          <a:xfrm>
            <a:off x="7412183" y="1620980"/>
            <a:ext cx="183597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1215880-E6B9-4ECA-B101-FB4236F6BE3F}"/>
              </a:ext>
            </a:extLst>
          </p:cNvPr>
          <p:cNvSpPr txBox="1"/>
          <p:nvPr/>
        </p:nvSpPr>
        <p:spPr>
          <a:xfrm>
            <a:off x="1338195" y="4607602"/>
            <a:ext cx="9800859" cy="646331"/>
          </a:xfrm>
          <a:prstGeom prst="rect">
            <a:avLst/>
          </a:prstGeom>
          <a:noFill/>
        </p:spPr>
        <p:txBody>
          <a:bodyPr wrap="square" rtlCol="0">
            <a:spAutoFit/>
          </a:bodyPr>
          <a:lstStyle/>
          <a:p>
            <a:pPr lvl="0">
              <a:spcAft>
                <a:spcPts val="600"/>
              </a:spcAft>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đó</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nhỏ</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8" name="Straight Connector 17"/>
          <p:cNvCxnSpPr/>
          <p:nvPr/>
        </p:nvCxnSpPr>
        <p:spPr>
          <a:xfrm>
            <a:off x="3256462" y="2119744"/>
            <a:ext cx="29821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089225" y="2119744"/>
            <a:ext cx="16757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68350" y="2618507"/>
            <a:ext cx="26935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436567" y="2618507"/>
            <a:ext cx="146794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5833408" y="2618507"/>
            <a:ext cx="40521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01215880-E6B9-4ECA-B101-FB4236F6BE3F}"/>
              </a:ext>
            </a:extLst>
          </p:cNvPr>
          <p:cNvSpPr txBox="1"/>
          <p:nvPr/>
        </p:nvSpPr>
        <p:spPr>
          <a:xfrm>
            <a:off x="275787" y="4679886"/>
            <a:ext cx="11970326" cy="553998"/>
          </a:xfrm>
          <a:prstGeom prst="rect">
            <a:avLst/>
          </a:prstGeom>
          <a:noFill/>
        </p:spPr>
        <p:txBody>
          <a:bodyPr wrap="square" rtlCol="0">
            <a:spAutoFit/>
          </a:bodyPr>
          <a:lstStyle/>
          <a:p>
            <a:pPr lvl="0">
              <a:spcAft>
                <a:spcPts val="600"/>
              </a:spcAft>
            </a:pP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nào</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thể</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hiện</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rõ</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nhất</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tình</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cảm</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nhỏ</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đối</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với</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0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đó</a:t>
            </a:r>
            <a:r>
              <a:rPr lang="en-US" sz="30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0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Content Placeholder 2">
            <a:extLst>
              <a:ext uri="{FF2B5EF4-FFF2-40B4-BE49-F238E27FC236}">
                <a16:creationId xmlns:a16="http://schemas.microsoft.com/office/drawing/2014/main" id="{C01476B8-0DD8-488F-A91B-3BCBA3D700DC}"/>
              </a:ext>
            </a:extLst>
          </p:cNvPr>
          <p:cNvSpPr txBox="1">
            <a:spLocks/>
          </p:cNvSpPr>
          <p:nvPr/>
        </p:nvSpPr>
        <p:spPr>
          <a:xfrm>
            <a:off x="5128223" y="3126368"/>
            <a:ext cx="7314095" cy="6004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vi-VN"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Mỗi khi ông có việc đi đâu, tôi rất</a:t>
            </a:r>
            <a:endPar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Content Placeholder 2">
            <a:extLst>
              <a:ext uri="{FF2B5EF4-FFF2-40B4-BE49-F238E27FC236}">
                <a16:creationId xmlns:a16="http://schemas.microsoft.com/office/drawing/2014/main" id="{C01476B8-0DD8-488F-A91B-3BCBA3D700DC}"/>
              </a:ext>
            </a:extLst>
          </p:cNvPr>
          <p:cNvSpPr txBox="1">
            <a:spLocks/>
          </p:cNvSpPr>
          <p:nvPr/>
        </p:nvSpPr>
        <p:spPr>
          <a:xfrm>
            <a:off x="253063" y="3626336"/>
            <a:ext cx="8603938" cy="6004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nhớ</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ông</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mong</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ông</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sớm</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với</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tôi</a:t>
            </a:r>
            <a:r>
              <a:rPr lang="en-US" sz="36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201123144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barn(inVertical)">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1" nodeType="clickEffect">
                                  <p:stCondLst>
                                    <p:cond delay="0"/>
                                  </p:stCondLst>
                                  <p:childTnLst>
                                    <p:anim calcmode="lin" valueType="num">
                                      <p:cBhvr>
                                        <p:cTn id="32" dur="500"/>
                                        <p:tgtEl>
                                          <p:spTgt spid="12"/>
                                        </p:tgtEl>
                                        <p:attrNameLst>
                                          <p:attrName>ppt_w</p:attrName>
                                        </p:attrNameLst>
                                      </p:cBhvr>
                                      <p:tavLst>
                                        <p:tav tm="0">
                                          <p:val>
                                            <p:strVal val="ppt_w"/>
                                          </p:val>
                                        </p:tav>
                                        <p:tav tm="100000">
                                          <p:val>
                                            <p:fltVal val="0"/>
                                          </p:val>
                                        </p:tav>
                                      </p:tavLst>
                                    </p:anim>
                                    <p:anim calcmode="lin" valueType="num">
                                      <p:cBhvr>
                                        <p:cTn id="33" dur="500"/>
                                        <p:tgtEl>
                                          <p:spTgt spid="12"/>
                                        </p:tgtEl>
                                        <p:attrNameLst>
                                          <p:attrName>ppt_h</p:attrName>
                                        </p:attrNameLst>
                                      </p:cBhvr>
                                      <p:tavLst>
                                        <p:tav tm="0">
                                          <p:val>
                                            <p:strVal val="ppt_h"/>
                                          </p:val>
                                        </p:tav>
                                        <p:tav tm="100000">
                                          <p:val>
                                            <p:fltVal val="0"/>
                                          </p:val>
                                        </p:tav>
                                      </p:tavLst>
                                    </p:anim>
                                    <p:animEffect transition="out" filter="fad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53" presetClass="exit" presetSubtype="32" fill="hold" nodeType="withEffect">
                                  <p:stCondLst>
                                    <p:cond delay="0"/>
                                  </p:stCondLst>
                                  <p:childTnLst>
                                    <p:anim calcmode="lin" valueType="num">
                                      <p:cBhvr>
                                        <p:cTn id="37" dur="500"/>
                                        <p:tgtEl>
                                          <p:spTgt spid="5"/>
                                        </p:tgtEl>
                                        <p:attrNameLst>
                                          <p:attrName>ppt_w</p:attrName>
                                        </p:attrNameLst>
                                      </p:cBhvr>
                                      <p:tavLst>
                                        <p:tav tm="0">
                                          <p:val>
                                            <p:strVal val="ppt_w"/>
                                          </p:val>
                                        </p:tav>
                                        <p:tav tm="100000">
                                          <p:val>
                                            <p:fltVal val="0"/>
                                          </p:val>
                                        </p:tav>
                                      </p:tavLst>
                                    </p:anim>
                                    <p:anim calcmode="lin" valueType="num">
                                      <p:cBhvr>
                                        <p:cTn id="38" dur="500"/>
                                        <p:tgtEl>
                                          <p:spTgt spid="5"/>
                                        </p:tgtEl>
                                        <p:attrNameLst>
                                          <p:attrName>ppt_h</p:attrName>
                                        </p:attrNameLst>
                                      </p:cBhvr>
                                      <p:tavLst>
                                        <p:tav tm="0">
                                          <p:val>
                                            <p:strVal val="ppt_h"/>
                                          </p:val>
                                        </p:tav>
                                        <p:tav tm="100000">
                                          <p:val>
                                            <p:fltVal val="0"/>
                                          </p:val>
                                        </p:tav>
                                      </p:tavLst>
                                    </p:anim>
                                    <p:animEffect transition="out" filter="fade">
                                      <p:cBhvr>
                                        <p:cTn id="39" dur="500"/>
                                        <p:tgtEl>
                                          <p:spTgt spid="5"/>
                                        </p:tgtEl>
                                      </p:cBhvr>
                                    </p:animEffect>
                                    <p:set>
                                      <p:cBhvr>
                                        <p:cTn id="40" dur="1" fill="hold">
                                          <p:stCondLst>
                                            <p:cond delay="499"/>
                                          </p:stCondLst>
                                        </p:cTn>
                                        <p:tgtEl>
                                          <p:spTgt spid="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1000"/>
                                        <p:tgtEl>
                                          <p:spTgt spid="15"/>
                                        </p:tgtEl>
                                      </p:cBhvr>
                                    </p:animEffect>
                                    <p:anim calcmode="lin" valueType="num">
                                      <p:cBhvr>
                                        <p:cTn id="46" dur="1000" fill="hold"/>
                                        <p:tgtEl>
                                          <p:spTgt spid="15"/>
                                        </p:tgtEl>
                                        <p:attrNameLst>
                                          <p:attrName>ppt_x</p:attrName>
                                        </p:attrNameLst>
                                      </p:cBhvr>
                                      <p:tavLst>
                                        <p:tav tm="0">
                                          <p:val>
                                            <p:strVal val="#ppt_x"/>
                                          </p:val>
                                        </p:tav>
                                        <p:tav tm="100000">
                                          <p:val>
                                            <p:strVal val="#ppt_x"/>
                                          </p:val>
                                        </p:tav>
                                      </p:tavLst>
                                    </p:anim>
                                    <p:anim calcmode="lin" valueType="num">
                                      <p:cBhvr>
                                        <p:cTn id="4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p:cTn id="52" dur="500" fill="hold"/>
                                        <p:tgtEl>
                                          <p:spTgt spid="18"/>
                                        </p:tgtEl>
                                        <p:attrNameLst>
                                          <p:attrName>ppt_w</p:attrName>
                                        </p:attrNameLst>
                                      </p:cBhvr>
                                      <p:tavLst>
                                        <p:tav tm="0">
                                          <p:val>
                                            <p:fltVal val="0"/>
                                          </p:val>
                                        </p:tav>
                                        <p:tav tm="100000">
                                          <p:val>
                                            <p:strVal val="#ppt_w"/>
                                          </p:val>
                                        </p:tav>
                                      </p:tavLst>
                                    </p:anim>
                                    <p:anim calcmode="lin" valueType="num">
                                      <p:cBhvr>
                                        <p:cTn id="53" dur="500" fill="hold"/>
                                        <p:tgtEl>
                                          <p:spTgt spid="18"/>
                                        </p:tgtEl>
                                        <p:attrNameLst>
                                          <p:attrName>ppt_h</p:attrName>
                                        </p:attrNameLst>
                                      </p:cBhvr>
                                      <p:tavLst>
                                        <p:tav tm="0">
                                          <p:val>
                                            <p:fltVal val="0"/>
                                          </p:val>
                                        </p:tav>
                                        <p:tav tm="100000">
                                          <p:val>
                                            <p:strVal val="#ppt_h"/>
                                          </p:val>
                                        </p:tav>
                                      </p:tavLst>
                                    </p:anim>
                                    <p:animEffect transition="in" filter="fade">
                                      <p:cBhvr>
                                        <p:cTn id="54" dur="500"/>
                                        <p:tgtEl>
                                          <p:spTgt spid="18"/>
                                        </p:tgtEl>
                                      </p:cBhvr>
                                    </p:animEffect>
                                  </p:childTnLst>
                                </p:cTn>
                              </p:par>
                              <p:par>
                                <p:cTn id="55" presetID="53" presetClass="entr" presetSubtype="16"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fltVal val="0"/>
                                          </p:val>
                                        </p:tav>
                                        <p:tav tm="100000">
                                          <p:val>
                                            <p:strVal val="#ppt_h"/>
                                          </p:val>
                                        </p:tav>
                                      </p:tavLst>
                                    </p:anim>
                                    <p:animEffect transition="in" filter="fade">
                                      <p:cBhvr>
                                        <p:cTn id="59" dur="500"/>
                                        <p:tgtEl>
                                          <p:spTgt spid="19"/>
                                        </p:tgtEl>
                                      </p:cBhvr>
                                    </p:animEffect>
                                  </p:childTnLst>
                                </p:cTn>
                              </p:par>
                              <p:par>
                                <p:cTn id="60" presetID="53" presetClass="entr" presetSubtype="16" fill="hold" nodeType="with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p:cTn id="62" dur="500" fill="hold"/>
                                        <p:tgtEl>
                                          <p:spTgt spid="20"/>
                                        </p:tgtEl>
                                        <p:attrNameLst>
                                          <p:attrName>ppt_w</p:attrName>
                                        </p:attrNameLst>
                                      </p:cBhvr>
                                      <p:tavLst>
                                        <p:tav tm="0">
                                          <p:val>
                                            <p:fltVal val="0"/>
                                          </p:val>
                                        </p:tav>
                                        <p:tav tm="100000">
                                          <p:val>
                                            <p:strVal val="#ppt_w"/>
                                          </p:val>
                                        </p:tav>
                                      </p:tavLst>
                                    </p:anim>
                                    <p:anim calcmode="lin" valueType="num">
                                      <p:cBhvr>
                                        <p:cTn id="63" dur="500" fill="hold"/>
                                        <p:tgtEl>
                                          <p:spTgt spid="20"/>
                                        </p:tgtEl>
                                        <p:attrNameLst>
                                          <p:attrName>ppt_h</p:attrName>
                                        </p:attrNameLst>
                                      </p:cBhvr>
                                      <p:tavLst>
                                        <p:tav tm="0">
                                          <p:val>
                                            <p:fltVal val="0"/>
                                          </p:val>
                                        </p:tav>
                                        <p:tav tm="100000">
                                          <p:val>
                                            <p:strVal val="#ppt_h"/>
                                          </p:val>
                                        </p:tav>
                                      </p:tavLst>
                                    </p:anim>
                                    <p:animEffect transition="in" filter="fade">
                                      <p:cBhvr>
                                        <p:cTn id="64" dur="500"/>
                                        <p:tgtEl>
                                          <p:spTgt spid="20"/>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p:cTn id="69" dur="500" fill="hold"/>
                                        <p:tgtEl>
                                          <p:spTgt spid="25"/>
                                        </p:tgtEl>
                                        <p:attrNameLst>
                                          <p:attrName>ppt_w</p:attrName>
                                        </p:attrNameLst>
                                      </p:cBhvr>
                                      <p:tavLst>
                                        <p:tav tm="0">
                                          <p:val>
                                            <p:fltVal val="0"/>
                                          </p:val>
                                        </p:tav>
                                        <p:tav tm="100000">
                                          <p:val>
                                            <p:strVal val="#ppt_w"/>
                                          </p:val>
                                        </p:tav>
                                      </p:tavLst>
                                    </p:anim>
                                    <p:anim calcmode="lin" valueType="num">
                                      <p:cBhvr>
                                        <p:cTn id="70" dur="500" fill="hold"/>
                                        <p:tgtEl>
                                          <p:spTgt spid="25"/>
                                        </p:tgtEl>
                                        <p:attrNameLst>
                                          <p:attrName>ppt_h</p:attrName>
                                        </p:attrNameLst>
                                      </p:cBhvr>
                                      <p:tavLst>
                                        <p:tav tm="0">
                                          <p:val>
                                            <p:fltVal val="0"/>
                                          </p:val>
                                        </p:tav>
                                        <p:tav tm="100000">
                                          <p:val>
                                            <p:strVal val="#ppt_h"/>
                                          </p:val>
                                        </p:tav>
                                      </p:tavLst>
                                    </p:anim>
                                    <p:animEffect transition="in" filter="fade">
                                      <p:cBhvr>
                                        <p:cTn id="71" dur="500"/>
                                        <p:tgtEl>
                                          <p:spTgt spid="25"/>
                                        </p:tgtEl>
                                      </p:cBhvr>
                                    </p:animEffect>
                                  </p:childTnLst>
                                </p:cTn>
                              </p:par>
                              <p:par>
                                <p:cTn id="72" presetID="53" presetClass="entr" presetSubtype="16" fill="hold" nodeType="withEffect">
                                  <p:stCondLst>
                                    <p:cond delay="0"/>
                                  </p:stCondLst>
                                  <p:childTnLst>
                                    <p:set>
                                      <p:cBhvr>
                                        <p:cTn id="73" dur="1" fill="hold">
                                          <p:stCondLst>
                                            <p:cond delay="0"/>
                                          </p:stCondLst>
                                        </p:cTn>
                                        <p:tgtEl>
                                          <p:spTgt spid="27"/>
                                        </p:tgtEl>
                                        <p:attrNameLst>
                                          <p:attrName>style.visibility</p:attrName>
                                        </p:attrNameLst>
                                      </p:cBhvr>
                                      <p:to>
                                        <p:strVal val="visible"/>
                                      </p:to>
                                    </p:set>
                                    <p:anim calcmode="lin" valueType="num">
                                      <p:cBhvr>
                                        <p:cTn id="74" dur="500" fill="hold"/>
                                        <p:tgtEl>
                                          <p:spTgt spid="27"/>
                                        </p:tgtEl>
                                        <p:attrNameLst>
                                          <p:attrName>ppt_w</p:attrName>
                                        </p:attrNameLst>
                                      </p:cBhvr>
                                      <p:tavLst>
                                        <p:tav tm="0">
                                          <p:val>
                                            <p:fltVal val="0"/>
                                          </p:val>
                                        </p:tav>
                                        <p:tav tm="100000">
                                          <p:val>
                                            <p:strVal val="#ppt_w"/>
                                          </p:val>
                                        </p:tav>
                                      </p:tavLst>
                                    </p:anim>
                                    <p:anim calcmode="lin" valueType="num">
                                      <p:cBhvr>
                                        <p:cTn id="75" dur="500" fill="hold"/>
                                        <p:tgtEl>
                                          <p:spTgt spid="27"/>
                                        </p:tgtEl>
                                        <p:attrNameLst>
                                          <p:attrName>ppt_h</p:attrName>
                                        </p:attrNameLst>
                                      </p:cBhvr>
                                      <p:tavLst>
                                        <p:tav tm="0">
                                          <p:val>
                                            <p:fltVal val="0"/>
                                          </p:val>
                                        </p:tav>
                                        <p:tav tm="100000">
                                          <p:val>
                                            <p:strVal val="#ppt_h"/>
                                          </p:val>
                                        </p:tav>
                                      </p:tavLst>
                                    </p:anim>
                                    <p:animEffect transition="in" filter="fade">
                                      <p:cBhvr>
                                        <p:cTn id="76" dur="500"/>
                                        <p:tgtEl>
                                          <p:spTgt spid="27"/>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xit" presetSubtype="32" fill="hold" grpId="1" nodeType="clickEffect">
                                  <p:stCondLst>
                                    <p:cond delay="0"/>
                                  </p:stCondLst>
                                  <p:childTnLst>
                                    <p:anim calcmode="lin" valueType="num">
                                      <p:cBhvr>
                                        <p:cTn id="80" dur="500"/>
                                        <p:tgtEl>
                                          <p:spTgt spid="15"/>
                                        </p:tgtEl>
                                        <p:attrNameLst>
                                          <p:attrName>ppt_w</p:attrName>
                                        </p:attrNameLst>
                                      </p:cBhvr>
                                      <p:tavLst>
                                        <p:tav tm="0">
                                          <p:val>
                                            <p:strVal val="ppt_w"/>
                                          </p:val>
                                        </p:tav>
                                        <p:tav tm="100000">
                                          <p:val>
                                            <p:fltVal val="0"/>
                                          </p:val>
                                        </p:tav>
                                      </p:tavLst>
                                    </p:anim>
                                    <p:anim calcmode="lin" valueType="num">
                                      <p:cBhvr>
                                        <p:cTn id="81" dur="500"/>
                                        <p:tgtEl>
                                          <p:spTgt spid="15"/>
                                        </p:tgtEl>
                                        <p:attrNameLst>
                                          <p:attrName>ppt_h</p:attrName>
                                        </p:attrNameLst>
                                      </p:cBhvr>
                                      <p:tavLst>
                                        <p:tav tm="0">
                                          <p:val>
                                            <p:strVal val="ppt_h"/>
                                          </p:val>
                                        </p:tav>
                                        <p:tav tm="100000">
                                          <p:val>
                                            <p:fltVal val="0"/>
                                          </p:val>
                                        </p:tav>
                                      </p:tavLst>
                                    </p:anim>
                                    <p:animEffect transition="out" filter="fade">
                                      <p:cBhvr>
                                        <p:cTn id="82" dur="500"/>
                                        <p:tgtEl>
                                          <p:spTgt spid="15"/>
                                        </p:tgtEl>
                                      </p:cBhvr>
                                    </p:animEffect>
                                    <p:set>
                                      <p:cBhvr>
                                        <p:cTn id="83" dur="1" fill="hold">
                                          <p:stCondLst>
                                            <p:cond delay="499"/>
                                          </p:stCondLst>
                                        </p:cTn>
                                        <p:tgtEl>
                                          <p:spTgt spid="15"/>
                                        </p:tgtEl>
                                        <p:attrNameLst>
                                          <p:attrName>style.visibility</p:attrName>
                                        </p:attrNameLst>
                                      </p:cBhvr>
                                      <p:to>
                                        <p:strVal val="hidden"/>
                                      </p:to>
                                    </p:set>
                                  </p:childTnLst>
                                </p:cTn>
                              </p:par>
                              <p:par>
                                <p:cTn id="84" presetID="53" presetClass="exit" presetSubtype="32" fill="hold" nodeType="withEffect">
                                  <p:stCondLst>
                                    <p:cond delay="0"/>
                                  </p:stCondLst>
                                  <p:childTnLst>
                                    <p:anim calcmode="lin" valueType="num">
                                      <p:cBhvr>
                                        <p:cTn id="85" dur="500"/>
                                        <p:tgtEl>
                                          <p:spTgt spid="18"/>
                                        </p:tgtEl>
                                        <p:attrNameLst>
                                          <p:attrName>ppt_w</p:attrName>
                                        </p:attrNameLst>
                                      </p:cBhvr>
                                      <p:tavLst>
                                        <p:tav tm="0">
                                          <p:val>
                                            <p:strVal val="ppt_w"/>
                                          </p:val>
                                        </p:tav>
                                        <p:tav tm="100000">
                                          <p:val>
                                            <p:fltVal val="0"/>
                                          </p:val>
                                        </p:tav>
                                      </p:tavLst>
                                    </p:anim>
                                    <p:anim calcmode="lin" valueType="num">
                                      <p:cBhvr>
                                        <p:cTn id="86" dur="500"/>
                                        <p:tgtEl>
                                          <p:spTgt spid="18"/>
                                        </p:tgtEl>
                                        <p:attrNameLst>
                                          <p:attrName>ppt_h</p:attrName>
                                        </p:attrNameLst>
                                      </p:cBhvr>
                                      <p:tavLst>
                                        <p:tav tm="0">
                                          <p:val>
                                            <p:strVal val="ppt_h"/>
                                          </p:val>
                                        </p:tav>
                                        <p:tav tm="100000">
                                          <p:val>
                                            <p:fltVal val="0"/>
                                          </p:val>
                                        </p:tav>
                                      </p:tavLst>
                                    </p:anim>
                                    <p:animEffect transition="out" filter="fade">
                                      <p:cBhvr>
                                        <p:cTn id="87" dur="500"/>
                                        <p:tgtEl>
                                          <p:spTgt spid="18"/>
                                        </p:tgtEl>
                                      </p:cBhvr>
                                    </p:animEffect>
                                    <p:set>
                                      <p:cBhvr>
                                        <p:cTn id="88" dur="1" fill="hold">
                                          <p:stCondLst>
                                            <p:cond delay="499"/>
                                          </p:stCondLst>
                                        </p:cTn>
                                        <p:tgtEl>
                                          <p:spTgt spid="18"/>
                                        </p:tgtEl>
                                        <p:attrNameLst>
                                          <p:attrName>style.visibility</p:attrName>
                                        </p:attrNameLst>
                                      </p:cBhvr>
                                      <p:to>
                                        <p:strVal val="hidden"/>
                                      </p:to>
                                    </p:set>
                                  </p:childTnLst>
                                </p:cTn>
                              </p:par>
                              <p:par>
                                <p:cTn id="89" presetID="53" presetClass="exit" presetSubtype="32" fill="hold" nodeType="withEffect">
                                  <p:stCondLst>
                                    <p:cond delay="0"/>
                                  </p:stCondLst>
                                  <p:childTnLst>
                                    <p:anim calcmode="lin" valueType="num">
                                      <p:cBhvr>
                                        <p:cTn id="90" dur="500"/>
                                        <p:tgtEl>
                                          <p:spTgt spid="20"/>
                                        </p:tgtEl>
                                        <p:attrNameLst>
                                          <p:attrName>ppt_w</p:attrName>
                                        </p:attrNameLst>
                                      </p:cBhvr>
                                      <p:tavLst>
                                        <p:tav tm="0">
                                          <p:val>
                                            <p:strVal val="ppt_w"/>
                                          </p:val>
                                        </p:tav>
                                        <p:tav tm="100000">
                                          <p:val>
                                            <p:fltVal val="0"/>
                                          </p:val>
                                        </p:tav>
                                      </p:tavLst>
                                    </p:anim>
                                    <p:anim calcmode="lin" valueType="num">
                                      <p:cBhvr>
                                        <p:cTn id="91" dur="500"/>
                                        <p:tgtEl>
                                          <p:spTgt spid="20"/>
                                        </p:tgtEl>
                                        <p:attrNameLst>
                                          <p:attrName>ppt_h</p:attrName>
                                        </p:attrNameLst>
                                      </p:cBhvr>
                                      <p:tavLst>
                                        <p:tav tm="0">
                                          <p:val>
                                            <p:strVal val="ppt_h"/>
                                          </p:val>
                                        </p:tav>
                                        <p:tav tm="100000">
                                          <p:val>
                                            <p:fltVal val="0"/>
                                          </p:val>
                                        </p:tav>
                                      </p:tavLst>
                                    </p:anim>
                                    <p:animEffect transition="out" filter="fade">
                                      <p:cBhvr>
                                        <p:cTn id="92" dur="500"/>
                                        <p:tgtEl>
                                          <p:spTgt spid="20"/>
                                        </p:tgtEl>
                                      </p:cBhvr>
                                    </p:animEffect>
                                    <p:set>
                                      <p:cBhvr>
                                        <p:cTn id="93" dur="1" fill="hold">
                                          <p:stCondLst>
                                            <p:cond delay="499"/>
                                          </p:stCondLst>
                                        </p:cTn>
                                        <p:tgtEl>
                                          <p:spTgt spid="20"/>
                                        </p:tgtEl>
                                        <p:attrNameLst>
                                          <p:attrName>style.visibility</p:attrName>
                                        </p:attrNameLst>
                                      </p:cBhvr>
                                      <p:to>
                                        <p:strVal val="hidden"/>
                                      </p:to>
                                    </p:set>
                                  </p:childTnLst>
                                </p:cTn>
                              </p:par>
                              <p:par>
                                <p:cTn id="94" presetID="53" presetClass="exit" presetSubtype="32" fill="hold" nodeType="withEffect">
                                  <p:stCondLst>
                                    <p:cond delay="0"/>
                                  </p:stCondLst>
                                  <p:childTnLst>
                                    <p:anim calcmode="lin" valueType="num">
                                      <p:cBhvr>
                                        <p:cTn id="95" dur="500"/>
                                        <p:tgtEl>
                                          <p:spTgt spid="25"/>
                                        </p:tgtEl>
                                        <p:attrNameLst>
                                          <p:attrName>ppt_w</p:attrName>
                                        </p:attrNameLst>
                                      </p:cBhvr>
                                      <p:tavLst>
                                        <p:tav tm="0">
                                          <p:val>
                                            <p:strVal val="ppt_w"/>
                                          </p:val>
                                        </p:tav>
                                        <p:tav tm="100000">
                                          <p:val>
                                            <p:fltVal val="0"/>
                                          </p:val>
                                        </p:tav>
                                      </p:tavLst>
                                    </p:anim>
                                    <p:anim calcmode="lin" valueType="num">
                                      <p:cBhvr>
                                        <p:cTn id="96" dur="500"/>
                                        <p:tgtEl>
                                          <p:spTgt spid="25"/>
                                        </p:tgtEl>
                                        <p:attrNameLst>
                                          <p:attrName>ppt_h</p:attrName>
                                        </p:attrNameLst>
                                      </p:cBhvr>
                                      <p:tavLst>
                                        <p:tav tm="0">
                                          <p:val>
                                            <p:strVal val="ppt_h"/>
                                          </p:val>
                                        </p:tav>
                                        <p:tav tm="100000">
                                          <p:val>
                                            <p:fltVal val="0"/>
                                          </p:val>
                                        </p:tav>
                                      </p:tavLst>
                                    </p:anim>
                                    <p:animEffect transition="out" filter="fade">
                                      <p:cBhvr>
                                        <p:cTn id="97" dur="500"/>
                                        <p:tgtEl>
                                          <p:spTgt spid="25"/>
                                        </p:tgtEl>
                                      </p:cBhvr>
                                    </p:animEffect>
                                    <p:set>
                                      <p:cBhvr>
                                        <p:cTn id="98" dur="1" fill="hold">
                                          <p:stCondLst>
                                            <p:cond delay="499"/>
                                          </p:stCondLst>
                                        </p:cTn>
                                        <p:tgtEl>
                                          <p:spTgt spid="25"/>
                                        </p:tgtEl>
                                        <p:attrNameLst>
                                          <p:attrName>style.visibility</p:attrName>
                                        </p:attrNameLst>
                                      </p:cBhvr>
                                      <p:to>
                                        <p:strVal val="hidden"/>
                                      </p:to>
                                    </p:set>
                                  </p:childTnLst>
                                </p:cTn>
                              </p:par>
                              <p:par>
                                <p:cTn id="99" presetID="53" presetClass="exit" presetSubtype="32" fill="hold" nodeType="withEffect">
                                  <p:stCondLst>
                                    <p:cond delay="0"/>
                                  </p:stCondLst>
                                  <p:childTnLst>
                                    <p:anim calcmode="lin" valueType="num">
                                      <p:cBhvr>
                                        <p:cTn id="100" dur="500"/>
                                        <p:tgtEl>
                                          <p:spTgt spid="27"/>
                                        </p:tgtEl>
                                        <p:attrNameLst>
                                          <p:attrName>ppt_w</p:attrName>
                                        </p:attrNameLst>
                                      </p:cBhvr>
                                      <p:tavLst>
                                        <p:tav tm="0">
                                          <p:val>
                                            <p:strVal val="ppt_w"/>
                                          </p:val>
                                        </p:tav>
                                        <p:tav tm="100000">
                                          <p:val>
                                            <p:fltVal val="0"/>
                                          </p:val>
                                        </p:tav>
                                      </p:tavLst>
                                    </p:anim>
                                    <p:anim calcmode="lin" valueType="num">
                                      <p:cBhvr>
                                        <p:cTn id="101" dur="500"/>
                                        <p:tgtEl>
                                          <p:spTgt spid="27"/>
                                        </p:tgtEl>
                                        <p:attrNameLst>
                                          <p:attrName>ppt_h</p:attrName>
                                        </p:attrNameLst>
                                      </p:cBhvr>
                                      <p:tavLst>
                                        <p:tav tm="0">
                                          <p:val>
                                            <p:strVal val="ppt_h"/>
                                          </p:val>
                                        </p:tav>
                                        <p:tav tm="100000">
                                          <p:val>
                                            <p:fltVal val="0"/>
                                          </p:val>
                                        </p:tav>
                                      </p:tavLst>
                                    </p:anim>
                                    <p:animEffect transition="out" filter="fade">
                                      <p:cBhvr>
                                        <p:cTn id="102" dur="500"/>
                                        <p:tgtEl>
                                          <p:spTgt spid="27"/>
                                        </p:tgtEl>
                                      </p:cBhvr>
                                    </p:animEffect>
                                    <p:set>
                                      <p:cBhvr>
                                        <p:cTn id="103" dur="1" fill="hold">
                                          <p:stCondLst>
                                            <p:cond delay="499"/>
                                          </p:stCondLst>
                                        </p:cTn>
                                        <p:tgtEl>
                                          <p:spTgt spid="27"/>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42" presetClass="entr" presetSubtype="0" fill="hold" grpId="0" nodeType="clickEffect">
                                  <p:stCondLst>
                                    <p:cond delay="0"/>
                                  </p:stCondLst>
                                  <p:childTnLst>
                                    <p:set>
                                      <p:cBhvr>
                                        <p:cTn id="107" dur="1" fill="hold">
                                          <p:stCondLst>
                                            <p:cond delay="0"/>
                                          </p:stCondLst>
                                        </p:cTn>
                                        <p:tgtEl>
                                          <p:spTgt spid="28"/>
                                        </p:tgtEl>
                                        <p:attrNameLst>
                                          <p:attrName>style.visibility</p:attrName>
                                        </p:attrNameLst>
                                      </p:cBhvr>
                                      <p:to>
                                        <p:strVal val="visible"/>
                                      </p:to>
                                    </p:set>
                                    <p:animEffect transition="in" filter="fade">
                                      <p:cBhvr>
                                        <p:cTn id="108" dur="1000"/>
                                        <p:tgtEl>
                                          <p:spTgt spid="28"/>
                                        </p:tgtEl>
                                      </p:cBhvr>
                                    </p:animEffect>
                                    <p:anim calcmode="lin" valueType="num">
                                      <p:cBhvr>
                                        <p:cTn id="109" dur="1000" fill="hold"/>
                                        <p:tgtEl>
                                          <p:spTgt spid="28"/>
                                        </p:tgtEl>
                                        <p:attrNameLst>
                                          <p:attrName>ppt_x</p:attrName>
                                        </p:attrNameLst>
                                      </p:cBhvr>
                                      <p:tavLst>
                                        <p:tav tm="0">
                                          <p:val>
                                            <p:strVal val="#ppt_x"/>
                                          </p:val>
                                        </p:tav>
                                        <p:tav tm="100000">
                                          <p:val>
                                            <p:strVal val="#ppt_x"/>
                                          </p:val>
                                        </p:tav>
                                      </p:tavLst>
                                    </p:anim>
                                    <p:anim calcmode="lin" valueType="num">
                                      <p:cBhvr>
                                        <p:cTn id="110"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29"/>
                                        </p:tgtEl>
                                        <p:attrNameLst>
                                          <p:attrName>style.visibility</p:attrName>
                                        </p:attrNameLst>
                                      </p:cBhvr>
                                      <p:to>
                                        <p:strVal val="visible"/>
                                      </p:to>
                                    </p:set>
                                    <p:anim calcmode="lin" valueType="num">
                                      <p:cBhvr>
                                        <p:cTn id="115" dur="500" fill="hold"/>
                                        <p:tgtEl>
                                          <p:spTgt spid="29"/>
                                        </p:tgtEl>
                                        <p:attrNameLst>
                                          <p:attrName>ppt_w</p:attrName>
                                        </p:attrNameLst>
                                      </p:cBhvr>
                                      <p:tavLst>
                                        <p:tav tm="0">
                                          <p:val>
                                            <p:fltVal val="0"/>
                                          </p:val>
                                        </p:tav>
                                        <p:tav tm="100000">
                                          <p:val>
                                            <p:strVal val="#ppt_w"/>
                                          </p:val>
                                        </p:tav>
                                      </p:tavLst>
                                    </p:anim>
                                    <p:anim calcmode="lin" valueType="num">
                                      <p:cBhvr>
                                        <p:cTn id="116" dur="500" fill="hold"/>
                                        <p:tgtEl>
                                          <p:spTgt spid="29"/>
                                        </p:tgtEl>
                                        <p:attrNameLst>
                                          <p:attrName>ppt_h</p:attrName>
                                        </p:attrNameLst>
                                      </p:cBhvr>
                                      <p:tavLst>
                                        <p:tav tm="0">
                                          <p:val>
                                            <p:fltVal val="0"/>
                                          </p:val>
                                        </p:tav>
                                        <p:tav tm="100000">
                                          <p:val>
                                            <p:strVal val="#ppt_h"/>
                                          </p:val>
                                        </p:tav>
                                      </p:tavLst>
                                    </p:anim>
                                    <p:animEffect transition="in" filter="fade">
                                      <p:cBhvr>
                                        <p:cTn id="117" dur="500"/>
                                        <p:tgtEl>
                                          <p:spTgt spid="29"/>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30"/>
                                        </p:tgtEl>
                                        <p:attrNameLst>
                                          <p:attrName>style.visibility</p:attrName>
                                        </p:attrNameLst>
                                      </p:cBhvr>
                                      <p:to>
                                        <p:strVal val="visible"/>
                                      </p:to>
                                    </p:set>
                                    <p:anim calcmode="lin" valueType="num">
                                      <p:cBhvr>
                                        <p:cTn id="120" dur="500" fill="hold"/>
                                        <p:tgtEl>
                                          <p:spTgt spid="30"/>
                                        </p:tgtEl>
                                        <p:attrNameLst>
                                          <p:attrName>ppt_w</p:attrName>
                                        </p:attrNameLst>
                                      </p:cBhvr>
                                      <p:tavLst>
                                        <p:tav tm="0">
                                          <p:val>
                                            <p:fltVal val="0"/>
                                          </p:val>
                                        </p:tav>
                                        <p:tav tm="100000">
                                          <p:val>
                                            <p:strVal val="#ppt_w"/>
                                          </p:val>
                                        </p:tav>
                                      </p:tavLst>
                                    </p:anim>
                                    <p:anim calcmode="lin" valueType="num">
                                      <p:cBhvr>
                                        <p:cTn id="121" dur="500" fill="hold"/>
                                        <p:tgtEl>
                                          <p:spTgt spid="30"/>
                                        </p:tgtEl>
                                        <p:attrNameLst>
                                          <p:attrName>ppt_h</p:attrName>
                                        </p:attrNameLst>
                                      </p:cBhvr>
                                      <p:tavLst>
                                        <p:tav tm="0">
                                          <p:val>
                                            <p:fltVal val="0"/>
                                          </p:val>
                                        </p:tav>
                                        <p:tav tm="100000">
                                          <p:val>
                                            <p:strVal val="#ppt_h"/>
                                          </p:val>
                                        </p:tav>
                                      </p:tavLst>
                                    </p:anim>
                                    <p:animEffect transition="in" filter="fade">
                                      <p:cBhvr>
                                        <p:cTn id="1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2" grpId="1"/>
      <p:bldP spid="15" grpId="0"/>
      <p:bldP spid="15" grpId="1"/>
      <p:bldP spid="28" grpId="0"/>
      <p:bldP spid="29"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11" name="TextBox 10">
            <a:extLst>
              <a:ext uri="{FF2B5EF4-FFF2-40B4-BE49-F238E27FC236}">
                <a16:creationId xmlns:a16="http://schemas.microsoft.com/office/drawing/2014/main" id="{01215880-E6B9-4ECA-B101-FB4236F6BE3F}"/>
              </a:ext>
            </a:extLst>
          </p:cNvPr>
          <p:cNvSpPr txBox="1"/>
          <p:nvPr/>
        </p:nvSpPr>
        <p:spPr>
          <a:xfrm>
            <a:off x="83130" y="181803"/>
            <a:ext cx="12192000" cy="646331"/>
          </a:xfrm>
          <a:prstGeom prst="rect">
            <a:avLst/>
          </a:prstGeom>
          <a:noFill/>
        </p:spPr>
        <p:txBody>
          <a:bodyPr wrap="square" rtlCol="0">
            <a:spAutoFit/>
          </a:bodyPr>
          <a:lstStyle/>
          <a:p>
            <a:pPr lvl="0">
              <a:spcAft>
                <a:spcPts val="600"/>
              </a:spcAft>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Viết</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3 - 4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kể</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việc</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thân</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Rectangle 3"/>
          <p:cNvSpPr/>
          <p:nvPr/>
        </p:nvSpPr>
        <p:spPr>
          <a:xfrm>
            <a:off x="83106" y="2420715"/>
            <a:ext cx="2047334" cy="1084455"/>
          </a:xfrm>
          <a:prstGeom prst="rect">
            <a:avLst/>
          </a:prstGeom>
          <a:solidFill>
            <a:srgbClr val="92D050"/>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3200" dirty="0" err="1" smtClean="0">
                <a:solidFill>
                  <a:schemeClr val="tx1"/>
                </a:solidFill>
              </a:rPr>
              <a:t>Kể</a:t>
            </a:r>
            <a:r>
              <a:rPr lang="en-US" sz="3200" dirty="0" smtClean="0">
                <a:solidFill>
                  <a:schemeClr val="tx1"/>
                </a:solidFill>
              </a:rPr>
              <a:t> </a:t>
            </a:r>
            <a:r>
              <a:rPr lang="en-US" sz="3200" dirty="0" err="1" smtClean="0">
                <a:solidFill>
                  <a:schemeClr val="tx1"/>
                </a:solidFill>
              </a:rPr>
              <a:t>về</a:t>
            </a:r>
            <a:r>
              <a:rPr lang="en-US" sz="3200" dirty="0" smtClean="0">
                <a:solidFill>
                  <a:schemeClr val="tx1"/>
                </a:solidFill>
              </a:rPr>
              <a:t> </a:t>
            </a:r>
          </a:p>
          <a:p>
            <a:pPr algn="ctr"/>
            <a:r>
              <a:rPr lang="en-US" sz="3200" dirty="0" err="1" smtClean="0">
                <a:solidFill>
                  <a:schemeClr val="tx1"/>
                </a:solidFill>
              </a:rPr>
              <a:t>người</a:t>
            </a:r>
            <a:r>
              <a:rPr lang="en-US" sz="3200" dirty="0" smtClean="0">
                <a:solidFill>
                  <a:schemeClr val="tx1"/>
                </a:solidFill>
              </a:rPr>
              <a:t> </a:t>
            </a:r>
            <a:r>
              <a:rPr lang="en-US" sz="3200" dirty="0" err="1" smtClean="0">
                <a:solidFill>
                  <a:schemeClr val="tx1"/>
                </a:solidFill>
              </a:rPr>
              <a:t>thân</a:t>
            </a:r>
            <a:endParaRPr lang="en-US" sz="3200" dirty="0">
              <a:solidFill>
                <a:schemeClr val="tx1"/>
              </a:solidFill>
            </a:endParaRPr>
          </a:p>
        </p:txBody>
      </p:sp>
      <p:sp>
        <p:nvSpPr>
          <p:cNvPr id="21" name="Rectangle 20"/>
          <p:cNvSpPr/>
          <p:nvPr/>
        </p:nvSpPr>
        <p:spPr>
          <a:xfrm>
            <a:off x="3172640" y="1094510"/>
            <a:ext cx="5195506" cy="991924"/>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smtClean="0">
                <a:solidFill>
                  <a:schemeClr val="tx1"/>
                </a:solidFill>
              </a:rPr>
              <a:t>- </a:t>
            </a:r>
            <a:r>
              <a:rPr lang="en-US" sz="3200" dirty="0" err="1" smtClean="0">
                <a:solidFill>
                  <a:schemeClr val="tx1"/>
                </a:solidFill>
              </a:rPr>
              <a:t>Người</a:t>
            </a:r>
            <a:r>
              <a:rPr lang="en-US" sz="3200" dirty="0" smtClean="0">
                <a:solidFill>
                  <a:schemeClr val="tx1"/>
                </a:solidFill>
              </a:rPr>
              <a:t> </a:t>
            </a:r>
            <a:r>
              <a:rPr lang="en-US" sz="3200" dirty="0" err="1" smtClean="0">
                <a:solidFill>
                  <a:schemeClr val="tx1"/>
                </a:solidFill>
              </a:rPr>
              <a:t>thân</a:t>
            </a:r>
            <a:r>
              <a:rPr lang="en-US" sz="3200" dirty="0" smtClean="0">
                <a:solidFill>
                  <a:schemeClr val="tx1"/>
                </a:solidFill>
              </a:rPr>
              <a:t> </a:t>
            </a:r>
            <a:r>
              <a:rPr lang="en-US" sz="3200" dirty="0" err="1" smtClean="0">
                <a:solidFill>
                  <a:schemeClr val="tx1"/>
                </a:solidFill>
              </a:rPr>
              <a:t>mà</a:t>
            </a:r>
            <a:r>
              <a:rPr lang="en-US" sz="3200" dirty="0" smtClean="0">
                <a:solidFill>
                  <a:schemeClr val="tx1"/>
                </a:solidFill>
              </a:rPr>
              <a:t> </a:t>
            </a:r>
            <a:r>
              <a:rPr lang="en-US" sz="3200" dirty="0" err="1" smtClean="0">
                <a:solidFill>
                  <a:schemeClr val="tx1"/>
                </a:solidFill>
              </a:rPr>
              <a:t>em</a:t>
            </a:r>
            <a:r>
              <a:rPr lang="en-US" sz="3200" dirty="0" smtClean="0">
                <a:solidFill>
                  <a:schemeClr val="tx1"/>
                </a:solidFill>
              </a:rPr>
              <a:t> </a:t>
            </a:r>
            <a:r>
              <a:rPr lang="en-US" sz="3200" dirty="0" err="1" smtClean="0">
                <a:solidFill>
                  <a:schemeClr val="tx1"/>
                </a:solidFill>
              </a:rPr>
              <a:t>muốn</a:t>
            </a:r>
            <a:r>
              <a:rPr lang="en-US" sz="3200" dirty="0" smtClean="0">
                <a:solidFill>
                  <a:schemeClr val="tx1"/>
                </a:solidFill>
              </a:rPr>
              <a:t> </a:t>
            </a:r>
            <a:r>
              <a:rPr lang="en-US" sz="3200" dirty="0" err="1" smtClean="0">
                <a:solidFill>
                  <a:schemeClr val="tx1"/>
                </a:solidFill>
              </a:rPr>
              <a:t>kể</a:t>
            </a:r>
            <a:r>
              <a:rPr lang="en-US" sz="3200" dirty="0" smtClean="0">
                <a:solidFill>
                  <a:schemeClr val="tx1"/>
                </a:solidFill>
              </a:rPr>
              <a:t> </a:t>
            </a:r>
            <a:r>
              <a:rPr lang="en-US" sz="3200" dirty="0" err="1" smtClean="0">
                <a:solidFill>
                  <a:srgbClr val="FF0000"/>
                </a:solidFill>
              </a:rPr>
              <a:t>là</a:t>
            </a:r>
            <a:r>
              <a:rPr lang="en-US" sz="3200" dirty="0" smtClean="0">
                <a:solidFill>
                  <a:srgbClr val="FF0000"/>
                </a:solidFill>
              </a:rPr>
              <a:t> </a:t>
            </a:r>
            <a:r>
              <a:rPr lang="en-US" sz="3200" dirty="0" err="1" smtClean="0">
                <a:solidFill>
                  <a:srgbClr val="FF0000"/>
                </a:solidFill>
              </a:rPr>
              <a:t>ai</a:t>
            </a:r>
            <a:r>
              <a:rPr lang="en-US" sz="3200" dirty="0" smtClean="0">
                <a:solidFill>
                  <a:schemeClr val="tx1"/>
                </a:solidFill>
              </a:rPr>
              <a:t>?</a:t>
            </a:r>
            <a:endParaRPr lang="en-US" sz="3200" dirty="0">
              <a:solidFill>
                <a:schemeClr val="tx1"/>
              </a:solidFill>
            </a:endParaRPr>
          </a:p>
        </p:txBody>
      </p:sp>
      <p:cxnSp>
        <p:nvCxnSpPr>
          <p:cNvPr id="7" name="Straight Arrow Connector 6"/>
          <p:cNvCxnSpPr>
            <a:stCxn id="4" idx="3"/>
            <a:endCxn id="21" idx="1"/>
          </p:cNvCxnSpPr>
          <p:nvPr/>
        </p:nvCxnSpPr>
        <p:spPr>
          <a:xfrm flipV="1">
            <a:off x="2130440" y="1590472"/>
            <a:ext cx="1042200" cy="1372471"/>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172699" y="2500599"/>
            <a:ext cx="5195447" cy="973270"/>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smtClean="0">
                <a:solidFill>
                  <a:schemeClr val="tx1"/>
                </a:solidFill>
              </a:rPr>
              <a:t>- </a:t>
            </a:r>
            <a:r>
              <a:rPr lang="en-US" sz="3200" dirty="0" err="1" smtClean="0">
                <a:solidFill>
                  <a:schemeClr val="tx1"/>
                </a:solidFill>
              </a:rPr>
              <a:t>Người</a:t>
            </a:r>
            <a:r>
              <a:rPr lang="en-US" sz="3200" dirty="0" smtClean="0">
                <a:solidFill>
                  <a:schemeClr val="tx1"/>
                </a:solidFill>
              </a:rPr>
              <a:t> </a:t>
            </a:r>
            <a:r>
              <a:rPr lang="en-US" sz="3200" dirty="0" err="1" smtClean="0">
                <a:solidFill>
                  <a:schemeClr val="tx1"/>
                </a:solidFill>
              </a:rPr>
              <a:t>thân</a:t>
            </a:r>
            <a:r>
              <a:rPr lang="en-US" sz="3200" dirty="0" smtClean="0">
                <a:solidFill>
                  <a:schemeClr val="tx1"/>
                </a:solidFill>
              </a:rPr>
              <a:t> </a:t>
            </a:r>
            <a:r>
              <a:rPr lang="en-US" sz="3200" dirty="0" err="1" smtClean="0">
                <a:solidFill>
                  <a:schemeClr val="tx1"/>
                </a:solidFill>
              </a:rPr>
              <a:t>của</a:t>
            </a:r>
            <a:r>
              <a:rPr lang="en-US" sz="3200" dirty="0" smtClean="0">
                <a:solidFill>
                  <a:schemeClr val="tx1"/>
                </a:solidFill>
              </a:rPr>
              <a:t> </a:t>
            </a:r>
            <a:r>
              <a:rPr lang="en-US" sz="3200" dirty="0" err="1" smtClean="0">
                <a:solidFill>
                  <a:schemeClr val="tx1"/>
                </a:solidFill>
              </a:rPr>
              <a:t>em</a:t>
            </a:r>
            <a:r>
              <a:rPr lang="en-US" sz="3200" dirty="0" smtClean="0">
                <a:solidFill>
                  <a:schemeClr val="tx1"/>
                </a:solidFill>
              </a:rPr>
              <a:t> </a:t>
            </a:r>
            <a:r>
              <a:rPr lang="en-US" sz="3200" dirty="0" err="1" smtClean="0">
                <a:solidFill>
                  <a:srgbClr val="FF0000"/>
                </a:solidFill>
              </a:rPr>
              <a:t>đã</a:t>
            </a:r>
            <a:r>
              <a:rPr lang="en-US" sz="3200" dirty="0" smtClean="0">
                <a:solidFill>
                  <a:srgbClr val="FF0000"/>
                </a:solidFill>
              </a:rPr>
              <a:t> </a:t>
            </a:r>
            <a:r>
              <a:rPr lang="en-US" sz="3200" dirty="0" err="1" smtClean="0">
                <a:solidFill>
                  <a:srgbClr val="FF0000"/>
                </a:solidFill>
              </a:rPr>
              <a:t>làm</a:t>
            </a:r>
            <a:r>
              <a:rPr lang="en-US" sz="3200" dirty="0" smtClean="0">
                <a:solidFill>
                  <a:srgbClr val="FF0000"/>
                </a:solidFill>
              </a:rPr>
              <a:t> </a:t>
            </a:r>
            <a:r>
              <a:rPr lang="en-US" sz="3200" dirty="0" err="1" smtClean="0">
                <a:solidFill>
                  <a:srgbClr val="FF0000"/>
                </a:solidFill>
              </a:rPr>
              <a:t>việc</a:t>
            </a:r>
            <a:r>
              <a:rPr lang="en-US" sz="3200" dirty="0" smtClean="0">
                <a:solidFill>
                  <a:srgbClr val="FF0000"/>
                </a:solidFill>
              </a:rPr>
              <a:t> </a:t>
            </a:r>
            <a:r>
              <a:rPr lang="en-US" sz="3200" dirty="0" err="1" smtClean="0">
                <a:solidFill>
                  <a:srgbClr val="FF0000"/>
                </a:solidFill>
              </a:rPr>
              <a:t>gì</a:t>
            </a:r>
            <a:r>
              <a:rPr lang="en-US" sz="3200" dirty="0" smtClean="0">
                <a:solidFill>
                  <a:srgbClr val="FF0000"/>
                </a:solidFill>
              </a:rPr>
              <a:t> </a:t>
            </a:r>
            <a:r>
              <a:rPr lang="en-US" sz="3200" dirty="0" err="1" smtClean="0">
                <a:solidFill>
                  <a:srgbClr val="FF0000"/>
                </a:solidFill>
              </a:rPr>
              <a:t>cho</a:t>
            </a:r>
            <a:r>
              <a:rPr lang="en-US" sz="3200" dirty="0" smtClean="0">
                <a:solidFill>
                  <a:srgbClr val="FF0000"/>
                </a:solidFill>
              </a:rPr>
              <a:t> </a:t>
            </a:r>
            <a:r>
              <a:rPr lang="en-US" sz="3200" dirty="0" err="1" smtClean="0">
                <a:solidFill>
                  <a:srgbClr val="FF0000"/>
                </a:solidFill>
              </a:rPr>
              <a:t>em</a:t>
            </a:r>
            <a:r>
              <a:rPr lang="en-US" sz="3200" dirty="0" smtClean="0">
                <a:solidFill>
                  <a:srgbClr val="FF0000"/>
                </a:solidFill>
              </a:rPr>
              <a:t>?</a:t>
            </a:r>
            <a:endParaRPr lang="en-US" sz="3200" dirty="0">
              <a:solidFill>
                <a:srgbClr val="FF0000"/>
              </a:solidFill>
            </a:endParaRPr>
          </a:p>
        </p:txBody>
      </p:sp>
      <p:sp>
        <p:nvSpPr>
          <p:cNvPr id="26" name="Rectangle 25"/>
          <p:cNvSpPr/>
          <p:nvPr/>
        </p:nvSpPr>
        <p:spPr>
          <a:xfrm>
            <a:off x="3172637" y="3976242"/>
            <a:ext cx="5195509" cy="1011394"/>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smtClean="0">
                <a:solidFill>
                  <a:schemeClr val="tx1"/>
                </a:solidFill>
              </a:rPr>
              <a:t>- </a:t>
            </a:r>
            <a:r>
              <a:rPr lang="en-US" sz="3200" dirty="0" err="1" smtClean="0">
                <a:solidFill>
                  <a:srgbClr val="FF0000"/>
                </a:solidFill>
              </a:rPr>
              <a:t>Tình</a:t>
            </a:r>
            <a:r>
              <a:rPr lang="en-US" sz="3200" dirty="0" smtClean="0">
                <a:solidFill>
                  <a:srgbClr val="FF0000"/>
                </a:solidFill>
              </a:rPr>
              <a:t> </a:t>
            </a:r>
            <a:r>
              <a:rPr lang="en-US" sz="3200" dirty="0" err="1" smtClean="0">
                <a:solidFill>
                  <a:srgbClr val="FF0000"/>
                </a:solidFill>
              </a:rPr>
              <a:t>cảm</a:t>
            </a:r>
            <a:r>
              <a:rPr lang="en-US" sz="3200" dirty="0" smtClean="0">
                <a:solidFill>
                  <a:srgbClr val="FF0000"/>
                </a:solidFill>
              </a:rPr>
              <a:t> </a:t>
            </a:r>
            <a:r>
              <a:rPr lang="en-US" sz="3200" dirty="0" err="1" smtClean="0">
                <a:solidFill>
                  <a:srgbClr val="FF0000"/>
                </a:solidFill>
              </a:rPr>
              <a:t>của</a:t>
            </a:r>
            <a:r>
              <a:rPr lang="en-US" sz="3200" dirty="0" smtClean="0">
                <a:solidFill>
                  <a:srgbClr val="FF0000"/>
                </a:solidFill>
              </a:rPr>
              <a:t> </a:t>
            </a:r>
            <a:r>
              <a:rPr lang="en-US" sz="3200" dirty="0" err="1" smtClean="0">
                <a:solidFill>
                  <a:srgbClr val="FF0000"/>
                </a:solidFill>
              </a:rPr>
              <a:t>em</a:t>
            </a:r>
            <a:r>
              <a:rPr lang="en-US" sz="3200" dirty="0" smtClean="0">
                <a:solidFill>
                  <a:schemeClr val="tx1"/>
                </a:solidFill>
              </a:rPr>
              <a:t>.</a:t>
            </a:r>
            <a:endParaRPr lang="en-US" sz="3200" dirty="0">
              <a:solidFill>
                <a:schemeClr val="tx1"/>
              </a:solidFill>
            </a:endParaRPr>
          </a:p>
        </p:txBody>
      </p:sp>
      <p:cxnSp>
        <p:nvCxnSpPr>
          <p:cNvPr id="31" name="Straight Arrow Connector 30"/>
          <p:cNvCxnSpPr/>
          <p:nvPr/>
        </p:nvCxnSpPr>
        <p:spPr>
          <a:xfrm>
            <a:off x="2130499" y="3004508"/>
            <a:ext cx="1042200"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26" idx="1"/>
          </p:cNvCxnSpPr>
          <p:nvPr/>
        </p:nvCxnSpPr>
        <p:spPr>
          <a:xfrm>
            <a:off x="2130499" y="3002883"/>
            <a:ext cx="1042138" cy="1479056"/>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endCxn id="38" idx="1"/>
          </p:cNvCxnSpPr>
          <p:nvPr/>
        </p:nvCxnSpPr>
        <p:spPr>
          <a:xfrm flipV="1">
            <a:off x="8368146" y="2390196"/>
            <a:ext cx="1039097" cy="58497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9407243" y="1956000"/>
            <a:ext cx="2493808" cy="868392"/>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err="1" smtClean="0">
                <a:solidFill>
                  <a:schemeClr val="tx1"/>
                </a:solidFill>
              </a:rPr>
              <a:t>Việc</a:t>
            </a:r>
            <a:r>
              <a:rPr lang="en-US" sz="3200" dirty="0" smtClean="0">
                <a:solidFill>
                  <a:schemeClr val="tx1"/>
                </a:solidFill>
              </a:rPr>
              <a:t> </a:t>
            </a:r>
            <a:r>
              <a:rPr lang="en-US" sz="3200" dirty="0" err="1" smtClean="0">
                <a:solidFill>
                  <a:schemeClr val="tx1"/>
                </a:solidFill>
              </a:rPr>
              <a:t>thứ</a:t>
            </a:r>
            <a:r>
              <a:rPr lang="en-US" sz="3200" dirty="0" smtClean="0">
                <a:solidFill>
                  <a:schemeClr val="tx1"/>
                </a:solidFill>
              </a:rPr>
              <a:t> </a:t>
            </a:r>
            <a:r>
              <a:rPr lang="en-US" sz="3200" dirty="0" err="1" smtClean="0">
                <a:solidFill>
                  <a:schemeClr val="tx1"/>
                </a:solidFill>
              </a:rPr>
              <a:t>nhất</a:t>
            </a:r>
            <a:endParaRPr lang="en-US" sz="3200" dirty="0">
              <a:solidFill>
                <a:schemeClr val="tx1"/>
              </a:solidFill>
            </a:endParaRPr>
          </a:p>
        </p:txBody>
      </p:sp>
      <p:sp>
        <p:nvSpPr>
          <p:cNvPr id="41" name="Rectangle 40"/>
          <p:cNvSpPr/>
          <p:nvPr/>
        </p:nvSpPr>
        <p:spPr>
          <a:xfrm>
            <a:off x="9407243" y="3107553"/>
            <a:ext cx="2493808" cy="868392"/>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err="1" smtClean="0">
                <a:solidFill>
                  <a:schemeClr val="tx1"/>
                </a:solidFill>
              </a:rPr>
              <a:t>Việc</a:t>
            </a:r>
            <a:r>
              <a:rPr lang="en-US" sz="3200" dirty="0" smtClean="0">
                <a:solidFill>
                  <a:schemeClr val="tx1"/>
                </a:solidFill>
              </a:rPr>
              <a:t> </a:t>
            </a:r>
            <a:r>
              <a:rPr lang="en-US" sz="3200" dirty="0" err="1" smtClean="0">
                <a:solidFill>
                  <a:schemeClr val="tx1"/>
                </a:solidFill>
              </a:rPr>
              <a:t>thứ</a:t>
            </a:r>
            <a:r>
              <a:rPr lang="en-US" sz="3200" dirty="0" smtClean="0">
                <a:solidFill>
                  <a:schemeClr val="tx1"/>
                </a:solidFill>
              </a:rPr>
              <a:t> </a:t>
            </a:r>
            <a:r>
              <a:rPr lang="en-US" sz="3200" dirty="0" err="1" smtClean="0">
                <a:solidFill>
                  <a:schemeClr val="tx1"/>
                </a:solidFill>
              </a:rPr>
              <a:t>nhất</a:t>
            </a:r>
            <a:endParaRPr lang="en-US" sz="3200" dirty="0">
              <a:solidFill>
                <a:schemeClr val="tx1"/>
              </a:solidFill>
            </a:endParaRPr>
          </a:p>
        </p:txBody>
      </p:sp>
      <p:cxnSp>
        <p:nvCxnSpPr>
          <p:cNvPr id="42" name="Straight Arrow Connector 41"/>
          <p:cNvCxnSpPr>
            <a:endCxn id="41" idx="1"/>
          </p:cNvCxnSpPr>
          <p:nvPr/>
        </p:nvCxnSpPr>
        <p:spPr>
          <a:xfrm>
            <a:off x="8368145" y="2990340"/>
            <a:ext cx="1039098" cy="55140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01215880-E6B9-4ECA-B101-FB4236F6BE3F}"/>
              </a:ext>
            </a:extLst>
          </p:cNvPr>
          <p:cNvSpPr txBox="1"/>
          <p:nvPr/>
        </p:nvSpPr>
        <p:spPr>
          <a:xfrm>
            <a:off x="928255" y="1348907"/>
            <a:ext cx="720436" cy="646331"/>
          </a:xfrm>
          <a:prstGeom prst="rect">
            <a:avLst/>
          </a:prstGeom>
          <a:noFill/>
        </p:spPr>
        <p:txBody>
          <a:bodyPr wrap="square" rtlCol="0">
            <a:spAutoFit/>
          </a:bodyPr>
          <a:lstStyle/>
          <a:p>
            <a:pPr lvl="0">
              <a:spcAft>
                <a:spcPts val="600"/>
              </a:spcAft>
            </a:pPr>
            <a:r>
              <a:rPr lang="en-US" sz="3600" noProof="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6" name="Cloud Callout 45"/>
          <p:cNvSpPr/>
          <p:nvPr/>
        </p:nvSpPr>
        <p:spPr>
          <a:xfrm>
            <a:off x="3044870" y="5126181"/>
            <a:ext cx="5721927" cy="1440873"/>
          </a:xfrm>
          <a:prstGeom prst="cloudCallou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err="1" smtClean="0">
                <a:solidFill>
                  <a:schemeClr val="tx1"/>
                </a:solidFill>
              </a:rPr>
              <a:t>Kể</a:t>
            </a:r>
            <a:r>
              <a:rPr lang="en-US" sz="4000" b="1" dirty="0" smtClean="0">
                <a:solidFill>
                  <a:schemeClr val="tx1"/>
                </a:solidFill>
              </a:rPr>
              <a:t> </a:t>
            </a:r>
            <a:r>
              <a:rPr lang="en-US" sz="4000" b="1" dirty="0" err="1" smtClean="0">
                <a:solidFill>
                  <a:schemeClr val="tx1"/>
                </a:solidFill>
              </a:rPr>
              <a:t>trong</a:t>
            </a:r>
            <a:r>
              <a:rPr lang="en-US" sz="4000" b="1" dirty="0" smtClean="0">
                <a:solidFill>
                  <a:schemeClr val="tx1"/>
                </a:solidFill>
              </a:rPr>
              <a:t> </a:t>
            </a:r>
            <a:r>
              <a:rPr lang="en-US" sz="4000" b="1" dirty="0" err="1" smtClean="0">
                <a:solidFill>
                  <a:schemeClr val="tx1"/>
                </a:solidFill>
              </a:rPr>
              <a:t>nhóm</a:t>
            </a:r>
            <a:endParaRPr lang="en-US" sz="4000" b="1" dirty="0">
              <a:solidFill>
                <a:schemeClr val="tx1"/>
              </a:solidFill>
            </a:endParaRPr>
          </a:p>
        </p:txBody>
      </p:sp>
      <p:sp>
        <p:nvSpPr>
          <p:cNvPr id="54" name="Cloud Callout 53"/>
          <p:cNvSpPr/>
          <p:nvPr/>
        </p:nvSpPr>
        <p:spPr>
          <a:xfrm>
            <a:off x="3006415" y="5070765"/>
            <a:ext cx="5721927" cy="1440873"/>
          </a:xfrm>
          <a:prstGeom prst="cloudCallou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4000" b="1" dirty="0" err="1" smtClean="0">
                <a:solidFill>
                  <a:schemeClr val="tx1"/>
                </a:solidFill>
              </a:rPr>
              <a:t>Kể</a:t>
            </a:r>
            <a:r>
              <a:rPr lang="en-US" sz="4000" b="1" dirty="0" smtClean="0">
                <a:solidFill>
                  <a:schemeClr val="tx1"/>
                </a:solidFill>
              </a:rPr>
              <a:t> </a:t>
            </a:r>
            <a:r>
              <a:rPr lang="en-US" sz="4000" b="1" dirty="0" err="1" smtClean="0">
                <a:solidFill>
                  <a:schemeClr val="tx1"/>
                </a:solidFill>
              </a:rPr>
              <a:t>trước</a:t>
            </a:r>
            <a:r>
              <a:rPr lang="en-US" sz="4000" b="1" dirty="0" smtClean="0">
                <a:solidFill>
                  <a:schemeClr val="tx1"/>
                </a:solidFill>
              </a:rPr>
              <a:t> </a:t>
            </a:r>
            <a:r>
              <a:rPr lang="en-US" sz="4000" b="1" dirty="0" err="1" smtClean="0">
                <a:solidFill>
                  <a:schemeClr val="tx1"/>
                </a:solidFill>
              </a:rPr>
              <a:t>lớp</a:t>
            </a:r>
            <a:endParaRPr lang="en-US" sz="4000" b="1" dirty="0">
              <a:solidFill>
                <a:schemeClr val="tx1"/>
              </a:solidFill>
            </a:endParaRPr>
          </a:p>
        </p:txBody>
      </p:sp>
    </p:spTree>
    <p:extLst>
      <p:ext uri="{BB962C8B-B14F-4D97-AF65-F5344CB8AC3E}">
        <p14:creationId xmlns:p14="http://schemas.microsoft.com/office/powerpoint/2010/main" val="13921701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fade">
                                      <p:cBhvr>
                                        <p:cTn id="14" dur="1000"/>
                                        <p:tgtEl>
                                          <p:spTgt spid="45"/>
                                        </p:tgtEl>
                                      </p:cBhvr>
                                    </p:animEffect>
                                    <p:anim calcmode="lin" valueType="num">
                                      <p:cBhvr>
                                        <p:cTn id="15" dur="1000" fill="hold"/>
                                        <p:tgtEl>
                                          <p:spTgt spid="45"/>
                                        </p:tgtEl>
                                        <p:attrNameLst>
                                          <p:attrName>ppt_x</p:attrName>
                                        </p:attrNameLst>
                                      </p:cBhvr>
                                      <p:tavLst>
                                        <p:tav tm="0">
                                          <p:val>
                                            <p:strVal val="#ppt_x"/>
                                          </p:val>
                                        </p:tav>
                                        <p:tav tm="100000">
                                          <p:val>
                                            <p:strVal val="#ppt_x"/>
                                          </p:val>
                                        </p:tav>
                                      </p:tavLst>
                                    </p:anim>
                                    <p:anim calcmode="lin" valueType="num">
                                      <p:cBhvr>
                                        <p:cTn id="1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style.rotation</p:attrName>
                                        </p:attrNameLst>
                                      </p:cBhvr>
                                      <p:tavLst>
                                        <p:tav tm="0">
                                          <p:val>
                                            <p:fltVal val="90"/>
                                          </p:val>
                                        </p:tav>
                                        <p:tav tm="100000">
                                          <p:val>
                                            <p:fltVal val="0"/>
                                          </p:val>
                                        </p:tav>
                                      </p:tavLst>
                                    </p:anim>
                                    <p:animEffect transition="in" filter="fade">
                                      <p:cBhvr>
                                        <p:cTn id="24" dur="1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 calcmode="lin" valueType="num">
                                      <p:cBhvr>
                                        <p:cTn id="34" dur="500" fill="hold"/>
                                        <p:tgtEl>
                                          <p:spTgt spid="21"/>
                                        </p:tgtEl>
                                        <p:attrNameLst>
                                          <p:attrName>ppt_w</p:attrName>
                                        </p:attrNameLst>
                                      </p:cBhvr>
                                      <p:tavLst>
                                        <p:tav tm="0">
                                          <p:val>
                                            <p:fltVal val="0"/>
                                          </p:val>
                                        </p:tav>
                                        <p:tav tm="100000">
                                          <p:val>
                                            <p:strVal val="#ppt_w"/>
                                          </p:val>
                                        </p:tav>
                                      </p:tavLst>
                                    </p:anim>
                                    <p:anim calcmode="lin" valueType="num">
                                      <p:cBhvr>
                                        <p:cTn id="35" dur="500" fill="hold"/>
                                        <p:tgtEl>
                                          <p:spTgt spid="21"/>
                                        </p:tgtEl>
                                        <p:attrNameLst>
                                          <p:attrName>ppt_h</p:attrName>
                                        </p:attrNameLst>
                                      </p:cBhvr>
                                      <p:tavLst>
                                        <p:tav tm="0">
                                          <p:val>
                                            <p:fltVal val="0"/>
                                          </p:val>
                                        </p:tav>
                                        <p:tav tm="100000">
                                          <p:val>
                                            <p:strVal val="#ppt_h"/>
                                          </p:val>
                                        </p:tav>
                                      </p:tavLst>
                                    </p:anim>
                                    <p:animEffect transition="in" filter="fade">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31"/>
                                        </p:tgtEl>
                                        <p:attrNameLst>
                                          <p:attrName>style.visibility</p:attrName>
                                        </p:attrNameLst>
                                      </p:cBhvr>
                                      <p:to>
                                        <p:strVal val="visible"/>
                                      </p:to>
                                    </p:set>
                                    <p:anim calcmode="lin" valueType="num">
                                      <p:cBhvr>
                                        <p:cTn id="41" dur="500" fill="hold"/>
                                        <p:tgtEl>
                                          <p:spTgt spid="31"/>
                                        </p:tgtEl>
                                        <p:attrNameLst>
                                          <p:attrName>ppt_w</p:attrName>
                                        </p:attrNameLst>
                                      </p:cBhvr>
                                      <p:tavLst>
                                        <p:tav tm="0">
                                          <p:val>
                                            <p:fltVal val="0"/>
                                          </p:val>
                                        </p:tav>
                                        <p:tav tm="100000">
                                          <p:val>
                                            <p:strVal val="#ppt_w"/>
                                          </p:val>
                                        </p:tav>
                                      </p:tavLst>
                                    </p:anim>
                                    <p:anim calcmode="lin" valueType="num">
                                      <p:cBhvr>
                                        <p:cTn id="42" dur="500" fill="hold"/>
                                        <p:tgtEl>
                                          <p:spTgt spid="31"/>
                                        </p:tgtEl>
                                        <p:attrNameLst>
                                          <p:attrName>ppt_h</p:attrName>
                                        </p:attrNameLst>
                                      </p:cBhvr>
                                      <p:tavLst>
                                        <p:tav tm="0">
                                          <p:val>
                                            <p:fltVal val="0"/>
                                          </p:val>
                                        </p:tav>
                                        <p:tav tm="100000">
                                          <p:val>
                                            <p:strVal val="#ppt_h"/>
                                          </p:val>
                                        </p:tav>
                                      </p:tavLst>
                                    </p:anim>
                                    <p:animEffect transition="in" filter="fade">
                                      <p:cBhvr>
                                        <p:cTn id="43" dur="500"/>
                                        <p:tgtEl>
                                          <p:spTgt spid="31"/>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fltVal val="0"/>
                                          </p:val>
                                        </p:tav>
                                        <p:tav tm="100000">
                                          <p:val>
                                            <p:strVal val="#ppt_w"/>
                                          </p:val>
                                        </p:tav>
                                      </p:tavLst>
                                    </p:anim>
                                    <p:anim calcmode="lin" valueType="num">
                                      <p:cBhvr>
                                        <p:cTn id="47" dur="500" fill="hold"/>
                                        <p:tgtEl>
                                          <p:spTgt spid="23"/>
                                        </p:tgtEl>
                                        <p:attrNameLst>
                                          <p:attrName>ppt_h</p:attrName>
                                        </p:attrNameLst>
                                      </p:cBhvr>
                                      <p:tavLst>
                                        <p:tav tm="0">
                                          <p:val>
                                            <p:fltVal val="0"/>
                                          </p:val>
                                        </p:tav>
                                        <p:tav tm="100000">
                                          <p:val>
                                            <p:strVal val="#ppt_h"/>
                                          </p:val>
                                        </p:tav>
                                      </p:tavLst>
                                    </p:anim>
                                    <p:animEffect transition="in" filter="fade">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35"/>
                                        </p:tgtEl>
                                        <p:attrNameLst>
                                          <p:attrName>style.visibility</p:attrName>
                                        </p:attrNameLst>
                                      </p:cBhvr>
                                      <p:to>
                                        <p:strVal val="visible"/>
                                      </p:to>
                                    </p:set>
                                    <p:anim calcmode="lin" valueType="num">
                                      <p:cBhvr>
                                        <p:cTn id="53" dur="500" fill="hold"/>
                                        <p:tgtEl>
                                          <p:spTgt spid="35"/>
                                        </p:tgtEl>
                                        <p:attrNameLst>
                                          <p:attrName>ppt_w</p:attrName>
                                        </p:attrNameLst>
                                      </p:cBhvr>
                                      <p:tavLst>
                                        <p:tav tm="0">
                                          <p:val>
                                            <p:fltVal val="0"/>
                                          </p:val>
                                        </p:tav>
                                        <p:tav tm="100000">
                                          <p:val>
                                            <p:strVal val="#ppt_w"/>
                                          </p:val>
                                        </p:tav>
                                      </p:tavLst>
                                    </p:anim>
                                    <p:anim calcmode="lin" valueType="num">
                                      <p:cBhvr>
                                        <p:cTn id="54" dur="500" fill="hold"/>
                                        <p:tgtEl>
                                          <p:spTgt spid="35"/>
                                        </p:tgtEl>
                                        <p:attrNameLst>
                                          <p:attrName>ppt_h</p:attrName>
                                        </p:attrNameLst>
                                      </p:cBhvr>
                                      <p:tavLst>
                                        <p:tav tm="0">
                                          <p:val>
                                            <p:fltVal val="0"/>
                                          </p:val>
                                        </p:tav>
                                        <p:tav tm="100000">
                                          <p:val>
                                            <p:strVal val="#ppt_h"/>
                                          </p:val>
                                        </p:tav>
                                      </p:tavLst>
                                    </p:anim>
                                    <p:animEffect transition="in" filter="fade">
                                      <p:cBhvr>
                                        <p:cTn id="55" dur="500"/>
                                        <p:tgtEl>
                                          <p:spTgt spid="35"/>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38"/>
                                        </p:tgtEl>
                                        <p:attrNameLst>
                                          <p:attrName>style.visibility</p:attrName>
                                        </p:attrNameLst>
                                      </p:cBhvr>
                                      <p:to>
                                        <p:strVal val="visible"/>
                                      </p:to>
                                    </p:set>
                                    <p:anim calcmode="lin" valueType="num">
                                      <p:cBhvr>
                                        <p:cTn id="58" dur="500" fill="hold"/>
                                        <p:tgtEl>
                                          <p:spTgt spid="38"/>
                                        </p:tgtEl>
                                        <p:attrNameLst>
                                          <p:attrName>ppt_w</p:attrName>
                                        </p:attrNameLst>
                                      </p:cBhvr>
                                      <p:tavLst>
                                        <p:tav tm="0">
                                          <p:val>
                                            <p:fltVal val="0"/>
                                          </p:val>
                                        </p:tav>
                                        <p:tav tm="100000">
                                          <p:val>
                                            <p:strVal val="#ppt_w"/>
                                          </p:val>
                                        </p:tav>
                                      </p:tavLst>
                                    </p:anim>
                                    <p:anim calcmode="lin" valueType="num">
                                      <p:cBhvr>
                                        <p:cTn id="59" dur="500" fill="hold"/>
                                        <p:tgtEl>
                                          <p:spTgt spid="38"/>
                                        </p:tgtEl>
                                        <p:attrNameLst>
                                          <p:attrName>ppt_h</p:attrName>
                                        </p:attrNameLst>
                                      </p:cBhvr>
                                      <p:tavLst>
                                        <p:tav tm="0">
                                          <p:val>
                                            <p:fltVal val="0"/>
                                          </p:val>
                                        </p:tav>
                                        <p:tav tm="100000">
                                          <p:val>
                                            <p:strVal val="#ppt_h"/>
                                          </p:val>
                                        </p:tav>
                                      </p:tavLst>
                                    </p:anim>
                                    <p:animEffect transition="in" filter="fade">
                                      <p:cBhvr>
                                        <p:cTn id="60" dur="500"/>
                                        <p:tgtEl>
                                          <p:spTgt spid="38"/>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42"/>
                                        </p:tgtEl>
                                        <p:attrNameLst>
                                          <p:attrName>style.visibility</p:attrName>
                                        </p:attrNameLst>
                                      </p:cBhvr>
                                      <p:to>
                                        <p:strVal val="visible"/>
                                      </p:to>
                                    </p:set>
                                    <p:anim calcmode="lin" valueType="num">
                                      <p:cBhvr>
                                        <p:cTn id="65" dur="500" fill="hold"/>
                                        <p:tgtEl>
                                          <p:spTgt spid="42"/>
                                        </p:tgtEl>
                                        <p:attrNameLst>
                                          <p:attrName>ppt_w</p:attrName>
                                        </p:attrNameLst>
                                      </p:cBhvr>
                                      <p:tavLst>
                                        <p:tav tm="0">
                                          <p:val>
                                            <p:fltVal val="0"/>
                                          </p:val>
                                        </p:tav>
                                        <p:tav tm="100000">
                                          <p:val>
                                            <p:strVal val="#ppt_w"/>
                                          </p:val>
                                        </p:tav>
                                      </p:tavLst>
                                    </p:anim>
                                    <p:anim calcmode="lin" valueType="num">
                                      <p:cBhvr>
                                        <p:cTn id="66" dur="500" fill="hold"/>
                                        <p:tgtEl>
                                          <p:spTgt spid="42"/>
                                        </p:tgtEl>
                                        <p:attrNameLst>
                                          <p:attrName>ppt_h</p:attrName>
                                        </p:attrNameLst>
                                      </p:cBhvr>
                                      <p:tavLst>
                                        <p:tav tm="0">
                                          <p:val>
                                            <p:fltVal val="0"/>
                                          </p:val>
                                        </p:tav>
                                        <p:tav tm="100000">
                                          <p:val>
                                            <p:strVal val="#ppt_h"/>
                                          </p:val>
                                        </p:tav>
                                      </p:tavLst>
                                    </p:anim>
                                    <p:animEffect transition="in" filter="fade">
                                      <p:cBhvr>
                                        <p:cTn id="67" dur="500"/>
                                        <p:tgtEl>
                                          <p:spTgt spid="42"/>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41"/>
                                        </p:tgtEl>
                                        <p:attrNameLst>
                                          <p:attrName>style.visibility</p:attrName>
                                        </p:attrNameLst>
                                      </p:cBhvr>
                                      <p:to>
                                        <p:strVal val="visible"/>
                                      </p:to>
                                    </p:set>
                                    <p:anim calcmode="lin" valueType="num">
                                      <p:cBhvr>
                                        <p:cTn id="70" dur="500" fill="hold"/>
                                        <p:tgtEl>
                                          <p:spTgt spid="41"/>
                                        </p:tgtEl>
                                        <p:attrNameLst>
                                          <p:attrName>ppt_w</p:attrName>
                                        </p:attrNameLst>
                                      </p:cBhvr>
                                      <p:tavLst>
                                        <p:tav tm="0">
                                          <p:val>
                                            <p:fltVal val="0"/>
                                          </p:val>
                                        </p:tav>
                                        <p:tav tm="100000">
                                          <p:val>
                                            <p:strVal val="#ppt_w"/>
                                          </p:val>
                                        </p:tav>
                                      </p:tavLst>
                                    </p:anim>
                                    <p:anim calcmode="lin" valueType="num">
                                      <p:cBhvr>
                                        <p:cTn id="71" dur="500" fill="hold"/>
                                        <p:tgtEl>
                                          <p:spTgt spid="41"/>
                                        </p:tgtEl>
                                        <p:attrNameLst>
                                          <p:attrName>ppt_h</p:attrName>
                                        </p:attrNameLst>
                                      </p:cBhvr>
                                      <p:tavLst>
                                        <p:tav tm="0">
                                          <p:val>
                                            <p:fltVal val="0"/>
                                          </p:val>
                                        </p:tav>
                                        <p:tav tm="100000">
                                          <p:val>
                                            <p:strVal val="#ppt_h"/>
                                          </p:val>
                                        </p:tav>
                                      </p:tavLst>
                                    </p:anim>
                                    <p:animEffect transition="in" filter="fade">
                                      <p:cBhvr>
                                        <p:cTn id="72" dur="500"/>
                                        <p:tgtEl>
                                          <p:spTgt spid="41"/>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32"/>
                                        </p:tgtEl>
                                        <p:attrNameLst>
                                          <p:attrName>style.visibility</p:attrName>
                                        </p:attrNameLst>
                                      </p:cBhvr>
                                      <p:to>
                                        <p:strVal val="visible"/>
                                      </p:to>
                                    </p:set>
                                    <p:anim calcmode="lin" valueType="num">
                                      <p:cBhvr>
                                        <p:cTn id="77" dur="500" fill="hold"/>
                                        <p:tgtEl>
                                          <p:spTgt spid="32"/>
                                        </p:tgtEl>
                                        <p:attrNameLst>
                                          <p:attrName>ppt_w</p:attrName>
                                        </p:attrNameLst>
                                      </p:cBhvr>
                                      <p:tavLst>
                                        <p:tav tm="0">
                                          <p:val>
                                            <p:fltVal val="0"/>
                                          </p:val>
                                        </p:tav>
                                        <p:tav tm="100000">
                                          <p:val>
                                            <p:strVal val="#ppt_w"/>
                                          </p:val>
                                        </p:tav>
                                      </p:tavLst>
                                    </p:anim>
                                    <p:anim calcmode="lin" valueType="num">
                                      <p:cBhvr>
                                        <p:cTn id="78" dur="500" fill="hold"/>
                                        <p:tgtEl>
                                          <p:spTgt spid="32"/>
                                        </p:tgtEl>
                                        <p:attrNameLst>
                                          <p:attrName>ppt_h</p:attrName>
                                        </p:attrNameLst>
                                      </p:cBhvr>
                                      <p:tavLst>
                                        <p:tav tm="0">
                                          <p:val>
                                            <p:fltVal val="0"/>
                                          </p:val>
                                        </p:tav>
                                        <p:tav tm="100000">
                                          <p:val>
                                            <p:strVal val="#ppt_h"/>
                                          </p:val>
                                        </p:tav>
                                      </p:tavLst>
                                    </p:anim>
                                    <p:animEffect transition="in" filter="fade">
                                      <p:cBhvr>
                                        <p:cTn id="79" dur="500"/>
                                        <p:tgtEl>
                                          <p:spTgt spid="32"/>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26"/>
                                        </p:tgtEl>
                                        <p:attrNameLst>
                                          <p:attrName>style.visibility</p:attrName>
                                        </p:attrNameLst>
                                      </p:cBhvr>
                                      <p:to>
                                        <p:strVal val="visible"/>
                                      </p:to>
                                    </p:set>
                                    <p:anim calcmode="lin" valueType="num">
                                      <p:cBhvr>
                                        <p:cTn id="82" dur="500" fill="hold"/>
                                        <p:tgtEl>
                                          <p:spTgt spid="26"/>
                                        </p:tgtEl>
                                        <p:attrNameLst>
                                          <p:attrName>ppt_w</p:attrName>
                                        </p:attrNameLst>
                                      </p:cBhvr>
                                      <p:tavLst>
                                        <p:tav tm="0">
                                          <p:val>
                                            <p:fltVal val="0"/>
                                          </p:val>
                                        </p:tav>
                                        <p:tav tm="100000">
                                          <p:val>
                                            <p:strVal val="#ppt_w"/>
                                          </p:val>
                                        </p:tav>
                                      </p:tavLst>
                                    </p:anim>
                                    <p:anim calcmode="lin" valueType="num">
                                      <p:cBhvr>
                                        <p:cTn id="83" dur="500" fill="hold"/>
                                        <p:tgtEl>
                                          <p:spTgt spid="26"/>
                                        </p:tgtEl>
                                        <p:attrNameLst>
                                          <p:attrName>ppt_h</p:attrName>
                                        </p:attrNameLst>
                                      </p:cBhvr>
                                      <p:tavLst>
                                        <p:tav tm="0">
                                          <p:val>
                                            <p:fltVal val="0"/>
                                          </p:val>
                                        </p:tav>
                                        <p:tav tm="100000">
                                          <p:val>
                                            <p:strVal val="#ppt_h"/>
                                          </p:val>
                                        </p:tav>
                                      </p:tavLst>
                                    </p:anim>
                                    <p:animEffect transition="in" filter="fade">
                                      <p:cBhvr>
                                        <p:cTn id="84" dur="500"/>
                                        <p:tgtEl>
                                          <p:spTgt spid="26"/>
                                        </p:tgtEl>
                                      </p:cBhvr>
                                    </p:animEffect>
                                  </p:childTnLst>
                                </p:cTn>
                              </p:par>
                            </p:childTnLst>
                          </p:cTn>
                        </p:par>
                      </p:childTnLst>
                    </p:cTn>
                  </p:par>
                  <p:par>
                    <p:cTn id="85" fill="hold">
                      <p:stCondLst>
                        <p:cond delay="indefinite"/>
                      </p:stCondLst>
                      <p:childTnLst>
                        <p:par>
                          <p:cTn id="86" fill="hold">
                            <p:stCondLst>
                              <p:cond delay="0"/>
                            </p:stCondLst>
                            <p:childTnLst>
                              <p:par>
                                <p:cTn id="87" presetID="55" presetClass="entr" presetSubtype="0" fill="hold" grpId="0" nodeType="clickEffect">
                                  <p:stCondLst>
                                    <p:cond delay="0"/>
                                  </p:stCondLst>
                                  <p:childTnLst>
                                    <p:set>
                                      <p:cBhvr>
                                        <p:cTn id="88" dur="1" fill="hold">
                                          <p:stCondLst>
                                            <p:cond delay="0"/>
                                          </p:stCondLst>
                                        </p:cTn>
                                        <p:tgtEl>
                                          <p:spTgt spid="46"/>
                                        </p:tgtEl>
                                        <p:attrNameLst>
                                          <p:attrName>style.visibility</p:attrName>
                                        </p:attrNameLst>
                                      </p:cBhvr>
                                      <p:to>
                                        <p:strVal val="visible"/>
                                      </p:to>
                                    </p:set>
                                    <p:anim calcmode="lin" valueType="num">
                                      <p:cBhvr>
                                        <p:cTn id="89" dur="1000" fill="hold"/>
                                        <p:tgtEl>
                                          <p:spTgt spid="46"/>
                                        </p:tgtEl>
                                        <p:attrNameLst>
                                          <p:attrName>ppt_w</p:attrName>
                                        </p:attrNameLst>
                                      </p:cBhvr>
                                      <p:tavLst>
                                        <p:tav tm="0">
                                          <p:val>
                                            <p:strVal val="#ppt_w*0.70"/>
                                          </p:val>
                                        </p:tav>
                                        <p:tav tm="100000">
                                          <p:val>
                                            <p:strVal val="#ppt_w"/>
                                          </p:val>
                                        </p:tav>
                                      </p:tavLst>
                                    </p:anim>
                                    <p:anim calcmode="lin" valueType="num">
                                      <p:cBhvr>
                                        <p:cTn id="90" dur="1000" fill="hold"/>
                                        <p:tgtEl>
                                          <p:spTgt spid="46"/>
                                        </p:tgtEl>
                                        <p:attrNameLst>
                                          <p:attrName>ppt_h</p:attrName>
                                        </p:attrNameLst>
                                      </p:cBhvr>
                                      <p:tavLst>
                                        <p:tav tm="0">
                                          <p:val>
                                            <p:strVal val="#ppt_h"/>
                                          </p:val>
                                        </p:tav>
                                        <p:tav tm="100000">
                                          <p:val>
                                            <p:strVal val="#ppt_h"/>
                                          </p:val>
                                        </p:tav>
                                      </p:tavLst>
                                    </p:anim>
                                    <p:animEffect transition="in" filter="fade">
                                      <p:cBhvr>
                                        <p:cTn id="91" dur="1000"/>
                                        <p:tgtEl>
                                          <p:spTgt spid="46"/>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xit" presetSubtype="32" fill="hold" grpId="1" nodeType="clickEffect">
                                  <p:stCondLst>
                                    <p:cond delay="0"/>
                                  </p:stCondLst>
                                  <p:childTnLst>
                                    <p:anim calcmode="lin" valueType="num">
                                      <p:cBhvr>
                                        <p:cTn id="95" dur="500"/>
                                        <p:tgtEl>
                                          <p:spTgt spid="46"/>
                                        </p:tgtEl>
                                        <p:attrNameLst>
                                          <p:attrName>ppt_w</p:attrName>
                                        </p:attrNameLst>
                                      </p:cBhvr>
                                      <p:tavLst>
                                        <p:tav tm="0">
                                          <p:val>
                                            <p:strVal val="ppt_w"/>
                                          </p:val>
                                        </p:tav>
                                        <p:tav tm="100000">
                                          <p:val>
                                            <p:fltVal val="0"/>
                                          </p:val>
                                        </p:tav>
                                      </p:tavLst>
                                    </p:anim>
                                    <p:anim calcmode="lin" valueType="num">
                                      <p:cBhvr>
                                        <p:cTn id="96" dur="500"/>
                                        <p:tgtEl>
                                          <p:spTgt spid="46"/>
                                        </p:tgtEl>
                                        <p:attrNameLst>
                                          <p:attrName>ppt_h</p:attrName>
                                        </p:attrNameLst>
                                      </p:cBhvr>
                                      <p:tavLst>
                                        <p:tav tm="0">
                                          <p:val>
                                            <p:strVal val="ppt_h"/>
                                          </p:val>
                                        </p:tav>
                                        <p:tav tm="100000">
                                          <p:val>
                                            <p:fltVal val="0"/>
                                          </p:val>
                                        </p:tav>
                                      </p:tavLst>
                                    </p:anim>
                                    <p:animEffect transition="out" filter="fade">
                                      <p:cBhvr>
                                        <p:cTn id="97" dur="500"/>
                                        <p:tgtEl>
                                          <p:spTgt spid="46"/>
                                        </p:tgtEl>
                                      </p:cBhvr>
                                    </p:animEffect>
                                    <p:set>
                                      <p:cBhvr>
                                        <p:cTn id="98" dur="1" fill="hold">
                                          <p:stCondLst>
                                            <p:cond delay="499"/>
                                          </p:stCondLst>
                                        </p:cTn>
                                        <p:tgtEl>
                                          <p:spTgt spid="46"/>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55" presetClass="entr" presetSubtype="0" fill="hold" grpId="0" nodeType="clickEffect">
                                  <p:stCondLst>
                                    <p:cond delay="0"/>
                                  </p:stCondLst>
                                  <p:childTnLst>
                                    <p:set>
                                      <p:cBhvr>
                                        <p:cTn id="102" dur="1" fill="hold">
                                          <p:stCondLst>
                                            <p:cond delay="0"/>
                                          </p:stCondLst>
                                        </p:cTn>
                                        <p:tgtEl>
                                          <p:spTgt spid="54"/>
                                        </p:tgtEl>
                                        <p:attrNameLst>
                                          <p:attrName>style.visibility</p:attrName>
                                        </p:attrNameLst>
                                      </p:cBhvr>
                                      <p:to>
                                        <p:strVal val="visible"/>
                                      </p:to>
                                    </p:set>
                                    <p:anim calcmode="lin" valueType="num">
                                      <p:cBhvr>
                                        <p:cTn id="103" dur="1000" fill="hold"/>
                                        <p:tgtEl>
                                          <p:spTgt spid="54"/>
                                        </p:tgtEl>
                                        <p:attrNameLst>
                                          <p:attrName>ppt_w</p:attrName>
                                        </p:attrNameLst>
                                      </p:cBhvr>
                                      <p:tavLst>
                                        <p:tav tm="0">
                                          <p:val>
                                            <p:strVal val="#ppt_w*0.70"/>
                                          </p:val>
                                        </p:tav>
                                        <p:tav tm="100000">
                                          <p:val>
                                            <p:strVal val="#ppt_w"/>
                                          </p:val>
                                        </p:tav>
                                      </p:tavLst>
                                    </p:anim>
                                    <p:anim calcmode="lin" valueType="num">
                                      <p:cBhvr>
                                        <p:cTn id="104" dur="1000" fill="hold"/>
                                        <p:tgtEl>
                                          <p:spTgt spid="54"/>
                                        </p:tgtEl>
                                        <p:attrNameLst>
                                          <p:attrName>ppt_h</p:attrName>
                                        </p:attrNameLst>
                                      </p:cBhvr>
                                      <p:tavLst>
                                        <p:tav tm="0">
                                          <p:val>
                                            <p:strVal val="#ppt_h"/>
                                          </p:val>
                                        </p:tav>
                                        <p:tav tm="100000">
                                          <p:val>
                                            <p:strVal val="#ppt_h"/>
                                          </p:val>
                                        </p:tav>
                                      </p:tavLst>
                                    </p:anim>
                                    <p:animEffect transition="in" filter="fade">
                                      <p:cBhvr>
                                        <p:cTn id="105"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4" grpId="0" animBg="1"/>
      <p:bldP spid="21" grpId="0" animBg="1"/>
      <p:bldP spid="23" grpId="0" animBg="1"/>
      <p:bldP spid="26" grpId="0" animBg="1"/>
      <p:bldP spid="38" grpId="0" animBg="1"/>
      <p:bldP spid="41" grpId="0" animBg="1"/>
      <p:bldP spid="45" grpId="0"/>
      <p:bldP spid="46" grpId="0" animBg="1"/>
      <p:bldP spid="46" grpId="1" animBg="1"/>
      <p:bldP spid="5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A6B727E-17AD-4D45-857C-F422ED0CF9A3}"/>
              </a:ext>
            </a:extLst>
          </p:cNvPr>
          <p:cNvSpPr/>
          <p:nvPr/>
        </p:nvSpPr>
        <p:spPr>
          <a:xfrm>
            <a:off x="526473" y="1825579"/>
            <a:ext cx="11125200" cy="29877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3200" dirty="0" smtClean="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smtClean="0">
                <a:solidFill>
                  <a:prstClr val="white"/>
                </a:solidFill>
                <a:latin typeface="Arial-Rounded" panose="020B0500000000000000" pitchFamily="34" charset="0"/>
                <a:ea typeface="Arial-Rounded" panose="020B0500000000000000" pitchFamily="34" charset="0"/>
                <a:cs typeface="Arial-Rounded" panose="020B0500000000000000" pitchFamily="34" charset="0"/>
              </a:rPr>
              <a:t>Bà </a:t>
            </a:r>
            <a:r>
              <a:rPr lang="vi-VN"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nội là người rất thân với em. Ngày nhỏ em thường ở nhà bà. Hằng ngày bà chải tóc cho em. Bà kể cho em biết bao nhiêu câu chuyện bổ ích. Bà kể về thời bà còn trẻ và kể cả những câu chuyện từ xa xưa. Em rất yêu quý bà, em mong bà sống lâu trăm tuổi.</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5754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877327" cy="7109445"/>
          </a:xfrm>
          <a:prstGeom prst="rect">
            <a:avLst/>
          </a:prstGeom>
        </p:spPr>
      </p:pic>
      <p:pic>
        <p:nvPicPr>
          <p:cNvPr id="16" name="图片 40964" descr="1-40"/>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676397" y="1729243"/>
            <a:ext cx="101969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srgbClr val="FF0000"/>
                </a:solidFill>
                <a:latin typeface="HP001 4 hàng" panose="020B0603050302020204" pitchFamily="34" charset="0"/>
                <a:ea typeface="方正卡通简体" panose="03000509000000000000" pitchFamily="65" charset="-122"/>
              </a:rPr>
              <a:t>Luyện tập: Viết </a:t>
            </a:r>
            <a:r>
              <a:rPr lang="en-US" altLang="zh-CN" sz="3200" b="1" dirty="0" err="1" smtClean="0">
                <a:solidFill>
                  <a:srgbClr val="FF0000"/>
                </a:solidFill>
                <a:latin typeface="HP001 4 hàng" panose="020B0603050302020204" pitchFamily="34" charset="0"/>
                <a:ea typeface="方正卡通简体" panose="03000509000000000000" pitchFamily="65" charset="-122"/>
              </a:rPr>
              <a:t>đoạn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văn</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kể</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một</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việc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người</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err="1" smtClean="0">
                <a:solidFill>
                  <a:srgbClr val="FF0000"/>
                </a:solidFill>
                <a:latin typeface="HP001 4 hàng" panose="020B0603050302020204" pitchFamily="34" charset="0"/>
                <a:ea typeface="方正卡通简体" panose="03000509000000000000" pitchFamily="65" charset="-122"/>
              </a:rPr>
              <a:t>thân</a:t>
            </a:r>
            <a:r>
              <a:rPr lang="en-US" altLang="zh-CN" sz="3200" b="1" smtClean="0">
                <a:solidFill>
                  <a:srgbClr val="FF0000"/>
                </a:solidFill>
                <a:latin typeface="HP001 4 hàng" panose="020B0603050302020204" pitchFamily="34" charset="0"/>
                <a:ea typeface="方正卡通简体" panose="03000509000000000000" pitchFamily="65" charset="-122"/>
              </a:rPr>
              <a:t> đã</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sp>
        <p:nvSpPr>
          <p:cNvPr id="10" name="TextBox 9">
            <a:extLst>
              <a:ext uri="{FF2B5EF4-FFF2-40B4-BE49-F238E27FC236}">
                <a16:creationId xmlns:a16="http://schemas.microsoft.com/office/drawing/2014/main" id="{4EB15F7E-FD8A-4A9C-ACD0-F837E70F697C}"/>
              </a:ext>
            </a:extLst>
          </p:cNvPr>
          <p:cNvSpPr txBox="1"/>
          <p:nvPr/>
        </p:nvSpPr>
        <p:spPr>
          <a:xfrm>
            <a:off x="1699219" y="2372867"/>
            <a:ext cx="101969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srgbClr val="FF0000"/>
                </a:solidFill>
                <a:latin typeface="HP001 4 hàng" panose="020B0603050302020204" pitchFamily="34" charset="0"/>
                <a:ea typeface="方正卡通简体" panose="03000509000000000000" pitchFamily="65" charset="-122"/>
              </a:rPr>
              <a:t>làm cho em.</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sp>
        <p:nvSpPr>
          <p:cNvPr id="9" name="TextBox 8">
            <a:extLst>
              <a:ext uri="{FF2B5EF4-FFF2-40B4-BE49-F238E27FC236}">
                <a16:creationId xmlns:a16="http://schemas.microsoft.com/office/drawing/2014/main" id="{4D5F768A-B94A-4C92-956B-B20901D8F566}"/>
              </a:ext>
            </a:extLst>
          </p:cNvPr>
          <p:cNvSpPr txBox="1"/>
          <p:nvPr/>
        </p:nvSpPr>
        <p:spPr>
          <a:xfrm>
            <a:off x="1872429" y="2967837"/>
            <a:ext cx="3184479"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Bài</a:t>
            </a:r>
            <a:r>
              <a:rPr lang="en-US" altLang="zh-CN" sz="3200" b="1" dirty="0" smtClean="0">
                <a:solidFill>
                  <a:prstClr val="black"/>
                </a:solidFill>
                <a:latin typeface="HP001 4 hàng" panose="020B0603050302020204" pitchFamily="34" charset="0"/>
                <a:ea typeface="方正卡通简体" panose="03000509000000000000" pitchFamily="65" charset="-122"/>
              </a:rPr>
              <a:t> 2 (</a:t>
            </a:r>
            <a:r>
              <a:rPr lang="en-US" altLang="zh-CN" sz="3200" b="1" dirty="0" err="1" smtClean="0">
                <a:solidFill>
                  <a:prstClr val="black"/>
                </a:solidFill>
                <a:latin typeface="HP001 4 hàng" panose="020B0603050302020204" pitchFamily="34" charset="0"/>
                <a:ea typeface="方正卡通简体" panose="03000509000000000000" pitchFamily="65" charset="-122"/>
              </a:rPr>
              <a:t>tr</a:t>
            </a:r>
            <a:r>
              <a:rPr lang="en-US" altLang="zh-CN" sz="3200" b="1" dirty="0" smtClean="0">
                <a:solidFill>
                  <a:prstClr val="black"/>
                </a:solidFill>
                <a:latin typeface="HP001 4 hàng" panose="020B0603050302020204" pitchFamily="34" charset="0"/>
                <a:ea typeface="方正卡通简体" panose="03000509000000000000" pitchFamily="65" charset="-122"/>
              </a:rPr>
              <a:t> 115)</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1" name="TextBox 10">
            <a:extLst>
              <a:ext uri="{FF2B5EF4-FFF2-40B4-BE49-F238E27FC236}">
                <a16:creationId xmlns:a16="http://schemas.microsoft.com/office/drawing/2014/main" id="{4D5F768A-B94A-4C92-956B-B20901D8F566}"/>
              </a:ext>
            </a:extLst>
          </p:cNvPr>
          <p:cNvSpPr txBox="1"/>
          <p:nvPr/>
        </p:nvSpPr>
        <p:spPr>
          <a:xfrm>
            <a:off x="4448340" y="3580027"/>
            <a:ext cx="2148603"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prstClr val="black"/>
                </a:solidFill>
                <a:latin typeface="HP001 4 hàng" panose="020B0603050302020204" pitchFamily="34" charset="0"/>
                <a:ea typeface="方正卡通简体" panose="03000509000000000000" pitchFamily="65" charset="-122"/>
              </a:rPr>
              <a:t>Bài</a:t>
            </a:r>
            <a:r>
              <a:rPr lang="en-US" altLang="zh-CN" sz="3200" b="1" dirty="0" smtClean="0">
                <a:solidFill>
                  <a:prstClr val="black"/>
                </a:solidFill>
                <a:latin typeface="HP001 4 hàng" panose="020B0603050302020204" pitchFamily="34" charset="0"/>
                <a:ea typeface="方正卡通简体" panose="03000509000000000000" pitchFamily="65" charset="-122"/>
              </a:rPr>
              <a:t> </a:t>
            </a:r>
            <a:r>
              <a:rPr lang="en-US" altLang="zh-CN" sz="3200" b="1" dirty="0" err="1" smtClean="0">
                <a:solidFill>
                  <a:prstClr val="black"/>
                </a:solidFill>
                <a:latin typeface="HP001 4 hàng" panose="020B0603050302020204" pitchFamily="34" charset="0"/>
                <a:ea typeface="方正卡通简体" panose="03000509000000000000" pitchFamily="65" charset="-122"/>
              </a:rPr>
              <a:t>làm</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66046968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sp>
        <p:nvSpPr>
          <p:cNvPr id="11" name="TextBox 10">
            <a:extLst>
              <a:ext uri="{FF2B5EF4-FFF2-40B4-BE49-F238E27FC236}">
                <a16:creationId xmlns:a16="http://schemas.microsoft.com/office/drawing/2014/main" id="{01215880-E6B9-4ECA-B101-FB4236F6BE3F}"/>
              </a:ext>
            </a:extLst>
          </p:cNvPr>
          <p:cNvSpPr txBox="1"/>
          <p:nvPr/>
        </p:nvSpPr>
        <p:spPr>
          <a:xfrm>
            <a:off x="83130" y="181803"/>
            <a:ext cx="12192000" cy="646331"/>
          </a:xfrm>
          <a:prstGeom prst="rect">
            <a:avLst/>
          </a:prstGeom>
          <a:noFill/>
        </p:spPr>
        <p:txBody>
          <a:bodyPr wrap="square" rtlCol="0">
            <a:spAutoFit/>
          </a:bodyPr>
          <a:lstStyle/>
          <a:p>
            <a:pPr lvl="0">
              <a:spcAft>
                <a:spcPts val="600"/>
              </a:spcAft>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2</a:t>
            </a:r>
            <a:r>
              <a:rPr lang="en-US" sz="3600" noProof="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Viết</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3 - 4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kể</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việc</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thân</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3600" dirty="0"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Rectangle 3"/>
          <p:cNvSpPr/>
          <p:nvPr/>
        </p:nvSpPr>
        <p:spPr>
          <a:xfrm>
            <a:off x="83106" y="2420715"/>
            <a:ext cx="2047334" cy="1084455"/>
          </a:xfrm>
          <a:prstGeom prst="rect">
            <a:avLst/>
          </a:prstGeom>
          <a:solidFill>
            <a:srgbClr val="92D050"/>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3200" dirty="0" err="1" smtClean="0">
                <a:solidFill>
                  <a:schemeClr val="tx1"/>
                </a:solidFill>
              </a:rPr>
              <a:t>Kể</a:t>
            </a:r>
            <a:r>
              <a:rPr lang="en-US" sz="3200" dirty="0" smtClean="0">
                <a:solidFill>
                  <a:schemeClr val="tx1"/>
                </a:solidFill>
              </a:rPr>
              <a:t> </a:t>
            </a:r>
            <a:r>
              <a:rPr lang="en-US" sz="3200" dirty="0" err="1" smtClean="0">
                <a:solidFill>
                  <a:schemeClr val="tx1"/>
                </a:solidFill>
              </a:rPr>
              <a:t>về</a:t>
            </a:r>
            <a:r>
              <a:rPr lang="en-US" sz="3200" dirty="0" smtClean="0">
                <a:solidFill>
                  <a:schemeClr val="tx1"/>
                </a:solidFill>
              </a:rPr>
              <a:t> </a:t>
            </a:r>
          </a:p>
          <a:p>
            <a:pPr algn="ctr"/>
            <a:r>
              <a:rPr lang="en-US" sz="3200" dirty="0" err="1" smtClean="0">
                <a:solidFill>
                  <a:schemeClr val="tx1"/>
                </a:solidFill>
              </a:rPr>
              <a:t>người</a:t>
            </a:r>
            <a:r>
              <a:rPr lang="en-US" sz="3200" dirty="0" smtClean="0">
                <a:solidFill>
                  <a:schemeClr val="tx1"/>
                </a:solidFill>
              </a:rPr>
              <a:t> </a:t>
            </a:r>
            <a:r>
              <a:rPr lang="en-US" sz="3200" dirty="0" err="1" smtClean="0">
                <a:solidFill>
                  <a:schemeClr val="tx1"/>
                </a:solidFill>
              </a:rPr>
              <a:t>thân</a:t>
            </a:r>
            <a:endParaRPr lang="en-US" sz="3200" dirty="0">
              <a:solidFill>
                <a:schemeClr val="tx1"/>
              </a:solidFill>
            </a:endParaRPr>
          </a:p>
        </p:txBody>
      </p:sp>
      <p:sp>
        <p:nvSpPr>
          <p:cNvPr id="21" name="Rectangle 20"/>
          <p:cNvSpPr/>
          <p:nvPr/>
        </p:nvSpPr>
        <p:spPr>
          <a:xfrm>
            <a:off x="3172640" y="1094510"/>
            <a:ext cx="5195506" cy="991924"/>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smtClean="0">
                <a:solidFill>
                  <a:schemeClr val="tx1"/>
                </a:solidFill>
              </a:rPr>
              <a:t>- </a:t>
            </a:r>
            <a:r>
              <a:rPr lang="en-US" sz="3200" dirty="0" err="1" smtClean="0">
                <a:solidFill>
                  <a:schemeClr val="tx1"/>
                </a:solidFill>
              </a:rPr>
              <a:t>Người</a:t>
            </a:r>
            <a:r>
              <a:rPr lang="en-US" sz="3200" dirty="0" smtClean="0">
                <a:solidFill>
                  <a:schemeClr val="tx1"/>
                </a:solidFill>
              </a:rPr>
              <a:t> </a:t>
            </a:r>
            <a:r>
              <a:rPr lang="en-US" sz="3200" dirty="0" err="1" smtClean="0">
                <a:solidFill>
                  <a:schemeClr val="tx1"/>
                </a:solidFill>
              </a:rPr>
              <a:t>thân</a:t>
            </a:r>
            <a:r>
              <a:rPr lang="en-US" sz="3200" dirty="0" smtClean="0">
                <a:solidFill>
                  <a:schemeClr val="tx1"/>
                </a:solidFill>
              </a:rPr>
              <a:t> </a:t>
            </a:r>
            <a:r>
              <a:rPr lang="en-US" sz="3200" dirty="0" err="1" smtClean="0">
                <a:solidFill>
                  <a:schemeClr val="tx1"/>
                </a:solidFill>
              </a:rPr>
              <a:t>mà</a:t>
            </a:r>
            <a:r>
              <a:rPr lang="en-US" sz="3200" dirty="0" smtClean="0">
                <a:solidFill>
                  <a:schemeClr val="tx1"/>
                </a:solidFill>
              </a:rPr>
              <a:t> </a:t>
            </a:r>
            <a:r>
              <a:rPr lang="en-US" sz="3200" dirty="0" err="1" smtClean="0">
                <a:solidFill>
                  <a:schemeClr val="tx1"/>
                </a:solidFill>
              </a:rPr>
              <a:t>em</a:t>
            </a:r>
            <a:r>
              <a:rPr lang="en-US" sz="3200" dirty="0" smtClean="0">
                <a:solidFill>
                  <a:schemeClr val="tx1"/>
                </a:solidFill>
              </a:rPr>
              <a:t> </a:t>
            </a:r>
            <a:r>
              <a:rPr lang="en-US" sz="3200" dirty="0" err="1" smtClean="0">
                <a:solidFill>
                  <a:schemeClr val="tx1"/>
                </a:solidFill>
              </a:rPr>
              <a:t>muốn</a:t>
            </a:r>
            <a:r>
              <a:rPr lang="en-US" sz="3200" dirty="0" smtClean="0">
                <a:solidFill>
                  <a:schemeClr val="tx1"/>
                </a:solidFill>
              </a:rPr>
              <a:t> </a:t>
            </a:r>
            <a:r>
              <a:rPr lang="en-US" sz="3200" dirty="0" err="1" smtClean="0">
                <a:solidFill>
                  <a:schemeClr val="tx1"/>
                </a:solidFill>
              </a:rPr>
              <a:t>kể</a:t>
            </a:r>
            <a:r>
              <a:rPr lang="en-US" sz="3200" dirty="0" smtClean="0">
                <a:solidFill>
                  <a:schemeClr val="tx1"/>
                </a:solidFill>
              </a:rPr>
              <a:t> </a:t>
            </a:r>
            <a:r>
              <a:rPr lang="en-US" sz="3200" dirty="0" err="1" smtClean="0">
                <a:solidFill>
                  <a:srgbClr val="FF0000"/>
                </a:solidFill>
              </a:rPr>
              <a:t>là</a:t>
            </a:r>
            <a:r>
              <a:rPr lang="en-US" sz="3200" dirty="0" smtClean="0">
                <a:solidFill>
                  <a:srgbClr val="FF0000"/>
                </a:solidFill>
              </a:rPr>
              <a:t> </a:t>
            </a:r>
            <a:r>
              <a:rPr lang="en-US" sz="3200" dirty="0" err="1" smtClean="0">
                <a:solidFill>
                  <a:srgbClr val="FF0000"/>
                </a:solidFill>
              </a:rPr>
              <a:t>ai</a:t>
            </a:r>
            <a:r>
              <a:rPr lang="en-US" sz="3200" dirty="0" smtClean="0">
                <a:solidFill>
                  <a:schemeClr val="tx1"/>
                </a:solidFill>
              </a:rPr>
              <a:t>?</a:t>
            </a:r>
            <a:endParaRPr lang="en-US" sz="3200" dirty="0">
              <a:solidFill>
                <a:schemeClr val="tx1"/>
              </a:solidFill>
            </a:endParaRPr>
          </a:p>
        </p:txBody>
      </p:sp>
      <p:cxnSp>
        <p:nvCxnSpPr>
          <p:cNvPr id="7" name="Straight Arrow Connector 6"/>
          <p:cNvCxnSpPr>
            <a:stCxn id="4" idx="3"/>
            <a:endCxn id="21" idx="1"/>
          </p:cNvCxnSpPr>
          <p:nvPr/>
        </p:nvCxnSpPr>
        <p:spPr>
          <a:xfrm flipV="1">
            <a:off x="2130440" y="1590472"/>
            <a:ext cx="1042200" cy="1372471"/>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172699" y="2500599"/>
            <a:ext cx="5195447" cy="973270"/>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smtClean="0">
                <a:solidFill>
                  <a:schemeClr val="tx1"/>
                </a:solidFill>
              </a:rPr>
              <a:t>- </a:t>
            </a:r>
            <a:r>
              <a:rPr lang="en-US" sz="3200" dirty="0" err="1" smtClean="0">
                <a:solidFill>
                  <a:schemeClr val="tx1"/>
                </a:solidFill>
              </a:rPr>
              <a:t>Người</a:t>
            </a:r>
            <a:r>
              <a:rPr lang="en-US" sz="3200" dirty="0" smtClean="0">
                <a:solidFill>
                  <a:schemeClr val="tx1"/>
                </a:solidFill>
              </a:rPr>
              <a:t> </a:t>
            </a:r>
            <a:r>
              <a:rPr lang="en-US" sz="3200" dirty="0" err="1" smtClean="0">
                <a:solidFill>
                  <a:schemeClr val="tx1"/>
                </a:solidFill>
              </a:rPr>
              <a:t>thân</a:t>
            </a:r>
            <a:r>
              <a:rPr lang="en-US" sz="3200" dirty="0" smtClean="0">
                <a:solidFill>
                  <a:schemeClr val="tx1"/>
                </a:solidFill>
              </a:rPr>
              <a:t> </a:t>
            </a:r>
            <a:r>
              <a:rPr lang="en-US" sz="3200" dirty="0" err="1" smtClean="0">
                <a:solidFill>
                  <a:schemeClr val="tx1"/>
                </a:solidFill>
              </a:rPr>
              <a:t>của</a:t>
            </a:r>
            <a:r>
              <a:rPr lang="en-US" sz="3200" dirty="0" smtClean="0">
                <a:solidFill>
                  <a:schemeClr val="tx1"/>
                </a:solidFill>
              </a:rPr>
              <a:t> </a:t>
            </a:r>
            <a:r>
              <a:rPr lang="en-US" sz="3200" dirty="0" err="1" smtClean="0">
                <a:solidFill>
                  <a:schemeClr val="tx1"/>
                </a:solidFill>
              </a:rPr>
              <a:t>em</a:t>
            </a:r>
            <a:r>
              <a:rPr lang="en-US" sz="3200" dirty="0" smtClean="0">
                <a:solidFill>
                  <a:schemeClr val="tx1"/>
                </a:solidFill>
              </a:rPr>
              <a:t> </a:t>
            </a:r>
            <a:r>
              <a:rPr lang="en-US" sz="3200" dirty="0" err="1" smtClean="0">
                <a:solidFill>
                  <a:srgbClr val="FF0000"/>
                </a:solidFill>
              </a:rPr>
              <a:t>đã</a:t>
            </a:r>
            <a:r>
              <a:rPr lang="en-US" sz="3200" dirty="0" smtClean="0">
                <a:solidFill>
                  <a:srgbClr val="FF0000"/>
                </a:solidFill>
              </a:rPr>
              <a:t> </a:t>
            </a:r>
            <a:r>
              <a:rPr lang="en-US" sz="3200" dirty="0" err="1" smtClean="0">
                <a:solidFill>
                  <a:srgbClr val="FF0000"/>
                </a:solidFill>
              </a:rPr>
              <a:t>làm</a:t>
            </a:r>
            <a:r>
              <a:rPr lang="en-US" sz="3200" dirty="0" smtClean="0">
                <a:solidFill>
                  <a:srgbClr val="FF0000"/>
                </a:solidFill>
              </a:rPr>
              <a:t> </a:t>
            </a:r>
            <a:r>
              <a:rPr lang="en-US" sz="3200" dirty="0" err="1" smtClean="0">
                <a:solidFill>
                  <a:srgbClr val="FF0000"/>
                </a:solidFill>
              </a:rPr>
              <a:t>việc</a:t>
            </a:r>
            <a:r>
              <a:rPr lang="en-US" sz="3200" dirty="0" smtClean="0">
                <a:solidFill>
                  <a:srgbClr val="FF0000"/>
                </a:solidFill>
              </a:rPr>
              <a:t> </a:t>
            </a:r>
            <a:r>
              <a:rPr lang="en-US" sz="3200" dirty="0" err="1" smtClean="0">
                <a:solidFill>
                  <a:srgbClr val="FF0000"/>
                </a:solidFill>
              </a:rPr>
              <a:t>gì</a:t>
            </a:r>
            <a:r>
              <a:rPr lang="en-US" sz="3200" dirty="0" smtClean="0">
                <a:solidFill>
                  <a:srgbClr val="FF0000"/>
                </a:solidFill>
              </a:rPr>
              <a:t> </a:t>
            </a:r>
            <a:r>
              <a:rPr lang="en-US" sz="3200" dirty="0" err="1" smtClean="0">
                <a:solidFill>
                  <a:srgbClr val="FF0000"/>
                </a:solidFill>
              </a:rPr>
              <a:t>cho</a:t>
            </a:r>
            <a:r>
              <a:rPr lang="en-US" sz="3200" dirty="0" smtClean="0">
                <a:solidFill>
                  <a:srgbClr val="FF0000"/>
                </a:solidFill>
              </a:rPr>
              <a:t> </a:t>
            </a:r>
            <a:r>
              <a:rPr lang="en-US" sz="3200" dirty="0" err="1" smtClean="0">
                <a:solidFill>
                  <a:srgbClr val="FF0000"/>
                </a:solidFill>
              </a:rPr>
              <a:t>em</a:t>
            </a:r>
            <a:r>
              <a:rPr lang="en-US" sz="3200" dirty="0" smtClean="0">
                <a:solidFill>
                  <a:srgbClr val="FF0000"/>
                </a:solidFill>
              </a:rPr>
              <a:t>?</a:t>
            </a:r>
            <a:endParaRPr lang="en-US" sz="3200" dirty="0">
              <a:solidFill>
                <a:srgbClr val="FF0000"/>
              </a:solidFill>
            </a:endParaRPr>
          </a:p>
        </p:txBody>
      </p:sp>
      <p:sp>
        <p:nvSpPr>
          <p:cNvPr id="26" name="Rectangle 25"/>
          <p:cNvSpPr/>
          <p:nvPr/>
        </p:nvSpPr>
        <p:spPr>
          <a:xfrm>
            <a:off x="3172637" y="3976242"/>
            <a:ext cx="5195509" cy="1011394"/>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smtClean="0">
                <a:solidFill>
                  <a:schemeClr val="tx1"/>
                </a:solidFill>
              </a:rPr>
              <a:t>- </a:t>
            </a:r>
            <a:r>
              <a:rPr lang="en-US" sz="3200" dirty="0" err="1" smtClean="0">
                <a:solidFill>
                  <a:srgbClr val="FF0000"/>
                </a:solidFill>
              </a:rPr>
              <a:t>Tình</a:t>
            </a:r>
            <a:r>
              <a:rPr lang="en-US" sz="3200" dirty="0" smtClean="0">
                <a:solidFill>
                  <a:srgbClr val="FF0000"/>
                </a:solidFill>
              </a:rPr>
              <a:t> </a:t>
            </a:r>
            <a:r>
              <a:rPr lang="en-US" sz="3200" dirty="0" err="1" smtClean="0">
                <a:solidFill>
                  <a:srgbClr val="FF0000"/>
                </a:solidFill>
              </a:rPr>
              <a:t>cảm</a:t>
            </a:r>
            <a:r>
              <a:rPr lang="en-US" sz="3200" dirty="0" smtClean="0">
                <a:solidFill>
                  <a:srgbClr val="FF0000"/>
                </a:solidFill>
              </a:rPr>
              <a:t> </a:t>
            </a:r>
            <a:r>
              <a:rPr lang="en-US" sz="3200" dirty="0" err="1" smtClean="0">
                <a:solidFill>
                  <a:srgbClr val="FF0000"/>
                </a:solidFill>
              </a:rPr>
              <a:t>của</a:t>
            </a:r>
            <a:r>
              <a:rPr lang="en-US" sz="3200" dirty="0" smtClean="0">
                <a:solidFill>
                  <a:srgbClr val="FF0000"/>
                </a:solidFill>
              </a:rPr>
              <a:t> </a:t>
            </a:r>
            <a:r>
              <a:rPr lang="en-US" sz="3200" dirty="0" err="1" smtClean="0">
                <a:solidFill>
                  <a:srgbClr val="FF0000"/>
                </a:solidFill>
              </a:rPr>
              <a:t>em</a:t>
            </a:r>
            <a:r>
              <a:rPr lang="en-US" sz="3200" dirty="0" smtClean="0">
                <a:solidFill>
                  <a:schemeClr val="tx1"/>
                </a:solidFill>
              </a:rPr>
              <a:t>.</a:t>
            </a:r>
            <a:endParaRPr lang="en-US" sz="3200" dirty="0">
              <a:solidFill>
                <a:schemeClr val="tx1"/>
              </a:solidFill>
            </a:endParaRPr>
          </a:p>
        </p:txBody>
      </p:sp>
      <p:cxnSp>
        <p:nvCxnSpPr>
          <p:cNvPr id="31" name="Straight Arrow Connector 30"/>
          <p:cNvCxnSpPr/>
          <p:nvPr/>
        </p:nvCxnSpPr>
        <p:spPr>
          <a:xfrm>
            <a:off x="2130499" y="3004508"/>
            <a:ext cx="1042200" cy="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26" idx="1"/>
          </p:cNvCxnSpPr>
          <p:nvPr/>
        </p:nvCxnSpPr>
        <p:spPr>
          <a:xfrm>
            <a:off x="2130499" y="3002883"/>
            <a:ext cx="1042138" cy="1479056"/>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endCxn id="38" idx="1"/>
          </p:cNvCxnSpPr>
          <p:nvPr/>
        </p:nvCxnSpPr>
        <p:spPr>
          <a:xfrm flipV="1">
            <a:off x="8368146" y="2390196"/>
            <a:ext cx="1039097" cy="58497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9407243" y="1956000"/>
            <a:ext cx="2493808" cy="868392"/>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err="1" smtClean="0">
                <a:solidFill>
                  <a:schemeClr val="tx1"/>
                </a:solidFill>
              </a:rPr>
              <a:t>Việc</a:t>
            </a:r>
            <a:r>
              <a:rPr lang="en-US" sz="3200" dirty="0" smtClean="0">
                <a:solidFill>
                  <a:schemeClr val="tx1"/>
                </a:solidFill>
              </a:rPr>
              <a:t> </a:t>
            </a:r>
            <a:r>
              <a:rPr lang="en-US" sz="3200" dirty="0" err="1" smtClean="0">
                <a:solidFill>
                  <a:schemeClr val="tx1"/>
                </a:solidFill>
              </a:rPr>
              <a:t>thứ</a:t>
            </a:r>
            <a:r>
              <a:rPr lang="en-US" sz="3200" dirty="0" smtClean="0">
                <a:solidFill>
                  <a:schemeClr val="tx1"/>
                </a:solidFill>
              </a:rPr>
              <a:t> </a:t>
            </a:r>
            <a:r>
              <a:rPr lang="en-US" sz="3200" dirty="0" err="1" smtClean="0">
                <a:solidFill>
                  <a:schemeClr val="tx1"/>
                </a:solidFill>
              </a:rPr>
              <a:t>nhất</a:t>
            </a:r>
            <a:endParaRPr lang="en-US" sz="3200" dirty="0">
              <a:solidFill>
                <a:schemeClr val="tx1"/>
              </a:solidFill>
            </a:endParaRPr>
          </a:p>
        </p:txBody>
      </p:sp>
      <p:sp>
        <p:nvSpPr>
          <p:cNvPr id="41" name="Rectangle 40"/>
          <p:cNvSpPr/>
          <p:nvPr/>
        </p:nvSpPr>
        <p:spPr>
          <a:xfrm>
            <a:off x="9407243" y="3107553"/>
            <a:ext cx="2493808" cy="868392"/>
          </a:xfrm>
          <a:prstGeom prst="rect">
            <a:avLst/>
          </a:prstGeom>
          <a:solidFill>
            <a:schemeClr val="accent1">
              <a:lumMod val="60000"/>
              <a:lumOff val="40000"/>
            </a:schemeClr>
          </a:solidFill>
        </p:spPr>
        <p:style>
          <a:lnRef idx="1">
            <a:schemeClr val="accent4"/>
          </a:lnRef>
          <a:fillRef idx="3">
            <a:schemeClr val="accent4"/>
          </a:fillRef>
          <a:effectRef idx="2">
            <a:schemeClr val="accent4"/>
          </a:effectRef>
          <a:fontRef idx="minor">
            <a:schemeClr val="lt1"/>
          </a:fontRef>
        </p:style>
        <p:txBody>
          <a:bodyPr rtlCol="0" anchor="ctr"/>
          <a:lstStyle/>
          <a:p>
            <a:r>
              <a:rPr lang="en-US" sz="3200" dirty="0" err="1" smtClean="0">
                <a:solidFill>
                  <a:schemeClr val="tx1"/>
                </a:solidFill>
              </a:rPr>
              <a:t>Việc</a:t>
            </a:r>
            <a:r>
              <a:rPr lang="en-US" sz="3200" dirty="0" smtClean="0">
                <a:solidFill>
                  <a:schemeClr val="tx1"/>
                </a:solidFill>
              </a:rPr>
              <a:t> </a:t>
            </a:r>
            <a:r>
              <a:rPr lang="en-US" sz="3200" dirty="0" err="1" smtClean="0">
                <a:solidFill>
                  <a:schemeClr val="tx1"/>
                </a:solidFill>
              </a:rPr>
              <a:t>thứ</a:t>
            </a:r>
            <a:r>
              <a:rPr lang="en-US" sz="3200" dirty="0" smtClean="0">
                <a:solidFill>
                  <a:schemeClr val="tx1"/>
                </a:solidFill>
              </a:rPr>
              <a:t> </a:t>
            </a:r>
            <a:r>
              <a:rPr lang="en-US" sz="3200" dirty="0" err="1" smtClean="0">
                <a:solidFill>
                  <a:schemeClr val="tx1"/>
                </a:solidFill>
              </a:rPr>
              <a:t>nhất</a:t>
            </a:r>
            <a:endParaRPr lang="en-US" sz="3200" dirty="0">
              <a:solidFill>
                <a:schemeClr val="tx1"/>
              </a:solidFill>
            </a:endParaRPr>
          </a:p>
        </p:txBody>
      </p:sp>
      <p:cxnSp>
        <p:nvCxnSpPr>
          <p:cNvPr id="42" name="Straight Arrow Connector 41"/>
          <p:cNvCxnSpPr>
            <a:endCxn id="41" idx="1"/>
          </p:cNvCxnSpPr>
          <p:nvPr/>
        </p:nvCxnSpPr>
        <p:spPr>
          <a:xfrm>
            <a:off x="8368145" y="2990340"/>
            <a:ext cx="1039098" cy="55140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01215880-E6B9-4ECA-B101-FB4236F6BE3F}"/>
              </a:ext>
            </a:extLst>
          </p:cNvPr>
          <p:cNvSpPr txBox="1"/>
          <p:nvPr/>
        </p:nvSpPr>
        <p:spPr>
          <a:xfrm>
            <a:off x="928255" y="1348907"/>
            <a:ext cx="720436" cy="646331"/>
          </a:xfrm>
          <a:prstGeom prst="rect">
            <a:avLst/>
          </a:prstGeom>
          <a:noFill/>
        </p:spPr>
        <p:txBody>
          <a:bodyPr wrap="square" rtlCol="0">
            <a:spAutoFit/>
          </a:bodyPr>
          <a:lstStyle/>
          <a:p>
            <a:pPr lvl="0">
              <a:spcAft>
                <a:spcPts val="600"/>
              </a:spcAft>
            </a:pPr>
            <a:r>
              <a:rPr lang="en-US" sz="3600" noProof="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G:</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154718774"/>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37457"/>
            <a:ext cx="10515600" cy="4351338"/>
          </a:xfrm>
        </p:spPr>
        <p:txBody>
          <a:bodyPr>
            <a:normAutofit/>
          </a:bodyPr>
          <a:lstStyle/>
          <a:p>
            <a:pPr marL="0" indent="0">
              <a:buNone/>
            </a:pPr>
            <a:r>
              <a:rPr lang="en-US" sz="3600" dirty="0" smtClean="0">
                <a:latin typeface="Times New Roman" panose="02020603050405020304" pitchFamily="18" charset="0"/>
                <a:cs typeface="Times New Roman" panose="02020603050405020304" pitchFamily="18" charset="0"/>
              </a:rPr>
              <a:t>	M</a:t>
            </a:r>
            <a:r>
              <a:rPr lang="vi-VN" sz="3600" dirty="0" smtClean="0">
                <a:latin typeface="Times New Roman" panose="02020603050405020304" pitchFamily="18" charset="0"/>
                <a:cs typeface="Times New Roman" panose="02020603050405020304" pitchFamily="18" charset="0"/>
              </a:rPr>
              <a:t>ẹ </a:t>
            </a:r>
            <a:r>
              <a:rPr lang="vi-VN" sz="3600" dirty="0">
                <a:latin typeface="Times New Roman" panose="02020603050405020304" pitchFamily="18" charset="0"/>
                <a:cs typeface="Times New Roman" panose="02020603050405020304" pitchFamily="18" charset="0"/>
              </a:rPr>
              <a:t>là người </a:t>
            </a:r>
            <a:r>
              <a:rPr lang="en-US" sz="3600" dirty="0" err="1" smtClean="0">
                <a:latin typeface="Times New Roman" panose="02020603050405020304" pitchFamily="18" charset="0"/>
                <a:cs typeface="Times New Roman" panose="02020603050405020304" pitchFamily="18" charset="0"/>
              </a:rPr>
              <a:t>mà</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em</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vô</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cùng</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yêu</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quý</a:t>
            </a:r>
            <a:r>
              <a:rPr lang="vi-VN"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Khi</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em</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bị</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ốm</a:t>
            </a:r>
            <a:r>
              <a:rPr lang="vi-VN" sz="3600" dirty="0" smtClean="0">
                <a:latin typeface="Times New Roman" panose="02020603050405020304" pitchFamily="18" charset="0"/>
                <a:cs typeface="Times New Roman" panose="02020603050405020304" pitchFamily="18" charset="0"/>
              </a:rPr>
              <a:t>, </a:t>
            </a:r>
            <a:r>
              <a:rPr lang="vi-VN" sz="3600" dirty="0">
                <a:latin typeface="+mj-lt"/>
              </a:rPr>
              <a:t>mẹ đã thức cả đêm để chăm sóc cho em. Mẹ nấu cháo cho em ăn, mua thuốc cho em uống. Mẹ còn ở bên cạnh để ru em ngủ. Em cảm thấy biết ơn mẹ rất nhiều.</a:t>
            </a:r>
            <a:endParaRPr lang="en-US" sz="3600" dirty="0">
              <a:latin typeface="+mj-lt"/>
            </a:endParaRPr>
          </a:p>
        </p:txBody>
      </p:sp>
      <p:sp>
        <p:nvSpPr>
          <p:cNvPr id="4" name="Rectangle 3"/>
          <p:cNvSpPr/>
          <p:nvPr/>
        </p:nvSpPr>
        <p:spPr>
          <a:xfrm>
            <a:off x="798094" y="2880635"/>
            <a:ext cx="10848474" cy="2308324"/>
          </a:xfrm>
          <a:prstGeom prst="rect">
            <a:avLst/>
          </a:prstGeom>
        </p:spPr>
        <p:txBody>
          <a:bodyPr wrap="square">
            <a:spAutoFit/>
          </a:bodyPr>
          <a:lstStyle/>
          <a:p>
            <a:r>
              <a:rPr lang="en-US" sz="3600" dirty="0" smtClean="0">
                <a:latin typeface="+mj-lt"/>
              </a:rPr>
              <a:t>	</a:t>
            </a:r>
            <a:r>
              <a:rPr lang="vi-VN" sz="3600" dirty="0" smtClean="0">
                <a:latin typeface="+mj-lt"/>
              </a:rPr>
              <a:t>Bà </a:t>
            </a:r>
            <a:r>
              <a:rPr lang="vi-VN" sz="3600" dirty="0">
                <a:latin typeface="+mj-lt"/>
              </a:rPr>
              <a:t>ngoại là người mà em </a:t>
            </a:r>
            <a:r>
              <a:rPr lang="en-US" sz="3600" dirty="0" err="1" smtClean="0">
                <a:latin typeface="Times New Roman" panose="02020603050405020304" pitchFamily="18" charset="0"/>
                <a:cs typeface="Times New Roman" panose="02020603050405020304" pitchFamily="18" charset="0"/>
              </a:rPr>
              <a:t>rất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kính</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trọng</a:t>
            </a:r>
            <a:r>
              <a:rPr lang="vi-VN" sz="3600" dirty="0" smtClean="0">
                <a:latin typeface="Times New Roman" panose="02020603050405020304" pitchFamily="18" charset="0"/>
                <a:cs typeface="Times New Roman" panose="02020603050405020304" pitchFamily="18" charset="0"/>
              </a:rPr>
              <a:t>. </a:t>
            </a:r>
            <a:r>
              <a:rPr lang="vi-VN" sz="3600" dirty="0">
                <a:latin typeface="+mj-lt"/>
              </a:rPr>
              <a:t>Bà thường kể chuyện </a:t>
            </a:r>
            <a:r>
              <a:rPr lang="vi-VN" sz="3600" dirty="0" smtClean="0">
                <a:latin typeface="+mj-lt"/>
              </a:rPr>
              <a:t>cho </a:t>
            </a:r>
            <a:r>
              <a:rPr lang="vi-VN" sz="3600" dirty="0">
                <a:latin typeface="+mj-lt"/>
              </a:rPr>
              <a:t>em nghe. Bà dạy em </a:t>
            </a:r>
            <a:r>
              <a:rPr lang="vi-VN" sz="3600">
                <a:latin typeface="+mj-lt"/>
              </a:rPr>
              <a:t>cách </a:t>
            </a:r>
            <a:r>
              <a:rPr lang="en-US" sz="3600" smtClean="0">
                <a:latin typeface="Times New Roman" panose="02020603050405020304" pitchFamily="18" charset="0"/>
                <a:cs typeface="Times New Roman" panose="02020603050405020304" pitchFamily="18" charset="0"/>
              </a:rPr>
              <a:t>quét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nhà</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nhặt</a:t>
            </a:r>
            <a:r>
              <a:rPr lang="en-US"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rau</a:t>
            </a:r>
            <a:r>
              <a:rPr lang="vi-VN" sz="3600" dirty="0" smtClean="0">
                <a:latin typeface="Times New Roman" panose="02020603050405020304" pitchFamily="18" charset="0"/>
                <a:cs typeface="Times New Roman" panose="02020603050405020304" pitchFamily="18" charset="0"/>
              </a:rPr>
              <a:t>. </a:t>
            </a:r>
            <a:r>
              <a:rPr lang="vi-VN" sz="3600" dirty="0" smtClean="0">
                <a:latin typeface="+mj-lt"/>
              </a:rPr>
              <a:t>Em </a:t>
            </a:r>
            <a:r>
              <a:rPr lang="vi-VN" sz="3600" dirty="0">
                <a:latin typeface="+mj-lt"/>
              </a:rPr>
              <a:t>rất yêu bà, em mong bà luôn mạnh khỏe và sống thật lâu với em. </a:t>
            </a:r>
            <a:endParaRPr lang="en-US" sz="3600" dirty="0">
              <a:latin typeface="+mj-lt"/>
            </a:endParaRPr>
          </a:p>
        </p:txBody>
      </p:sp>
    </p:spTree>
    <p:extLst>
      <p:ext uri="{BB962C8B-B14F-4D97-AF65-F5344CB8AC3E}">
        <p14:creationId xmlns:p14="http://schemas.microsoft.com/office/powerpoint/2010/main" val="41147337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105" r="1550"/>
          <a:stretch/>
        </p:blipFill>
        <p:spPr>
          <a:xfrm>
            <a:off x="1658280" y="70055"/>
            <a:ext cx="9877327" cy="7109445"/>
          </a:xfrm>
          <a:prstGeom prst="rect">
            <a:avLst/>
          </a:prstGeom>
        </p:spPr>
      </p:pic>
      <p:pic>
        <p:nvPicPr>
          <p:cNvPr id="16" name="图片 40964" descr="1-40"/>
          <p:cNvPicPr>
            <a:picLocks noChangeAspect="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4D5F768A-B94A-4C92-956B-B20901D8F566}"/>
              </a:ext>
            </a:extLst>
          </p:cNvPr>
          <p:cNvSpPr txBox="1"/>
          <p:nvPr/>
        </p:nvSpPr>
        <p:spPr>
          <a:xfrm>
            <a:off x="877365"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4211863" y="1729243"/>
            <a:ext cx="2715494"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err="1" smtClean="0">
                <a:solidFill>
                  <a:srgbClr val="FF0000"/>
                </a:solidFill>
                <a:latin typeface="HP001 4 hàng" panose="020B0603050302020204" pitchFamily="34" charset="0"/>
                <a:ea typeface="方正卡通简体" panose="03000509000000000000" pitchFamily="65" charset="-122"/>
              </a:rPr>
              <a:t>Đọc</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mở</a:t>
            </a:r>
            <a:r>
              <a:rPr lang="en-US" altLang="zh-CN" sz="3200" b="1" dirty="0" smtClean="0">
                <a:solidFill>
                  <a:srgbClr val="FF0000"/>
                </a:solidFill>
                <a:latin typeface="HP001 4 hàng" panose="020B0603050302020204" pitchFamily="34" charset="0"/>
                <a:ea typeface="方正卡通简体" panose="03000509000000000000" pitchFamily="65" charset="-122"/>
              </a:rPr>
              <a:t> </a:t>
            </a:r>
            <a:r>
              <a:rPr lang="en-US" altLang="zh-CN" sz="3200" b="1" dirty="0" err="1" smtClean="0">
                <a:solidFill>
                  <a:srgbClr val="FF0000"/>
                </a:solidFill>
                <a:latin typeface="HP001 4 hàng" panose="020B0603050302020204" pitchFamily="34" charset="0"/>
                <a:ea typeface="方正卡通简体" panose="03000509000000000000" pitchFamily="65" charset="-122"/>
              </a:rPr>
              <a:t>rộng</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3">
            <a:extLst>
              <a:ext uri="{28A0092B-C50C-407E-A947-70E740481C1C}">
                <a14:useLocalDpi xmlns:a14="http://schemas.microsoft.com/office/drawing/2010/main" val="0"/>
              </a:ext>
            </a:extLst>
          </a:blip>
          <a:srcRect l="84852" r="8408"/>
          <a:stretch/>
        </p:blipFill>
        <p:spPr>
          <a:xfrm>
            <a:off x="11466332" y="70054"/>
            <a:ext cx="684543" cy="7109445"/>
          </a:xfrm>
          <a:prstGeom prst="rect">
            <a:avLst/>
          </a:prstGeom>
        </p:spPr>
      </p:pic>
    </p:spTree>
    <p:extLst>
      <p:ext uri="{BB962C8B-B14F-4D97-AF65-F5344CB8AC3E}">
        <p14:creationId xmlns:p14="http://schemas.microsoft.com/office/powerpoint/2010/main" val="38790882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theme/theme1.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320</TotalTime>
  <Words>312</Words>
  <Application>Microsoft Office PowerPoint</Application>
  <PresentationFormat>Widescreen</PresentationFormat>
  <Paragraphs>53</Paragraphs>
  <Slides>13</Slides>
  <Notes>2</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13</vt:i4>
      </vt:variant>
    </vt:vector>
  </HeadingPairs>
  <TitlesOfParts>
    <vt:vector size="26" baseType="lpstr">
      <vt:lpstr>Arial</vt:lpstr>
      <vt:lpstr>Arial-Rounded</vt:lpstr>
      <vt:lpstr>Calibri</vt:lpstr>
      <vt:lpstr>Calibri Light</vt:lpstr>
      <vt:lpstr>HP001 4 hàng</vt:lpstr>
      <vt:lpstr>HP001 4H</vt:lpstr>
      <vt:lpstr>黑体</vt:lpstr>
      <vt:lpstr>Times New Roman</vt:lpstr>
      <vt:lpstr>方正卡通简体</vt:lpstr>
      <vt:lpstr>2_Office 主题​​</vt:lpstr>
      <vt:lpstr>3_Office Theme</vt:lpstr>
      <vt:lpstr>5_Office Theme</vt:lpstr>
      <vt:lpstr>7_Office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tran thao</dc:creator>
  <cp:lastModifiedBy>admin</cp:lastModifiedBy>
  <cp:revision>33</cp:revision>
  <dcterms:created xsi:type="dcterms:W3CDTF">2021-05-27T05:55:52Z</dcterms:created>
  <dcterms:modified xsi:type="dcterms:W3CDTF">2022-12-09T07:39:00Z</dcterms:modified>
</cp:coreProperties>
</file>