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736" r:id="rId3"/>
  </p:sldMasterIdLst>
  <p:notesMasterIdLst>
    <p:notesMasterId r:id="rId15"/>
  </p:notesMasterIdLst>
  <p:sldIdLst>
    <p:sldId id="329" r:id="rId4"/>
    <p:sldId id="323" r:id="rId5"/>
    <p:sldId id="366" r:id="rId6"/>
    <p:sldId id="369" r:id="rId7"/>
    <p:sldId id="358" r:id="rId8"/>
    <p:sldId id="355" r:id="rId9"/>
    <p:sldId id="368" r:id="rId10"/>
    <p:sldId id="367" r:id="rId11"/>
    <p:sldId id="365" r:id="rId12"/>
    <p:sldId id="359" r:id="rId13"/>
    <p:sldId id="34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5" d="100"/>
          <a:sy n="85" d="100"/>
        </p:scale>
        <p:origin x="180"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D85D64-AE51-4033-A415-29F4D4D66FD5}" type="datetimeFigureOut">
              <a:rPr lang="en-US" smtClean="0"/>
              <a:t>4/21/2023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0D481-E225-4BC2-BFCC-5730E84A43C2}" type="slidenum">
              <a:rPr lang="en-US" smtClean="0"/>
              <a:t>‹#›</a:t>
            </a:fld>
            <a:endParaRPr lang="en-US"/>
          </a:p>
        </p:txBody>
      </p:sp>
    </p:spTree>
    <p:extLst>
      <p:ext uri="{BB962C8B-B14F-4D97-AF65-F5344CB8AC3E}">
        <p14:creationId xmlns:p14="http://schemas.microsoft.com/office/powerpoint/2010/main" val="380551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633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4/21/2023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41565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4/21/2023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324092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4/21/2023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595231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4/21/2023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92480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4/21/2023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464116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4/21/2023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64577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4/21/2023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74168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4/21/2023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92253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4/21/2023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90747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4/21/2023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938826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4/21/2023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448890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4/21/2023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5337293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4/21/2023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710614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4/21/2023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0661988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4/21/2023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106533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413267177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4/21/2023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21223364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1931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453367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77605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0000101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8135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4/21/2023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472474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38833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930163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795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5809186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8308329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71047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1812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4/21/2023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7894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A70D5D-94D0-4ADD-9F1E-E05B887C81E3}" type="datetimeFigureOut">
              <a:rPr lang="en-US" smtClean="0">
                <a:solidFill>
                  <a:prstClr val="black">
                    <a:tint val="75000"/>
                  </a:prstClr>
                </a:solidFill>
              </a:rPr>
              <a:t>4/21/2023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113564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A70D5D-94D0-4ADD-9F1E-E05B887C81E3}" type="datetimeFigureOut">
              <a:rPr lang="en-US" smtClean="0">
                <a:solidFill>
                  <a:prstClr val="black">
                    <a:tint val="75000"/>
                  </a:prstClr>
                </a:solidFill>
              </a:rPr>
              <a:t>4/21/2023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256314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A70D5D-94D0-4ADD-9F1E-E05B887C81E3}" type="datetimeFigureOut">
              <a:rPr lang="en-US" smtClean="0">
                <a:solidFill>
                  <a:prstClr val="black">
                    <a:tint val="75000"/>
                  </a:prstClr>
                </a:solidFill>
              </a:rPr>
              <a:t>4/21/2023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645151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4/21/2023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626082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4/21/2023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575550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3.jpe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70D5D-94D0-4ADD-9F1E-E05B887C81E3}" type="datetimeFigureOut">
              <a:rPr lang="en-US" smtClean="0">
                <a:solidFill>
                  <a:prstClr val="black">
                    <a:tint val="75000"/>
                  </a:prstClr>
                </a:solidFill>
              </a:rPr>
              <a:t>4/21/2023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056514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4/21/2023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3369162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7" r:id="rId12"/>
    <p:sldLayoutId id="2147483773" r:id="rId13"/>
    <p:sldLayoutId id="21474837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57995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2122837"/>
            <a:ext cx="7381060" cy="1445623"/>
          </a:xfrm>
        </p:spPr>
        <p:txBody>
          <a:bodyPr>
            <a:normAutofit fontScale="90000"/>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spTree>
    <p:extLst>
      <p:ext uri="{BB962C8B-B14F-4D97-AF65-F5344CB8AC3E}">
        <p14:creationId xmlns:p14="http://schemas.microsoft.com/office/powerpoint/2010/main" val="3205184130"/>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93AD1E2-BAA4-614B-8AA8-95EF8A805123}"/>
              </a:ext>
            </a:extLst>
          </p:cNvPr>
          <p:cNvSpPr txBox="1"/>
          <p:nvPr/>
        </p:nvSpPr>
        <p:spPr>
          <a:xfrm>
            <a:off x="106017" y="2159220"/>
            <a:ext cx="11926957" cy="687605"/>
          </a:xfrm>
          <a:prstGeom prst="rect">
            <a:avLst/>
          </a:prstGeom>
          <a:noFill/>
        </p:spPr>
        <p:txBody>
          <a:bodyPr wrap="square" lIns="145143" tIns="72571" rIns="145143" bIns="72571" rtlCol="0">
            <a:spAutoFit/>
          </a:bodyPr>
          <a:lstStyle/>
          <a:p>
            <a:pPr algn="just">
              <a:lnSpc>
                <a:spcPct val="150000"/>
              </a:lnSpc>
            </a:pPr>
            <a:r>
              <a:rPr lang="vi-VN" sz="2700" b="1" dirty="0">
                <a:solidFill>
                  <a:srgbClr val="17479D"/>
                </a:solidFill>
                <a:latin typeface="UTM Avo" panose="02040603050506020204" pitchFamily="18" charset="0"/>
              </a:rPr>
              <a:t>2. </a:t>
            </a:r>
            <a:r>
              <a:rPr lang="en-US" sz="2700" dirty="0" err="1" smtClean="0">
                <a:latin typeface="UTM Avo" panose="02040603050506020204" pitchFamily="18" charset="0"/>
              </a:rPr>
              <a:t>Cùng</a:t>
            </a:r>
            <a:r>
              <a:rPr lang="en-US" sz="2700" dirty="0" smtClean="0">
                <a:latin typeface="UTM Avo" panose="02040603050506020204" pitchFamily="18" charset="0"/>
              </a:rPr>
              <a:t> </a:t>
            </a:r>
            <a:r>
              <a:rPr lang="en-US" sz="2700" dirty="0" err="1" smtClean="0">
                <a:latin typeface="UTM Avo" panose="02040603050506020204" pitchFamily="18" charset="0"/>
              </a:rPr>
              <a:t>đọc</a:t>
            </a:r>
            <a:r>
              <a:rPr lang="en-US" sz="2700" dirty="0" smtClean="0">
                <a:latin typeface="UTM Avo" panose="02040603050506020204" pitchFamily="18" charset="0"/>
              </a:rPr>
              <a:t> </a:t>
            </a:r>
            <a:r>
              <a:rPr lang="en-US" sz="2700" dirty="0" err="1" smtClean="0">
                <a:latin typeface="UTM Avo" panose="02040603050506020204" pitchFamily="18" charset="0"/>
              </a:rPr>
              <a:t>với</a:t>
            </a:r>
            <a:r>
              <a:rPr lang="en-US" sz="2700" dirty="0" smtClean="0">
                <a:latin typeface="UTM Avo" panose="02040603050506020204" pitchFamily="18" charset="0"/>
              </a:rPr>
              <a:t> </a:t>
            </a:r>
            <a:r>
              <a:rPr lang="en-US" sz="2700" dirty="0" err="1" smtClean="0">
                <a:latin typeface="UTM Avo" panose="02040603050506020204" pitchFamily="18" charset="0"/>
              </a:rPr>
              <a:t>các</a:t>
            </a:r>
            <a:r>
              <a:rPr lang="en-US" sz="2700" dirty="0" smtClean="0">
                <a:latin typeface="UTM Avo" panose="02040603050506020204" pitchFamily="18" charset="0"/>
              </a:rPr>
              <a:t> </a:t>
            </a:r>
            <a:r>
              <a:rPr lang="en-US" sz="2700" dirty="0" err="1" smtClean="0">
                <a:latin typeface="UTM Avo" panose="02040603050506020204" pitchFamily="18" charset="0"/>
              </a:rPr>
              <a:t>bạn</a:t>
            </a:r>
            <a:r>
              <a:rPr lang="en-US" sz="2700" dirty="0" smtClean="0">
                <a:latin typeface="UTM Avo" panose="02040603050506020204" pitchFamily="18" charset="0"/>
              </a:rPr>
              <a:t> </a:t>
            </a:r>
            <a:r>
              <a:rPr lang="en-US" sz="2700" dirty="0" err="1" smtClean="0">
                <a:latin typeface="UTM Avo" panose="02040603050506020204" pitchFamily="18" charset="0"/>
              </a:rPr>
              <a:t>và</a:t>
            </a:r>
            <a:r>
              <a:rPr lang="en-US" sz="2700" dirty="0" smtClean="0">
                <a:latin typeface="UTM Avo" panose="02040603050506020204" pitchFamily="18" charset="0"/>
              </a:rPr>
              <a:t> </a:t>
            </a:r>
            <a:r>
              <a:rPr lang="en-US" sz="2700" dirty="0" err="1" smtClean="0">
                <a:latin typeface="UTM Avo" panose="02040603050506020204" pitchFamily="18" charset="0"/>
              </a:rPr>
              <a:t>trao</a:t>
            </a:r>
            <a:r>
              <a:rPr lang="en-US" sz="2700" dirty="0" smtClean="0">
                <a:latin typeface="UTM Avo" panose="02040603050506020204" pitchFamily="18" charset="0"/>
              </a:rPr>
              <a:t> </a:t>
            </a:r>
            <a:r>
              <a:rPr lang="en-US" sz="2700" dirty="0" err="1" smtClean="0">
                <a:latin typeface="UTM Avo" panose="02040603050506020204" pitchFamily="18" charset="0"/>
              </a:rPr>
              <a:t>đổi</a:t>
            </a:r>
            <a:r>
              <a:rPr lang="en-US" sz="2700" dirty="0" smtClean="0">
                <a:latin typeface="UTM Avo" panose="02040603050506020204" pitchFamily="18" charset="0"/>
              </a:rPr>
              <a:t> </a:t>
            </a:r>
            <a:r>
              <a:rPr lang="en-US" sz="2700" dirty="0" err="1" smtClean="0">
                <a:latin typeface="UTM Avo" panose="02040603050506020204" pitchFamily="18" charset="0"/>
              </a:rPr>
              <a:t>một</a:t>
            </a:r>
            <a:r>
              <a:rPr lang="en-US" sz="2700" dirty="0" smtClean="0">
                <a:latin typeface="UTM Avo" panose="02040603050506020204" pitchFamily="18" charset="0"/>
              </a:rPr>
              <a:t> </a:t>
            </a:r>
            <a:r>
              <a:rPr lang="en-US" sz="2700" dirty="0" err="1" smtClean="0">
                <a:latin typeface="UTM Avo" panose="02040603050506020204" pitchFamily="18" charset="0"/>
              </a:rPr>
              <a:t>số</a:t>
            </a:r>
            <a:r>
              <a:rPr lang="en-US" sz="2700" dirty="0" smtClean="0">
                <a:latin typeface="UTM Avo" panose="02040603050506020204" pitchFamily="18" charset="0"/>
              </a:rPr>
              <a:t> </a:t>
            </a:r>
            <a:r>
              <a:rPr lang="en-US" sz="2700" dirty="0" err="1" smtClean="0">
                <a:latin typeface="UTM Avo" panose="02040603050506020204" pitchFamily="18" charset="0"/>
              </a:rPr>
              <a:t>thông</a:t>
            </a:r>
            <a:r>
              <a:rPr lang="en-US" sz="2700" dirty="0" smtClean="0">
                <a:latin typeface="UTM Avo" panose="02040603050506020204" pitchFamily="18" charset="0"/>
              </a:rPr>
              <a:t> tin </a:t>
            </a:r>
            <a:r>
              <a:rPr lang="en-US" sz="2700" dirty="0" err="1" smtClean="0">
                <a:latin typeface="UTM Avo" panose="02040603050506020204" pitchFamily="18" charset="0"/>
              </a:rPr>
              <a:t>về</a:t>
            </a:r>
            <a:r>
              <a:rPr lang="en-US" sz="2700" dirty="0" smtClean="0">
                <a:latin typeface="UTM Avo" panose="02040603050506020204" pitchFamily="18" charset="0"/>
              </a:rPr>
              <a:t> </a:t>
            </a:r>
            <a:r>
              <a:rPr lang="en-US" sz="2700" dirty="0" err="1" smtClean="0">
                <a:latin typeface="UTM Avo" panose="02040603050506020204" pitchFamily="18" charset="0"/>
              </a:rPr>
              <a:t>loài</a:t>
            </a:r>
            <a:r>
              <a:rPr lang="en-US" sz="2700" dirty="0" smtClean="0">
                <a:latin typeface="UTM Avo" panose="02040603050506020204" pitchFamily="18" charset="0"/>
              </a:rPr>
              <a:t> </a:t>
            </a:r>
            <a:r>
              <a:rPr lang="en-US" sz="2700" dirty="0" err="1" smtClean="0">
                <a:latin typeface="UTM Avo" panose="02040603050506020204" pitchFamily="18" charset="0"/>
              </a:rPr>
              <a:t>vật</a:t>
            </a:r>
            <a:r>
              <a:rPr lang="en-US" sz="2700" dirty="0" smtClean="0">
                <a:latin typeface="UTM Avo" panose="02040603050506020204" pitchFamily="18" charset="0"/>
              </a:rPr>
              <a:t> </a:t>
            </a:r>
            <a:r>
              <a:rPr lang="en-US" sz="2700" dirty="0" err="1" smtClean="0">
                <a:latin typeface="UTM Avo" panose="02040603050506020204" pitchFamily="18" charset="0"/>
              </a:rPr>
              <a:t>đó</a:t>
            </a:r>
            <a:r>
              <a:rPr lang="en-US" sz="2700" dirty="0" smtClean="0">
                <a:latin typeface="UTM Avo" panose="02040603050506020204" pitchFamily="18" charset="0"/>
              </a:rPr>
              <a:t>.</a:t>
            </a:r>
            <a:endParaRPr lang="vi-VN" sz="2700" dirty="0">
              <a:latin typeface="UTM Avo" panose="02040603050506020204" pitchFamily="18" charset="0"/>
            </a:endParaRPr>
          </a:p>
        </p:txBody>
      </p:sp>
      <p:sp>
        <p:nvSpPr>
          <p:cNvPr id="14" name="TextBox 13">
            <a:extLst>
              <a:ext uri="{FF2B5EF4-FFF2-40B4-BE49-F238E27FC236}">
                <a16:creationId xmlns:a16="http://schemas.microsoft.com/office/drawing/2014/main" id="{2973DBAD-5BB2-7047-92C6-0362FF3C5BC3}"/>
              </a:ext>
            </a:extLst>
          </p:cNvPr>
          <p:cNvSpPr txBox="1"/>
          <p:nvPr/>
        </p:nvSpPr>
        <p:spPr>
          <a:xfrm>
            <a:off x="2118098" y="347342"/>
            <a:ext cx="8213810" cy="823668"/>
          </a:xfrm>
          <a:prstGeom prst="rect">
            <a:avLst/>
          </a:prstGeom>
          <a:noFill/>
        </p:spPr>
        <p:txBody>
          <a:bodyPr wrap="square" lIns="145143" tIns="72571" rIns="145143" bIns="72571" rtlCol="0">
            <a:spAutoFit/>
          </a:bodyPr>
          <a:lstStyle/>
          <a:p>
            <a:pPr algn="ctr"/>
            <a:r>
              <a:rPr lang="vi-VN" sz="4400" dirty="0">
                <a:solidFill>
                  <a:schemeClr val="accent2"/>
                </a:solidFill>
                <a:latin typeface="UTM Cookies" panose="02040603050506020204" pitchFamily="18" charset="0"/>
              </a:rPr>
              <a:t>Đọc mở rộng</a:t>
            </a:r>
            <a:endParaRPr lang="en-US" sz="4400" dirty="0">
              <a:solidFill>
                <a:schemeClr val="accent2"/>
              </a:solidFill>
              <a:latin typeface="UTM Cookies" panose="02040603050506020204" pitchFamily="18" charset="0"/>
            </a:endParaRPr>
          </a:p>
        </p:txBody>
      </p:sp>
      <p:sp>
        <p:nvSpPr>
          <p:cNvPr id="5" name="TextBox 4">
            <a:extLst>
              <a:ext uri="{FF2B5EF4-FFF2-40B4-BE49-F238E27FC236}">
                <a16:creationId xmlns:a16="http://schemas.microsoft.com/office/drawing/2014/main" id="{9A5FBF8A-C683-DC4F-8D52-7E14A6824B00}"/>
              </a:ext>
            </a:extLst>
          </p:cNvPr>
          <p:cNvSpPr txBox="1"/>
          <p:nvPr/>
        </p:nvSpPr>
        <p:spPr>
          <a:xfrm>
            <a:off x="106017" y="1305762"/>
            <a:ext cx="12085983" cy="707610"/>
          </a:xfrm>
          <a:prstGeom prst="rect">
            <a:avLst/>
          </a:prstGeom>
          <a:noFill/>
        </p:spPr>
        <p:txBody>
          <a:bodyPr wrap="square" lIns="145143" tIns="72571" rIns="145143" bIns="72571" rtlCol="0">
            <a:spAutoFit/>
          </a:bodyPr>
          <a:lstStyle/>
          <a:p>
            <a:pPr algn="just">
              <a:lnSpc>
                <a:spcPct val="150000"/>
              </a:lnSpc>
              <a:spcBef>
                <a:spcPts val="159"/>
              </a:spcBef>
              <a:spcAft>
                <a:spcPts val="159"/>
              </a:spcAft>
            </a:pPr>
            <a:r>
              <a:rPr lang="vi-VN" sz="2800" b="1" dirty="0">
                <a:solidFill>
                  <a:srgbClr val="17479D"/>
                </a:solidFill>
                <a:latin typeface="UTM Avo" panose="02040603050506020204" pitchFamily="18" charset="0"/>
              </a:rPr>
              <a:t>1. </a:t>
            </a:r>
            <a:r>
              <a:rPr lang="en-US" sz="2800" dirty="0" err="1" smtClean="0">
                <a:latin typeface="UTM Avo" panose="02040603050506020204" pitchFamily="18" charset="0"/>
              </a:rPr>
              <a:t>Mang</a:t>
            </a:r>
            <a:r>
              <a:rPr lang="en-US" sz="2800" dirty="0" smtClean="0">
                <a:latin typeface="UTM Avo" panose="02040603050506020204" pitchFamily="18" charset="0"/>
              </a:rPr>
              <a:t> </a:t>
            </a:r>
            <a:r>
              <a:rPr lang="en-US" sz="2800" dirty="0" err="1" smtClean="0">
                <a:latin typeface="UTM Avo" panose="02040603050506020204" pitchFamily="18" charset="0"/>
              </a:rPr>
              <a:t>đến</a:t>
            </a:r>
            <a:r>
              <a:rPr lang="en-US" sz="2800" dirty="0" smtClean="0">
                <a:latin typeface="UTM Avo" panose="02040603050506020204" pitchFamily="18" charset="0"/>
              </a:rPr>
              <a:t> </a:t>
            </a:r>
            <a:r>
              <a:rPr lang="en-US" sz="2800" dirty="0" err="1" smtClean="0">
                <a:latin typeface="UTM Avo" panose="02040603050506020204" pitchFamily="18" charset="0"/>
              </a:rPr>
              <a:t>lớp</a:t>
            </a:r>
            <a:r>
              <a:rPr lang="en-US" sz="2800" dirty="0" smtClean="0">
                <a:latin typeface="UTM Avo" panose="02040603050506020204" pitchFamily="18" charset="0"/>
              </a:rPr>
              <a:t> </a:t>
            </a:r>
            <a:r>
              <a:rPr lang="en-US" sz="2800" dirty="0" err="1" smtClean="0">
                <a:latin typeface="UTM Avo" panose="02040603050506020204" pitchFamily="18" charset="0"/>
              </a:rPr>
              <a:t>sách</a:t>
            </a:r>
            <a:r>
              <a:rPr lang="en-US" sz="2800" dirty="0" smtClean="0">
                <a:latin typeface="UTM Avo" panose="02040603050506020204" pitchFamily="18" charset="0"/>
              </a:rPr>
              <a:t>, </a:t>
            </a:r>
            <a:r>
              <a:rPr lang="en-US" sz="2800" dirty="0" err="1" smtClean="0">
                <a:latin typeface="UTM Avo" panose="02040603050506020204" pitchFamily="18" charset="0"/>
              </a:rPr>
              <a:t>báo</a:t>
            </a:r>
            <a:r>
              <a:rPr lang="en-US" sz="2800" dirty="0" smtClean="0">
                <a:latin typeface="UTM Avo" panose="02040603050506020204" pitchFamily="18" charset="0"/>
              </a:rPr>
              <a:t> </a:t>
            </a:r>
            <a:r>
              <a:rPr lang="en-US" sz="2800" dirty="0" err="1" smtClean="0">
                <a:latin typeface="UTM Avo" panose="02040603050506020204" pitchFamily="18" charset="0"/>
              </a:rPr>
              <a:t>viết</a:t>
            </a:r>
            <a:r>
              <a:rPr lang="en-US" sz="2800" dirty="0" smtClean="0">
                <a:latin typeface="UTM Avo" panose="02040603050506020204" pitchFamily="18" charset="0"/>
              </a:rPr>
              <a:t> </a:t>
            </a:r>
            <a:r>
              <a:rPr lang="en-US" sz="2800" dirty="0" err="1" smtClean="0">
                <a:latin typeface="UTM Avo" panose="02040603050506020204" pitchFamily="18" charset="0"/>
              </a:rPr>
              <a:t>về</a:t>
            </a:r>
            <a:r>
              <a:rPr lang="en-US" sz="2800" dirty="0" smtClean="0">
                <a:latin typeface="UTM Avo" panose="02040603050506020204" pitchFamily="18" charset="0"/>
              </a:rPr>
              <a:t> </a:t>
            </a:r>
            <a:r>
              <a:rPr lang="en-US" sz="2800" dirty="0" err="1" smtClean="0">
                <a:latin typeface="UTM Avo" panose="02040603050506020204" pitchFamily="18" charset="0"/>
              </a:rPr>
              <a:t>một</a:t>
            </a:r>
            <a:r>
              <a:rPr lang="en-US" sz="2800" dirty="0" smtClean="0">
                <a:latin typeface="UTM Avo" panose="02040603050506020204" pitchFamily="18" charset="0"/>
              </a:rPr>
              <a:t> </a:t>
            </a:r>
            <a:r>
              <a:rPr lang="en-US" sz="2800" dirty="0" err="1" smtClean="0">
                <a:latin typeface="UTM Avo" panose="02040603050506020204" pitchFamily="18" charset="0"/>
              </a:rPr>
              <a:t>loài</a:t>
            </a:r>
            <a:r>
              <a:rPr lang="en-US" sz="2800" dirty="0" smtClean="0">
                <a:latin typeface="UTM Avo" panose="02040603050506020204" pitchFamily="18" charset="0"/>
              </a:rPr>
              <a:t> </a:t>
            </a:r>
            <a:r>
              <a:rPr lang="en-US" sz="2800" dirty="0" err="1" smtClean="0">
                <a:latin typeface="UTM Avo" panose="02040603050506020204" pitchFamily="18" charset="0"/>
              </a:rPr>
              <a:t>vật</a:t>
            </a:r>
            <a:r>
              <a:rPr lang="en-US" sz="2800" dirty="0" smtClean="0">
                <a:latin typeface="UTM Avo" panose="02040603050506020204" pitchFamily="18" charset="0"/>
              </a:rPr>
              <a:t> </a:t>
            </a:r>
            <a:r>
              <a:rPr lang="en-US" sz="2800" dirty="0" err="1" smtClean="0">
                <a:latin typeface="UTM Avo" panose="02040603050506020204" pitchFamily="18" charset="0"/>
              </a:rPr>
              <a:t>nuôi</a:t>
            </a:r>
            <a:r>
              <a:rPr lang="en-US" sz="2800" dirty="0" smtClean="0">
                <a:latin typeface="UTM Avo" panose="02040603050506020204" pitchFamily="18" charset="0"/>
              </a:rPr>
              <a:t> </a:t>
            </a:r>
            <a:r>
              <a:rPr lang="en-US" sz="2800" dirty="0" err="1" smtClean="0">
                <a:latin typeface="UTM Avo" panose="02040603050506020204" pitchFamily="18" charset="0"/>
              </a:rPr>
              <a:t>trong</a:t>
            </a:r>
            <a:r>
              <a:rPr lang="en-US" sz="2800" dirty="0" smtClean="0">
                <a:latin typeface="UTM Avo" panose="02040603050506020204" pitchFamily="18" charset="0"/>
              </a:rPr>
              <a:t> </a:t>
            </a:r>
            <a:r>
              <a:rPr lang="en-US" sz="2800" dirty="0" err="1" smtClean="0">
                <a:latin typeface="UTM Avo" panose="02040603050506020204" pitchFamily="18" charset="0"/>
              </a:rPr>
              <a:t>nhà</a:t>
            </a:r>
            <a:r>
              <a:rPr lang="en-US" sz="2800" dirty="0" smtClean="0">
                <a:latin typeface="UTM Avo" panose="02040603050506020204" pitchFamily="18" charset="0"/>
              </a:rPr>
              <a:t>.</a:t>
            </a:r>
            <a:endParaRPr lang="vi-VN" sz="2800" dirty="0">
              <a:latin typeface="UTM Avo" panose="02040603050506020204" pitchFamily="18" charset="0"/>
            </a:endParaRPr>
          </a:p>
        </p:txBody>
      </p:sp>
      <p:sp>
        <p:nvSpPr>
          <p:cNvPr id="8" name="Round Diagonal Corner Rectangle 7"/>
          <p:cNvSpPr/>
          <p:nvPr/>
        </p:nvSpPr>
        <p:spPr>
          <a:xfrm>
            <a:off x="1437646" y="3172628"/>
            <a:ext cx="4081670" cy="719687"/>
          </a:xfrm>
          <a:prstGeom prst="round2DiagRect">
            <a:avLst>
              <a:gd name="adj1" fmla="val 50000"/>
              <a:gd name="adj2" fmla="val 0"/>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err="1" smtClean="0">
                <a:solidFill>
                  <a:srgbClr val="000000"/>
                </a:solidFill>
              </a:rPr>
              <a:t>Tên</a:t>
            </a:r>
            <a:r>
              <a:rPr lang="en-US" sz="2800" dirty="0" smtClean="0">
                <a:solidFill>
                  <a:srgbClr val="000000"/>
                </a:solidFill>
              </a:rPr>
              <a:t> </a:t>
            </a:r>
            <a:r>
              <a:rPr lang="en-US" sz="2800" dirty="0" err="1" smtClean="0">
                <a:solidFill>
                  <a:srgbClr val="000000"/>
                </a:solidFill>
              </a:rPr>
              <a:t>loài</a:t>
            </a:r>
            <a:r>
              <a:rPr lang="en-US" sz="2800" dirty="0" smtClean="0">
                <a:solidFill>
                  <a:srgbClr val="000000"/>
                </a:solidFill>
              </a:rPr>
              <a:t> </a:t>
            </a:r>
            <a:r>
              <a:rPr lang="en-US" sz="2800" dirty="0" err="1" smtClean="0">
                <a:solidFill>
                  <a:srgbClr val="000000"/>
                </a:solidFill>
              </a:rPr>
              <a:t>vật</a:t>
            </a:r>
            <a:r>
              <a:rPr lang="en-US" sz="2800" dirty="0" smtClean="0">
                <a:solidFill>
                  <a:srgbClr val="000000"/>
                </a:solidFill>
              </a:rPr>
              <a:t> </a:t>
            </a:r>
            <a:r>
              <a:rPr lang="en-US" sz="2800" dirty="0" err="1" smtClean="0">
                <a:solidFill>
                  <a:srgbClr val="000000"/>
                </a:solidFill>
              </a:rPr>
              <a:t>đó</a:t>
            </a:r>
            <a:r>
              <a:rPr lang="en-US" sz="2800" dirty="0" smtClean="0">
                <a:solidFill>
                  <a:srgbClr val="000000"/>
                </a:solidFill>
              </a:rPr>
              <a:t> </a:t>
            </a:r>
            <a:r>
              <a:rPr lang="en-US" sz="2800" dirty="0" err="1" smtClean="0">
                <a:solidFill>
                  <a:srgbClr val="000000"/>
                </a:solidFill>
              </a:rPr>
              <a:t>là</a:t>
            </a:r>
            <a:r>
              <a:rPr lang="en-US" sz="2800" dirty="0" smtClean="0">
                <a:solidFill>
                  <a:srgbClr val="000000"/>
                </a:solidFill>
              </a:rPr>
              <a:t> </a:t>
            </a:r>
            <a:r>
              <a:rPr lang="en-US" sz="2800" dirty="0" err="1" smtClean="0">
                <a:solidFill>
                  <a:srgbClr val="000000"/>
                </a:solidFill>
              </a:rPr>
              <a:t>gì</a:t>
            </a:r>
            <a:r>
              <a:rPr lang="en-US" sz="2800" dirty="0" smtClean="0">
                <a:solidFill>
                  <a:srgbClr val="000000"/>
                </a:solidFill>
              </a:rPr>
              <a:t> ?</a:t>
            </a:r>
            <a:endParaRPr lang="en-US" sz="2800" dirty="0">
              <a:solidFill>
                <a:srgbClr val="000000"/>
              </a:solidFill>
            </a:endParaRPr>
          </a:p>
        </p:txBody>
      </p:sp>
      <p:sp>
        <p:nvSpPr>
          <p:cNvPr id="9" name="Round Diagonal Corner Rectangle 8"/>
          <p:cNvSpPr/>
          <p:nvPr/>
        </p:nvSpPr>
        <p:spPr>
          <a:xfrm>
            <a:off x="6069495" y="3986995"/>
            <a:ext cx="4260787" cy="719687"/>
          </a:xfrm>
          <a:prstGeom prst="round2DiagRect">
            <a:avLst>
              <a:gd name="adj1" fmla="val 50000"/>
              <a:gd name="adj2" fmla="val 0"/>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dirty="0" err="1" smtClean="0">
                <a:solidFill>
                  <a:srgbClr val="000000"/>
                </a:solidFill>
              </a:rPr>
              <a:t>Loài</a:t>
            </a:r>
            <a:r>
              <a:rPr lang="en-US" sz="2800" dirty="0" smtClean="0">
                <a:solidFill>
                  <a:srgbClr val="000000"/>
                </a:solidFill>
              </a:rPr>
              <a:t> </a:t>
            </a:r>
            <a:r>
              <a:rPr lang="en-US" sz="2800" dirty="0" err="1" smtClean="0">
                <a:solidFill>
                  <a:srgbClr val="000000"/>
                </a:solidFill>
              </a:rPr>
              <a:t>vật</a:t>
            </a:r>
            <a:r>
              <a:rPr lang="en-US" sz="2800" dirty="0" smtClean="0">
                <a:solidFill>
                  <a:srgbClr val="000000"/>
                </a:solidFill>
              </a:rPr>
              <a:t> </a:t>
            </a:r>
            <a:r>
              <a:rPr lang="en-US" sz="2800" dirty="0" err="1" smtClean="0">
                <a:solidFill>
                  <a:srgbClr val="000000"/>
                </a:solidFill>
              </a:rPr>
              <a:t>đó</a:t>
            </a:r>
            <a:r>
              <a:rPr lang="en-US" sz="2800" dirty="0" smtClean="0">
                <a:solidFill>
                  <a:srgbClr val="000000"/>
                </a:solidFill>
              </a:rPr>
              <a:t> </a:t>
            </a:r>
            <a:r>
              <a:rPr lang="en-US" sz="2800" dirty="0" err="1" smtClean="0">
                <a:solidFill>
                  <a:srgbClr val="000000"/>
                </a:solidFill>
              </a:rPr>
              <a:t>ăn</a:t>
            </a:r>
            <a:r>
              <a:rPr lang="en-US" sz="2800" dirty="0" smtClean="0">
                <a:solidFill>
                  <a:srgbClr val="000000"/>
                </a:solidFill>
              </a:rPr>
              <a:t> </a:t>
            </a:r>
            <a:r>
              <a:rPr lang="en-US" sz="2800" dirty="0" err="1" smtClean="0">
                <a:solidFill>
                  <a:srgbClr val="000000"/>
                </a:solidFill>
              </a:rPr>
              <a:t>gì</a:t>
            </a:r>
            <a:r>
              <a:rPr lang="en-US" sz="2800" dirty="0" smtClean="0">
                <a:solidFill>
                  <a:srgbClr val="000000"/>
                </a:solidFill>
              </a:rPr>
              <a:t> ?</a:t>
            </a:r>
            <a:endParaRPr lang="en-US" sz="2800" dirty="0">
              <a:solidFill>
                <a:srgbClr val="000000"/>
              </a:solidFill>
            </a:endParaRPr>
          </a:p>
        </p:txBody>
      </p:sp>
      <p:sp>
        <p:nvSpPr>
          <p:cNvPr id="10" name="Round Diagonal Corner Rectangle 9"/>
          <p:cNvSpPr/>
          <p:nvPr/>
        </p:nvSpPr>
        <p:spPr>
          <a:xfrm>
            <a:off x="1550507" y="5024730"/>
            <a:ext cx="7474226" cy="713461"/>
          </a:xfrm>
          <a:prstGeom prst="round2DiagRect">
            <a:avLst>
              <a:gd name="adj1" fmla="val 50000"/>
              <a:gd name="adj2" fmla="val 0"/>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err="1" smtClean="0">
                <a:solidFill>
                  <a:srgbClr val="000000"/>
                </a:solidFill>
              </a:rPr>
              <a:t>Đặc</a:t>
            </a:r>
            <a:r>
              <a:rPr lang="en-US" sz="2800" dirty="0" smtClean="0">
                <a:solidFill>
                  <a:srgbClr val="000000"/>
                </a:solidFill>
              </a:rPr>
              <a:t> </a:t>
            </a:r>
            <a:r>
              <a:rPr lang="en-US" sz="2800" dirty="0" err="1" smtClean="0">
                <a:solidFill>
                  <a:srgbClr val="000000"/>
                </a:solidFill>
              </a:rPr>
              <a:t>điểm</a:t>
            </a:r>
            <a:r>
              <a:rPr lang="en-US" sz="2800" dirty="0" smtClean="0">
                <a:solidFill>
                  <a:srgbClr val="000000"/>
                </a:solidFill>
              </a:rPr>
              <a:t> </a:t>
            </a:r>
            <a:r>
              <a:rPr lang="en-US" sz="2800" dirty="0" err="1" smtClean="0">
                <a:solidFill>
                  <a:srgbClr val="000000"/>
                </a:solidFill>
              </a:rPr>
              <a:t>nào</a:t>
            </a:r>
            <a:r>
              <a:rPr lang="en-US" sz="2800" dirty="0" smtClean="0">
                <a:solidFill>
                  <a:srgbClr val="000000"/>
                </a:solidFill>
              </a:rPr>
              <a:t> </a:t>
            </a:r>
            <a:r>
              <a:rPr lang="en-US" sz="2800" dirty="0" err="1" smtClean="0">
                <a:solidFill>
                  <a:srgbClr val="000000"/>
                </a:solidFill>
              </a:rPr>
              <a:t>khiến</a:t>
            </a:r>
            <a:r>
              <a:rPr lang="en-US" sz="2800" dirty="0" smtClean="0">
                <a:solidFill>
                  <a:srgbClr val="000000"/>
                </a:solidFill>
              </a:rPr>
              <a:t> </a:t>
            </a:r>
            <a:r>
              <a:rPr lang="en-US" sz="2800" dirty="0" err="1" smtClean="0">
                <a:solidFill>
                  <a:srgbClr val="000000"/>
                </a:solidFill>
              </a:rPr>
              <a:t>em</a:t>
            </a:r>
            <a:r>
              <a:rPr lang="en-US" sz="2800" dirty="0" smtClean="0">
                <a:solidFill>
                  <a:srgbClr val="000000"/>
                </a:solidFill>
              </a:rPr>
              <a:t> </a:t>
            </a:r>
            <a:r>
              <a:rPr lang="en-US" sz="2800" dirty="0" err="1" smtClean="0">
                <a:solidFill>
                  <a:srgbClr val="000000"/>
                </a:solidFill>
              </a:rPr>
              <a:t>nhớ</a:t>
            </a:r>
            <a:r>
              <a:rPr lang="en-US" sz="2800" dirty="0" smtClean="0">
                <a:solidFill>
                  <a:srgbClr val="000000"/>
                </a:solidFill>
              </a:rPr>
              <a:t> </a:t>
            </a:r>
            <a:r>
              <a:rPr lang="en-US" sz="2800" dirty="0" err="1" smtClean="0">
                <a:solidFill>
                  <a:srgbClr val="000000"/>
                </a:solidFill>
              </a:rPr>
              <a:t>nhất</a:t>
            </a:r>
            <a:r>
              <a:rPr lang="en-US" sz="2800" dirty="0" smtClean="0">
                <a:solidFill>
                  <a:srgbClr val="000000"/>
                </a:solidFill>
              </a:rPr>
              <a:t> </a:t>
            </a:r>
            <a:r>
              <a:rPr lang="en-US" sz="2800" dirty="0" err="1" smtClean="0">
                <a:solidFill>
                  <a:srgbClr val="000000"/>
                </a:solidFill>
              </a:rPr>
              <a:t>về</a:t>
            </a:r>
            <a:r>
              <a:rPr lang="en-US" sz="2800" dirty="0" smtClean="0">
                <a:solidFill>
                  <a:srgbClr val="000000"/>
                </a:solidFill>
              </a:rPr>
              <a:t> </a:t>
            </a:r>
            <a:r>
              <a:rPr lang="en-US" sz="2800" dirty="0" err="1" smtClean="0">
                <a:solidFill>
                  <a:srgbClr val="000000"/>
                </a:solidFill>
              </a:rPr>
              <a:t>loài</a:t>
            </a:r>
            <a:r>
              <a:rPr lang="en-US" sz="2800" dirty="0" smtClean="0">
                <a:solidFill>
                  <a:srgbClr val="000000"/>
                </a:solidFill>
              </a:rPr>
              <a:t> </a:t>
            </a:r>
            <a:r>
              <a:rPr lang="en-US" sz="2800" dirty="0" err="1" smtClean="0">
                <a:solidFill>
                  <a:srgbClr val="000000"/>
                </a:solidFill>
              </a:rPr>
              <a:t>vật</a:t>
            </a:r>
            <a:r>
              <a:rPr lang="en-US" sz="2800" dirty="0" smtClean="0">
                <a:solidFill>
                  <a:srgbClr val="000000"/>
                </a:solidFill>
              </a:rPr>
              <a:t> </a:t>
            </a:r>
            <a:r>
              <a:rPr lang="en-US" sz="2800" dirty="0" err="1" smtClean="0">
                <a:solidFill>
                  <a:srgbClr val="000000"/>
                </a:solidFill>
              </a:rPr>
              <a:t>đó</a:t>
            </a:r>
            <a:r>
              <a:rPr lang="en-US" sz="2800" dirty="0" smtClean="0">
                <a:solidFill>
                  <a:srgbClr val="000000"/>
                </a:solidFill>
              </a:rPr>
              <a:t>?</a:t>
            </a:r>
            <a:endParaRPr lang="en-US" sz="2800" dirty="0">
              <a:solidFill>
                <a:srgbClr val="000000"/>
              </a:solidFill>
            </a:endParaRPr>
          </a:p>
        </p:txBody>
      </p:sp>
    </p:spTree>
    <p:extLst>
      <p:ext uri="{BB962C8B-B14F-4D97-AF65-F5344CB8AC3E}">
        <p14:creationId xmlns:p14="http://schemas.microsoft.com/office/powerpoint/2010/main" val="490488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2" name="Content Placeholder 1"/>
          <p:cNvSpPr>
            <a:spLocks noGrp="1"/>
          </p:cNvSpPr>
          <p:nvPr>
            <p:ph sz="half" idx="1"/>
          </p:nvPr>
        </p:nvSpPr>
        <p:spPr/>
        <p:txBody>
          <a:bodyPr/>
          <a:lstStyle/>
          <a:p>
            <a:endParaRPr lang="en-US"/>
          </a:p>
        </p:txBody>
      </p:sp>
    </p:spTree>
    <p:extLst>
      <p:ext uri="{BB962C8B-B14F-4D97-AF65-F5344CB8AC3E}">
        <p14:creationId xmlns:p14="http://schemas.microsoft.com/office/powerpoint/2010/main" val="26455853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10533720"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err="1" smtClean="0">
                <a:solidFill>
                  <a:prstClr val="black"/>
                </a:solidFill>
                <a:latin typeface="HP001 4 hàng" panose="020B0603050302020204" pitchFamily="34" charset="0"/>
                <a:ea typeface="方正卡通简体" panose="03000509000000000000" pitchFamily="65" charset="-122"/>
              </a:rPr>
              <a:t>Sáu</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25</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2</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Tiếng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1709796" y="1729243"/>
            <a:ext cx="9366036"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Viết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đoạn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văn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kể</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về</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hoạt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động</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của</a:t>
            </a:r>
            <a:r>
              <a:rPr lang="en-US" altLang="zh-CN" sz="3200" b="1" dirty="0" smtClean="0">
                <a:solidFill>
                  <a:srgbClr val="FF0000"/>
                </a:solidFill>
                <a:latin typeface="HP001 4 hàng" panose="020B0603050302020204" pitchFamily="34" charset="0"/>
                <a:ea typeface="方正卡通简体" panose="03000509000000000000" pitchFamily="65" charset="-122"/>
              </a:rPr>
              <a:t> con </a:t>
            </a:r>
            <a:r>
              <a:rPr lang="en-US" altLang="zh-CN" sz="3200" b="1" dirty="0" err="1" smtClean="0">
                <a:solidFill>
                  <a:srgbClr val="FF0000"/>
                </a:solidFill>
                <a:latin typeface="HP001 4 hàng" panose="020B0603050302020204" pitchFamily="34" charset="0"/>
                <a:ea typeface="方正卡通简体" panose="03000509000000000000" pitchFamily="65" charset="-122"/>
              </a:rPr>
              <a:t>vật</a:t>
            </a:r>
            <a:r>
              <a:rPr lang="en-US" altLang="zh-CN" sz="3200" b="1"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3611876074"/>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9096" y="192641"/>
            <a:ext cx="12067504" cy="1254555"/>
          </a:xfrm>
          <a:prstGeom prst="rect">
            <a:avLst/>
          </a:prstGeom>
          <a:noFill/>
        </p:spPr>
        <p:txBody>
          <a:bodyPr wrap="square" lIns="145143" tIns="72571" rIns="145143" bIns="72571" rtlCol="0">
            <a:spAutoFit/>
          </a:bodyPr>
          <a:lstStyle/>
          <a:p>
            <a:r>
              <a:rPr lang="en-US" sz="3600" dirty="0">
                <a:solidFill>
                  <a:srgbClr val="FF0000"/>
                </a:solidFill>
                <a:latin typeface="Times New Roman" pitchFamily="18" charset="0"/>
                <a:cs typeface="Times New Roman" pitchFamily="18" charset="0"/>
              </a:rPr>
              <a:t>1.</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Đọc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đoạn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văn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sau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và</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kể</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lại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các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hoạt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động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nhà</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gấu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vào</a:t>
            </a:r>
            <a:r>
              <a:rPr lang="en-US" sz="3600" dirty="0">
                <a:latin typeface="Times New Roman" pitchFamily="18" charset="0"/>
                <a:cs typeface="Times New Roman" pitchFamily="18" charset="0"/>
              </a:rPr>
              <a:t> </a:t>
            </a:r>
            <a:r>
              <a:rPr lang="en-US" sz="3600" u="sng" dirty="0" err="1">
                <a:latin typeface="Times New Roman" pitchFamily="18" charset="0"/>
                <a:cs typeface="Times New Roman" pitchFamily="18" charset="0"/>
              </a:rPr>
              <a:t>mùa</a:t>
            </a:r>
            <a:r>
              <a:rPr lang="en-US" sz="3600" u="sng" dirty="0">
                <a:latin typeface="Times New Roman" pitchFamily="18" charset="0"/>
                <a:cs typeface="Times New Roman" pitchFamily="18" charset="0"/>
              </a:rPr>
              <a:t> </a:t>
            </a:r>
            <a:r>
              <a:rPr lang="en-US" sz="3600" u="sng" dirty="0" err="1">
                <a:latin typeface="Times New Roman" pitchFamily="18" charset="0"/>
                <a:cs typeface="Times New Roman" pitchFamily="18" charset="0"/>
              </a:rPr>
              <a:t>xuân</a:t>
            </a:r>
            <a:r>
              <a:rPr lang="en-US" sz="3600" dirty="0">
                <a:latin typeface="Times New Roman" pitchFamily="18" charset="0"/>
                <a:cs typeface="Times New Roman" pitchFamily="18" charset="0"/>
              </a:rPr>
              <a:t>, </a:t>
            </a:r>
            <a:r>
              <a:rPr lang="en-US" sz="3600" u="sng" dirty="0" err="1">
                <a:latin typeface="Times New Roman" pitchFamily="18" charset="0"/>
                <a:cs typeface="Times New Roman" pitchFamily="18" charset="0"/>
              </a:rPr>
              <a:t>mùa</a:t>
            </a:r>
            <a:r>
              <a:rPr lang="en-US" sz="3600" u="sng" dirty="0">
                <a:latin typeface="Times New Roman" pitchFamily="18" charset="0"/>
                <a:cs typeface="Times New Roman" pitchFamily="18" charset="0"/>
              </a:rPr>
              <a:t> </a:t>
            </a:r>
            <a:r>
              <a:rPr lang="en-US" sz="3600" u="sng" dirty="0" err="1">
                <a:latin typeface="Times New Roman" pitchFamily="18" charset="0"/>
                <a:cs typeface="Times New Roman" pitchFamily="18" charset="0"/>
              </a:rPr>
              <a:t>thu</a:t>
            </a:r>
            <a:r>
              <a:rPr lang="en-US" sz="3600" u="sng" dirty="0">
                <a:latin typeface="Times New Roman" pitchFamily="18" charset="0"/>
                <a:cs typeface="Times New Roman" pitchFamily="18" charset="0"/>
              </a:rPr>
              <a:t> </a:t>
            </a:r>
            <a:r>
              <a:rPr lang="en-US" sz="3600" dirty="0" err="1">
                <a:latin typeface="Times New Roman" pitchFamily="18" charset="0"/>
                <a:cs typeface="Times New Roman" pitchFamily="18" charset="0"/>
              </a:rPr>
              <a:t>và</a:t>
            </a:r>
            <a:r>
              <a:rPr lang="en-US" sz="3600" dirty="0">
                <a:latin typeface="Times New Roman" pitchFamily="18" charset="0"/>
                <a:cs typeface="Times New Roman" pitchFamily="18" charset="0"/>
              </a:rPr>
              <a:t> </a:t>
            </a:r>
            <a:r>
              <a:rPr lang="en-US" sz="3600" u="sng" dirty="0" err="1">
                <a:latin typeface="Times New Roman" pitchFamily="18" charset="0"/>
                <a:cs typeface="Times New Roman" pitchFamily="18" charset="0"/>
              </a:rPr>
              <a:t>mùa</a:t>
            </a:r>
            <a:r>
              <a:rPr lang="en-US" sz="3600" u="sng" dirty="0">
                <a:latin typeface="Times New Roman" pitchFamily="18" charset="0"/>
                <a:cs typeface="Times New Roman" pitchFamily="18" charset="0"/>
              </a:rPr>
              <a:t> </a:t>
            </a:r>
            <a:r>
              <a:rPr lang="en-US" sz="3600" u="sng" dirty="0" err="1">
                <a:latin typeface="Times New Roman" pitchFamily="18" charset="0"/>
                <a:cs typeface="Times New Roman" pitchFamily="18" charset="0"/>
              </a:rPr>
              <a:t>đông</a:t>
            </a:r>
            <a:r>
              <a:rPr lang="en-US" sz="3600" dirty="0">
                <a:latin typeface="Times New Roman" pitchFamily="18" charset="0"/>
                <a:cs typeface="Times New Roman" pitchFamily="18" charset="0"/>
              </a:rPr>
              <a:t>.</a:t>
            </a:r>
          </a:p>
        </p:txBody>
      </p:sp>
      <p:sp>
        <p:nvSpPr>
          <p:cNvPr id="11" name="TextBox 10"/>
          <p:cNvSpPr txBox="1"/>
          <p:nvPr/>
        </p:nvSpPr>
        <p:spPr>
          <a:xfrm>
            <a:off x="257577" y="1323030"/>
            <a:ext cx="11719775" cy="5409539"/>
          </a:xfrm>
          <a:prstGeom prst="rect">
            <a:avLst/>
          </a:prstGeom>
          <a:noFill/>
        </p:spPr>
        <p:txBody>
          <a:bodyPr wrap="square" lIns="145143" tIns="72571" rIns="145143" bIns="72571" rtlCol="0">
            <a:spAutoFit/>
          </a:bodyPr>
          <a:lstStyle/>
          <a:p>
            <a:pPr algn="ctr">
              <a:lnSpc>
                <a:spcPct val="150000"/>
              </a:lnSpc>
            </a:pPr>
            <a:r>
              <a:rPr lang="en-US" sz="3600" b="1" dirty="0" err="1">
                <a:solidFill>
                  <a:srgbClr val="FF0000"/>
                </a:solidFill>
                <a:latin typeface="Times New Roman" pitchFamily="18" charset="0"/>
                <a:cs typeface="Times New Roman" pitchFamily="18" charset="0"/>
              </a:rPr>
              <a:t>Nhà</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gấu</a:t>
            </a:r>
            <a:r>
              <a:rPr lang="en-US" sz="3600" b="1" dirty="0">
                <a:solidFill>
                  <a:srgbClr val="FF0000"/>
                </a:solidFill>
                <a:latin typeface="Times New Roman" pitchFamily="18" charset="0"/>
                <a:cs typeface="Times New Roman" pitchFamily="18" charset="0"/>
              </a:rPr>
              <a:t> ở </a:t>
            </a:r>
            <a:r>
              <a:rPr lang="en-US" sz="3600" b="1" dirty="0" err="1">
                <a:solidFill>
                  <a:srgbClr val="FF0000"/>
                </a:solidFill>
                <a:latin typeface="Times New Roman" pitchFamily="18" charset="0"/>
                <a:cs typeface="Times New Roman" pitchFamily="18" charset="0"/>
              </a:rPr>
              <a:t>trong</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rừng</a:t>
            </a:r>
            <a:endParaRPr lang="en-US" sz="3600" b="1" dirty="0">
              <a:solidFill>
                <a:srgbClr val="FF0000"/>
              </a:solidFill>
              <a:latin typeface="Times New Roman" pitchFamily="18" charset="0"/>
              <a:cs typeface="Times New Roman" pitchFamily="18" charset="0"/>
            </a:endParaRPr>
          </a:p>
          <a:p>
            <a:pPr algn="just">
              <a:lnSpc>
                <a:spcPct val="150000"/>
              </a:lnSpc>
            </a:pPr>
            <a:r>
              <a:rPr lang="en-US" sz="2900" dirty="0">
                <a:latin typeface="Times New Roman" pitchFamily="18" charset="0"/>
                <a:cs typeface="Times New Roman" pitchFamily="18" charset="0"/>
              </a:rPr>
              <a:t>     </a:t>
            </a:r>
            <a:r>
              <a:rPr lang="en-US" sz="29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Nhà</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gấu</a:t>
            </a:r>
            <a:r>
              <a:rPr lang="en-US" sz="3200" dirty="0">
                <a:latin typeface="Times New Roman" pitchFamily="18" charset="0"/>
                <a:cs typeface="Times New Roman" pitchFamily="18" charset="0"/>
              </a:rPr>
              <a:t> ở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rừng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Mùa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xuân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gấu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kéo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nhau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bẻ</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măng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uống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mật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Mùa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gấu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nhặt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hạt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dẻ</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Gấu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bố</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gấu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mẹ</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gấy</a:t>
            </a:r>
            <a:r>
              <a:rPr lang="en-US" sz="3200" dirty="0">
                <a:latin typeface="Times New Roman" pitchFamily="18" charset="0"/>
                <a:cs typeface="Times New Roman" pitchFamily="18" charset="0"/>
              </a:rPr>
              <a:t> con </a:t>
            </a:r>
            <a:r>
              <a:rPr lang="en-US" sz="3200" dirty="0" err="1">
                <a:latin typeface="Times New Roman" pitchFamily="18" charset="0"/>
                <a:cs typeface="Times New Roman" pitchFamily="18" charset="0"/>
              </a:rPr>
              <a:t>cùng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béo</a:t>
            </a:r>
            <a:r>
              <a:rPr lang="en-US" sz="3200" dirty="0">
                <a:latin typeface="Times New Roman" pitchFamily="18" charset="0"/>
                <a:cs typeface="Times New Roman" pitchFamily="18" charset="0"/>
              </a:rPr>
              <a:t> rung </a:t>
            </a:r>
            <a:r>
              <a:rPr lang="en-US" sz="3200" dirty="0" err="1">
                <a:latin typeface="Times New Roman" pitchFamily="18" charset="0"/>
                <a:cs typeface="Times New Roman" pitchFamily="18" charset="0"/>
              </a:rPr>
              <a:t>rinh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bước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lặc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lè</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lặc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lè</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Béo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đến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nỗi</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khi</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mùa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suốt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rét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gấu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đứng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tránh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gió</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gốc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không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cần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kiếm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ăn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chỉ</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mút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hai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bàn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chân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cũng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đủ</a:t>
            </a:r>
            <a:r>
              <a:rPr lang="en-US" sz="3200" dirty="0">
                <a:latin typeface="Times New Roman" pitchFamily="18" charset="0"/>
                <a:cs typeface="Times New Roman" pitchFamily="18" charset="0"/>
              </a:rPr>
              <a:t> no</a:t>
            </a:r>
            <a:r>
              <a:rPr lang="en-US" sz="3200" dirty="0" smtClean="0">
                <a:latin typeface="Times New Roman" pitchFamily="18" charset="0"/>
                <a:cs typeface="Times New Roman" pitchFamily="18" charset="0"/>
              </a:rPr>
              <a:t>.            </a:t>
            </a:r>
          </a:p>
          <a:p>
            <a:pPr>
              <a:lnSpc>
                <a:spcPct val="150000"/>
              </a:lnSpc>
            </a:pPr>
            <a:r>
              <a:rPr lang="en-US" sz="3200" i="1" dirty="0">
                <a:latin typeface="Times New Roman" pitchFamily="18" charset="0"/>
                <a:cs typeface="Times New Roman" pitchFamily="18" charset="0"/>
              </a:rPr>
              <a:t> </a:t>
            </a:r>
            <a:r>
              <a:rPr lang="en-US" sz="3200" i="1"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a:t>
            </a:r>
            <a:r>
              <a:rPr lang="en-US" sz="2400" i="1" dirty="0" err="1" smtClean="0">
                <a:latin typeface="Times New Roman" pitchFamily="18" charset="0"/>
                <a:cs typeface="Times New Roman" pitchFamily="18" charset="0"/>
              </a:rPr>
              <a:t>Tô</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Hoài</a:t>
            </a:r>
            <a:r>
              <a:rPr lang="en-US" sz="2400" i="1" dirty="0" smtClean="0">
                <a:latin typeface="Times New Roman" pitchFamily="18" charset="0"/>
                <a:cs typeface="Times New Roman" pitchFamily="18" charset="0"/>
              </a:rPr>
              <a:t>)</a:t>
            </a:r>
            <a:endParaRPr lang="en-US" sz="2400" i="1" dirty="0">
              <a:latin typeface="Times New Roman" pitchFamily="18" charset="0"/>
              <a:cs typeface="Times New Roman" pitchFamily="18" charset="0"/>
            </a:endParaRPr>
          </a:p>
        </p:txBody>
      </p:sp>
      <p:cxnSp>
        <p:nvCxnSpPr>
          <p:cNvPr id="4" name="Straight Connector 3"/>
          <p:cNvCxnSpPr/>
          <p:nvPr/>
        </p:nvCxnSpPr>
        <p:spPr>
          <a:xfrm>
            <a:off x="9276522" y="2822713"/>
            <a:ext cx="2531165"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5155096" y="2332383"/>
            <a:ext cx="1881809" cy="5963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410818" y="3578087"/>
            <a:ext cx="821634"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921566" y="3578087"/>
            <a:ext cx="219986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4257217" y="3048000"/>
            <a:ext cx="1666506" cy="5963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p:cNvCxnSpPr/>
          <p:nvPr/>
        </p:nvCxnSpPr>
        <p:spPr>
          <a:xfrm>
            <a:off x="7103166" y="3525080"/>
            <a:ext cx="2531165"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957426" y="4465983"/>
            <a:ext cx="1799026" cy="71561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p:cNvCxnSpPr/>
          <p:nvPr/>
        </p:nvCxnSpPr>
        <p:spPr>
          <a:xfrm>
            <a:off x="8435008" y="4996072"/>
            <a:ext cx="2352261"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117464" y="5724943"/>
            <a:ext cx="2787997"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725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par>
                                <p:cTn id="32" presetID="53" presetClass="entr" presetSubtype="16"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fltVal val="0"/>
                                          </p:val>
                                        </p:tav>
                                        <p:tav tm="100000">
                                          <p:val>
                                            <p:strVal val="#ppt_w"/>
                                          </p:val>
                                        </p:tav>
                                      </p:tavLst>
                                    </p:anim>
                                    <p:anim calcmode="lin" valueType="num">
                                      <p:cBhvr>
                                        <p:cTn id="35" dur="500" fill="hold"/>
                                        <p:tgtEl>
                                          <p:spTgt spid="17"/>
                                        </p:tgtEl>
                                        <p:attrNameLst>
                                          <p:attrName>ppt_h</p:attrName>
                                        </p:attrNameLst>
                                      </p:cBhvr>
                                      <p:tavLst>
                                        <p:tav tm="0">
                                          <p:val>
                                            <p:fltVal val="0"/>
                                          </p:val>
                                        </p:tav>
                                        <p:tav tm="100000">
                                          <p:val>
                                            <p:strVal val="#ppt_h"/>
                                          </p:val>
                                        </p:tav>
                                      </p:tavLst>
                                    </p:anim>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p:cTn id="41" dur="500" fill="hold"/>
                                        <p:tgtEl>
                                          <p:spTgt spid="19"/>
                                        </p:tgtEl>
                                        <p:attrNameLst>
                                          <p:attrName>ppt_w</p:attrName>
                                        </p:attrNameLst>
                                      </p:cBhvr>
                                      <p:tavLst>
                                        <p:tav tm="0">
                                          <p:val>
                                            <p:fltVal val="0"/>
                                          </p:val>
                                        </p:tav>
                                        <p:tav tm="100000">
                                          <p:val>
                                            <p:strVal val="#ppt_w"/>
                                          </p:val>
                                        </p:tav>
                                      </p:tavLst>
                                    </p:anim>
                                    <p:anim calcmode="lin" valueType="num">
                                      <p:cBhvr>
                                        <p:cTn id="42" dur="500" fill="hold"/>
                                        <p:tgtEl>
                                          <p:spTgt spid="19"/>
                                        </p:tgtEl>
                                        <p:attrNameLst>
                                          <p:attrName>ppt_h</p:attrName>
                                        </p:attrNameLst>
                                      </p:cBhvr>
                                      <p:tavLst>
                                        <p:tav tm="0">
                                          <p:val>
                                            <p:fltVal val="0"/>
                                          </p:val>
                                        </p:tav>
                                        <p:tav tm="100000">
                                          <p:val>
                                            <p:strVal val="#ppt_h"/>
                                          </p:val>
                                        </p:tav>
                                      </p:tavLst>
                                    </p:anim>
                                    <p:animEffect transition="in" filter="fade">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p:cTn id="48" dur="500" fill="hold"/>
                                        <p:tgtEl>
                                          <p:spTgt spid="21"/>
                                        </p:tgtEl>
                                        <p:attrNameLst>
                                          <p:attrName>ppt_w</p:attrName>
                                        </p:attrNameLst>
                                      </p:cBhvr>
                                      <p:tavLst>
                                        <p:tav tm="0">
                                          <p:val>
                                            <p:fltVal val="0"/>
                                          </p:val>
                                        </p:tav>
                                        <p:tav tm="100000">
                                          <p:val>
                                            <p:strVal val="#ppt_w"/>
                                          </p:val>
                                        </p:tav>
                                      </p:tavLst>
                                    </p:anim>
                                    <p:anim calcmode="lin" valueType="num">
                                      <p:cBhvr>
                                        <p:cTn id="49" dur="500" fill="hold"/>
                                        <p:tgtEl>
                                          <p:spTgt spid="21"/>
                                        </p:tgtEl>
                                        <p:attrNameLst>
                                          <p:attrName>ppt_h</p:attrName>
                                        </p:attrNameLst>
                                      </p:cBhvr>
                                      <p:tavLst>
                                        <p:tav tm="0">
                                          <p:val>
                                            <p:fltVal val="0"/>
                                          </p:val>
                                        </p:tav>
                                        <p:tav tm="100000">
                                          <p:val>
                                            <p:strVal val="#ppt_h"/>
                                          </p:val>
                                        </p:tav>
                                      </p:tavLst>
                                    </p:anim>
                                    <p:animEffect transition="in" filter="fade">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500" fill="hold"/>
                                        <p:tgtEl>
                                          <p:spTgt spid="23"/>
                                        </p:tgtEl>
                                        <p:attrNameLst>
                                          <p:attrName>ppt_w</p:attrName>
                                        </p:attrNameLst>
                                      </p:cBhvr>
                                      <p:tavLst>
                                        <p:tav tm="0">
                                          <p:val>
                                            <p:fltVal val="0"/>
                                          </p:val>
                                        </p:tav>
                                        <p:tav tm="100000">
                                          <p:val>
                                            <p:strVal val="#ppt_w"/>
                                          </p:val>
                                        </p:tav>
                                      </p:tavLst>
                                    </p:anim>
                                    <p:anim calcmode="lin" valueType="num">
                                      <p:cBhvr>
                                        <p:cTn id="63" dur="500" fill="hold"/>
                                        <p:tgtEl>
                                          <p:spTgt spid="23"/>
                                        </p:tgtEl>
                                        <p:attrNameLst>
                                          <p:attrName>ppt_h</p:attrName>
                                        </p:attrNameLst>
                                      </p:cBhvr>
                                      <p:tavLst>
                                        <p:tav tm="0">
                                          <p:val>
                                            <p:fltVal val="0"/>
                                          </p:val>
                                        </p:tav>
                                        <p:tav tm="100000">
                                          <p:val>
                                            <p:strVal val="#ppt_h"/>
                                          </p:val>
                                        </p:tav>
                                      </p:tavLst>
                                    </p:anim>
                                    <p:animEffect transition="in" filter="fade">
                                      <p:cBhvr>
                                        <p:cTn id="64" dur="500"/>
                                        <p:tgtEl>
                                          <p:spTgt spid="23"/>
                                        </p:tgtEl>
                                      </p:cBhvr>
                                    </p:animEffect>
                                  </p:childTnLst>
                                </p:cTn>
                              </p:par>
                              <p:par>
                                <p:cTn id="65" presetID="53" presetClass="entr" presetSubtype="16" fill="hold"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500" fill="hold"/>
                                        <p:tgtEl>
                                          <p:spTgt spid="24"/>
                                        </p:tgtEl>
                                        <p:attrNameLst>
                                          <p:attrName>ppt_w</p:attrName>
                                        </p:attrNameLst>
                                      </p:cBhvr>
                                      <p:tavLst>
                                        <p:tav tm="0">
                                          <p:val>
                                            <p:fltVal val="0"/>
                                          </p:val>
                                        </p:tav>
                                        <p:tav tm="100000">
                                          <p:val>
                                            <p:strVal val="#ppt_w"/>
                                          </p:val>
                                        </p:tav>
                                      </p:tavLst>
                                    </p:anim>
                                    <p:anim calcmode="lin" valueType="num">
                                      <p:cBhvr>
                                        <p:cTn id="68" dur="500" fill="hold"/>
                                        <p:tgtEl>
                                          <p:spTgt spid="24"/>
                                        </p:tgtEl>
                                        <p:attrNameLst>
                                          <p:attrName>ppt_h</p:attrName>
                                        </p:attrNameLst>
                                      </p:cBhvr>
                                      <p:tavLst>
                                        <p:tav tm="0">
                                          <p:val>
                                            <p:fltVal val="0"/>
                                          </p:val>
                                        </p:tav>
                                        <p:tav tm="100000">
                                          <p:val>
                                            <p:strVal val="#ppt_h"/>
                                          </p:val>
                                        </p:tav>
                                      </p:tavLst>
                                    </p:anim>
                                    <p:animEffect transition="in" filter="fade">
                                      <p:cBhvr>
                                        <p:cTn id="6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5" grpId="0" animBg="1"/>
      <p:bldP spid="19"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0267" y="426493"/>
            <a:ext cx="11559822" cy="2677656"/>
          </a:xfrm>
          <a:prstGeom prst="rect">
            <a:avLst/>
          </a:prstGeom>
        </p:spPr>
        <p:txBody>
          <a:bodyPr wrap="square">
            <a:spAutoFit/>
          </a:bodyPr>
          <a:lstStyle/>
          <a:p>
            <a:r>
              <a:rPr lang="en-US" sz="2800" dirty="0" smtClean="0">
                <a:solidFill>
                  <a:srgbClr val="081C36"/>
                </a:solidFill>
                <a:latin typeface="+mj-lt"/>
              </a:rPr>
              <a:t>	</a:t>
            </a:r>
            <a:r>
              <a:rPr lang="vi-VN" sz="2800" dirty="0" smtClean="0">
                <a:solidFill>
                  <a:srgbClr val="081C36"/>
                </a:solidFill>
                <a:latin typeface="+mj-lt"/>
              </a:rPr>
              <a:t>Chú </a:t>
            </a:r>
            <a:r>
              <a:rPr lang="vi-VN" sz="2800" dirty="0">
                <a:solidFill>
                  <a:srgbClr val="081C36"/>
                </a:solidFill>
                <a:latin typeface="+mj-lt"/>
              </a:rPr>
              <a:t>chó Bun nhà em rất ngộ nghĩnh đáng yêu. </a:t>
            </a:r>
            <a:r>
              <a:rPr lang="vi-VN" sz="2800" dirty="0">
                <a:latin typeface="+mj-lt"/>
              </a:rPr>
              <a:t>Thân hình chú rất to và khỏe. Lông chú màu vàng và rất mượt</a:t>
            </a:r>
            <a:r>
              <a:rPr lang="vi-VN" sz="2800" dirty="0" smtClean="0">
                <a:latin typeface="+mj-lt"/>
              </a:rPr>
              <a:t>.</a:t>
            </a:r>
            <a:r>
              <a:rPr lang="vi-VN" sz="2800" dirty="0" smtClean="0">
                <a:solidFill>
                  <a:srgbClr val="081C36"/>
                </a:solidFill>
                <a:latin typeface="+mj-lt"/>
              </a:rPr>
              <a:t> </a:t>
            </a:r>
            <a:r>
              <a:rPr lang="vi-VN" sz="2800" dirty="0">
                <a:solidFill>
                  <a:srgbClr val="081C36"/>
                </a:solidFill>
                <a:latin typeface="+mj-lt"/>
              </a:rPr>
              <a:t>Mỗi khi em đi học về là chú lại chạy ra cổng đón. Hai tai chú vểnh lên. Chiếc đuôi chú quẫy liên tục, rối rít. Chiếc lưỡi chú thè ra. Hai mắt sáng rực mừng rỡ. Lúc chú đứng, lúc chú ngồi như đang chờ đợi một điều gì hạnh phúc lắm. Em yêu Bun lắm, chú là người bạn thân của gia đình em.</a:t>
            </a:r>
            <a:endParaRPr lang="en-US" sz="2800" dirty="0">
              <a:latin typeface="+mj-lt"/>
            </a:endParaRPr>
          </a:p>
        </p:txBody>
      </p:sp>
      <p:sp>
        <p:nvSpPr>
          <p:cNvPr id="3" name="Rectangle 2"/>
          <p:cNvSpPr/>
          <p:nvPr/>
        </p:nvSpPr>
        <p:spPr>
          <a:xfrm>
            <a:off x="440267" y="3392438"/>
            <a:ext cx="11446934" cy="2677656"/>
          </a:xfrm>
          <a:prstGeom prst="rect">
            <a:avLst/>
          </a:prstGeom>
        </p:spPr>
        <p:txBody>
          <a:bodyPr wrap="square">
            <a:spAutoFit/>
          </a:bodyPr>
          <a:lstStyle/>
          <a:p>
            <a:r>
              <a:rPr lang="en-US" sz="2800" dirty="0" smtClean="0">
                <a:solidFill>
                  <a:srgbClr val="081C36"/>
                </a:solidFill>
                <a:latin typeface="+mj-lt"/>
              </a:rPr>
              <a:t>	</a:t>
            </a:r>
            <a:r>
              <a:rPr lang="vi-VN" sz="2800" dirty="0" smtClean="0">
                <a:solidFill>
                  <a:srgbClr val="081C36"/>
                </a:solidFill>
                <a:latin typeface="+mj-lt"/>
              </a:rPr>
              <a:t>Chú </a:t>
            </a:r>
            <a:r>
              <a:rPr lang="vi-VN" sz="2800" dirty="0">
                <a:solidFill>
                  <a:srgbClr val="081C36"/>
                </a:solidFill>
                <a:latin typeface="+mj-lt"/>
              </a:rPr>
              <a:t>mèo nhà em tên là Mun. Chú có một bộ lông màu đen rất mềm mại. Bốn cái chân nhỏ nhưng rất nhanh nhẹn. Bộ móng vuốt sắc nhọn giúp chú bắt chuột. Mỗi khi nghe thấy tiếng chuột kêu. Mun lại vểnh tai lên để nghe xem âm thanh phát ra từ đâu. Rồi nó sẽ rón rén bước đến thật nhẹ nhàng. Và cuối cùng nó tóm gọn con mồi bằng bộ móng của mình. Nhờ có Mun mà nhà em không bị lũ chuột phá phách. Em rất yêu quý chú mèo của mình.</a:t>
            </a:r>
            <a:endParaRPr lang="en-US" sz="2800" dirty="0">
              <a:latin typeface="+mj-lt"/>
            </a:endParaRPr>
          </a:p>
        </p:txBody>
      </p:sp>
    </p:spTree>
    <p:extLst>
      <p:ext uri="{BB962C8B-B14F-4D97-AF65-F5344CB8AC3E}">
        <p14:creationId xmlns:p14="http://schemas.microsoft.com/office/powerpoint/2010/main" val="1387719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017" y="614897"/>
            <a:ext cx="12748591" cy="796737"/>
          </a:xfrm>
          <a:prstGeom prst="rect">
            <a:avLst/>
          </a:prstGeom>
          <a:noFill/>
        </p:spPr>
        <p:txBody>
          <a:bodyPr wrap="square" lIns="145143" tIns="72571" rIns="145143" bIns="72571" rtlCol="0">
            <a:spAutoFit/>
          </a:bodyPr>
          <a:lstStyle/>
          <a:p>
            <a:pPr>
              <a:lnSpc>
                <a:spcPct val="150000"/>
              </a:lnSpc>
            </a:pPr>
            <a:r>
              <a:rPr lang="en-US" sz="3200" b="1" dirty="0">
                <a:solidFill>
                  <a:srgbClr val="FF0000"/>
                </a:solidFill>
                <a:latin typeface="Times New Roman" pitchFamily="18" charset="0"/>
                <a:cs typeface="Times New Roman" pitchFamily="18" charset="0"/>
              </a:rPr>
              <a:t>2.</a:t>
            </a:r>
            <a:r>
              <a:rPr lang="en-US" sz="3200" dirty="0">
                <a:solidFill>
                  <a:srgbClr val="FF0000"/>
                </a:solidFill>
                <a:latin typeface="Times New Roman" pitchFamily="18" charset="0"/>
                <a:cs typeface="Times New Roman" pitchFamily="18" charset="0"/>
              </a:rPr>
              <a:t> </a:t>
            </a:r>
            <a:r>
              <a:rPr lang="vi-VN" sz="3200" b="1" dirty="0">
                <a:latin typeface="Times New Roman" pitchFamily="18" charset="0"/>
                <a:cs typeface="Times New Roman" pitchFamily="18" charset="0"/>
              </a:rPr>
              <a:t>Viết 3-5 câu </a:t>
            </a:r>
            <a:r>
              <a:rPr lang="en-US" sz="3200" b="1" dirty="0" err="1" smtClean="0">
                <a:solidFill>
                  <a:srgbClr val="FF0000"/>
                </a:solidFill>
                <a:latin typeface="Times New Roman" pitchFamily="18" charset="0"/>
                <a:cs typeface="Times New Roman" pitchFamily="18" charset="0"/>
              </a:rPr>
              <a:t>kể</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lại</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hoạt</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động</a:t>
            </a:r>
            <a:r>
              <a:rPr lang="en-US" sz="3200" b="1" dirty="0" smtClean="0">
                <a:solidFill>
                  <a:srgbClr val="FF0000"/>
                </a:solidFill>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của</a:t>
            </a:r>
            <a:r>
              <a:rPr lang="en-US" sz="3200" b="1" dirty="0" smtClean="0">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một</a:t>
            </a:r>
            <a:r>
              <a:rPr lang="en-US" sz="3200" b="1" dirty="0" smtClean="0">
                <a:solidFill>
                  <a:srgbClr val="FF0000"/>
                </a:solidFill>
                <a:latin typeface="Times New Roman" pitchFamily="18" charset="0"/>
                <a:cs typeface="Times New Roman" pitchFamily="18" charset="0"/>
              </a:rPr>
              <a:t> con </a:t>
            </a:r>
            <a:r>
              <a:rPr lang="en-US" sz="3200" b="1" dirty="0" err="1" smtClean="0">
                <a:solidFill>
                  <a:srgbClr val="FF0000"/>
                </a:solidFill>
                <a:latin typeface="Times New Roman" pitchFamily="18" charset="0"/>
                <a:cs typeface="Times New Roman" pitchFamily="18" charset="0"/>
              </a:rPr>
              <a:t>vật</a:t>
            </a:r>
            <a:r>
              <a:rPr lang="en-US" sz="3200" b="1" dirty="0" smtClean="0">
                <a:solidFill>
                  <a:srgbClr val="FF0000"/>
                </a:solidFill>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mà</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em</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quan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sát</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được</a:t>
            </a:r>
            <a:r>
              <a:rPr lang="en-US" sz="3200" b="1" dirty="0" smtClean="0">
                <a:latin typeface="Times New Roman" pitchFamily="18" charset="0"/>
                <a:cs typeface="Times New Roman" pitchFamily="18" charset="0"/>
              </a:rPr>
              <a:t>.</a:t>
            </a:r>
            <a:endParaRPr lang="vi-VN" sz="3200" b="1" dirty="0">
              <a:latin typeface="Times New Roman" pitchFamily="18" charset="0"/>
              <a:cs typeface="Times New Roman" pitchFamily="18" charset="0"/>
            </a:endParaRPr>
          </a:p>
        </p:txBody>
      </p:sp>
      <p:sp>
        <p:nvSpPr>
          <p:cNvPr id="25" name="TextBox 24"/>
          <p:cNvSpPr txBox="1"/>
          <p:nvPr/>
        </p:nvSpPr>
        <p:spPr>
          <a:xfrm>
            <a:off x="1378211" y="1557257"/>
            <a:ext cx="748748" cy="701391"/>
          </a:xfrm>
          <a:prstGeom prst="rect">
            <a:avLst/>
          </a:prstGeom>
          <a:noFill/>
        </p:spPr>
        <p:txBody>
          <a:bodyPr wrap="square" lIns="145143" tIns="72571" rIns="145143" bIns="72571" rtlCol="0">
            <a:spAutoFit/>
          </a:bodyPr>
          <a:lstStyle/>
          <a:p>
            <a:pPr>
              <a:lnSpc>
                <a:spcPct val="150000"/>
              </a:lnSpc>
            </a:pPr>
            <a:r>
              <a:rPr lang="en-US" sz="2800" dirty="0">
                <a:solidFill>
                  <a:srgbClr val="FF0000"/>
                </a:solidFill>
                <a:latin typeface="UTM Avo" panose="02040603050506020204" pitchFamily="18" charset="0"/>
              </a:rPr>
              <a:t>G</a:t>
            </a:r>
            <a:r>
              <a:rPr lang="en-US" sz="2800" dirty="0" smtClean="0">
                <a:solidFill>
                  <a:srgbClr val="FF0000"/>
                </a:solidFill>
                <a:latin typeface="UTM Avo" panose="02040603050506020204" pitchFamily="18" charset="0"/>
              </a:rPr>
              <a:t>:</a:t>
            </a:r>
            <a:endParaRPr lang="vi-VN" sz="2800" dirty="0">
              <a:solidFill>
                <a:srgbClr val="FF0000"/>
              </a:solidFill>
              <a:latin typeface="UTM Avo" panose="02040603050506020204" pitchFamily="18" charset="0"/>
            </a:endParaRPr>
          </a:p>
        </p:txBody>
      </p:sp>
      <p:sp>
        <p:nvSpPr>
          <p:cNvPr id="26" name="TextBox 25"/>
          <p:cNvSpPr txBox="1"/>
          <p:nvPr/>
        </p:nvSpPr>
        <p:spPr>
          <a:xfrm>
            <a:off x="2113707" y="1556798"/>
            <a:ext cx="10913164" cy="792890"/>
          </a:xfrm>
          <a:prstGeom prst="rect">
            <a:avLst/>
          </a:prstGeom>
          <a:noFill/>
        </p:spPr>
        <p:txBody>
          <a:bodyPr wrap="square" lIns="145143" tIns="72571" rIns="145143" bIns="72571" rtlCol="0">
            <a:spAutoFit/>
          </a:bodyPr>
          <a:lstStyle/>
          <a:p>
            <a:pPr>
              <a:lnSpc>
                <a:spcPct val="150000"/>
              </a:lnSpc>
            </a:pPr>
            <a:r>
              <a:rPr lang="en-US" sz="2800" dirty="0" smtClean="0">
                <a:latin typeface="UTM Avo" panose="02040603050506020204" pitchFamily="18" charset="0"/>
              </a:rPr>
              <a:t>- </a:t>
            </a:r>
            <a:r>
              <a:rPr lang="en-US" sz="2800" dirty="0" err="1" smtClean="0">
                <a:latin typeface="UTM Avo" panose="02040603050506020204" pitchFamily="18" charset="0"/>
              </a:rPr>
              <a:t>Em</a:t>
            </a:r>
            <a:r>
              <a:rPr lang="en-US" sz="2800" dirty="0" smtClean="0">
                <a:latin typeface="UTM Avo" panose="02040603050506020204" pitchFamily="18" charset="0"/>
              </a:rPr>
              <a:t> </a:t>
            </a:r>
            <a:r>
              <a:rPr lang="en-US" sz="2800" dirty="0" err="1" smtClean="0">
                <a:latin typeface="UTM Avo" panose="02040603050506020204" pitchFamily="18" charset="0"/>
              </a:rPr>
              <a:t>muốn</a:t>
            </a:r>
            <a:r>
              <a:rPr lang="en-US" sz="2800" dirty="0" smtClean="0">
                <a:latin typeface="UTM Avo" panose="02040603050506020204" pitchFamily="18" charset="0"/>
              </a:rPr>
              <a:t> </a:t>
            </a:r>
            <a:r>
              <a:rPr lang="en-US" sz="2800" dirty="0" err="1" smtClean="0">
                <a:latin typeface="UTM Avo" panose="02040603050506020204" pitchFamily="18" charset="0"/>
              </a:rPr>
              <a:t>kể</a:t>
            </a:r>
            <a:r>
              <a:rPr lang="en-US" sz="2800" dirty="0" smtClean="0">
                <a:latin typeface="UTM Avo" panose="02040603050506020204" pitchFamily="18" charset="0"/>
              </a:rPr>
              <a:t> </a:t>
            </a:r>
            <a:r>
              <a:rPr lang="en-US" sz="2800" dirty="0" err="1" smtClean="0">
                <a:latin typeface="UTM Avo" panose="02040603050506020204" pitchFamily="18" charset="0"/>
              </a:rPr>
              <a:t>về</a:t>
            </a:r>
            <a:r>
              <a:rPr lang="en-US" sz="2800" dirty="0" smtClean="0">
                <a:latin typeface="UTM Avo" panose="02040603050506020204" pitchFamily="18" charset="0"/>
              </a:rPr>
              <a:t> con </a:t>
            </a:r>
            <a:r>
              <a:rPr lang="en-US" sz="2800" dirty="0" err="1" smtClean="0">
                <a:latin typeface="UTM Avo" panose="02040603050506020204" pitchFamily="18" charset="0"/>
              </a:rPr>
              <a:t>vật</a:t>
            </a:r>
            <a:r>
              <a:rPr lang="en-US" sz="2800" dirty="0" smtClean="0">
                <a:latin typeface="UTM Avo" panose="02040603050506020204" pitchFamily="18" charset="0"/>
              </a:rPr>
              <a:t> </a:t>
            </a:r>
            <a:r>
              <a:rPr lang="en-US" sz="2800" dirty="0" err="1" smtClean="0">
                <a:latin typeface="UTM Avo" panose="02040603050506020204" pitchFamily="18" charset="0"/>
              </a:rPr>
              <a:t>nào</a:t>
            </a:r>
            <a:r>
              <a:rPr lang="en-US" sz="2800" dirty="0" smtClean="0">
                <a:latin typeface="UTM Avo" panose="02040603050506020204" pitchFamily="18" charset="0"/>
              </a:rPr>
              <a:t>?</a:t>
            </a:r>
            <a:endParaRPr lang="vi-VN" sz="2800" dirty="0">
              <a:latin typeface="UTM Avo" panose="02040603050506020204" pitchFamily="18" charset="0"/>
            </a:endParaRPr>
          </a:p>
        </p:txBody>
      </p:sp>
      <p:sp>
        <p:nvSpPr>
          <p:cNvPr id="27" name="TextBox 26"/>
          <p:cNvSpPr txBox="1"/>
          <p:nvPr/>
        </p:nvSpPr>
        <p:spPr>
          <a:xfrm>
            <a:off x="2126959" y="2327237"/>
            <a:ext cx="10913164" cy="701391"/>
          </a:xfrm>
          <a:prstGeom prst="rect">
            <a:avLst/>
          </a:prstGeom>
          <a:noFill/>
        </p:spPr>
        <p:txBody>
          <a:bodyPr wrap="square" lIns="145143" tIns="72571" rIns="145143" bIns="72571" rtlCol="0">
            <a:spAutoFit/>
          </a:bodyPr>
          <a:lstStyle/>
          <a:p>
            <a:pPr>
              <a:lnSpc>
                <a:spcPct val="150000"/>
              </a:lnSpc>
            </a:pPr>
            <a:r>
              <a:rPr lang="en-US" sz="2800" dirty="0" smtClean="0">
                <a:latin typeface="UTM Avo" panose="02040603050506020204" pitchFamily="18" charset="0"/>
              </a:rPr>
              <a:t>- </a:t>
            </a:r>
            <a:r>
              <a:rPr lang="en-US" sz="2800" dirty="0" err="1" smtClean="0">
                <a:latin typeface="UTM Avo" panose="02040603050506020204" pitchFamily="18" charset="0"/>
              </a:rPr>
              <a:t>Em</a:t>
            </a:r>
            <a:r>
              <a:rPr lang="en-US" sz="2800" dirty="0" smtClean="0">
                <a:latin typeface="UTM Avo" panose="02040603050506020204" pitchFamily="18" charset="0"/>
              </a:rPr>
              <a:t> </a:t>
            </a:r>
            <a:r>
              <a:rPr lang="en-US" sz="2800" dirty="0" err="1" smtClean="0">
                <a:latin typeface="UTM Avo" panose="02040603050506020204" pitchFamily="18" charset="0"/>
              </a:rPr>
              <a:t>đã</a:t>
            </a:r>
            <a:r>
              <a:rPr lang="en-US" sz="2800" dirty="0" smtClean="0">
                <a:latin typeface="UTM Avo" panose="02040603050506020204" pitchFamily="18" charset="0"/>
              </a:rPr>
              <a:t> </a:t>
            </a:r>
            <a:r>
              <a:rPr lang="en-US" sz="2800" dirty="0" err="1" smtClean="0">
                <a:latin typeface="UTM Avo" panose="02040603050506020204" pitchFamily="18" charset="0"/>
              </a:rPr>
              <a:t>được</a:t>
            </a:r>
            <a:r>
              <a:rPr lang="en-US" sz="2800" dirty="0" smtClean="0">
                <a:latin typeface="UTM Avo" panose="02040603050506020204" pitchFamily="18" charset="0"/>
              </a:rPr>
              <a:t> </a:t>
            </a:r>
            <a:r>
              <a:rPr lang="en-US" sz="2800" dirty="0" err="1" smtClean="0">
                <a:latin typeface="UTM Avo" panose="02040603050506020204" pitchFamily="18" charset="0"/>
              </a:rPr>
              <a:t>quan</a:t>
            </a:r>
            <a:r>
              <a:rPr lang="en-US" sz="2800" dirty="0" smtClean="0">
                <a:latin typeface="UTM Avo" panose="02040603050506020204" pitchFamily="18" charset="0"/>
              </a:rPr>
              <a:t> </a:t>
            </a:r>
            <a:r>
              <a:rPr lang="en-US" sz="2800" dirty="0" err="1" smtClean="0">
                <a:latin typeface="UTM Avo" panose="02040603050506020204" pitchFamily="18" charset="0"/>
              </a:rPr>
              <a:t>sát</a:t>
            </a:r>
            <a:r>
              <a:rPr lang="en-US" sz="2800" dirty="0" smtClean="0">
                <a:latin typeface="UTM Avo" panose="02040603050506020204" pitchFamily="18" charset="0"/>
              </a:rPr>
              <a:t> </a:t>
            </a:r>
            <a:r>
              <a:rPr lang="en-US" sz="2800" dirty="0" err="1" smtClean="0">
                <a:latin typeface="UTM Avo" panose="02040603050506020204" pitchFamily="18" charset="0"/>
              </a:rPr>
              <a:t>kĩ</a:t>
            </a:r>
            <a:r>
              <a:rPr lang="en-US" sz="2800" dirty="0" smtClean="0">
                <a:latin typeface="UTM Avo" panose="02040603050506020204" pitchFamily="18" charset="0"/>
              </a:rPr>
              <a:t> con </a:t>
            </a:r>
            <a:r>
              <a:rPr lang="en-US" sz="2800" dirty="0" err="1" smtClean="0">
                <a:latin typeface="UTM Avo" panose="02040603050506020204" pitchFamily="18" charset="0"/>
              </a:rPr>
              <a:t>vật</a:t>
            </a:r>
            <a:r>
              <a:rPr lang="en-US" sz="2800" dirty="0" smtClean="0">
                <a:latin typeface="UTM Avo" panose="02040603050506020204" pitchFamily="18" charset="0"/>
              </a:rPr>
              <a:t> </a:t>
            </a:r>
            <a:r>
              <a:rPr lang="en-US" sz="2800" dirty="0" err="1" smtClean="0">
                <a:latin typeface="UTM Avo" panose="02040603050506020204" pitchFamily="18" charset="0"/>
              </a:rPr>
              <a:t>đó</a:t>
            </a:r>
            <a:r>
              <a:rPr lang="en-US" sz="2800" dirty="0" smtClean="0">
                <a:latin typeface="UTM Avo" panose="02040603050506020204" pitchFamily="18" charset="0"/>
              </a:rPr>
              <a:t> ở </a:t>
            </a:r>
            <a:r>
              <a:rPr lang="en-US" sz="2800" dirty="0" err="1" smtClean="0">
                <a:latin typeface="UTM Avo" panose="02040603050506020204" pitchFamily="18" charset="0"/>
              </a:rPr>
              <a:t>đâu</a:t>
            </a:r>
            <a:r>
              <a:rPr lang="en-US" sz="2800" dirty="0" smtClean="0">
                <a:latin typeface="UTM Avo" panose="02040603050506020204" pitchFamily="18" charset="0"/>
              </a:rPr>
              <a:t>? </a:t>
            </a:r>
            <a:r>
              <a:rPr lang="en-US" sz="2800" dirty="0" err="1" smtClean="0">
                <a:latin typeface="UTM Avo" panose="02040603050506020204" pitchFamily="18" charset="0"/>
              </a:rPr>
              <a:t>Khi</a:t>
            </a:r>
            <a:r>
              <a:rPr lang="en-US" sz="2800" dirty="0" smtClean="0">
                <a:latin typeface="UTM Avo" panose="02040603050506020204" pitchFamily="18" charset="0"/>
              </a:rPr>
              <a:t> </a:t>
            </a:r>
            <a:r>
              <a:rPr lang="en-US" sz="2800" dirty="0" err="1" smtClean="0">
                <a:latin typeface="UTM Avo" panose="02040603050506020204" pitchFamily="18" charset="0"/>
              </a:rPr>
              <a:t>nào</a:t>
            </a:r>
            <a:r>
              <a:rPr lang="en-US" sz="2800" dirty="0" smtClean="0">
                <a:latin typeface="UTM Avo" panose="02040603050506020204" pitchFamily="18" charset="0"/>
              </a:rPr>
              <a:t>?</a:t>
            </a:r>
          </a:p>
        </p:txBody>
      </p:sp>
      <p:sp>
        <p:nvSpPr>
          <p:cNvPr id="28" name="TextBox 27"/>
          <p:cNvSpPr txBox="1"/>
          <p:nvPr/>
        </p:nvSpPr>
        <p:spPr>
          <a:xfrm>
            <a:off x="2126959" y="3120573"/>
            <a:ext cx="10913164" cy="701391"/>
          </a:xfrm>
          <a:prstGeom prst="rect">
            <a:avLst/>
          </a:prstGeom>
          <a:noFill/>
        </p:spPr>
        <p:txBody>
          <a:bodyPr wrap="square" lIns="145143" tIns="72571" rIns="145143" bIns="72571" rtlCol="0">
            <a:spAutoFit/>
          </a:bodyPr>
          <a:lstStyle/>
          <a:p>
            <a:pPr>
              <a:lnSpc>
                <a:spcPct val="150000"/>
              </a:lnSpc>
            </a:pPr>
            <a:r>
              <a:rPr lang="en-US" sz="2800" dirty="0" smtClean="0">
                <a:latin typeface="UTM Avo" panose="02040603050506020204" pitchFamily="18" charset="0"/>
              </a:rPr>
              <a:t>- </a:t>
            </a:r>
            <a:r>
              <a:rPr lang="en-US" sz="2800" dirty="0" err="1" smtClean="0">
                <a:latin typeface="UTM Avo" panose="02040603050506020204" pitchFamily="18" charset="0"/>
              </a:rPr>
              <a:t>Kể</a:t>
            </a:r>
            <a:r>
              <a:rPr lang="en-US" sz="2800" dirty="0" smtClean="0">
                <a:latin typeface="UTM Avo" panose="02040603050506020204" pitchFamily="18" charset="0"/>
              </a:rPr>
              <a:t> </a:t>
            </a:r>
            <a:r>
              <a:rPr lang="en-US" sz="2800" dirty="0" err="1" smtClean="0">
                <a:latin typeface="UTM Avo" panose="02040603050506020204" pitchFamily="18" charset="0"/>
              </a:rPr>
              <a:t>lại</a:t>
            </a:r>
            <a:r>
              <a:rPr lang="en-US" sz="2800" dirty="0" smtClean="0">
                <a:latin typeface="UTM Avo" panose="02040603050506020204" pitchFamily="18" charset="0"/>
              </a:rPr>
              <a:t> </a:t>
            </a:r>
            <a:r>
              <a:rPr lang="en-US" sz="2800" dirty="0" err="1" smtClean="0">
                <a:latin typeface="UTM Avo" panose="02040603050506020204" pitchFamily="18" charset="0"/>
              </a:rPr>
              <a:t>những</a:t>
            </a:r>
            <a:r>
              <a:rPr lang="en-US" sz="2800" dirty="0" smtClean="0">
                <a:latin typeface="UTM Avo" panose="02040603050506020204" pitchFamily="18" charset="0"/>
              </a:rPr>
              <a:t> </a:t>
            </a:r>
            <a:r>
              <a:rPr lang="en-US" sz="2800" dirty="0" err="1" smtClean="0">
                <a:latin typeface="UTM Avo" panose="02040603050506020204" pitchFamily="18" charset="0"/>
              </a:rPr>
              <a:t>hoạt</a:t>
            </a:r>
            <a:r>
              <a:rPr lang="en-US" sz="2800" dirty="0" smtClean="0">
                <a:latin typeface="UTM Avo" panose="02040603050506020204" pitchFamily="18" charset="0"/>
              </a:rPr>
              <a:t> </a:t>
            </a:r>
            <a:r>
              <a:rPr lang="en-US" sz="2800" dirty="0" err="1" smtClean="0">
                <a:latin typeface="UTM Avo" panose="02040603050506020204" pitchFamily="18" charset="0"/>
              </a:rPr>
              <a:t>động</a:t>
            </a:r>
            <a:r>
              <a:rPr lang="en-US" sz="2800" dirty="0" smtClean="0">
                <a:latin typeface="UTM Avo" panose="02040603050506020204" pitchFamily="18" charset="0"/>
              </a:rPr>
              <a:t> </a:t>
            </a:r>
            <a:r>
              <a:rPr lang="en-US" sz="2800" dirty="0" err="1" smtClean="0">
                <a:latin typeface="UTM Avo" panose="02040603050506020204" pitchFamily="18" charset="0"/>
              </a:rPr>
              <a:t>của</a:t>
            </a:r>
            <a:r>
              <a:rPr lang="en-US" sz="2800" dirty="0" smtClean="0">
                <a:latin typeface="UTM Avo" panose="02040603050506020204" pitchFamily="18" charset="0"/>
              </a:rPr>
              <a:t> con </a:t>
            </a:r>
            <a:r>
              <a:rPr lang="en-US" sz="2800" dirty="0" err="1" smtClean="0">
                <a:latin typeface="UTM Avo" panose="02040603050506020204" pitchFamily="18" charset="0"/>
              </a:rPr>
              <a:t>vật</a:t>
            </a:r>
            <a:r>
              <a:rPr lang="en-US" sz="2800" dirty="0" smtClean="0">
                <a:latin typeface="UTM Avo" panose="02040603050506020204" pitchFamily="18" charset="0"/>
              </a:rPr>
              <a:t> </a:t>
            </a:r>
            <a:r>
              <a:rPr lang="en-US" sz="2800" dirty="0" err="1" smtClean="0">
                <a:latin typeface="UTM Avo" panose="02040603050506020204" pitchFamily="18" charset="0"/>
              </a:rPr>
              <a:t>đó</a:t>
            </a:r>
            <a:r>
              <a:rPr lang="en-US" sz="2800" dirty="0" smtClean="0">
                <a:latin typeface="UTM Avo" panose="02040603050506020204" pitchFamily="18" charset="0"/>
              </a:rPr>
              <a:t>.</a:t>
            </a:r>
            <a:endParaRPr lang="vi-VN" sz="2800" dirty="0">
              <a:latin typeface="UTM Avo" panose="02040603050506020204" pitchFamily="18" charset="0"/>
            </a:endParaRPr>
          </a:p>
        </p:txBody>
      </p:sp>
      <p:sp>
        <p:nvSpPr>
          <p:cNvPr id="7" name="TextBox 6"/>
          <p:cNvSpPr txBox="1"/>
          <p:nvPr/>
        </p:nvSpPr>
        <p:spPr>
          <a:xfrm>
            <a:off x="2113707" y="3821964"/>
            <a:ext cx="10913164" cy="701391"/>
          </a:xfrm>
          <a:prstGeom prst="rect">
            <a:avLst/>
          </a:prstGeom>
          <a:noFill/>
        </p:spPr>
        <p:txBody>
          <a:bodyPr wrap="square" lIns="145143" tIns="72571" rIns="145143" bIns="72571" rtlCol="0">
            <a:spAutoFit/>
          </a:bodyPr>
          <a:lstStyle/>
          <a:p>
            <a:pPr>
              <a:lnSpc>
                <a:spcPct val="150000"/>
              </a:lnSpc>
            </a:pPr>
            <a:r>
              <a:rPr lang="en-US" sz="2800" dirty="0" smtClean="0">
                <a:latin typeface="UTM Avo" panose="02040603050506020204" pitchFamily="18" charset="0"/>
              </a:rPr>
              <a:t>- </a:t>
            </a:r>
            <a:r>
              <a:rPr lang="en-US" sz="2800" dirty="0" err="1" smtClean="0">
                <a:latin typeface="UTM Avo" panose="02040603050506020204" pitchFamily="18" charset="0"/>
              </a:rPr>
              <a:t>Nêu</a:t>
            </a:r>
            <a:r>
              <a:rPr lang="en-US" sz="2800" dirty="0" smtClean="0">
                <a:latin typeface="UTM Avo" panose="02040603050506020204" pitchFamily="18" charset="0"/>
              </a:rPr>
              <a:t> </a:t>
            </a:r>
            <a:r>
              <a:rPr lang="en-US" sz="2800" dirty="0" err="1" smtClean="0">
                <a:latin typeface="UTM Avo" panose="02040603050506020204" pitchFamily="18" charset="0"/>
              </a:rPr>
              <a:t>nhận</a:t>
            </a:r>
            <a:r>
              <a:rPr lang="en-US" sz="2800" dirty="0" smtClean="0">
                <a:latin typeface="UTM Avo" panose="02040603050506020204" pitchFamily="18" charset="0"/>
              </a:rPr>
              <a:t> </a:t>
            </a:r>
            <a:r>
              <a:rPr lang="en-US" sz="2800" dirty="0" err="1" smtClean="0">
                <a:latin typeface="UTM Avo" panose="02040603050506020204" pitchFamily="18" charset="0"/>
              </a:rPr>
              <a:t>xét</a:t>
            </a:r>
            <a:r>
              <a:rPr lang="en-US" sz="2800" dirty="0" smtClean="0">
                <a:latin typeface="UTM Avo" panose="02040603050506020204" pitchFamily="18" charset="0"/>
              </a:rPr>
              <a:t> </a:t>
            </a:r>
            <a:r>
              <a:rPr lang="en-US" sz="2800" dirty="0" err="1" smtClean="0">
                <a:latin typeface="UTM Avo" panose="02040603050506020204" pitchFamily="18" charset="0"/>
              </a:rPr>
              <a:t>của</a:t>
            </a:r>
            <a:r>
              <a:rPr lang="en-US" sz="2800" dirty="0" smtClean="0">
                <a:latin typeface="UTM Avo" panose="02040603050506020204" pitchFamily="18" charset="0"/>
              </a:rPr>
              <a:t> </a:t>
            </a:r>
            <a:r>
              <a:rPr lang="en-US" sz="2800" dirty="0" err="1" smtClean="0">
                <a:latin typeface="UTM Avo" panose="02040603050506020204" pitchFamily="18" charset="0"/>
              </a:rPr>
              <a:t>em</a:t>
            </a:r>
            <a:r>
              <a:rPr lang="en-US" sz="2800" dirty="0" smtClean="0">
                <a:latin typeface="UTM Avo" panose="02040603050506020204" pitchFamily="18" charset="0"/>
              </a:rPr>
              <a:t> </a:t>
            </a:r>
            <a:r>
              <a:rPr lang="en-US" sz="2800" dirty="0" err="1" smtClean="0">
                <a:latin typeface="UTM Avo" panose="02040603050506020204" pitchFamily="18" charset="0"/>
              </a:rPr>
              <a:t>về</a:t>
            </a:r>
            <a:r>
              <a:rPr lang="en-US" sz="2800" dirty="0" smtClean="0">
                <a:latin typeface="UTM Avo" panose="02040603050506020204" pitchFamily="18" charset="0"/>
              </a:rPr>
              <a:t> con </a:t>
            </a:r>
            <a:r>
              <a:rPr lang="en-US" sz="2800" dirty="0" err="1" smtClean="0">
                <a:latin typeface="UTM Avo" panose="02040603050506020204" pitchFamily="18" charset="0"/>
              </a:rPr>
              <a:t>vật</a:t>
            </a:r>
            <a:r>
              <a:rPr lang="en-US" sz="2800" dirty="0" smtClean="0">
                <a:latin typeface="UTM Avo" panose="02040603050506020204" pitchFamily="18" charset="0"/>
              </a:rPr>
              <a:t> </a:t>
            </a:r>
            <a:r>
              <a:rPr lang="en-US" sz="2800" dirty="0" err="1" smtClean="0">
                <a:latin typeface="UTM Avo" panose="02040603050506020204" pitchFamily="18" charset="0"/>
              </a:rPr>
              <a:t>đó</a:t>
            </a:r>
            <a:r>
              <a:rPr lang="en-US" sz="2800" dirty="0" smtClean="0">
                <a:latin typeface="UTM Avo" panose="02040603050506020204" pitchFamily="18" charset="0"/>
              </a:rPr>
              <a:t>.</a:t>
            </a:r>
            <a:endParaRPr lang="vi-VN" sz="2800" dirty="0">
              <a:latin typeface="UTM Avo" panose="02040603050506020204" pitchFamily="18" charset="0"/>
            </a:endParaRPr>
          </a:p>
        </p:txBody>
      </p:sp>
    </p:spTree>
    <p:extLst>
      <p:ext uri="{BB962C8B-B14F-4D97-AF65-F5344CB8AC3E}">
        <p14:creationId xmlns:p14="http://schemas.microsoft.com/office/powerpoint/2010/main" val="171864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xEl>
                                              <p:pRg st="0" end="0"/>
                                            </p:txEl>
                                          </p:spTgt>
                                        </p:tgtEl>
                                        <p:attrNameLst>
                                          <p:attrName>style.visibility</p:attrName>
                                        </p:attrNameLst>
                                      </p:cBhvr>
                                      <p:to>
                                        <p:strVal val="visible"/>
                                      </p:to>
                                    </p:set>
                                    <p:animEffect transition="in" filter="fade">
                                      <p:cBhvr>
                                        <p:cTn id="12" dur="500"/>
                                        <p:tgtEl>
                                          <p:spTgt spid="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xEl>
                                              <p:pRg st="0" end="0"/>
                                            </p:txEl>
                                          </p:spTgt>
                                        </p:tgtEl>
                                        <p:attrNameLst>
                                          <p:attrName>style.visibility</p:attrName>
                                        </p:attrNameLst>
                                      </p:cBhvr>
                                      <p:to>
                                        <p:strVal val="visible"/>
                                      </p:to>
                                    </p:set>
                                    <p:animEffect transition="in" filter="fade">
                                      <p:cBhvr>
                                        <p:cTn id="17" dur="500"/>
                                        <p:tgtEl>
                                          <p:spTgt spid="2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xEl>
                                              <p:pRg st="0" end="0"/>
                                            </p:txEl>
                                          </p:spTgt>
                                        </p:tgtEl>
                                        <p:attrNameLst>
                                          <p:attrName>style.visibility</p:attrName>
                                        </p:attrNameLst>
                                      </p:cBhvr>
                                      <p:to>
                                        <p:strVal val="visible"/>
                                      </p:to>
                                    </p:set>
                                    <p:animEffect transition="in" filter="fade">
                                      <p:cBhvr>
                                        <p:cTn id="22" dur="500"/>
                                        <p:tgtEl>
                                          <p:spTgt spid="2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
                                            <p:txEl>
                                              <p:pRg st="0" end="0"/>
                                            </p:txEl>
                                          </p:spTgt>
                                        </p:tgtEl>
                                        <p:attrNameLst>
                                          <p:attrName>style.visibility</p:attrName>
                                        </p:attrNameLst>
                                      </p:cBhvr>
                                      <p:to>
                                        <p:strVal val="visible"/>
                                      </p:to>
                                    </p:set>
                                    <p:animEffect transition="in" filter="fade">
                                      <p:cBhvr>
                                        <p:cTn id="27" dur="500"/>
                                        <p:tgtEl>
                                          <p:spTgt spid="2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5" grpId="0" build="p"/>
      <p:bldP spid="26" grpId="0" build="p"/>
      <p:bldP spid="27" grpId="0" build="p"/>
      <p:bldP spid="28" grpId="0" build="p"/>
      <p:bldP spid="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
            <a:extLst>
              <a:ext uri="{FF2B5EF4-FFF2-40B4-BE49-F238E27FC236}">
                <a16:creationId xmlns:a16="http://schemas.microsoft.com/office/drawing/2014/main" id="{F239F57B-F203-4AE3-AB1C-0AC06A6CC6BC}"/>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1"/>
            <a:ext cx="12192000" cy="744715"/>
          </a:xfrm>
          <a:prstGeom prst="rect">
            <a:avLst/>
          </a:prstGeom>
        </p:spPr>
      </p:pic>
      <p:grpSp>
        <p:nvGrpSpPr>
          <p:cNvPr id="4" name="Group 3">
            <a:extLst>
              <a:ext uri="{FF2B5EF4-FFF2-40B4-BE49-F238E27FC236}">
                <a16:creationId xmlns:a16="http://schemas.microsoft.com/office/drawing/2014/main" id="{7A807A5E-B68A-410C-AB0D-1D86BD6E42C7}"/>
              </a:ext>
            </a:extLst>
          </p:cNvPr>
          <p:cNvGrpSpPr/>
          <p:nvPr/>
        </p:nvGrpSpPr>
        <p:grpSpPr>
          <a:xfrm>
            <a:off x="0" y="0"/>
            <a:ext cx="12192000" cy="368301"/>
            <a:chOff x="0" y="-127508"/>
            <a:chExt cx="12192000" cy="1361811"/>
          </a:xfrm>
        </p:grpSpPr>
        <p:sp>
          <p:nvSpPr>
            <p:cNvPr id="5" name="Rectangle: Top Corners Rounded 17">
              <a:extLst>
                <a:ext uri="{FF2B5EF4-FFF2-40B4-BE49-F238E27FC236}">
                  <a16:creationId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99">
                <a:defRPr/>
              </a:pPr>
              <a:endParaRPr lang="en-US" sz="1700">
                <a:solidFill>
                  <a:prstClr val="white"/>
                </a:solidFill>
                <a:latin typeface="Calibri"/>
              </a:endParaRPr>
            </a:p>
          </p:txBody>
        </p:sp>
        <p:sp>
          <p:nvSpPr>
            <p:cNvPr id="6" name="Rectangle: Top Corners Rounded 18">
              <a:extLst>
                <a:ext uri="{FF2B5EF4-FFF2-40B4-BE49-F238E27FC236}">
                  <a16:creationId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99">
                <a:defRPr/>
              </a:pPr>
              <a:endParaRPr lang="en-US" sz="1700">
                <a:solidFill>
                  <a:prstClr val="white"/>
                </a:solidFill>
                <a:latin typeface="Calibri"/>
              </a:endParaRPr>
            </a:p>
          </p:txBody>
        </p:sp>
      </p:gr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3616" y="2848867"/>
            <a:ext cx="5067285" cy="3077933"/>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849933"/>
            <a:ext cx="2331214" cy="2331215"/>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68000" y="61731"/>
            <a:ext cx="1524000" cy="1644399"/>
          </a:xfrm>
          <a:prstGeom prst="rect">
            <a:avLst/>
          </a:prstGeom>
        </p:spPr>
      </p:pic>
      <p:sp>
        <p:nvSpPr>
          <p:cNvPr id="41" name="Cloud Callout 51">
            <a:extLst>
              <a:ext uri="{FF2B5EF4-FFF2-40B4-BE49-F238E27FC236}">
                <a16:creationId xmlns:a16="http://schemas.microsoft.com/office/drawing/2014/main" id="{C5271F82-8A3C-4998-B4CC-8A81F2BA9CD7}"/>
              </a:ext>
            </a:extLst>
          </p:cNvPr>
          <p:cNvSpPr/>
          <p:nvPr/>
        </p:nvSpPr>
        <p:spPr>
          <a:xfrm>
            <a:off x="2833353" y="883930"/>
            <a:ext cx="7401952" cy="2299447"/>
          </a:xfrm>
          <a:prstGeom prst="cloudCallout">
            <a:avLst>
              <a:gd name="adj1" fmla="val -58789"/>
              <a:gd name="adj2" fmla="val 77120"/>
            </a:avLst>
          </a:prstGeom>
        </p:spPr>
        <p:style>
          <a:lnRef idx="1">
            <a:schemeClr val="accent2"/>
          </a:lnRef>
          <a:fillRef idx="2">
            <a:schemeClr val="accent2"/>
          </a:fillRef>
          <a:effectRef idx="1">
            <a:schemeClr val="accent2"/>
          </a:effectRef>
          <a:fontRef idx="minor">
            <a:schemeClr val="dk1"/>
          </a:fontRef>
        </p:style>
        <p:txBody>
          <a:bodyPr lIns="91440" tIns="45721" rIns="91440" bIns="45721" rtlCol="0" anchor="ctr"/>
          <a:lstStyle/>
          <a:p>
            <a:pPr algn="ctr"/>
            <a:endParaRPr lang="en-US"/>
          </a:p>
        </p:txBody>
      </p:sp>
      <p:sp>
        <p:nvSpPr>
          <p:cNvPr id="42" name="TextBox 41">
            <a:extLst>
              <a:ext uri="{FF2B5EF4-FFF2-40B4-BE49-F238E27FC236}">
                <a16:creationId xmlns:a16="http://schemas.microsoft.com/office/drawing/2014/main" id="{1AFDEF80-9E56-4571-BA2D-400CF94D8EBC}"/>
              </a:ext>
            </a:extLst>
          </p:cNvPr>
          <p:cNvSpPr txBox="1"/>
          <p:nvPr/>
        </p:nvSpPr>
        <p:spPr>
          <a:xfrm>
            <a:off x="3206839" y="1692632"/>
            <a:ext cx="6864050" cy="661722"/>
          </a:xfrm>
          <a:prstGeom prst="rect">
            <a:avLst/>
          </a:prstGeom>
          <a:noFill/>
        </p:spPr>
        <p:txBody>
          <a:bodyPr wrap="square" lIns="91440" tIns="45721" rIns="91440" bIns="45721" rtlCol="0">
            <a:spAutoFit/>
          </a:bodyPr>
          <a:lstStyle/>
          <a:p>
            <a:pPr algn="ctr"/>
            <a:r>
              <a:rPr lang="en-US" sz="3700" dirty="0" err="1">
                <a:latin typeface="Times New Roman" pitchFamily="18" charset="0"/>
                <a:cs typeface="Times New Roman" pitchFamily="18" charset="0"/>
              </a:rPr>
              <a:t>LUYỆN</a:t>
            </a:r>
            <a:r>
              <a:rPr lang="en-US" sz="3700" dirty="0">
                <a:latin typeface="Times New Roman" pitchFamily="18" charset="0"/>
                <a:cs typeface="Times New Roman" pitchFamily="18" charset="0"/>
              </a:rPr>
              <a:t> </a:t>
            </a:r>
            <a:r>
              <a:rPr lang="en-US" sz="3700" dirty="0" err="1" smtClean="0">
                <a:latin typeface="Times New Roman" pitchFamily="18" charset="0"/>
                <a:cs typeface="Times New Roman" pitchFamily="18" charset="0"/>
              </a:rPr>
              <a:t>NÓI</a:t>
            </a:r>
            <a:r>
              <a:rPr lang="en-US" sz="3700" dirty="0" smtClean="0">
                <a:latin typeface="Times New Roman" pitchFamily="18" charset="0"/>
                <a:cs typeface="Times New Roman" pitchFamily="18" charset="0"/>
              </a:rPr>
              <a:t> </a:t>
            </a:r>
            <a:r>
              <a:rPr lang="en-US" sz="3700" dirty="0" err="1" smtClean="0">
                <a:latin typeface="Times New Roman" pitchFamily="18" charset="0"/>
                <a:cs typeface="Times New Roman" pitchFamily="18" charset="0"/>
              </a:rPr>
              <a:t>TRONG</a:t>
            </a:r>
            <a:r>
              <a:rPr lang="en-US" sz="3700" dirty="0" smtClean="0">
                <a:latin typeface="Times New Roman" pitchFamily="18" charset="0"/>
                <a:cs typeface="Times New Roman" pitchFamily="18" charset="0"/>
              </a:rPr>
              <a:t> </a:t>
            </a:r>
            <a:r>
              <a:rPr lang="en-US" sz="3700" dirty="0">
                <a:latin typeface="Times New Roman" pitchFamily="18" charset="0"/>
                <a:cs typeface="Times New Roman" pitchFamily="18" charset="0"/>
              </a:rPr>
              <a:t>NHÓM </a:t>
            </a:r>
          </a:p>
        </p:txBody>
      </p:sp>
    </p:spTree>
    <p:extLst>
      <p:ext uri="{BB962C8B-B14F-4D97-AF65-F5344CB8AC3E}">
        <p14:creationId xmlns:p14="http://schemas.microsoft.com/office/powerpoint/2010/main" val="1744899601"/>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017" y="614897"/>
            <a:ext cx="12748591" cy="796737"/>
          </a:xfrm>
          <a:prstGeom prst="rect">
            <a:avLst/>
          </a:prstGeom>
          <a:noFill/>
        </p:spPr>
        <p:txBody>
          <a:bodyPr wrap="square" lIns="145143" tIns="72571" rIns="145143" bIns="72571" rtlCol="0">
            <a:spAutoFit/>
          </a:bodyPr>
          <a:lstStyle/>
          <a:p>
            <a:pPr>
              <a:lnSpc>
                <a:spcPct val="150000"/>
              </a:lnSpc>
            </a:pPr>
            <a:r>
              <a:rPr lang="en-US" sz="3200" b="1" dirty="0">
                <a:solidFill>
                  <a:srgbClr val="FF0000"/>
                </a:solidFill>
                <a:latin typeface="Times New Roman" pitchFamily="18" charset="0"/>
                <a:cs typeface="Times New Roman" pitchFamily="18" charset="0"/>
              </a:rPr>
              <a:t>2.</a:t>
            </a:r>
            <a:r>
              <a:rPr lang="en-US" sz="3200" dirty="0">
                <a:solidFill>
                  <a:srgbClr val="FF0000"/>
                </a:solidFill>
                <a:latin typeface="Times New Roman" pitchFamily="18" charset="0"/>
                <a:cs typeface="Times New Roman" pitchFamily="18" charset="0"/>
              </a:rPr>
              <a:t> </a:t>
            </a:r>
            <a:r>
              <a:rPr lang="vi-VN" sz="3200" b="1" dirty="0">
                <a:latin typeface="Times New Roman" pitchFamily="18" charset="0"/>
                <a:cs typeface="Times New Roman" pitchFamily="18" charset="0"/>
              </a:rPr>
              <a:t>Viết 3-5 câu </a:t>
            </a:r>
            <a:r>
              <a:rPr lang="en-US" sz="3200" b="1" dirty="0" err="1" smtClean="0">
                <a:solidFill>
                  <a:srgbClr val="FF0000"/>
                </a:solidFill>
                <a:latin typeface="Times New Roman" pitchFamily="18" charset="0"/>
                <a:cs typeface="Times New Roman" pitchFamily="18" charset="0"/>
              </a:rPr>
              <a:t>kể</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lại</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hoạt</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động</a:t>
            </a:r>
            <a:r>
              <a:rPr lang="en-US" sz="3200" b="1" dirty="0" smtClean="0">
                <a:solidFill>
                  <a:srgbClr val="FF0000"/>
                </a:solidFill>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của</a:t>
            </a:r>
            <a:r>
              <a:rPr lang="en-US" sz="3200" b="1" dirty="0" smtClean="0">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một</a:t>
            </a:r>
            <a:r>
              <a:rPr lang="en-US" sz="3200" b="1" dirty="0" smtClean="0">
                <a:solidFill>
                  <a:srgbClr val="FF0000"/>
                </a:solidFill>
                <a:latin typeface="Times New Roman" pitchFamily="18" charset="0"/>
                <a:cs typeface="Times New Roman" pitchFamily="18" charset="0"/>
              </a:rPr>
              <a:t> con </a:t>
            </a:r>
            <a:r>
              <a:rPr lang="en-US" sz="3200" b="1" dirty="0" err="1" smtClean="0">
                <a:solidFill>
                  <a:srgbClr val="FF0000"/>
                </a:solidFill>
                <a:latin typeface="Times New Roman" pitchFamily="18" charset="0"/>
                <a:cs typeface="Times New Roman" pitchFamily="18" charset="0"/>
              </a:rPr>
              <a:t>vật</a:t>
            </a:r>
            <a:r>
              <a:rPr lang="en-US" sz="3200" b="1" dirty="0" smtClean="0">
                <a:solidFill>
                  <a:srgbClr val="FF0000"/>
                </a:solidFill>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mà</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em</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quan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sát</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được</a:t>
            </a:r>
            <a:r>
              <a:rPr lang="en-US" sz="3200" b="1" dirty="0" smtClean="0">
                <a:latin typeface="Times New Roman" pitchFamily="18" charset="0"/>
                <a:cs typeface="Times New Roman" pitchFamily="18" charset="0"/>
              </a:rPr>
              <a:t>.</a:t>
            </a:r>
            <a:endParaRPr lang="vi-VN" sz="3200" b="1" dirty="0">
              <a:latin typeface="Times New Roman" pitchFamily="18" charset="0"/>
              <a:cs typeface="Times New Roman" pitchFamily="18" charset="0"/>
            </a:endParaRPr>
          </a:p>
        </p:txBody>
      </p:sp>
      <p:sp>
        <p:nvSpPr>
          <p:cNvPr id="25" name="TextBox 24"/>
          <p:cNvSpPr txBox="1"/>
          <p:nvPr/>
        </p:nvSpPr>
        <p:spPr>
          <a:xfrm>
            <a:off x="1378211" y="1557257"/>
            <a:ext cx="748748" cy="701391"/>
          </a:xfrm>
          <a:prstGeom prst="rect">
            <a:avLst/>
          </a:prstGeom>
          <a:noFill/>
        </p:spPr>
        <p:txBody>
          <a:bodyPr wrap="square" lIns="145143" tIns="72571" rIns="145143" bIns="72571" rtlCol="0">
            <a:spAutoFit/>
          </a:bodyPr>
          <a:lstStyle/>
          <a:p>
            <a:pPr>
              <a:lnSpc>
                <a:spcPct val="150000"/>
              </a:lnSpc>
            </a:pPr>
            <a:r>
              <a:rPr lang="en-US" sz="2800" dirty="0">
                <a:solidFill>
                  <a:srgbClr val="FF0000"/>
                </a:solidFill>
                <a:latin typeface="UTM Avo" panose="02040603050506020204" pitchFamily="18" charset="0"/>
              </a:rPr>
              <a:t>G</a:t>
            </a:r>
            <a:r>
              <a:rPr lang="en-US" sz="2800" dirty="0" smtClean="0">
                <a:solidFill>
                  <a:srgbClr val="FF0000"/>
                </a:solidFill>
                <a:latin typeface="UTM Avo" panose="02040603050506020204" pitchFamily="18" charset="0"/>
              </a:rPr>
              <a:t>:</a:t>
            </a:r>
            <a:endParaRPr lang="vi-VN" sz="2800" dirty="0">
              <a:solidFill>
                <a:srgbClr val="FF0000"/>
              </a:solidFill>
              <a:latin typeface="UTM Avo" panose="02040603050506020204" pitchFamily="18" charset="0"/>
            </a:endParaRPr>
          </a:p>
        </p:txBody>
      </p:sp>
      <p:sp>
        <p:nvSpPr>
          <p:cNvPr id="26" name="TextBox 25"/>
          <p:cNvSpPr txBox="1"/>
          <p:nvPr/>
        </p:nvSpPr>
        <p:spPr>
          <a:xfrm>
            <a:off x="2113707" y="1556798"/>
            <a:ext cx="10913164" cy="792890"/>
          </a:xfrm>
          <a:prstGeom prst="rect">
            <a:avLst/>
          </a:prstGeom>
          <a:noFill/>
        </p:spPr>
        <p:txBody>
          <a:bodyPr wrap="square" lIns="145143" tIns="72571" rIns="145143" bIns="72571" rtlCol="0">
            <a:spAutoFit/>
          </a:bodyPr>
          <a:lstStyle/>
          <a:p>
            <a:pPr>
              <a:lnSpc>
                <a:spcPct val="150000"/>
              </a:lnSpc>
            </a:pPr>
            <a:r>
              <a:rPr lang="en-US" sz="2800" dirty="0" smtClean="0">
                <a:latin typeface="UTM Avo" panose="02040603050506020204" pitchFamily="18" charset="0"/>
              </a:rPr>
              <a:t>- </a:t>
            </a:r>
            <a:r>
              <a:rPr lang="en-US" sz="2800" dirty="0" err="1" smtClean="0">
                <a:latin typeface="UTM Avo" panose="02040603050506020204" pitchFamily="18" charset="0"/>
              </a:rPr>
              <a:t>Em</a:t>
            </a:r>
            <a:r>
              <a:rPr lang="en-US" sz="2800" dirty="0" smtClean="0">
                <a:latin typeface="UTM Avo" panose="02040603050506020204" pitchFamily="18" charset="0"/>
              </a:rPr>
              <a:t> </a:t>
            </a:r>
            <a:r>
              <a:rPr lang="en-US" sz="2800" dirty="0" err="1" smtClean="0">
                <a:latin typeface="UTM Avo" panose="02040603050506020204" pitchFamily="18" charset="0"/>
              </a:rPr>
              <a:t>muốn</a:t>
            </a:r>
            <a:r>
              <a:rPr lang="en-US" sz="2800" dirty="0" smtClean="0">
                <a:latin typeface="UTM Avo" panose="02040603050506020204" pitchFamily="18" charset="0"/>
              </a:rPr>
              <a:t> </a:t>
            </a:r>
            <a:r>
              <a:rPr lang="en-US" sz="2800" dirty="0" err="1" smtClean="0">
                <a:latin typeface="UTM Avo" panose="02040603050506020204" pitchFamily="18" charset="0"/>
              </a:rPr>
              <a:t>kể</a:t>
            </a:r>
            <a:r>
              <a:rPr lang="en-US" sz="2800" dirty="0" smtClean="0">
                <a:latin typeface="UTM Avo" panose="02040603050506020204" pitchFamily="18" charset="0"/>
              </a:rPr>
              <a:t> </a:t>
            </a:r>
            <a:r>
              <a:rPr lang="en-US" sz="2800" dirty="0" err="1" smtClean="0">
                <a:latin typeface="UTM Avo" panose="02040603050506020204" pitchFamily="18" charset="0"/>
              </a:rPr>
              <a:t>về</a:t>
            </a:r>
            <a:r>
              <a:rPr lang="en-US" sz="2800" dirty="0" smtClean="0">
                <a:latin typeface="UTM Avo" panose="02040603050506020204" pitchFamily="18" charset="0"/>
              </a:rPr>
              <a:t> con </a:t>
            </a:r>
            <a:r>
              <a:rPr lang="en-US" sz="2800" dirty="0" err="1" smtClean="0">
                <a:latin typeface="UTM Avo" panose="02040603050506020204" pitchFamily="18" charset="0"/>
              </a:rPr>
              <a:t>vật</a:t>
            </a:r>
            <a:r>
              <a:rPr lang="en-US" sz="2800" dirty="0" smtClean="0">
                <a:latin typeface="UTM Avo" panose="02040603050506020204" pitchFamily="18" charset="0"/>
              </a:rPr>
              <a:t> </a:t>
            </a:r>
            <a:r>
              <a:rPr lang="en-US" sz="2800" dirty="0" err="1" smtClean="0">
                <a:latin typeface="UTM Avo" panose="02040603050506020204" pitchFamily="18" charset="0"/>
              </a:rPr>
              <a:t>nào</a:t>
            </a:r>
            <a:r>
              <a:rPr lang="en-US" sz="2800" dirty="0" smtClean="0">
                <a:latin typeface="UTM Avo" panose="02040603050506020204" pitchFamily="18" charset="0"/>
              </a:rPr>
              <a:t>?</a:t>
            </a:r>
            <a:endParaRPr lang="vi-VN" sz="2800" dirty="0">
              <a:latin typeface="UTM Avo" panose="02040603050506020204" pitchFamily="18" charset="0"/>
            </a:endParaRPr>
          </a:p>
        </p:txBody>
      </p:sp>
      <p:sp>
        <p:nvSpPr>
          <p:cNvPr id="27" name="TextBox 26"/>
          <p:cNvSpPr txBox="1"/>
          <p:nvPr/>
        </p:nvSpPr>
        <p:spPr>
          <a:xfrm>
            <a:off x="2126959" y="2327237"/>
            <a:ext cx="10913164" cy="701391"/>
          </a:xfrm>
          <a:prstGeom prst="rect">
            <a:avLst/>
          </a:prstGeom>
          <a:noFill/>
        </p:spPr>
        <p:txBody>
          <a:bodyPr wrap="square" lIns="145143" tIns="72571" rIns="145143" bIns="72571" rtlCol="0">
            <a:spAutoFit/>
          </a:bodyPr>
          <a:lstStyle/>
          <a:p>
            <a:pPr>
              <a:lnSpc>
                <a:spcPct val="150000"/>
              </a:lnSpc>
            </a:pPr>
            <a:r>
              <a:rPr lang="en-US" sz="2800" dirty="0" smtClean="0">
                <a:latin typeface="UTM Avo" panose="02040603050506020204" pitchFamily="18" charset="0"/>
              </a:rPr>
              <a:t>- </a:t>
            </a:r>
            <a:r>
              <a:rPr lang="en-US" sz="2800" dirty="0" err="1" smtClean="0">
                <a:latin typeface="UTM Avo" panose="02040603050506020204" pitchFamily="18" charset="0"/>
              </a:rPr>
              <a:t>Em</a:t>
            </a:r>
            <a:r>
              <a:rPr lang="en-US" sz="2800" dirty="0" smtClean="0">
                <a:latin typeface="UTM Avo" panose="02040603050506020204" pitchFamily="18" charset="0"/>
              </a:rPr>
              <a:t> </a:t>
            </a:r>
            <a:r>
              <a:rPr lang="en-US" sz="2800" dirty="0" err="1" smtClean="0">
                <a:latin typeface="UTM Avo" panose="02040603050506020204" pitchFamily="18" charset="0"/>
              </a:rPr>
              <a:t>đã</a:t>
            </a:r>
            <a:r>
              <a:rPr lang="en-US" sz="2800" dirty="0" smtClean="0">
                <a:latin typeface="UTM Avo" panose="02040603050506020204" pitchFamily="18" charset="0"/>
              </a:rPr>
              <a:t> </a:t>
            </a:r>
            <a:r>
              <a:rPr lang="en-US" sz="2800" dirty="0" err="1" smtClean="0">
                <a:latin typeface="UTM Avo" panose="02040603050506020204" pitchFamily="18" charset="0"/>
              </a:rPr>
              <a:t>được</a:t>
            </a:r>
            <a:r>
              <a:rPr lang="en-US" sz="2800" dirty="0" smtClean="0">
                <a:latin typeface="UTM Avo" panose="02040603050506020204" pitchFamily="18" charset="0"/>
              </a:rPr>
              <a:t> </a:t>
            </a:r>
            <a:r>
              <a:rPr lang="en-US" sz="2800" dirty="0" err="1" smtClean="0">
                <a:latin typeface="UTM Avo" panose="02040603050506020204" pitchFamily="18" charset="0"/>
              </a:rPr>
              <a:t>quan</a:t>
            </a:r>
            <a:r>
              <a:rPr lang="en-US" sz="2800" dirty="0" smtClean="0">
                <a:latin typeface="UTM Avo" panose="02040603050506020204" pitchFamily="18" charset="0"/>
              </a:rPr>
              <a:t> </a:t>
            </a:r>
            <a:r>
              <a:rPr lang="en-US" sz="2800" dirty="0" err="1" smtClean="0">
                <a:latin typeface="UTM Avo" panose="02040603050506020204" pitchFamily="18" charset="0"/>
              </a:rPr>
              <a:t>sát</a:t>
            </a:r>
            <a:r>
              <a:rPr lang="en-US" sz="2800" dirty="0" smtClean="0">
                <a:latin typeface="UTM Avo" panose="02040603050506020204" pitchFamily="18" charset="0"/>
              </a:rPr>
              <a:t> </a:t>
            </a:r>
            <a:r>
              <a:rPr lang="en-US" sz="2800" dirty="0" err="1" smtClean="0">
                <a:latin typeface="UTM Avo" panose="02040603050506020204" pitchFamily="18" charset="0"/>
              </a:rPr>
              <a:t>kĩ</a:t>
            </a:r>
            <a:r>
              <a:rPr lang="en-US" sz="2800" dirty="0" smtClean="0">
                <a:latin typeface="UTM Avo" panose="02040603050506020204" pitchFamily="18" charset="0"/>
              </a:rPr>
              <a:t> con </a:t>
            </a:r>
            <a:r>
              <a:rPr lang="en-US" sz="2800" dirty="0" err="1" smtClean="0">
                <a:latin typeface="UTM Avo" panose="02040603050506020204" pitchFamily="18" charset="0"/>
              </a:rPr>
              <a:t>vật</a:t>
            </a:r>
            <a:r>
              <a:rPr lang="en-US" sz="2800" dirty="0" smtClean="0">
                <a:latin typeface="UTM Avo" panose="02040603050506020204" pitchFamily="18" charset="0"/>
              </a:rPr>
              <a:t> </a:t>
            </a:r>
            <a:r>
              <a:rPr lang="en-US" sz="2800" dirty="0" err="1" smtClean="0">
                <a:latin typeface="UTM Avo" panose="02040603050506020204" pitchFamily="18" charset="0"/>
              </a:rPr>
              <a:t>đó</a:t>
            </a:r>
            <a:r>
              <a:rPr lang="en-US" sz="2800" dirty="0" smtClean="0">
                <a:latin typeface="UTM Avo" panose="02040603050506020204" pitchFamily="18" charset="0"/>
              </a:rPr>
              <a:t> ở </a:t>
            </a:r>
            <a:r>
              <a:rPr lang="en-US" sz="2800" dirty="0" err="1" smtClean="0">
                <a:latin typeface="UTM Avo" panose="02040603050506020204" pitchFamily="18" charset="0"/>
              </a:rPr>
              <a:t>đâu</a:t>
            </a:r>
            <a:r>
              <a:rPr lang="en-US" sz="2800" dirty="0" smtClean="0">
                <a:latin typeface="UTM Avo" panose="02040603050506020204" pitchFamily="18" charset="0"/>
              </a:rPr>
              <a:t>? </a:t>
            </a:r>
            <a:r>
              <a:rPr lang="en-US" sz="2800" dirty="0" err="1" smtClean="0">
                <a:latin typeface="UTM Avo" panose="02040603050506020204" pitchFamily="18" charset="0"/>
              </a:rPr>
              <a:t>Khi</a:t>
            </a:r>
            <a:r>
              <a:rPr lang="en-US" sz="2800" dirty="0" smtClean="0">
                <a:latin typeface="UTM Avo" panose="02040603050506020204" pitchFamily="18" charset="0"/>
              </a:rPr>
              <a:t> </a:t>
            </a:r>
            <a:r>
              <a:rPr lang="en-US" sz="2800" dirty="0" err="1" smtClean="0">
                <a:latin typeface="UTM Avo" panose="02040603050506020204" pitchFamily="18" charset="0"/>
              </a:rPr>
              <a:t>nào</a:t>
            </a:r>
            <a:r>
              <a:rPr lang="en-US" sz="2800" dirty="0" smtClean="0">
                <a:latin typeface="UTM Avo" panose="02040603050506020204" pitchFamily="18" charset="0"/>
              </a:rPr>
              <a:t>?</a:t>
            </a:r>
          </a:p>
        </p:txBody>
      </p:sp>
      <p:sp>
        <p:nvSpPr>
          <p:cNvPr id="28" name="TextBox 27"/>
          <p:cNvSpPr txBox="1"/>
          <p:nvPr/>
        </p:nvSpPr>
        <p:spPr>
          <a:xfrm>
            <a:off x="2126959" y="3120573"/>
            <a:ext cx="10913164" cy="701391"/>
          </a:xfrm>
          <a:prstGeom prst="rect">
            <a:avLst/>
          </a:prstGeom>
          <a:noFill/>
        </p:spPr>
        <p:txBody>
          <a:bodyPr wrap="square" lIns="145143" tIns="72571" rIns="145143" bIns="72571" rtlCol="0">
            <a:spAutoFit/>
          </a:bodyPr>
          <a:lstStyle/>
          <a:p>
            <a:pPr>
              <a:lnSpc>
                <a:spcPct val="150000"/>
              </a:lnSpc>
            </a:pPr>
            <a:r>
              <a:rPr lang="en-US" sz="2800" dirty="0" smtClean="0">
                <a:latin typeface="UTM Avo" panose="02040603050506020204" pitchFamily="18" charset="0"/>
              </a:rPr>
              <a:t>- </a:t>
            </a:r>
            <a:r>
              <a:rPr lang="en-US" sz="2800" dirty="0" err="1" smtClean="0">
                <a:latin typeface="UTM Avo" panose="02040603050506020204" pitchFamily="18" charset="0"/>
              </a:rPr>
              <a:t>Kể</a:t>
            </a:r>
            <a:r>
              <a:rPr lang="en-US" sz="2800" dirty="0" smtClean="0">
                <a:latin typeface="UTM Avo" panose="02040603050506020204" pitchFamily="18" charset="0"/>
              </a:rPr>
              <a:t> </a:t>
            </a:r>
            <a:r>
              <a:rPr lang="en-US" sz="2800" dirty="0" err="1" smtClean="0">
                <a:latin typeface="UTM Avo" panose="02040603050506020204" pitchFamily="18" charset="0"/>
              </a:rPr>
              <a:t>lại</a:t>
            </a:r>
            <a:r>
              <a:rPr lang="en-US" sz="2800" dirty="0" smtClean="0">
                <a:latin typeface="UTM Avo" panose="02040603050506020204" pitchFamily="18" charset="0"/>
              </a:rPr>
              <a:t> </a:t>
            </a:r>
            <a:r>
              <a:rPr lang="en-US" sz="2800" dirty="0" err="1" smtClean="0">
                <a:latin typeface="UTM Avo" panose="02040603050506020204" pitchFamily="18" charset="0"/>
              </a:rPr>
              <a:t>những</a:t>
            </a:r>
            <a:r>
              <a:rPr lang="en-US" sz="2800" dirty="0" smtClean="0">
                <a:latin typeface="UTM Avo" panose="02040603050506020204" pitchFamily="18" charset="0"/>
              </a:rPr>
              <a:t> </a:t>
            </a:r>
            <a:r>
              <a:rPr lang="en-US" sz="2800" dirty="0" err="1" smtClean="0">
                <a:latin typeface="UTM Avo" panose="02040603050506020204" pitchFamily="18" charset="0"/>
              </a:rPr>
              <a:t>hoạt</a:t>
            </a:r>
            <a:r>
              <a:rPr lang="en-US" sz="2800" dirty="0" smtClean="0">
                <a:latin typeface="UTM Avo" panose="02040603050506020204" pitchFamily="18" charset="0"/>
              </a:rPr>
              <a:t> </a:t>
            </a:r>
            <a:r>
              <a:rPr lang="en-US" sz="2800" dirty="0" err="1" smtClean="0">
                <a:latin typeface="UTM Avo" panose="02040603050506020204" pitchFamily="18" charset="0"/>
              </a:rPr>
              <a:t>động</a:t>
            </a:r>
            <a:r>
              <a:rPr lang="en-US" sz="2800" dirty="0" smtClean="0">
                <a:latin typeface="UTM Avo" panose="02040603050506020204" pitchFamily="18" charset="0"/>
              </a:rPr>
              <a:t> </a:t>
            </a:r>
            <a:r>
              <a:rPr lang="en-US" sz="2800" dirty="0" err="1" smtClean="0">
                <a:latin typeface="UTM Avo" panose="02040603050506020204" pitchFamily="18" charset="0"/>
              </a:rPr>
              <a:t>của</a:t>
            </a:r>
            <a:r>
              <a:rPr lang="en-US" sz="2800" dirty="0" smtClean="0">
                <a:latin typeface="UTM Avo" panose="02040603050506020204" pitchFamily="18" charset="0"/>
              </a:rPr>
              <a:t> con </a:t>
            </a:r>
            <a:r>
              <a:rPr lang="en-US" sz="2800" dirty="0" err="1" smtClean="0">
                <a:latin typeface="UTM Avo" panose="02040603050506020204" pitchFamily="18" charset="0"/>
              </a:rPr>
              <a:t>vật</a:t>
            </a:r>
            <a:r>
              <a:rPr lang="en-US" sz="2800" dirty="0" smtClean="0">
                <a:latin typeface="UTM Avo" panose="02040603050506020204" pitchFamily="18" charset="0"/>
              </a:rPr>
              <a:t> </a:t>
            </a:r>
            <a:r>
              <a:rPr lang="en-US" sz="2800" dirty="0" err="1" smtClean="0">
                <a:latin typeface="UTM Avo" panose="02040603050506020204" pitchFamily="18" charset="0"/>
              </a:rPr>
              <a:t>đó</a:t>
            </a:r>
            <a:r>
              <a:rPr lang="en-US" sz="2800" dirty="0" smtClean="0">
                <a:latin typeface="UTM Avo" panose="02040603050506020204" pitchFamily="18" charset="0"/>
              </a:rPr>
              <a:t>.</a:t>
            </a:r>
            <a:endParaRPr lang="vi-VN" sz="2800" dirty="0">
              <a:latin typeface="UTM Avo" panose="02040603050506020204" pitchFamily="18" charset="0"/>
            </a:endParaRPr>
          </a:p>
        </p:txBody>
      </p:sp>
      <p:sp>
        <p:nvSpPr>
          <p:cNvPr id="7" name="TextBox 6"/>
          <p:cNvSpPr txBox="1"/>
          <p:nvPr/>
        </p:nvSpPr>
        <p:spPr>
          <a:xfrm>
            <a:off x="2113707" y="3821964"/>
            <a:ext cx="10913164" cy="701391"/>
          </a:xfrm>
          <a:prstGeom prst="rect">
            <a:avLst/>
          </a:prstGeom>
          <a:noFill/>
        </p:spPr>
        <p:txBody>
          <a:bodyPr wrap="square" lIns="145143" tIns="72571" rIns="145143" bIns="72571" rtlCol="0">
            <a:spAutoFit/>
          </a:bodyPr>
          <a:lstStyle/>
          <a:p>
            <a:pPr>
              <a:lnSpc>
                <a:spcPct val="150000"/>
              </a:lnSpc>
            </a:pPr>
            <a:r>
              <a:rPr lang="en-US" sz="2800" dirty="0" smtClean="0">
                <a:latin typeface="UTM Avo" panose="02040603050506020204" pitchFamily="18" charset="0"/>
              </a:rPr>
              <a:t>- </a:t>
            </a:r>
            <a:r>
              <a:rPr lang="en-US" sz="2800" dirty="0" err="1" smtClean="0">
                <a:latin typeface="UTM Avo" panose="02040603050506020204" pitchFamily="18" charset="0"/>
              </a:rPr>
              <a:t>Nêu</a:t>
            </a:r>
            <a:r>
              <a:rPr lang="en-US" sz="2800" dirty="0" smtClean="0">
                <a:latin typeface="UTM Avo" panose="02040603050506020204" pitchFamily="18" charset="0"/>
              </a:rPr>
              <a:t> </a:t>
            </a:r>
            <a:r>
              <a:rPr lang="en-US" sz="2800" dirty="0" err="1" smtClean="0">
                <a:latin typeface="UTM Avo" panose="02040603050506020204" pitchFamily="18" charset="0"/>
              </a:rPr>
              <a:t>nhận</a:t>
            </a:r>
            <a:r>
              <a:rPr lang="en-US" sz="2800" dirty="0" smtClean="0">
                <a:latin typeface="UTM Avo" panose="02040603050506020204" pitchFamily="18" charset="0"/>
              </a:rPr>
              <a:t> </a:t>
            </a:r>
            <a:r>
              <a:rPr lang="en-US" sz="2800" dirty="0" err="1" smtClean="0">
                <a:latin typeface="UTM Avo" panose="02040603050506020204" pitchFamily="18" charset="0"/>
              </a:rPr>
              <a:t>xét</a:t>
            </a:r>
            <a:r>
              <a:rPr lang="en-US" sz="2800" dirty="0" smtClean="0">
                <a:latin typeface="UTM Avo" panose="02040603050506020204" pitchFamily="18" charset="0"/>
              </a:rPr>
              <a:t> </a:t>
            </a:r>
            <a:r>
              <a:rPr lang="en-US" sz="2800" dirty="0" err="1" smtClean="0">
                <a:latin typeface="UTM Avo" panose="02040603050506020204" pitchFamily="18" charset="0"/>
              </a:rPr>
              <a:t>của</a:t>
            </a:r>
            <a:r>
              <a:rPr lang="en-US" sz="2800" dirty="0" smtClean="0">
                <a:latin typeface="UTM Avo" panose="02040603050506020204" pitchFamily="18" charset="0"/>
              </a:rPr>
              <a:t> </a:t>
            </a:r>
            <a:r>
              <a:rPr lang="en-US" sz="2800" dirty="0" err="1" smtClean="0">
                <a:latin typeface="UTM Avo" panose="02040603050506020204" pitchFamily="18" charset="0"/>
              </a:rPr>
              <a:t>em</a:t>
            </a:r>
            <a:r>
              <a:rPr lang="en-US" sz="2800" dirty="0" smtClean="0">
                <a:latin typeface="UTM Avo" panose="02040603050506020204" pitchFamily="18" charset="0"/>
              </a:rPr>
              <a:t> </a:t>
            </a:r>
            <a:r>
              <a:rPr lang="en-US" sz="2800" dirty="0" err="1" smtClean="0">
                <a:latin typeface="UTM Avo" panose="02040603050506020204" pitchFamily="18" charset="0"/>
              </a:rPr>
              <a:t>về</a:t>
            </a:r>
            <a:r>
              <a:rPr lang="en-US" sz="2800" dirty="0" smtClean="0">
                <a:latin typeface="UTM Avo" panose="02040603050506020204" pitchFamily="18" charset="0"/>
              </a:rPr>
              <a:t> con </a:t>
            </a:r>
            <a:r>
              <a:rPr lang="en-US" sz="2800" dirty="0" err="1" smtClean="0">
                <a:latin typeface="UTM Avo" panose="02040603050506020204" pitchFamily="18" charset="0"/>
              </a:rPr>
              <a:t>vật</a:t>
            </a:r>
            <a:r>
              <a:rPr lang="en-US" sz="2800" dirty="0" smtClean="0">
                <a:latin typeface="UTM Avo" panose="02040603050506020204" pitchFamily="18" charset="0"/>
              </a:rPr>
              <a:t> </a:t>
            </a:r>
            <a:r>
              <a:rPr lang="en-US" sz="2800" dirty="0" err="1" smtClean="0">
                <a:latin typeface="UTM Avo" panose="02040603050506020204" pitchFamily="18" charset="0"/>
              </a:rPr>
              <a:t>đó</a:t>
            </a:r>
            <a:r>
              <a:rPr lang="en-US" sz="2800" dirty="0" smtClean="0">
                <a:latin typeface="UTM Avo" panose="02040603050506020204" pitchFamily="18" charset="0"/>
              </a:rPr>
              <a:t>.</a:t>
            </a:r>
            <a:endParaRPr lang="vi-VN" sz="2800" dirty="0">
              <a:latin typeface="UTM Avo" panose="02040603050506020204" pitchFamily="18" charset="0"/>
            </a:endParaRPr>
          </a:p>
        </p:txBody>
      </p:sp>
    </p:spTree>
    <p:extLst>
      <p:ext uri="{BB962C8B-B14F-4D97-AF65-F5344CB8AC3E}">
        <p14:creationId xmlns:p14="http://schemas.microsoft.com/office/powerpoint/2010/main" val="42336975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10533720"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err="1" smtClean="0">
                <a:solidFill>
                  <a:prstClr val="black"/>
                </a:solidFill>
                <a:latin typeface="HP001 4 hàng" panose="020B0603050302020204" pitchFamily="34" charset="0"/>
                <a:ea typeface="方正卡通简体" panose="03000509000000000000" pitchFamily="65" charset="-122"/>
              </a:rPr>
              <a:t>Sáu</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25</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2</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Tiếng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1709796" y="1729243"/>
            <a:ext cx="9366036"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Viết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đoạn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văn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kể</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về</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hoạt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động</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của</a:t>
            </a:r>
            <a:r>
              <a:rPr lang="en-US" altLang="zh-CN" sz="3200" b="1" dirty="0" smtClean="0">
                <a:solidFill>
                  <a:srgbClr val="FF0000"/>
                </a:solidFill>
                <a:latin typeface="HP001 4 hàng" panose="020B0603050302020204" pitchFamily="34" charset="0"/>
                <a:ea typeface="方正卡通简体" panose="03000509000000000000" pitchFamily="65" charset="-122"/>
              </a:rPr>
              <a:t> con </a:t>
            </a:r>
            <a:r>
              <a:rPr lang="en-US" altLang="zh-CN" sz="3200" b="1" dirty="0" err="1" smtClean="0">
                <a:solidFill>
                  <a:srgbClr val="FF0000"/>
                </a:solidFill>
                <a:latin typeface="HP001 4 hàng" panose="020B0603050302020204" pitchFamily="34" charset="0"/>
                <a:ea typeface="方正卡通简体" panose="03000509000000000000" pitchFamily="65" charset="-122"/>
              </a:rPr>
              <a:t>vật</a:t>
            </a:r>
            <a:r>
              <a:rPr lang="en-US" altLang="zh-CN" sz="3200" b="1"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sp>
        <p:nvSpPr>
          <p:cNvPr id="9" name="TextBox 8">
            <a:extLst>
              <a:ext uri="{FF2B5EF4-FFF2-40B4-BE49-F238E27FC236}">
                <a16:creationId xmlns:a16="http://schemas.microsoft.com/office/drawing/2014/main" id="{4D5F768A-B94A-4C92-956B-B20901D8F566}"/>
              </a:ext>
            </a:extLst>
          </p:cNvPr>
          <p:cNvSpPr txBox="1"/>
          <p:nvPr/>
        </p:nvSpPr>
        <p:spPr>
          <a:xfrm>
            <a:off x="1859177" y="2350163"/>
            <a:ext cx="43693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Bài</a:t>
            </a:r>
            <a:r>
              <a:rPr kumimoji="0" lang="en-US" altLang="zh-CN" sz="3200" b="1" i="0" u="none" strike="noStrike" kern="1200" cap="none" spc="0" normalizeH="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2 (</a:t>
            </a:r>
            <a:r>
              <a:rPr kumimoji="0" lang="en-US" altLang="zh-CN" sz="3200" b="1" i="0" u="none" strike="noStrike" kern="1200" cap="none" spc="0" normalizeH="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tr</a:t>
            </a:r>
            <a:r>
              <a:rPr kumimoji="0" lang="en-US" altLang="zh-CN" sz="3200" b="1" i="0" u="none" strike="noStrike" kern="1200" cap="none" spc="0" normalizeH="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53</a:t>
            </a:r>
            <a:r>
              <a:rPr kumimoji="0" lang="en-US" altLang="zh-CN" sz="3200" b="1" i="0" u="none" strike="noStrike" kern="1200" cap="none" spc="0" normalizeH="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0" name="TextBox 9">
            <a:extLst>
              <a:ext uri="{FF2B5EF4-FFF2-40B4-BE49-F238E27FC236}">
                <a16:creationId xmlns:a16="http://schemas.microsoft.com/office/drawing/2014/main" id="{4D5F768A-B94A-4C92-956B-B20901D8F566}"/>
              </a:ext>
            </a:extLst>
          </p:cNvPr>
          <p:cNvSpPr txBox="1"/>
          <p:nvPr/>
        </p:nvSpPr>
        <p:spPr>
          <a:xfrm>
            <a:off x="4621199" y="2974694"/>
            <a:ext cx="2296437"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Bài</a:t>
            </a:r>
            <a:r>
              <a:rPr kumimoji="0" lang="en-US" altLang="zh-CN" sz="3200" b="1" i="0" u="none" strike="noStrike" kern="1200" cap="none" spc="0" normalizeH="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làm</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82328458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10533720"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Tiếng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4161416" y="1729243"/>
            <a:ext cx="3060987"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Đọc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mở</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rộng</a:t>
            </a:r>
            <a:r>
              <a:rPr lang="en-US" altLang="zh-CN" sz="3200" b="1"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cxnSp>
        <p:nvCxnSpPr>
          <p:cNvPr id="5" name="Straight Connector 4"/>
          <p:cNvCxnSpPr/>
          <p:nvPr/>
        </p:nvCxnSpPr>
        <p:spPr>
          <a:xfrm>
            <a:off x="3975652" y="834887"/>
            <a:ext cx="588805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0021657"/>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584</TotalTime>
  <Words>429</Words>
  <Application>Microsoft Office PowerPoint</Application>
  <PresentationFormat>Widescreen</PresentationFormat>
  <Paragraphs>44</Paragraphs>
  <Slides>11</Slides>
  <Notes>2</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11</vt:i4>
      </vt:variant>
    </vt:vector>
  </HeadingPairs>
  <TitlesOfParts>
    <vt:vector size="25" baseType="lpstr">
      <vt:lpstr>Microsoft YaHei</vt:lpstr>
      <vt:lpstr>Arial</vt:lpstr>
      <vt:lpstr>Arial-Rounded</vt:lpstr>
      <vt:lpstr>Calibri</vt:lpstr>
      <vt:lpstr>Calibri Light</vt:lpstr>
      <vt:lpstr>HP001 4 hàng</vt:lpstr>
      <vt:lpstr>HP001 4H</vt:lpstr>
      <vt:lpstr>Times New Roman</vt:lpstr>
      <vt:lpstr>UTM Avo</vt:lpstr>
      <vt:lpstr>UTM Cookies</vt:lpstr>
      <vt:lpstr>方正卡通简体</vt:lpstr>
      <vt:lpstr>1_Office Theme</vt:lpstr>
      <vt:lpstr>4_Office Theme</vt:lpstr>
      <vt:lpstr>6_Office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81</cp:revision>
  <dcterms:created xsi:type="dcterms:W3CDTF">2021-05-27T09:39:36Z</dcterms:created>
  <dcterms:modified xsi:type="dcterms:W3CDTF">2023-04-21T07:07:47Z</dcterms:modified>
</cp:coreProperties>
</file>