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736" r:id="rId3"/>
  </p:sldMasterIdLst>
  <p:notesMasterIdLst>
    <p:notesMasterId r:id="rId18"/>
  </p:notesMasterIdLst>
  <p:sldIdLst>
    <p:sldId id="329" r:id="rId4"/>
    <p:sldId id="323" r:id="rId5"/>
    <p:sldId id="347" r:id="rId6"/>
    <p:sldId id="348" r:id="rId7"/>
    <p:sldId id="349" r:id="rId8"/>
    <p:sldId id="350" r:id="rId9"/>
    <p:sldId id="351" r:id="rId10"/>
    <p:sldId id="356" r:id="rId11"/>
    <p:sldId id="352" r:id="rId12"/>
    <p:sldId id="355" r:id="rId13"/>
    <p:sldId id="343" r:id="rId14"/>
    <p:sldId id="354" r:id="rId15"/>
    <p:sldId id="353" r:id="rId16"/>
    <p:sldId id="34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364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1931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  <p:sldLayoutId id="2147483773" r:id="rId13"/>
    <p:sldLayoutId id="21474837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122837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1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99">
                <a:defRPr/>
              </a:pPr>
              <a:endParaRPr lang="en-US" sz="17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99">
                <a:defRPr/>
              </a:pPr>
              <a:endParaRPr lang="en-US" sz="17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7"/>
            <a:ext cx="5067285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3"/>
            <a:ext cx="2331214" cy="23312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1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="" xmlns:a16="http://schemas.microsoft.com/office/drawing/2014/main" id="{C5271F82-8A3C-4998-B4CC-8A81F2BA9CD7}"/>
              </a:ext>
            </a:extLst>
          </p:cNvPr>
          <p:cNvSpPr/>
          <p:nvPr/>
        </p:nvSpPr>
        <p:spPr>
          <a:xfrm>
            <a:off x="2833353" y="883930"/>
            <a:ext cx="7401952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1AFDEF80-9E56-4571-BA2D-400CF94D8EBC}"/>
              </a:ext>
            </a:extLst>
          </p:cNvPr>
          <p:cNvSpPr txBox="1"/>
          <p:nvPr/>
        </p:nvSpPr>
        <p:spPr>
          <a:xfrm>
            <a:off x="3206839" y="1692632"/>
            <a:ext cx="6864050" cy="661722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algn="ctr"/>
            <a:r>
              <a:rPr lang="en-US" sz="3700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NHÓM </a:t>
            </a:r>
          </a:p>
        </p:txBody>
      </p:sp>
    </p:spTree>
    <p:extLst>
      <p:ext uri="{BB962C8B-B14F-4D97-AF65-F5344CB8AC3E}">
        <p14:creationId xmlns:p14="http://schemas.microsoft.com/office/powerpoint/2010/main" val="174489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27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4068420" y="1104279"/>
            <a:ext cx="2531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58280" y="1729243"/>
            <a:ext cx="9200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đoạn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văn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kể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chăm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sóc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cây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cối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645028" y="2346206"/>
            <a:ext cx="3351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30)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4327715" y="2970737"/>
            <a:ext cx="3351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5960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7C44C25-0C2B-C34A-A218-B10AB3EB97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4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87132" y="2781837"/>
            <a:ext cx="9878096" cy="38690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65EDC24-684E-9743-B8EC-AA983677093D}"/>
              </a:ext>
            </a:extLst>
          </p:cNvPr>
          <p:cNvSpPr txBox="1"/>
          <p:nvPr/>
        </p:nvSpPr>
        <p:spPr>
          <a:xfrm>
            <a:off x="0" y="156337"/>
            <a:ext cx="12192000" cy="60822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/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2.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Viết</a:t>
            </a:r>
            <a:r>
              <a:rPr lang="en-US" sz="3000" dirty="0" smtClean="0">
                <a:latin typeface="UTM Avo" panose="02040603050506020204" pitchFamily="18" charset="0"/>
              </a:rPr>
              <a:t> 3 - 5 </a:t>
            </a:r>
            <a:r>
              <a:rPr lang="en-US" sz="3000" dirty="0" err="1" smtClean="0">
                <a:latin typeface="UTM Avo" panose="02040603050506020204" pitchFamily="18" charset="0"/>
              </a:rPr>
              <a:t>câu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kể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lại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việc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em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và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các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bạn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chăm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sóc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cây</a:t>
            </a:r>
            <a:r>
              <a:rPr lang="en-US" sz="3000" dirty="0" smtClean="0">
                <a:latin typeface="UTM Avo" panose="02040603050506020204" pitchFamily="18" charset="0"/>
              </a:rPr>
              <a:t>.</a:t>
            </a:r>
            <a:endParaRPr lang="x-none" sz="3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65EDC24-684E-9743-B8EC-AA983677093D}"/>
              </a:ext>
            </a:extLst>
          </p:cNvPr>
          <p:cNvSpPr txBox="1"/>
          <p:nvPr/>
        </p:nvSpPr>
        <p:spPr>
          <a:xfrm>
            <a:off x="914402" y="798041"/>
            <a:ext cx="798490" cy="60822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/>
            <a:r>
              <a:rPr lang="en-US" sz="3000" dirty="0">
                <a:solidFill>
                  <a:srgbClr val="FF0000"/>
                </a:solidFill>
                <a:latin typeface="UTM Avo" panose="02040603050506020204" pitchFamily="18" charset="0"/>
              </a:rPr>
              <a:t>G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:</a:t>
            </a:r>
            <a:endParaRPr lang="x-none" sz="3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65EDC24-684E-9743-B8EC-AA983677093D}"/>
              </a:ext>
            </a:extLst>
          </p:cNvPr>
          <p:cNvSpPr txBox="1"/>
          <p:nvPr/>
        </p:nvSpPr>
        <p:spPr>
          <a:xfrm>
            <a:off x="1687132" y="805360"/>
            <a:ext cx="10001285" cy="60822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000" dirty="0" smtClean="0">
                <a:latin typeface="UTM Avo" panose="02040603050506020204" pitchFamily="18" charset="0"/>
              </a:rPr>
              <a:t>- </a:t>
            </a:r>
            <a:r>
              <a:rPr lang="en-US" sz="3000" dirty="0" err="1" smtClean="0">
                <a:latin typeface="UTM Avo" panose="02040603050506020204" pitchFamily="18" charset="0"/>
              </a:rPr>
              <a:t>Em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và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các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bạn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đã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làm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việc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gì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để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chăm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sóc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cây</a:t>
            </a:r>
            <a:r>
              <a:rPr lang="en-US" sz="3000" dirty="0" smtClean="0">
                <a:latin typeface="UTM Avo" panose="02040603050506020204" pitchFamily="18" charset="0"/>
              </a:rPr>
              <a:t>?</a:t>
            </a:r>
            <a:endParaRPr lang="x-none" sz="3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65EDC24-684E-9743-B8EC-AA983677093D}"/>
              </a:ext>
            </a:extLst>
          </p:cNvPr>
          <p:cNvSpPr txBox="1"/>
          <p:nvPr/>
        </p:nvSpPr>
        <p:spPr>
          <a:xfrm>
            <a:off x="1687132" y="1441620"/>
            <a:ext cx="10160311" cy="60822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000" dirty="0" smtClean="0">
                <a:latin typeface="UTM Avo" panose="02040603050506020204" pitchFamily="18" charset="0"/>
              </a:rPr>
              <a:t>- </a:t>
            </a:r>
            <a:r>
              <a:rPr lang="en-US" sz="3000" dirty="0" err="1" smtClean="0">
                <a:latin typeface="UTM Avo" panose="02040603050506020204" pitchFamily="18" charset="0"/>
              </a:rPr>
              <a:t>Kết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quả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công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việc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ra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sao</a:t>
            </a:r>
            <a:r>
              <a:rPr lang="en-US" sz="3000" dirty="0" smtClean="0">
                <a:latin typeface="UTM Avo" panose="02040603050506020204" pitchFamily="18" charset="0"/>
              </a:rPr>
              <a:t>?</a:t>
            </a:r>
            <a:endParaRPr lang="x-none" sz="3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65EDC24-684E-9743-B8EC-AA983677093D}"/>
              </a:ext>
            </a:extLst>
          </p:cNvPr>
          <p:cNvSpPr txBox="1"/>
          <p:nvPr/>
        </p:nvSpPr>
        <p:spPr>
          <a:xfrm>
            <a:off x="1712892" y="2149958"/>
            <a:ext cx="10160311" cy="60822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000" dirty="0" smtClean="0">
                <a:latin typeface="UTM Avo" panose="02040603050506020204" pitchFamily="18" charset="0"/>
              </a:rPr>
              <a:t>- </a:t>
            </a:r>
            <a:r>
              <a:rPr lang="en-US" sz="3000" dirty="0" err="1" smtClean="0">
                <a:latin typeface="UTM Avo" panose="02040603050506020204" pitchFamily="18" charset="0"/>
              </a:rPr>
              <a:t>Em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có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suy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nghĩ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gì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khi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làm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xong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việc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đó</a:t>
            </a:r>
            <a:r>
              <a:rPr lang="en-US" sz="3000" dirty="0" smtClean="0">
                <a:latin typeface="UTM Avo" panose="02040603050506020204" pitchFamily="18" charset="0"/>
              </a:rPr>
              <a:t>?</a:t>
            </a:r>
            <a:endParaRPr lang="x-none" sz="3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47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93AD1E2-BAA4-614B-8AA8-95EF8A805123}"/>
              </a:ext>
            </a:extLst>
          </p:cNvPr>
          <p:cNvSpPr txBox="1"/>
          <p:nvPr/>
        </p:nvSpPr>
        <p:spPr>
          <a:xfrm>
            <a:off x="643078" y="2199961"/>
            <a:ext cx="11121573" cy="62746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2.</a:t>
            </a:r>
            <a:r>
              <a:rPr lang="vi-VN" sz="2400" b="1" dirty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vi-VN" sz="2400" dirty="0">
                <a:latin typeface="UTM Avo" panose="02040603050506020204" pitchFamily="18" charset="0"/>
              </a:rPr>
              <a:t>Chia sẻ với các bạn những chi tiết thú vị trong câu chuyện</a:t>
            </a:r>
            <a:r>
              <a:rPr lang="vi-VN" sz="2400" dirty="0" smtClean="0">
                <a:latin typeface="UTM Avo" panose="02040603050506020204" pitchFamily="18" charset="0"/>
              </a:rPr>
              <a:t>.</a:t>
            </a:r>
            <a:endParaRPr lang="vi-VN" sz="2400" dirty="0"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973DBAD-5BB2-7047-92C6-0362FF3C5BC3}"/>
              </a:ext>
            </a:extLst>
          </p:cNvPr>
          <p:cNvSpPr txBox="1"/>
          <p:nvPr/>
        </p:nvSpPr>
        <p:spPr>
          <a:xfrm>
            <a:off x="2436151" y="374001"/>
            <a:ext cx="8213810" cy="122377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/>
            <a:r>
              <a:rPr lang="vi-VN" sz="7000" dirty="0">
                <a:solidFill>
                  <a:schemeClr val="accent2"/>
                </a:solidFill>
                <a:latin typeface="UTM Cookies" panose="02040603050506020204" pitchFamily="18" charset="0"/>
              </a:rPr>
              <a:t>Đọc mở rộng</a:t>
            </a:r>
            <a:endParaRPr lang="en-US" sz="70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A5FBF8A-C683-DC4F-8D52-7E14A6824B00}"/>
              </a:ext>
            </a:extLst>
          </p:cNvPr>
          <p:cNvSpPr txBox="1"/>
          <p:nvPr/>
        </p:nvSpPr>
        <p:spPr>
          <a:xfrm>
            <a:off x="643078" y="1623809"/>
            <a:ext cx="10905845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1.</a:t>
            </a:r>
            <a:r>
              <a:rPr lang="vi-VN" sz="2400" b="1" dirty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vi-VN" sz="2400" dirty="0">
                <a:latin typeface="UTM Avo" panose="02040603050506020204" pitchFamily="18" charset="0"/>
              </a:rPr>
              <a:t>Kể tên những câu chuyện viết về thiên nhiên mà em đã đọc.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8933911-272C-8744-AEA0-457841574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6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2462" y="2827421"/>
            <a:ext cx="8331467" cy="3831507"/>
          </a:xfrm>
          <a:prstGeom prst="rect">
            <a:avLst/>
          </a:prstGeom>
        </p:spPr>
      </p:pic>
      <p:pic>
        <p:nvPicPr>
          <p:cNvPr id="12" name="Picture 2" descr="Rich harvest of wheat. Wheat field, blue sky and clouds , #SPONSORED,  #wheat, #Wheat, #Rich, #harv… | Art drawings for kids, Wheat drawing, Free  vector illustration">
            <a:extLst>
              <a:ext uri="{FF2B5EF4-FFF2-40B4-BE49-F238E27FC236}">
                <a16:creationId xmlns="" xmlns:a16="http://schemas.microsoft.com/office/drawing/2014/main" id="{9CA255E9-4A70-7943-9E94-60C6A1C8A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70" y="105625"/>
            <a:ext cx="1671192" cy="129910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00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853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28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58280" y="1729243"/>
            <a:ext cx="9200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đoạn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văn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kể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chăm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sóc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cây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cối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876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20210409090849_wm_shs-tieng-viet-2-tap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58" t="7289" r="85745" b="87276"/>
          <a:stretch/>
        </p:blipFill>
        <p:spPr bwMode="auto">
          <a:xfrm>
            <a:off x="831272" y="108645"/>
            <a:ext cx="1237673" cy="853440"/>
          </a:xfrm>
          <a:prstGeom prst="roundRect">
            <a:avLst>
              <a:gd name="adj" fmla="val 45888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068945" y="217330"/>
            <a:ext cx="9384148" cy="76211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ts val="4762"/>
              </a:lnSpc>
            </a:pPr>
            <a:r>
              <a:rPr lang="en-US" sz="25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1. </a:t>
            </a:r>
            <a:r>
              <a:rPr lang="vi-VN" sz="25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Nhìn tranh</a:t>
            </a:r>
            <a:r>
              <a:rPr lang="vi-VN" sz="2500" b="1" dirty="0" smtClean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,</a:t>
            </a:r>
            <a:r>
              <a:rPr lang="en-US" sz="2500" b="1" dirty="0" smtClean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vi-VN" sz="2500" b="1" dirty="0" smtClean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nói </a:t>
            </a:r>
            <a:r>
              <a:rPr lang="vi-VN" sz="25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về việc bạn nhỏ đang làm. </a:t>
            </a:r>
            <a:endParaRPr lang="en-US" sz="2500" b="1" dirty="0">
              <a:solidFill>
                <a:schemeClr val="accent4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74EA6E0-9DC8-1041-BCB5-A2BDDC93AF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1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995"/>
          <a:stretch/>
        </p:blipFill>
        <p:spPr>
          <a:xfrm>
            <a:off x="1012245" y="966564"/>
            <a:ext cx="10170389" cy="528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77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7C99AE04-D572-8F46-9137-9CAB0C3809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8061" y="437882"/>
            <a:ext cx="10323702" cy="510003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F983752-3979-0E44-B3C9-87E22123DA55}"/>
              </a:ext>
            </a:extLst>
          </p:cNvPr>
          <p:cNvSpPr txBox="1"/>
          <p:nvPr/>
        </p:nvSpPr>
        <p:spPr>
          <a:xfrm>
            <a:off x="3686252" y="5559616"/>
            <a:ext cx="4874503" cy="639002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x-none" sz="3200" dirty="0">
                <a:solidFill>
                  <a:srgbClr val="FF0000"/>
                </a:solidFill>
                <a:latin typeface="UTM Avo" panose="02040603050506020204" pitchFamily="18" charset="0"/>
              </a:rPr>
              <a:t>Bạn nhỏ đang bắt sâu.</a:t>
            </a:r>
          </a:p>
        </p:txBody>
      </p:sp>
    </p:spTree>
    <p:extLst>
      <p:ext uri="{BB962C8B-B14F-4D97-AF65-F5344CB8AC3E}">
        <p14:creationId xmlns:p14="http://schemas.microsoft.com/office/powerpoint/2010/main" val="3853868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B5176534-7273-8745-96BC-BA422D78C9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7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42505" y="464143"/>
            <a:ext cx="9454733" cy="530559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EF161D7-EEC0-B942-8E50-C22A0332E159}"/>
              </a:ext>
            </a:extLst>
          </p:cNvPr>
          <p:cNvSpPr txBox="1"/>
          <p:nvPr/>
        </p:nvSpPr>
        <p:spPr>
          <a:xfrm>
            <a:off x="2415328" y="5933534"/>
            <a:ext cx="6969629" cy="639002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x-none" sz="3200" dirty="0">
                <a:solidFill>
                  <a:srgbClr val="FF0000"/>
                </a:solidFill>
                <a:latin typeface="UTM Avo" panose="02040603050506020204" pitchFamily="18" charset="0"/>
              </a:rPr>
              <a:t>Bạn nhỏ </a:t>
            </a:r>
            <a:r>
              <a:rPr lang="x-none" sz="3200">
                <a:solidFill>
                  <a:srgbClr val="FF0000"/>
                </a:solidFill>
                <a:latin typeface="UTM Avo" panose="02040603050506020204" pitchFamily="18" charset="0"/>
              </a:rPr>
              <a:t>đang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lấy</a:t>
            </a:r>
            <a:r>
              <a:rPr lang="x-none" sz="3200" smtClean="0">
                <a:solidFill>
                  <a:srgbClr val="FF0000"/>
                </a:solidFill>
                <a:latin typeface="UTM Avo" panose="02040603050506020204" pitchFamily="18" charset="0"/>
              </a:rPr>
              <a:t> nước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vào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bình</a:t>
            </a:r>
            <a:r>
              <a:rPr lang="x-none" sz="3200" smtClean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  <a:endParaRPr lang="x-none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49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17702FC-E7D3-734B-9122-7B7C3B14D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1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0158" y="298811"/>
            <a:ext cx="10242106" cy="54801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C2CD9CB-8F6A-C34E-BE54-D310A22A28FE}"/>
              </a:ext>
            </a:extLst>
          </p:cNvPr>
          <p:cNvSpPr txBox="1"/>
          <p:nvPr/>
        </p:nvSpPr>
        <p:spPr>
          <a:xfrm>
            <a:off x="2415328" y="5778986"/>
            <a:ext cx="7073823" cy="639002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x-none" sz="3200" dirty="0">
                <a:solidFill>
                  <a:srgbClr val="FF0000"/>
                </a:solidFill>
                <a:latin typeface="UTM Avo" panose="02040603050506020204" pitchFamily="18" charset="0"/>
              </a:rPr>
              <a:t>Bạn nhỏ đang tưới nước cho hoa.</a:t>
            </a:r>
          </a:p>
        </p:txBody>
      </p:sp>
    </p:spTree>
    <p:extLst>
      <p:ext uri="{BB962C8B-B14F-4D97-AF65-F5344CB8AC3E}">
        <p14:creationId xmlns:p14="http://schemas.microsoft.com/office/powerpoint/2010/main" val="3749613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45F3797-293D-0849-912E-C59F2F23A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2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8644" y="282897"/>
            <a:ext cx="10794638" cy="53322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65EDC24-684E-9743-B8EC-AA983677093D}"/>
              </a:ext>
            </a:extLst>
          </p:cNvPr>
          <p:cNvSpPr txBox="1"/>
          <p:nvPr/>
        </p:nvSpPr>
        <p:spPr>
          <a:xfrm>
            <a:off x="669703" y="5796940"/>
            <a:ext cx="10895526" cy="63900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/>
            <a:r>
              <a:rPr lang="x-none" sz="3200" dirty="0">
                <a:solidFill>
                  <a:srgbClr val="FF0000"/>
                </a:solidFill>
                <a:latin typeface="UTM Avo" panose="02040603050506020204" pitchFamily="18" charset="0"/>
              </a:rPr>
              <a:t>Bạn nhỏ chào tạm biệt vườn hoa trước khi đi học.</a:t>
            </a:r>
          </a:p>
        </p:txBody>
      </p:sp>
    </p:spTree>
    <p:extLst>
      <p:ext uri="{BB962C8B-B14F-4D97-AF65-F5344CB8AC3E}">
        <p14:creationId xmlns:p14="http://schemas.microsoft.com/office/powerpoint/2010/main" val="8500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20210409090849_wm_shs-tieng-viet-2-tap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58" t="7289" r="85745" b="87276"/>
          <a:stretch/>
        </p:blipFill>
        <p:spPr bwMode="auto">
          <a:xfrm>
            <a:off x="831272" y="108645"/>
            <a:ext cx="1237673" cy="853440"/>
          </a:xfrm>
          <a:prstGeom prst="roundRect">
            <a:avLst>
              <a:gd name="adj" fmla="val 45888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068945" y="217330"/>
            <a:ext cx="9384148" cy="76211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ts val="4762"/>
              </a:lnSpc>
            </a:pPr>
            <a:r>
              <a:rPr lang="en-US" sz="25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1. </a:t>
            </a:r>
            <a:r>
              <a:rPr lang="vi-VN" sz="25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Nhìn tranh</a:t>
            </a:r>
            <a:r>
              <a:rPr lang="vi-VN" sz="2500" b="1" dirty="0" smtClean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,</a:t>
            </a:r>
            <a:r>
              <a:rPr lang="en-US" sz="2500" b="1" dirty="0" smtClean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vi-VN" sz="2500" b="1" dirty="0" smtClean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nói </a:t>
            </a:r>
            <a:r>
              <a:rPr lang="vi-VN" sz="25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về việc bạn nhỏ đang làm. </a:t>
            </a:r>
            <a:endParaRPr lang="en-US" sz="2500" b="1" dirty="0">
              <a:solidFill>
                <a:schemeClr val="accent4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74EA6E0-9DC8-1041-BCB5-A2BDDC93AF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1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995"/>
          <a:stretch/>
        </p:blipFill>
        <p:spPr>
          <a:xfrm>
            <a:off x="1012245" y="966564"/>
            <a:ext cx="10170389" cy="528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23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7C44C25-0C2B-C34A-A218-B10AB3EB97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4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87132" y="2781837"/>
            <a:ext cx="9878096" cy="38690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65EDC24-684E-9743-B8EC-AA983677093D}"/>
              </a:ext>
            </a:extLst>
          </p:cNvPr>
          <p:cNvSpPr txBox="1"/>
          <p:nvPr/>
        </p:nvSpPr>
        <p:spPr>
          <a:xfrm>
            <a:off x="0" y="156337"/>
            <a:ext cx="12192000" cy="60822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/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2.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Viết</a:t>
            </a:r>
            <a:r>
              <a:rPr lang="en-US" sz="3000" dirty="0" smtClean="0">
                <a:latin typeface="UTM Avo" panose="02040603050506020204" pitchFamily="18" charset="0"/>
              </a:rPr>
              <a:t> 3 - 5 </a:t>
            </a:r>
            <a:r>
              <a:rPr lang="en-US" sz="3000" dirty="0" err="1" smtClean="0">
                <a:latin typeface="UTM Avo" panose="02040603050506020204" pitchFamily="18" charset="0"/>
              </a:rPr>
              <a:t>câu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kể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lại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việc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em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và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các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bạn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chăm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sóc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cây</a:t>
            </a:r>
            <a:r>
              <a:rPr lang="en-US" sz="3000" dirty="0" smtClean="0">
                <a:latin typeface="UTM Avo" panose="02040603050506020204" pitchFamily="18" charset="0"/>
              </a:rPr>
              <a:t>.</a:t>
            </a:r>
            <a:endParaRPr lang="x-none" sz="3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65EDC24-684E-9743-B8EC-AA983677093D}"/>
              </a:ext>
            </a:extLst>
          </p:cNvPr>
          <p:cNvSpPr txBox="1"/>
          <p:nvPr/>
        </p:nvSpPr>
        <p:spPr>
          <a:xfrm>
            <a:off x="914402" y="798041"/>
            <a:ext cx="798490" cy="60822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/>
            <a:r>
              <a:rPr lang="en-US" sz="3000" dirty="0">
                <a:solidFill>
                  <a:srgbClr val="FF0000"/>
                </a:solidFill>
                <a:latin typeface="UTM Avo" panose="02040603050506020204" pitchFamily="18" charset="0"/>
              </a:rPr>
              <a:t>G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:</a:t>
            </a:r>
            <a:endParaRPr lang="x-none" sz="3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65EDC24-684E-9743-B8EC-AA983677093D}"/>
              </a:ext>
            </a:extLst>
          </p:cNvPr>
          <p:cNvSpPr txBox="1"/>
          <p:nvPr/>
        </p:nvSpPr>
        <p:spPr>
          <a:xfrm>
            <a:off x="1687132" y="805360"/>
            <a:ext cx="10001285" cy="60822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000" dirty="0" smtClean="0">
                <a:latin typeface="UTM Avo" panose="02040603050506020204" pitchFamily="18" charset="0"/>
              </a:rPr>
              <a:t>- </a:t>
            </a:r>
            <a:r>
              <a:rPr lang="en-US" sz="3000" dirty="0" err="1" smtClean="0">
                <a:latin typeface="UTM Avo" panose="02040603050506020204" pitchFamily="18" charset="0"/>
              </a:rPr>
              <a:t>Em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và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các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bạn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đã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làm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việc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gì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để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chăm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sóc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cây</a:t>
            </a:r>
            <a:r>
              <a:rPr lang="en-US" sz="3000" dirty="0" smtClean="0">
                <a:latin typeface="UTM Avo" panose="02040603050506020204" pitchFamily="18" charset="0"/>
              </a:rPr>
              <a:t>?</a:t>
            </a:r>
            <a:endParaRPr lang="x-none" sz="3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65EDC24-684E-9743-B8EC-AA983677093D}"/>
              </a:ext>
            </a:extLst>
          </p:cNvPr>
          <p:cNvSpPr txBox="1"/>
          <p:nvPr/>
        </p:nvSpPr>
        <p:spPr>
          <a:xfrm>
            <a:off x="1687132" y="1441620"/>
            <a:ext cx="10160311" cy="60822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000" dirty="0" smtClean="0">
                <a:latin typeface="UTM Avo" panose="02040603050506020204" pitchFamily="18" charset="0"/>
              </a:rPr>
              <a:t>- </a:t>
            </a:r>
            <a:r>
              <a:rPr lang="en-US" sz="3000" dirty="0" err="1" smtClean="0">
                <a:latin typeface="UTM Avo" panose="02040603050506020204" pitchFamily="18" charset="0"/>
              </a:rPr>
              <a:t>Kết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quả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công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việc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ra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sao</a:t>
            </a:r>
            <a:r>
              <a:rPr lang="en-US" sz="3000" dirty="0" smtClean="0">
                <a:latin typeface="UTM Avo" panose="02040603050506020204" pitchFamily="18" charset="0"/>
              </a:rPr>
              <a:t>?</a:t>
            </a:r>
            <a:endParaRPr lang="x-none" sz="3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65EDC24-684E-9743-B8EC-AA983677093D}"/>
              </a:ext>
            </a:extLst>
          </p:cNvPr>
          <p:cNvSpPr txBox="1"/>
          <p:nvPr/>
        </p:nvSpPr>
        <p:spPr>
          <a:xfrm>
            <a:off x="1712892" y="2149958"/>
            <a:ext cx="10160311" cy="60822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000" dirty="0" smtClean="0">
                <a:latin typeface="UTM Avo" panose="02040603050506020204" pitchFamily="18" charset="0"/>
              </a:rPr>
              <a:t>- </a:t>
            </a:r>
            <a:r>
              <a:rPr lang="en-US" sz="3000" dirty="0" err="1" smtClean="0">
                <a:latin typeface="UTM Avo" panose="02040603050506020204" pitchFamily="18" charset="0"/>
              </a:rPr>
              <a:t>Em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có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suy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nghĩ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gì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khi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làm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xong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việc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đó</a:t>
            </a:r>
            <a:r>
              <a:rPr lang="en-US" sz="3000" dirty="0" smtClean="0">
                <a:latin typeface="UTM Avo" panose="02040603050506020204" pitchFamily="18" charset="0"/>
              </a:rPr>
              <a:t>?</a:t>
            </a:r>
            <a:endParaRPr lang="x-none" sz="3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056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297</Words>
  <Application>Microsoft Office PowerPoint</Application>
  <PresentationFormat>Custom</PresentationFormat>
  <Paragraphs>36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1_Office Theme</vt:lpstr>
      <vt:lpstr>4_Office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52</cp:revision>
  <dcterms:created xsi:type="dcterms:W3CDTF">2021-05-27T09:39:36Z</dcterms:created>
  <dcterms:modified xsi:type="dcterms:W3CDTF">2022-01-28T02:36:06Z</dcterms:modified>
</cp:coreProperties>
</file>