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8" r:id="rId3"/>
    <p:sldMasterId id="2147483722" r:id="rId4"/>
    <p:sldMasterId id="2147483736" r:id="rId5"/>
    <p:sldMasterId id="2147483748" r:id="rId6"/>
  </p:sldMasterIdLst>
  <p:notesMasterIdLst>
    <p:notesMasterId r:id="rId26"/>
  </p:notesMasterIdLst>
  <p:sldIdLst>
    <p:sldId id="329" r:id="rId7"/>
    <p:sldId id="323" r:id="rId8"/>
    <p:sldId id="334" r:id="rId9"/>
    <p:sldId id="335" r:id="rId10"/>
    <p:sldId id="336" r:id="rId11"/>
    <p:sldId id="337" r:id="rId12"/>
    <p:sldId id="339" r:id="rId13"/>
    <p:sldId id="338" r:id="rId14"/>
    <p:sldId id="340" r:id="rId15"/>
    <p:sldId id="341" r:id="rId16"/>
    <p:sldId id="342" r:id="rId17"/>
    <p:sldId id="343" r:id="rId18"/>
    <p:sldId id="347" r:id="rId19"/>
    <p:sldId id="346" r:id="rId20"/>
    <p:sldId id="344" r:id="rId21"/>
    <p:sldId id="345" r:id="rId22"/>
    <p:sldId id="321" r:id="rId23"/>
    <p:sldId id="322" r:id="rId24"/>
    <p:sldId id="28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5" d="100"/>
          <a:sy n="85" d="100"/>
        </p:scale>
        <p:origin x="18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D85D64-AE51-4033-A415-29F4D4D66FD5}" type="datetimeFigureOut">
              <a:rPr lang="en-US" smtClean="0"/>
              <a:t>12/23/2022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0D481-E225-4BC2-BFCC-5730E84A43C2}" type="slidenum">
              <a:rPr lang="en-US" smtClean="0"/>
              <a:t>‹#›</a:t>
            </a:fld>
            <a:endParaRPr lang="en-US"/>
          </a:p>
        </p:txBody>
      </p:sp>
    </p:spTree>
    <p:extLst>
      <p:ext uri="{BB962C8B-B14F-4D97-AF65-F5344CB8AC3E}">
        <p14:creationId xmlns:p14="http://schemas.microsoft.com/office/powerpoint/2010/main" val="380551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633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6339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41565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2409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595231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92480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464116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64577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74168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12/23/2022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225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12/23/2022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90747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12/23/2022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938826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448890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33729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710614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661988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106533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13267177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1223364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9734725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8509007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2390031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705362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12/23/2022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43798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472474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12/23/2022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867814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12/23/2022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6056031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0560281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7198376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071503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97024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22000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983328-5D9C-4CDA-A4B0-8F0932BA2C1A}" type="datetimeFigureOut">
              <a:rPr lang="en-US" smtClean="0"/>
              <a:t>12/23/2022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896664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453367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760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789439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0000101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1357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38833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30163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7953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809186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308329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71047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18127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970581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1135644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7902247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5191972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12/23/2022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6102043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12/23/2022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2353909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12/23/2022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8642187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12/23/2022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103522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4374276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41478374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4998589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84957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256314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64515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626082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75550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5.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70D5D-94D0-4ADD-9F1E-E05B887C81E3}" type="datetimeFigureOut">
              <a:rPr lang="en-US" smtClean="0">
                <a:solidFill>
                  <a:prstClr val="black">
                    <a:tint val="75000"/>
                  </a:prstClr>
                </a:solidFill>
              </a:rPr>
              <a:t>12/23/2022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056514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12/23/2022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3369162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7" r:id="rId12"/>
    <p:sldLayoutId id="21474837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12/23/2022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57412849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31631"/>
      </p:ext>
    </p:extLst>
  </p:cSld>
  <p:clrMap bg1="lt1" tx1="dk1" bg2="lt2" tx2="dk2" accent1="accent1" accent2="accent2" accent3="accent3" accent4="accent4" accent5="accent5" accent6="accent6" hlink="hlink" folHlink="folHlink"/>
  <p:sldLayoutIdLst>
    <p:sldLayoutId id="2147483723" r:id="rId1"/>
    <p:sldLayoutId id="2147483772" r:id="rId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57995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12/23/2022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1922449264"/>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5.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5.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6.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extLst>
      <p:ext uri="{BB962C8B-B14F-4D97-AF65-F5344CB8AC3E}">
        <p14:creationId xmlns:p14="http://schemas.microsoft.com/office/powerpoint/2010/main" val="3205184130"/>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id="{F239F57B-F203-4AE3-AB1C-0AC06A6CC6B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4" name="Group 3">
            <a:extLst>
              <a:ext uri="{FF2B5EF4-FFF2-40B4-BE49-F238E27FC236}">
                <a16:creationId xmlns:a16="http://schemas.microsoft.com/office/drawing/2014/main" id="{7A807A5E-B68A-410C-AB0D-1D86BD6E42C7}"/>
              </a:ext>
            </a:extLst>
          </p:cNvPr>
          <p:cNvGrpSpPr/>
          <p:nvPr/>
        </p:nvGrpSpPr>
        <p:grpSpPr>
          <a:xfrm>
            <a:off x="0" y="0"/>
            <a:ext cx="12192000" cy="368301"/>
            <a:chOff x="0" y="-127508"/>
            <a:chExt cx="12192000" cy="1361811"/>
          </a:xfrm>
        </p:grpSpPr>
        <p:sp>
          <p:nvSpPr>
            <p:cNvPr id="5" name="Rectangle: Top Corners Rounded 17">
              <a:extLst>
                <a:ext uri="{FF2B5EF4-FFF2-40B4-BE49-F238E27FC236}">
                  <a16:creationId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Top Corners Rounded 18">
              <a:extLst>
                <a:ext uri="{FF2B5EF4-FFF2-40B4-BE49-F238E27FC236}">
                  <a16:creationId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49932"/>
            <a:ext cx="2331214" cy="233121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8000" y="61730"/>
            <a:ext cx="1524000" cy="1644399"/>
          </a:xfrm>
          <a:prstGeom prst="rect">
            <a:avLst/>
          </a:prstGeom>
        </p:spPr>
      </p:pic>
      <p:sp>
        <p:nvSpPr>
          <p:cNvPr id="41" name="Cloud Callout 51">
            <a:extLst>
              <a:ext uri="{FF2B5EF4-FFF2-40B4-BE49-F238E27FC236}">
                <a16:creationId xmlns:a16="http://schemas.microsoft.com/office/drawing/2014/main" id="{C5271F82-8A3C-4998-B4CC-8A81F2BA9CD7}"/>
              </a:ext>
            </a:extLst>
          </p:cNvPr>
          <p:cNvSpPr/>
          <p:nvPr/>
        </p:nvSpPr>
        <p:spPr>
          <a:xfrm>
            <a:off x="2453467" y="1824085"/>
            <a:ext cx="6939525" cy="2850945"/>
          </a:xfrm>
          <a:prstGeom prst="cloudCallout">
            <a:avLst>
              <a:gd name="adj1" fmla="val -58789"/>
              <a:gd name="adj2" fmla="val 7712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2" name="TextBox 41">
            <a:extLst>
              <a:ext uri="{FF2B5EF4-FFF2-40B4-BE49-F238E27FC236}">
                <a16:creationId xmlns:a16="http://schemas.microsoft.com/office/drawing/2014/main" id="{1AFDEF80-9E56-4571-BA2D-400CF94D8EBC}"/>
              </a:ext>
            </a:extLst>
          </p:cNvPr>
          <p:cNvSpPr txBox="1"/>
          <p:nvPr/>
        </p:nvSpPr>
        <p:spPr>
          <a:xfrm>
            <a:off x="2762560" y="2926391"/>
            <a:ext cx="6630432" cy="646331"/>
          </a:xfrm>
          <a:prstGeom prst="rect">
            <a:avLst/>
          </a:prstGeom>
          <a:noFill/>
        </p:spPr>
        <p:txBody>
          <a:bodyPr wrap="square" rtlCol="0">
            <a:spAutoFit/>
          </a:bodyPr>
          <a:lstStyle/>
          <a:p>
            <a:pPr algn="ctr"/>
            <a:r>
              <a:rPr lang="en-US" sz="3600" dirty="0" err="1" smtClean="0">
                <a:latin typeface="Times New Roman" pitchFamily="18" charset="0"/>
                <a:cs typeface="Times New Roman" pitchFamily="18" charset="0"/>
              </a:rPr>
              <a:t>THẢO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LUẬN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ĐÔI</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8811834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20" name="Title 1">
            <a:extLst>
              <a:ext uri="{FF2B5EF4-FFF2-40B4-BE49-F238E27FC236}">
                <a16:creationId xmlns:a16="http://schemas.microsoft.com/office/drawing/2014/main" id="{DFF1DC55-0F4C-4A04-980A-C834C43670AD}"/>
              </a:ext>
            </a:extLst>
          </p:cNvPr>
          <p:cNvSpPr txBox="1">
            <a:spLocks/>
          </p:cNvSpPr>
          <p:nvPr/>
        </p:nvSpPr>
        <p:spPr>
          <a:xfrm>
            <a:off x="0" y="829607"/>
            <a:ext cx="12192000"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a:solidFill>
                  <a:srgbClr val="FF0000"/>
                </a:solidFill>
                <a:latin typeface="Times New Roman" pitchFamily="18" charset="0"/>
                <a:ea typeface="Arial-Rounded" panose="020B0500000000000000" pitchFamily="34" charset="0"/>
                <a:cs typeface="Times New Roman" pitchFamily="18" charset="0"/>
              </a:rPr>
              <a:t>2</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Viết</a:t>
            </a:r>
            <a:r>
              <a:rPr lang="en-US" sz="3400" dirty="0" smtClean="0">
                <a:solidFill>
                  <a:srgbClr val="000000"/>
                </a:solidFill>
                <a:latin typeface="Times New Roman" pitchFamily="18" charset="0"/>
                <a:ea typeface="Arial-Rounded" panose="020B0500000000000000" pitchFamily="34" charset="0"/>
                <a:cs typeface="Times New Roman" pitchFamily="18" charset="0"/>
              </a:rPr>
              <a:t> 3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đến</a:t>
            </a:r>
            <a:r>
              <a:rPr lang="en-US" sz="3400" dirty="0" smtClean="0">
                <a:solidFill>
                  <a:srgbClr val="000000"/>
                </a:solidFill>
                <a:latin typeface="Times New Roman" pitchFamily="18" charset="0"/>
                <a:ea typeface="Arial-Rounded" panose="020B0500000000000000" pitchFamily="34" charset="0"/>
                <a:cs typeface="Times New Roman" pitchFamily="18" charset="0"/>
              </a:rPr>
              <a:t> 5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câu</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kể</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về</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một</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công</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việc</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em</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đã</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làm</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cùng</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người</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thân</a:t>
            </a:r>
            <a:r>
              <a:rPr lang="en-US" sz="3400" dirty="0" smtClean="0">
                <a:solidFill>
                  <a:srgbClr val="000000"/>
                </a:solidFill>
                <a:latin typeface="Times New Roman" pitchFamily="18" charset="0"/>
                <a:ea typeface="Arial-Rounded" panose="020B0500000000000000" pitchFamily="34" charset="0"/>
                <a:cs typeface="Times New Roman" pitchFamily="18" charset="0"/>
              </a:rPr>
              <a:t>.</a:t>
            </a:r>
            <a:endParaRPr lang="en-US" sz="3400" dirty="0">
              <a:latin typeface="Times New Roman" pitchFamily="18" charset="0"/>
              <a:ea typeface="Arial-Rounded" panose="020B0500000000000000" pitchFamily="34" charset="0"/>
              <a:cs typeface="Times New Roman" pitchFamily="18" charset="0"/>
            </a:endParaRPr>
          </a:p>
        </p:txBody>
      </p:sp>
      <p:sp>
        <p:nvSpPr>
          <p:cNvPr id="6" name="Title 1">
            <a:extLst>
              <a:ext uri="{FF2B5EF4-FFF2-40B4-BE49-F238E27FC236}">
                <a16:creationId xmlns:a16="http://schemas.microsoft.com/office/drawing/2014/main" id="{DFF1DC55-0F4C-4A04-980A-C834C43670AD}"/>
              </a:ext>
            </a:extLst>
          </p:cNvPr>
          <p:cNvSpPr txBox="1">
            <a:spLocks/>
          </p:cNvSpPr>
          <p:nvPr/>
        </p:nvSpPr>
        <p:spPr>
          <a:xfrm>
            <a:off x="364434" y="1563767"/>
            <a:ext cx="675861"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smtClean="0">
                <a:solidFill>
                  <a:srgbClr val="FF0000"/>
                </a:solidFill>
                <a:latin typeface="Times New Roman" pitchFamily="18" charset="0"/>
                <a:ea typeface="Arial-Rounded" panose="020B0500000000000000" pitchFamily="34" charset="0"/>
                <a:cs typeface="Times New Roman" pitchFamily="18" charset="0"/>
              </a:rPr>
              <a:t>G:</a:t>
            </a:r>
            <a:endParaRPr lang="en-US" sz="3400" dirty="0">
              <a:latin typeface="Times New Roman" pitchFamily="18" charset="0"/>
              <a:ea typeface="Arial-Rounded" panose="020B0500000000000000" pitchFamily="34" charset="0"/>
              <a:cs typeface="Times New Roman" pitchFamily="18" charset="0"/>
            </a:endParaRPr>
          </a:p>
        </p:txBody>
      </p:sp>
      <p:sp>
        <p:nvSpPr>
          <p:cNvPr id="7" name="Title 1">
            <a:extLst>
              <a:ext uri="{FF2B5EF4-FFF2-40B4-BE49-F238E27FC236}">
                <a16:creationId xmlns:a16="http://schemas.microsoft.com/office/drawing/2014/main" id="{DFF1DC55-0F4C-4A04-980A-C834C43670AD}"/>
              </a:ext>
            </a:extLst>
          </p:cNvPr>
          <p:cNvSpPr txBox="1">
            <a:spLocks/>
          </p:cNvSpPr>
          <p:nvPr/>
        </p:nvSpPr>
        <p:spPr>
          <a:xfrm>
            <a:off x="1152926" y="1590265"/>
            <a:ext cx="8706678"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Em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đã</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cùng</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người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thân</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làm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việc</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gì</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Khi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nào</a:t>
            </a:r>
            <a:r>
              <a:rPr lang="en-US" sz="3400" dirty="0" smtClean="0">
                <a:solidFill>
                  <a:srgbClr val="00B0F0"/>
                </a:solidFill>
                <a:latin typeface="Times New Roman" pitchFamily="18" charset="0"/>
                <a:ea typeface="Arial-Rounded" panose="020B0500000000000000" pitchFamily="34" charset="0"/>
                <a:cs typeface="Times New Roman" pitchFamily="18" charset="0"/>
              </a:rPr>
              <a:t>?</a:t>
            </a:r>
            <a:endParaRPr lang="en-US" sz="3400" dirty="0">
              <a:solidFill>
                <a:srgbClr val="00B0F0"/>
              </a:solidFill>
              <a:latin typeface="Times New Roman" pitchFamily="18" charset="0"/>
              <a:ea typeface="Arial-Rounded" panose="020B0500000000000000" pitchFamily="34" charset="0"/>
              <a:cs typeface="Times New Roman" pitchFamily="18" charset="0"/>
            </a:endParaRPr>
          </a:p>
        </p:txBody>
      </p:sp>
      <p:sp>
        <p:nvSpPr>
          <p:cNvPr id="8" name="Title 1">
            <a:extLst>
              <a:ext uri="{FF2B5EF4-FFF2-40B4-BE49-F238E27FC236}">
                <a16:creationId xmlns:a16="http://schemas.microsoft.com/office/drawing/2014/main" id="{DFF1DC55-0F4C-4A04-980A-C834C43670AD}"/>
              </a:ext>
            </a:extLst>
          </p:cNvPr>
          <p:cNvSpPr txBox="1">
            <a:spLocks/>
          </p:cNvSpPr>
          <p:nvPr/>
        </p:nvSpPr>
        <p:spPr>
          <a:xfrm>
            <a:off x="1152926" y="2342939"/>
            <a:ext cx="10615004"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Em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đã</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cùng</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người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thân</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làm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việc</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đó</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như</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thế</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nào</a:t>
            </a:r>
            <a:r>
              <a:rPr lang="en-US" sz="3400" dirty="0" smtClean="0">
                <a:solidFill>
                  <a:srgbClr val="00B0F0"/>
                </a:solidFill>
                <a:latin typeface="Times New Roman" pitchFamily="18" charset="0"/>
                <a:ea typeface="Arial-Rounded" panose="020B0500000000000000" pitchFamily="34" charset="0"/>
                <a:cs typeface="Times New Roman" pitchFamily="18" charset="0"/>
              </a:rPr>
              <a:t>?</a:t>
            </a:r>
            <a:endParaRPr lang="en-US" sz="3400" dirty="0">
              <a:solidFill>
                <a:srgbClr val="00B0F0"/>
              </a:solidFill>
              <a:latin typeface="Times New Roman" pitchFamily="18" charset="0"/>
              <a:ea typeface="Arial-Rounded" panose="020B0500000000000000" pitchFamily="34" charset="0"/>
              <a:cs typeface="Times New Roman" pitchFamily="18" charset="0"/>
            </a:endParaRPr>
          </a:p>
        </p:txBody>
      </p:sp>
      <p:sp>
        <p:nvSpPr>
          <p:cNvPr id="9" name="Title 1">
            <a:extLst>
              <a:ext uri="{FF2B5EF4-FFF2-40B4-BE49-F238E27FC236}">
                <a16:creationId xmlns:a16="http://schemas.microsoft.com/office/drawing/2014/main" id="{DFF1DC55-0F4C-4A04-980A-C834C43670AD}"/>
              </a:ext>
            </a:extLst>
          </p:cNvPr>
          <p:cNvSpPr txBox="1">
            <a:spLocks/>
          </p:cNvSpPr>
          <p:nvPr/>
        </p:nvSpPr>
        <p:spPr>
          <a:xfrm>
            <a:off x="1152925" y="3091995"/>
            <a:ext cx="9607839"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Em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cảm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thấy</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thế</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nào</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khi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làm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việc</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cùng</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người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thân</a:t>
            </a:r>
            <a:r>
              <a:rPr lang="en-US" sz="3400" dirty="0" smtClean="0">
                <a:solidFill>
                  <a:srgbClr val="00B0F0"/>
                </a:solidFill>
                <a:latin typeface="Times New Roman" pitchFamily="18" charset="0"/>
                <a:ea typeface="Arial-Rounded" panose="020B0500000000000000" pitchFamily="34" charset="0"/>
                <a:cs typeface="Times New Roman" pitchFamily="18" charset="0"/>
              </a:rPr>
              <a:t>?</a:t>
            </a:r>
            <a:endParaRPr lang="en-US" sz="3400" dirty="0">
              <a:solidFill>
                <a:srgbClr val="00B0F0"/>
              </a:solidFill>
              <a:latin typeface="Times New Roman" pitchFamily="18" charset="0"/>
              <a:ea typeface="Arial-Rounded" panose="020B0500000000000000" pitchFamily="34" charset="0"/>
              <a:cs typeface="Times New Roman" pitchFamily="18" charset="0"/>
            </a:endParaRPr>
          </a:p>
        </p:txBody>
      </p:sp>
      <p:sp>
        <p:nvSpPr>
          <p:cNvPr id="10" name="Cloud Callout 51">
            <a:extLst>
              <a:ext uri="{FF2B5EF4-FFF2-40B4-BE49-F238E27FC236}">
                <a16:creationId xmlns:a16="http://schemas.microsoft.com/office/drawing/2014/main" id="{C5271F82-8A3C-4998-B4CC-8A81F2BA9CD7}"/>
              </a:ext>
            </a:extLst>
          </p:cNvPr>
          <p:cNvSpPr/>
          <p:nvPr/>
        </p:nvSpPr>
        <p:spPr>
          <a:xfrm>
            <a:off x="2453467" y="4116682"/>
            <a:ext cx="6939525" cy="1425472"/>
          </a:xfrm>
          <a:prstGeom prst="cloudCallout">
            <a:avLst>
              <a:gd name="adj1" fmla="val -58789"/>
              <a:gd name="adj2" fmla="val 7712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1AFDEF80-9E56-4571-BA2D-400CF94D8EBC}"/>
              </a:ext>
            </a:extLst>
          </p:cNvPr>
          <p:cNvSpPr txBox="1"/>
          <p:nvPr/>
        </p:nvSpPr>
        <p:spPr>
          <a:xfrm>
            <a:off x="2762560" y="4527511"/>
            <a:ext cx="6630432" cy="646331"/>
          </a:xfrm>
          <a:prstGeom prst="rect">
            <a:avLst/>
          </a:prstGeom>
          <a:noFill/>
        </p:spPr>
        <p:txBody>
          <a:bodyPr wrap="square" rtlCol="0">
            <a:spAutoFit/>
          </a:bodyPr>
          <a:lstStyle/>
          <a:p>
            <a:pPr algn="ctr"/>
            <a:r>
              <a:rPr lang="en-US" sz="3600" dirty="0" err="1" smtClean="0">
                <a:latin typeface="Times New Roman" pitchFamily="18" charset="0"/>
                <a:cs typeface="Times New Roman" pitchFamily="18" charset="0"/>
              </a:rPr>
              <a:t>LUYỆN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NÓI</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5673128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err="1" smtClean="0">
                <a:solidFill>
                  <a:prstClr val="black"/>
                </a:solidFill>
                <a:latin typeface="HP001 4 hàng" panose="020B0603050302020204" pitchFamily="34" charset="0"/>
                <a:ea typeface="方正卡通简体" panose="03000509000000000000" pitchFamily="65" charset="-122"/>
              </a:rPr>
              <a:t>Sáu</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24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12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2021</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4068420" y="1104279"/>
            <a:ext cx="253116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Tiếng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658280" y="1729243"/>
            <a:ext cx="9200493"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Viết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đoạn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văn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kể</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việc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đã</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làm</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cùng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người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thân</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a:extLst>
              <a:ext uri="{FF2B5EF4-FFF2-40B4-BE49-F238E27FC236}">
                <a16:creationId xmlns:a16="http://schemas.microsoft.com/office/drawing/2014/main" id="{4D5F768A-B94A-4C92-956B-B20901D8F566}"/>
              </a:ext>
            </a:extLst>
          </p:cNvPr>
          <p:cNvSpPr txBox="1"/>
          <p:nvPr/>
        </p:nvSpPr>
        <p:spPr>
          <a:xfrm>
            <a:off x="1645028" y="2346206"/>
            <a:ext cx="3351042"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Bài</a:t>
            </a:r>
            <a:r>
              <a:rPr lang="en-US" altLang="zh-CN" sz="3200" b="1" dirty="0" smtClean="0">
                <a:solidFill>
                  <a:prstClr val="black"/>
                </a:solidFill>
                <a:latin typeface="HP001 4 hàng" panose="020B0603050302020204" pitchFamily="34" charset="0"/>
                <a:ea typeface="方正卡通简体" panose="03000509000000000000" pitchFamily="65" charset="-122"/>
              </a:rPr>
              <a:t> 2 (</a:t>
            </a:r>
            <a:r>
              <a:rPr lang="en-US" altLang="zh-CN" sz="3200" b="1" dirty="0" err="1" smtClean="0">
                <a:solidFill>
                  <a:prstClr val="black"/>
                </a:solidFill>
                <a:latin typeface="HP001 4 hàng" panose="020B0603050302020204" pitchFamily="34" charset="0"/>
                <a:ea typeface="方正卡通简体" panose="03000509000000000000" pitchFamily="65" charset="-122"/>
              </a:rPr>
              <a:t>tr</a:t>
            </a:r>
            <a:r>
              <a:rPr lang="en-US" altLang="zh-CN" sz="3200" b="1" dirty="0" smtClean="0">
                <a:solidFill>
                  <a:prstClr val="black"/>
                </a:solidFill>
                <a:latin typeface="HP001 4 hàng" panose="020B0603050302020204" pitchFamily="34" charset="0"/>
                <a:ea typeface="方正卡通简体" panose="03000509000000000000" pitchFamily="65" charset="-122"/>
              </a:rPr>
              <a:t> 129)</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1" name="TextBox 10">
            <a:extLst>
              <a:ext uri="{FF2B5EF4-FFF2-40B4-BE49-F238E27FC236}">
                <a16:creationId xmlns:a16="http://schemas.microsoft.com/office/drawing/2014/main" id="{4D5F768A-B94A-4C92-956B-B20901D8F566}"/>
              </a:ext>
            </a:extLst>
          </p:cNvPr>
          <p:cNvSpPr txBox="1"/>
          <p:nvPr/>
        </p:nvSpPr>
        <p:spPr>
          <a:xfrm>
            <a:off x="4327715" y="2970737"/>
            <a:ext cx="3351042"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Bài</a:t>
            </a:r>
            <a:r>
              <a:rPr lang="en-US" altLang="zh-CN" sz="3200" b="1" dirty="0" smtClean="0">
                <a:solidFill>
                  <a:prstClr val="black"/>
                </a:solidFill>
                <a:latin typeface="HP001 4 hàng" panose="020B0603050302020204" pitchFamily="34" charset="0"/>
                <a:ea typeface="方正卡通简体" panose="03000509000000000000" pitchFamily="65" charset="-122"/>
              </a:rPr>
              <a:t> </a:t>
            </a:r>
            <a:r>
              <a:rPr lang="en-US" altLang="zh-CN" sz="3200" b="1" dirty="0" err="1" smtClean="0">
                <a:solidFill>
                  <a:prstClr val="black"/>
                </a:solidFill>
                <a:latin typeface="HP001 4 hàng" panose="020B0603050302020204" pitchFamily="34" charset="0"/>
                <a:ea typeface="方正卡通简体" panose="03000509000000000000" pitchFamily="65" charset="-122"/>
              </a:rPr>
              <a:t>làm</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31585960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9844" y="346781"/>
            <a:ext cx="10515600" cy="4351338"/>
          </a:xfrm>
        </p:spPr>
        <p:txBody>
          <a:bodyPr>
            <a:normAutofit/>
          </a:bodyPr>
          <a:lstStyle/>
          <a:p>
            <a:pPr marL="0" indent="0">
              <a:buNone/>
            </a:pPr>
            <a:r>
              <a:rPr lang="en-US" sz="3200" dirty="0" smtClean="0">
                <a:latin typeface="+mj-lt"/>
              </a:rPr>
              <a:t>	</a:t>
            </a:r>
            <a:r>
              <a:rPr lang="vi-VN" sz="3200" dirty="0">
                <a:latin typeface="+mj-lt"/>
              </a:rPr>
              <a:t> Chủ nhật là sinh nhật mẹ của em. Bố và em quyết định sẽ cho mẹ một bất ngờ. Sáng sớm, mẹ sang thăm ông bà ngoại. Hai bố con đi chợ để mua đồ về nấu. Bố là bếp trưởng, còn em là </a:t>
            </a:r>
            <a:r>
              <a:rPr lang="vi-VN" sz="3200" dirty="0" smtClean="0">
                <a:latin typeface="+mj-lt"/>
              </a:rPr>
              <a:t>bếp</a:t>
            </a:r>
            <a:r>
              <a:rPr lang="en-US" sz="3200" dirty="0" smtClean="0">
                <a:latin typeface="+mj-lt"/>
              </a:rPr>
              <a:t> </a:t>
            </a:r>
            <a:r>
              <a:rPr lang="en-US" sz="3200" dirty="0" err="1" smtClean="0">
                <a:latin typeface="+mj-lt"/>
              </a:rPr>
              <a:t>nhí</a:t>
            </a:r>
            <a:r>
              <a:rPr lang="vi-VN" sz="3200" dirty="0" smtClean="0">
                <a:latin typeface="+mj-lt"/>
              </a:rPr>
              <a:t>. </a:t>
            </a:r>
            <a:r>
              <a:rPr lang="vi-VN" sz="3200" dirty="0">
                <a:latin typeface="+mj-lt"/>
              </a:rPr>
              <a:t>Em giúp bố một số việc </a:t>
            </a:r>
            <a:r>
              <a:rPr lang="en-US" sz="3200" dirty="0" err="1" smtClean="0">
                <a:latin typeface="+mj-lt"/>
              </a:rPr>
              <a:t>nhỏ</a:t>
            </a:r>
            <a:r>
              <a:rPr lang="vi-VN" sz="3200" dirty="0" smtClean="0">
                <a:latin typeface="+mj-lt"/>
              </a:rPr>
              <a:t> </a:t>
            </a:r>
            <a:r>
              <a:rPr lang="vi-VN" sz="3200" dirty="0">
                <a:latin typeface="+mj-lt"/>
              </a:rPr>
              <a:t>như nhặt rau, rửa rau. Sau hai tiếng, một bàn ăn vô cùng hấp dẫn được bày ra. Khi mẹ về nhà đã rất bất ngờ và hạnh phúc.</a:t>
            </a:r>
            <a:endParaRPr lang="en-US" sz="3200" dirty="0">
              <a:latin typeface="+mj-lt"/>
            </a:endParaRPr>
          </a:p>
        </p:txBody>
      </p:sp>
      <p:sp>
        <p:nvSpPr>
          <p:cNvPr id="4" name="Rectangle 3"/>
          <p:cNvSpPr/>
          <p:nvPr/>
        </p:nvSpPr>
        <p:spPr>
          <a:xfrm>
            <a:off x="750069" y="3844058"/>
            <a:ext cx="10634132" cy="2554545"/>
          </a:xfrm>
          <a:prstGeom prst="rect">
            <a:avLst/>
          </a:prstGeom>
        </p:spPr>
        <p:txBody>
          <a:bodyPr wrap="square">
            <a:spAutoFit/>
          </a:bodyPr>
          <a:lstStyle/>
          <a:p>
            <a:r>
              <a:rPr lang="en-US" sz="3200" dirty="0" smtClean="0">
                <a:latin typeface="+mj-lt"/>
              </a:rPr>
              <a:t>	</a:t>
            </a:r>
            <a:r>
              <a:rPr lang="vi-VN" sz="3200" dirty="0" smtClean="0">
                <a:latin typeface="+mj-lt"/>
              </a:rPr>
              <a:t>Vào dịp Tết, mọi người đều rất bận rộn. Bố mẹ lo dọn dẹp nhà cửa, mua sắm đồ dùng. Em cũng giúp đỡ những công việc nhỏ như quét nhà, lau cửa sổ, tưới cây… Sau đó, mẹ đưa hai anh em đi mua áo mới. Chiều ba mươi Tết, cả gia đình em quây quần bên mâm cơm ấm cúng. Em cảm thấy rất hạnh phúc.</a:t>
            </a:r>
            <a:endParaRPr lang="en-US" sz="3200" dirty="0">
              <a:latin typeface="+mj-lt"/>
            </a:endParaRPr>
          </a:p>
        </p:txBody>
      </p:sp>
    </p:spTree>
    <p:extLst>
      <p:ext uri="{BB962C8B-B14F-4D97-AF65-F5344CB8AC3E}">
        <p14:creationId xmlns:p14="http://schemas.microsoft.com/office/powerpoint/2010/main" val="24627136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extLst>
      <p:ext uri="{BB962C8B-B14F-4D97-AF65-F5344CB8AC3E}">
        <p14:creationId xmlns:p14="http://schemas.microsoft.com/office/powerpoint/2010/main" val="26455853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extLst>
      <p:ext uri="{BB962C8B-B14F-4D97-AF65-F5344CB8AC3E}">
        <p14:creationId xmlns:p14="http://schemas.microsoft.com/office/powerpoint/2010/main" val="3572716927"/>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Tiếng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4176160" y="1729243"/>
            <a:ext cx="270168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Đọc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mở</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rộng</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37974459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DFF1DC55-0F4C-4A04-980A-C834C43670AD}"/>
              </a:ext>
            </a:extLst>
          </p:cNvPr>
          <p:cNvSpPr txBox="1">
            <a:spLocks/>
          </p:cNvSpPr>
          <p:nvPr/>
        </p:nvSpPr>
        <p:spPr>
          <a:xfrm>
            <a:off x="18636" y="136763"/>
            <a:ext cx="12192000"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smtClean="0">
                <a:solidFill>
                  <a:srgbClr val="FF0000"/>
                </a:solidFill>
                <a:latin typeface="Times New Roman" pitchFamily="18" charset="0"/>
                <a:ea typeface="Arial-Rounded" panose="020B0500000000000000" pitchFamily="34" charset="0"/>
                <a:cs typeface="Times New Roman" pitchFamily="18" charset="0"/>
              </a:rPr>
              <a:t>1.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Tìm</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đọc</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một</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bài</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thơ</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câu</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chuyện</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về</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tình</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cảm</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của</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ông</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bà</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và</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FF0000"/>
                </a:solidFill>
                <a:latin typeface="Times New Roman" pitchFamily="18" charset="0"/>
                <a:ea typeface="Arial-Rounded" panose="020B0500000000000000" pitchFamily="34" charset="0"/>
                <a:cs typeface="Times New Roman" pitchFamily="18" charset="0"/>
              </a:rPr>
              <a:t>cháu</a:t>
            </a:r>
            <a:r>
              <a:rPr lang="en-US" sz="3400" dirty="0" smtClean="0">
                <a:solidFill>
                  <a:srgbClr val="000000"/>
                </a:solidFill>
                <a:latin typeface="Times New Roman" pitchFamily="18" charset="0"/>
                <a:ea typeface="Arial-Rounded" panose="020B0500000000000000" pitchFamily="34" charset="0"/>
                <a:cs typeface="Times New Roman" pitchFamily="18" charset="0"/>
              </a:rPr>
              <a:t>.</a:t>
            </a:r>
            <a:endParaRPr lang="en-US" sz="3400" dirty="0">
              <a:latin typeface="Times New Roman" pitchFamily="18" charset="0"/>
              <a:ea typeface="Arial-Rounded" panose="020B0500000000000000" pitchFamily="34"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009" y="725134"/>
            <a:ext cx="9316278" cy="5967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547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7170"/>
                                        </p:tgtEl>
                                        <p:attrNameLst>
                                          <p:attrName>style.visibility</p:attrName>
                                        </p:attrNameLst>
                                      </p:cBhvr>
                                      <p:to>
                                        <p:strVal val="visible"/>
                                      </p:to>
                                    </p:set>
                                    <p:animEffect transition="in" filter="fade">
                                      <p:cBhvr>
                                        <p:cTn id="14" dur="1000"/>
                                        <p:tgtEl>
                                          <p:spTgt spid="7170"/>
                                        </p:tgtEl>
                                      </p:cBhvr>
                                    </p:animEffect>
                                    <p:anim calcmode="lin" valueType="num">
                                      <p:cBhvr>
                                        <p:cTn id="15" dur="1000" fill="hold"/>
                                        <p:tgtEl>
                                          <p:spTgt spid="7170"/>
                                        </p:tgtEl>
                                        <p:attrNameLst>
                                          <p:attrName>ppt_x</p:attrName>
                                        </p:attrNameLst>
                                      </p:cBhvr>
                                      <p:tavLst>
                                        <p:tav tm="0">
                                          <p:val>
                                            <p:strVal val="#ppt_x"/>
                                          </p:val>
                                        </p:tav>
                                        <p:tav tm="100000">
                                          <p:val>
                                            <p:strVal val="#ppt_x"/>
                                          </p:val>
                                        </p:tav>
                                      </p:tavLst>
                                    </p:anim>
                                    <p:anim calcmode="lin" valueType="num">
                                      <p:cBhvr>
                                        <p:cTn id="16"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4294" y="954156"/>
            <a:ext cx="5420139" cy="4679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
            <a:extLst>
              <a:ext uri="{FF2B5EF4-FFF2-40B4-BE49-F238E27FC236}">
                <a16:creationId xmlns:a16="http://schemas.microsoft.com/office/drawing/2014/main" id="{DFF1DC55-0F4C-4A04-980A-C834C43670AD}"/>
              </a:ext>
            </a:extLst>
          </p:cNvPr>
          <p:cNvSpPr txBox="1">
            <a:spLocks/>
          </p:cNvSpPr>
          <p:nvPr/>
        </p:nvSpPr>
        <p:spPr>
          <a:xfrm>
            <a:off x="310184" y="1740275"/>
            <a:ext cx="6196634" cy="271245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000" dirty="0" smtClean="0">
                <a:solidFill>
                  <a:srgbClr val="FF0000"/>
                </a:solidFill>
                <a:latin typeface="Times New Roman" pitchFamily="18" charset="0"/>
                <a:ea typeface="Arial-Rounded" panose="020B0500000000000000" pitchFamily="34" charset="0"/>
                <a:cs typeface="Times New Roman" pitchFamily="18" charset="0"/>
              </a:rPr>
              <a:t>2. </a:t>
            </a:r>
            <a:r>
              <a:rPr lang="en-US" sz="4000" dirty="0" smtClean="0">
                <a:solidFill>
                  <a:srgbClr val="000000"/>
                </a:solidFill>
                <a:latin typeface="Times New Roman" pitchFamily="18" charset="0"/>
                <a:ea typeface="Arial-Rounded" panose="020B0500000000000000" pitchFamily="34" charset="0"/>
                <a:cs typeface="Times New Roman" pitchFamily="18" charset="0"/>
              </a:rPr>
              <a:t>Chia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sẻ</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với</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các</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bạn</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cảm</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p>
          <a:p>
            <a:endParaRPr lang="en-US" sz="1000" dirty="0">
              <a:solidFill>
                <a:srgbClr val="000000"/>
              </a:solidFill>
              <a:latin typeface="Times New Roman" pitchFamily="18" charset="0"/>
              <a:ea typeface="Arial-Rounded" panose="020B0500000000000000" pitchFamily="34" charset="0"/>
              <a:cs typeface="Times New Roman" pitchFamily="18" charset="0"/>
            </a:endParaRPr>
          </a:p>
          <a:p>
            <a:r>
              <a:rPr lang="en-US" sz="4000" dirty="0" err="1" smtClean="0">
                <a:solidFill>
                  <a:srgbClr val="000000"/>
                </a:solidFill>
                <a:latin typeface="Times New Roman" pitchFamily="18" charset="0"/>
                <a:ea typeface="Arial-Rounded" panose="020B0500000000000000" pitchFamily="34" charset="0"/>
                <a:cs typeface="Times New Roman" pitchFamily="18" charset="0"/>
              </a:rPr>
              <a:t>xúc</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về</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một</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khổ</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thơ</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em</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thích</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p>
          <a:p>
            <a:endParaRPr lang="en-US" sz="500" dirty="0">
              <a:solidFill>
                <a:srgbClr val="000000"/>
              </a:solidFill>
              <a:latin typeface="Times New Roman" pitchFamily="18" charset="0"/>
              <a:ea typeface="Arial-Rounded" panose="020B0500000000000000" pitchFamily="34" charset="0"/>
              <a:cs typeface="Times New Roman" pitchFamily="18" charset="0"/>
            </a:endParaRPr>
          </a:p>
          <a:p>
            <a:r>
              <a:rPr lang="en-US" sz="4000" dirty="0" err="1" smtClean="0">
                <a:solidFill>
                  <a:srgbClr val="000000"/>
                </a:solidFill>
                <a:latin typeface="Times New Roman" pitchFamily="18" charset="0"/>
                <a:ea typeface="Arial-Rounded" panose="020B0500000000000000" pitchFamily="34" charset="0"/>
                <a:cs typeface="Times New Roman" pitchFamily="18" charset="0"/>
              </a:rPr>
              <a:t>hoặc</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một</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sự</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việc</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trong</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câu</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p>
          <a:p>
            <a:endParaRPr lang="en-US" sz="500" dirty="0">
              <a:solidFill>
                <a:srgbClr val="000000"/>
              </a:solidFill>
              <a:latin typeface="Times New Roman" pitchFamily="18" charset="0"/>
              <a:ea typeface="Arial-Rounded" panose="020B0500000000000000" pitchFamily="34" charset="0"/>
              <a:cs typeface="Times New Roman" pitchFamily="18" charset="0"/>
            </a:endParaRPr>
          </a:p>
          <a:p>
            <a:r>
              <a:rPr lang="en-US" sz="4000" dirty="0" err="1" smtClean="0">
                <a:solidFill>
                  <a:srgbClr val="000000"/>
                </a:solidFill>
                <a:latin typeface="Times New Roman" pitchFamily="18" charset="0"/>
                <a:ea typeface="Arial-Rounded" panose="020B0500000000000000" pitchFamily="34" charset="0"/>
                <a:cs typeface="Times New Roman" pitchFamily="18" charset="0"/>
              </a:rPr>
              <a:t>chuyện</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mà</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em</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thấy</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thú</a:t>
            </a:r>
            <a:r>
              <a:rPr lang="en-US" sz="4000" dirty="0" smtClean="0">
                <a:solidFill>
                  <a:srgbClr val="000000"/>
                </a:solidFill>
                <a:latin typeface="Times New Roman" pitchFamily="18" charset="0"/>
                <a:ea typeface="Arial-Rounded" panose="020B0500000000000000" pitchFamily="34" charset="0"/>
                <a:cs typeface="Times New Roman" pitchFamily="18" charset="0"/>
              </a:rPr>
              <a:t> </a:t>
            </a:r>
            <a:r>
              <a:rPr lang="en-US" sz="4000" dirty="0" err="1" smtClean="0">
                <a:solidFill>
                  <a:srgbClr val="000000"/>
                </a:solidFill>
                <a:latin typeface="Times New Roman" pitchFamily="18" charset="0"/>
                <a:ea typeface="Arial-Rounded" panose="020B0500000000000000" pitchFamily="34" charset="0"/>
                <a:cs typeface="Times New Roman" pitchFamily="18" charset="0"/>
              </a:rPr>
              <a:t>vị</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endParaRPr lang="en-US" sz="3400" dirty="0">
              <a:latin typeface="Times New Roman" pitchFamily="18" charset="0"/>
              <a:ea typeface="Arial-Rounded" panose="020B0500000000000000" pitchFamily="34" charset="0"/>
              <a:cs typeface="Times New Roman" pitchFamily="18" charset="0"/>
            </a:endParaRPr>
          </a:p>
        </p:txBody>
      </p:sp>
    </p:spTree>
    <p:extLst>
      <p:ext uri="{BB962C8B-B14F-4D97-AF65-F5344CB8AC3E}">
        <p14:creationId xmlns:p14="http://schemas.microsoft.com/office/powerpoint/2010/main" val="32051307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err="1" smtClean="0">
                <a:solidFill>
                  <a:prstClr val="black"/>
                </a:solidFill>
                <a:latin typeface="HP001 4 hàng" panose="020B0603050302020204" pitchFamily="34" charset="0"/>
                <a:ea typeface="方正卡通简体" panose="03000509000000000000" pitchFamily="65" charset="-122"/>
              </a:rPr>
              <a:t>Sáu</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24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12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2021</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Tiếng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658280" y="1729243"/>
            <a:ext cx="9200493"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Viết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đoạn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văn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kể</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việc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đã</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làm</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cùng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người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thân</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361187607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20" name="Title 1">
            <a:extLst>
              <a:ext uri="{FF2B5EF4-FFF2-40B4-BE49-F238E27FC236}">
                <a16:creationId xmlns:a16="http://schemas.microsoft.com/office/drawing/2014/main" id="{DFF1DC55-0F4C-4A04-980A-C834C43670AD}"/>
              </a:ext>
            </a:extLst>
          </p:cNvPr>
          <p:cNvSpPr txBox="1">
            <a:spLocks/>
          </p:cNvSpPr>
          <p:nvPr/>
        </p:nvSpPr>
        <p:spPr>
          <a:xfrm>
            <a:off x="0" y="87495"/>
            <a:ext cx="12192000"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600" dirty="0" smtClean="0">
                <a:solidFill>
                  <a:srgbClr val="FF0000"/>
                </a:solidFill>
                <a:latin typeface="Times New Roman" pitchFamily="18" charset="0"/>
                <a:ea typeface="Arial-Rounded" panose="020B0500000000000000" pitchFamily="34" charset="0"/>
                <a:cs typeface="Times New Roman" pitchFamily="18" charset="0"/>
              </a:rPr>
              <a:t>1.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Quan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sát</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tranh</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nêu</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việc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các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bạn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nhỏ</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đã</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làm</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cùng</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người</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thân</a:t>
            </a:r>
            <a:r>
              <a:rPr lang="en-US" sz="3600" dirty="0" smtClean="0">
                <a:solidFill>
                  <a:srgbClr val="000000"/>
                </a:solidFill>
                <a:latin typeface="Times New Roman" pitchFamily="18" charset="0"/>
                <a:ea typeface="Arial-Rounded" panose="020B0500000000000000" pitchFamily="34" charset="0"/>
                <a:cs typeface="Times New Roman" pitchFamily="18" charset="0"/>
              </a:rPr>
              <a:t>.</a:t>
            </a:r>
            <a:endParaRPr lang="en-US" sz="3600" dirty="0">
              <a:latin typeface="Times New Roman" pitchFamily="18" charset="0"/>
              <a:ea typeface="Arial-Rounded" panose="020B0500000000000000" pitchFamily="34" charset="0"/>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58" y="843409"/>
            <a:ext cx="10200067" cy="596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81697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id="{F239F57B-F203-4AE3-AB1C-0AC06A6CC6B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4" name="Group 3">
            <a:extLst>
              <a:ext uri="{FF2B5EF4-FFF2-40B4-BE49-F238E27FC236}">
                <a16:creationId xmlns:a16="http://schemas.microsoft.com/office/drawing/2014/main" id="{7A807A5E-B68A-410C-AB0D-1D86BD6E42C7}"/>
              </a:ext>
            </a:extLst>
          </p:cNvPr>
          <p:cNvGrpSpPr/>
          <p:nvPr/>
        </p:nvGrpSpPr>
        <p:grpSpPr>
          <a:xfrm>
            <a:off x="0" y="0"/>
            <a:ext cx="12192000" cy="368301"/>
            <a:chOff x="0" y="-127508"/>
            <a:chExt cx="12192000" cy="1361811"/>
          </a:xfrm>
        </p:grpSpPr>
        <p:sp>
          <p:nvSpPr>
            <p:cNvPr id="5" name="Rectangle: Top Corners Rounded 17">
              <a:extLst>
                <a:ext uri="{FF2B5EF4-FFF2-40B4-BE49-F238E27FC236}">
                  <a16:creationId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Top Corners Rounded 18">
              <a:extLst>
                <a:ext uri="{FF2B5EF4-FFF2-40B4-BE49-F238E27FC236}">
                  <a16:creationId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49932"/>
            <a:ext cx="2331214" cy="233121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8000" y="61730"/>
            <a:ext cx="1524000" cy="1644399"/>
          </a:xfrm>
          <a:prstGeom prst="rect">
            <a:avLst/>
          </a:prstGeom>
        </p:spPr>
      </p:pic>
      <p:sp>
        <p:nvSpPr>
          <p:cNvPr id="41" name="Cloud Callout 51">
            <a:extLst>
              <a:ext uri="{FF2B5EF4-FFF2-40B4-BE49-F238E27FC236}">
                <a16:creationId xmlns:a16="http://schemas.microsoft.com/office/drawing/2014/main" id="{C5271F82-8A3C-4998-B4CC-8A81F2BA9CD7}"/>
              </a:ext>
            </a:extLst>
          </p:cNvPr>
          <p:cNvSpPr/>
          <p:nvPr/>
        </p:nvSpPr>
        <p:spPr>
          <a:xfrm>
            <a:off x="2453467" y="1824085"/>
            <a:ext cx="6939525" cy="2850945"/>
          </a:xfrm>
          <a:prstGeom prst="cloudCallout">
            <a:avLst>
              <a:gd name="adj1" fmla="val -58789"/>
              <a:gd name="adj2" fmla="val 7712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2" name="TextBox 41">
            <a:extLst>
              <a:ext uri="{FF2B5EF4-FFF2-40B4-BE49-F238E27FC236}">
                <a16:creationId xmlns:a16="http://schemas.microsoft.com/office/drawing/2014/main" id="{1AFDEF80-9E56-4571-BA2D-400CF94D8EBC}"/>
              </a:ext>
            </a:extLst>
          </p:cNvPr>
          <p:cNvSpPr txBox="1"/>
          <p:nvPr/>
        </p:nvSpPr>
        <p:spPr>
          <a:xfrm>
            <a:off x="2762560" y="2926391"/>
            <a:ext cx="6630432" cy="646331"/>
          </a:xfrm>
          <a:prstGeom prst="rect">
            <a:avLst/>
          </a:prstGeom>
          <a:noFill/>
        </p:spPr>
        <p:txBody>
          <a:bodyPr wrap="square" rtlCol="0">
            <a:spAutoFit/>
          </a:bodyPr>
          <a:lstStyle/>
          <a:p>
            <a:pPr algn="ctr"/>
            <a:r>
              <a:rPr lang="en-US" sz="3600" dirty="0" err="1" smtClean="0">
                <a:latin typeface="Times New Roman" pitchFamily="18" charset="0"/>
                <a:cs typeface="Times New Roman" pitchFamily="18" charset="0"/>
              </a:rPr>
              <a:t>THẢO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LUẬN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ĐÔI</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216581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20" name="Title 1">
            <a:extLst>
              <a:ext uri="{FF2B5EF4-FFF2-40B4-BE49-F238E27FC236}">
                <a16:creationId xmlns:a16="http://schemas.microsoft.com/office/drawing/2014/main" id="{DFF1DC55-0F4C-4A04-980A-C834C43670AD}"/>
              </a:ext>
            </a:extLst>
          </p:cNvPr>
          <p:cNvSpPr txBox="1">
            <a:spLocks/>
          </p:cNvSpPr>
          <p:nvPr/>
        </p:nvSpPr>
        <p:spPr>
          <a:xfrm>
            <a:off x="0" y="87495"/>
            <a:ext cx="12192000"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600" dirty="0" smtClean="0">
                <a:solidFill>
                  <a:srgbClr val="000000"/>
                </a:solidFill>
                <a:latin typeface="Times New Roman" pitchFamily="18" charset="0"/>
                <a:ea typeface="Arial-Rounded" panose="020B0500000000000000" pitchFamily="34" charset="0"/>
                <a:cs typeface="Times New Roman" pitchFamily="18" charset="0"/>
              </a:rPr>
              <a:t>1.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Quan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sát</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tranh</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nêu</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việc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các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bạn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nhỏ</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đã</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làm</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cùng</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người</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thân</a:t>
            </a:r>
            <a:r>
              <a:rPr lang="en-US" sz="3600" dirty="0" smtClean="0">
                <a:solidFill>
                  <a:srgbClr val="000000"/>
                </a:solidFill>
                <a:latin typeface="Times New Roman" pitchFamily="18" charset="0"/>
                <a:ea typeface="Arial-Rounded" panose="020B0500000000000000" pitchFamily="34" charset="0"/>
                <a:cs typeface="Times New Roman" pitchFamily="18" charset="0"/>
              </a:rPr>
              <a:t>.</a:t>
            </a:r>
            <a:endParaRPr lang="en-US" sz="3600" dirty="0">
              <a:latin typeface="Times New Roman" pitchFamily="18" charset="0"/>
              <a:ea typeface="Arial-Rounded" panose="020B0500000000000000" pitchFamily="34"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6086" y="800641"/>
            <a:ext cx="5465182" cy="5055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2906086" y="5935773"/>
            <a:ext cx="5486400" cy="61481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err="1" smtClean="0">
                <a:solidFill>
                  <a:schemeClr val="tx1"/>
                </a:solidFill>
              </a:rPr>
              <a:t>Bạn</a:t>
            </a:r>
            <a:r>
              <a:rPr lang="en-US" sz="2800" dirty="0" smtClean="0">
                <a:solidFill>
                  <a:schemeClr val="tx1"/>
                </a:solidFill>
              </a:rPr>
              <a:t> </a:t>
            </a:r>
            <a:r>
              <a:rPr lang="en-US" sz="2800" dirty="0" err="1" smtClean="0">
                <a:solidFill>
                  <a:schemeClr val="tx1"/>
                </a:solidFill>
              </a:rPr>
              <a:t>nhỏ</a:t>
            </a:r>
            <a:r>
              <a:rPr lang="en-US" sz="2800" dirty="0" smtClean="0">
                <a:solidFill>
                  <a:schemeClr val="tx1"/>
                </a:solidFill>
              </a:rPr>
              <a:t> </a:t>
            </a:r>
            <a:r>
              <a:rPr lang="en-US" sz="2800" dirty="0" err="1" smtClean="0">
                <a:solidFill>
                  <a:schemeClr val="tx1"/>
                </a:solidFill>
              </a:rPr>
              <a:t>cùng</a:t>
            </a:r>
            <a:r>
              <a:rPr lang="en-US" sz="2800" dirty="0" smtClean="0">
                <a:solidFill>
                  <a:schemeClr val="tx1"/>
                </a:solidFill>
              </a:rPr>
              <a:t> </a:t>
            </a:r>
            <a:r>
              <a:rPr lang="en-US" sz="2800" dirty="0" err="1" smtClean="0">
                <a:solidFill>
                  <a:schemeClr val="tx1"/>
                </a:solidFill>
              </a:rPr>
              <a:t>ông</a:t>
            </a:r>
            <a:r>
              <a:rPr lang="en-US" sz="2800" dirty="0" smtClean="0">
                <a:solidFill>
                  <a:schemeClr val="tx1"/>
                </a:solidFill>
              </a:rPr>
              <a:t> </a:t>
            </a:r>
            <a:r>
              <a:rPr lang="en-US" sz="2800" dirty="0" err="1" smtClean="0">
                <a:solidFill>
                  <a:schemeClr val="tx1"/>
                </a:solidFill>
              </a:rPr>
              <a:t>đi</a:t>
            </a:r>
            <a:r>
              <a:rPr lang="en-US" sz="2800" dirty="0" smtClean="0">
                <a:solidFill>
                  <a:schemeClr val="tx1"/>
                </a:solidFill>
              </a:rPr>
              <a:t> </a:t>
            </a:r>
            <a:r>
              <a:rPr lang="en-US" sz="2800" dirty="0" err="1" smtClean="0">
                <a:solidFill>
                  <a:schemeClr val="tx1"/>
                </a:solidFill>
              </a:rPr>
              <a:t>dạo</a:t>
            </a:r>
            <a:r>
              <a:rPr lang="en-US" sz="2800" dirty="0" smtClean="0">
                <a:solidFill>
                  <a:schemeClr val="tx1"/>
                </a:solidFill>
              </a:rPr>
              <a:t>. </a:t>
            </a:r>
            <a:endParaRPr lang="en-US" sz="2800" dirty="0">
              <a:solidFill>
                <a:schemeClr val="tx1"/>
              </a:solidFill>
            </a:endParaRPr>
          </a:p>
        </p:txBody>
      </p:sp>
    </p:spTree>
    <p:extLst>
      <p:ext uri="{BB962C8B-B14F-4D97-AF65-F5344CB8AC3E}">
        <p14:creationId xmlns:p14="http://schemas.microsoft.com/office/powerpoint/2010/main" val="6395056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20" name="Title 1">
            <a:extLst>
              <a:ext uri="{FF2B5EF4-FFF2-40B4-BE49-F238E27FC236}">
                <a16:creationId xmlns:a16="http://schemas.microsoft.com/office/drawing/2014/main" id="{DFF1DC55-0F4C-4A04-980A-C834C43670AD}"/>
              </a:ext>
            </a:extLst>
          </p:cNvPr>
          <p:cNvSpPr txBox="1">
            <a:spLocks/>
          </p:cNvSpPr>
          <p:nvPr/>
        </p:nvSpPr>
        <p:spPr>
          <a:xfrm>
            <a:off x="0" y="87495"/>
            <a:ext cx="12192000"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600" dirty="0" smtClean="0">
                <a:solidFill>
                  <a:srgbClr val="000000"/>
                </a:solidFill>
                <a:latin typeface="Times New Roman" pitchFamily="18" charset="0"/>
                <a:ea typeface="Arial-Rounded" panose="020B0500000000000000" pitchFamily="34" charset="0"/>
                <a:cs typeface="Times New Roman" pitchFamily="18" charset="0"/>
              </a:rPr>
              <a:t>1.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Quan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sát</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tranh</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nêu</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việc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các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bạn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nhỏ</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đã</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làm</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cùng</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người</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thân</a:t>
            </a:r>
            <a:r>
              <a:rPr lang="en-US" sz="3600" dirty="0" smtClean="0">
                <a:solidFill>
                  <a:srgbClr val="000000"/>
                </a:solidFill>
                <a:latin typeface="Times New Roman" pitchFamily="18" charset="0"/>
                <a:ea typeface="Arial-Rounded" panose="020B0500000000000000" pitchFamily="34" charset="0"/>
                <a:cs typeface="Times New Roman" pitchFamily="18" charset="0"/>
              </a:rPr>
              <a:t>.</a:t>
            </a:r>
            <a:endParaRPr lang="en-US" sz="3600" dirty="0">
              <a:latin typeface="Times New Roman" pitchFamily="18" charset="0"/>
              <a:ea typeface="Arial-Rounded" panose="020B0500000000000000" pitchFamily="34" charset="0"/>
              <a:cs typeface="Times New Roman" pitchFamily="18" charset="0"/>
            </a:endParaRPr>
          </a:p>
        </p:txBody>
      </p:sp>
      <p:sp>
        <p:nvSpPr>
          <p:cNvPr id="8" name="Rectangle 7"/>
          <p:cNvSpPr/>
          <p:nvPr/>
        </p:nvSpPr>
        <p:spPr>
          <a:xfrm>
            <a:off x="3184378" y="5935773"/>
            <a:ext cx="5486400" cy="61481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err="1" smtClean="0">
                <a:solidFill>
                  <a:schemeClr val="tx1"/>
                </a:solidFill>
              </a:rPr>
              <a:t>Bạn</a:t>
            </a:r>
            <a:r>
              <a:rPr lang="en-US" sz="2800" dirty="0" smtClean="0">
                <a:solidFill>
                  <a:schemeClr val="tx1"/>
                </a:solidFill>
              </a:rPr>
              <a:t> </a:t>
            </a:r>
            <a:r>
              <a:rPr lang="en-US" sz="2800" dirty="0" err="1" smtClean="0">
                <a:solidFill>
                  <a:schemeClr val="tx1"/>
                </a:solidFill>
              </a:rPr>
              <a:t>nhỏ</a:t>
            </a:r>
            <a:r>
              <a:rPr lang="en-US" sz="2800" dirty="0" smtClean="0">
                <a:solidFill>
                  <a:schemeClr val="tx1"/>
                </a:solidFill>
              </a:rPr>
              <a:t> </a:t>
            </a:r>
            <a:r>
              <a:rPr lang="en-US" sz="2800" dirty="0" err="1" smtClean="0">
                <a:solidFill>
                  <a:schemeClr val="tx1"/>
                </a:solidFill>
              </a:rPr>
              <a:t>cùng</a:t>
            </a:r>
            <a:r>
              <a:rPr lang="en-US" sz="2800" dirty="0" smtClean="0">
                <a:solidFill>
                  <a:schemeClr val="tx1"/>
                </a:solidFill>
              </a:rPr>
              <a:t> </a:t>
            </a:r>
            <a:r>
              <a:rPr lang="en-US" sz="2800" dirty="0" err="1" smtClean="0">
                <a:solidFill>
                  <a:schemeClr val="tx1"/>
                </a:solidFill>
              </a:rPr>
              <a:t>bố</a:t>
            </a:r>
            <a:r>
              <a:rPr lang="en-US" sz="2800" dirty="0" smtClean="0">
                <a:solidFill>
                  <a:schemeClr val="tx1"/>
                </a:solidFill>
              </a:rPr>
              <a:t> </a:t>
            </a:r>
            <a:r>
              <a:rPr lang="en-US" sz="2800" dirty="0" err="1" smtClean="0">
                <a:solidFill>
                  <a:schemeClr val="tx1"/>
                </a:solidFill>
              </a:rPr>
              <a:t>trồng</a:t>
            </a:r>
            <a:r>
              <a:rPr lang="en-US" sz="2800" dirty="0" smtClean="0">
                <a:solidFill>
                  <a:schemeClr val="tx1"/>
                </a:solidFill>
              </a:rPr>
              <a:t> </a:t>
            </a:r>
            <a:r>
              <a:rPr lang="en-US" sz="2800" dirty="0" err="1" smtClean="0">
                <a:solidFill>
                  <a:schemeClr val="tx1"/>
                </a:solidFill>
              </a:rPr>
              <a:t>cây</a:t>
            </a:r>
            <a:r>
              <a:rPr lang="en-US" sz="2800" dirty="0" smtClean="0">
                <a:solidFill>
                  <a:schemeClr val="tx1"/>
                </a:solidFill>
              </a:rPr>
              <a:t>. </a:t>
            </a:r>
            <a:endParaRPr lang="en-US" sz="2800" dirty="0">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9444" y="846896"/>
            <a:ext cx="7734576" cy="4970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6404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1)">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20" name="Title 1">
            <a:extLst>
              <a:ext uri="{FF2B5EF4-FFF2-40B4-BE49-F238E27FC236}">
                <a16:creationId xmlns:a16="http://schemas.microsoft.com/office/drawing/2014/main" id="{DFF1DC55-0F4C-4A04-980A-C834C43670AD}"/>
              </a:ext>
            </a:extLst>
          </p:cNvPr>
          <p:cNvSpPr txBox="1">
            <a:spLocks/>
          </p:cNvSpPr>
          <p:nvPr/>
        </p:nvSpPr>
        <p:spPr>
          <a:xfrm>
            <a:off x="0" y="87495"/>
            <a:ext cx="12192000"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600" dirty="0" smtClean="0">
                <a:solidFill>
                  <a:srgbClr val="000000"/>
                </a:solidFill>
                <a:latin typeface="Times New Roman" pitchFamily="18" charset="0"/>
                <a:ea typeface="Arial-Rounded" panose="020B0500000000000000" pitchFamily="34" charset="0"/>
                <a:cs typeface="Times New Roman" pitchFamily="18" charset="0"/>
              </a:rPr>
              <a:t>1.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Quan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sát</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tranh</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nêu</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việc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các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bạn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nhỏ</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đã</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làm</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cùng</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người</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thân</a:t>
            </a:r>
            <a:r>
              <a:rPr lang="en-US" sz="3600" dirty="0" smtClean="0">
                <a:solidFill>
                  <a:srgbClr val="000000"/>
                </a:solidFill>
                <a:latin typeface="Times New Roman" pitchFamily="18" charset="0"/>
                <a:ea typeface="Arial-Rounded" panose="020B0500000000000000" pitchFamily="34" charset="0"/>
                <a:cs typeface="Times New Roman" pitchFamily="18" charset="0"/>
              </a:rPr>
              <a:t>.</a:t>
            </a:r>
            <a:endParaRPr lang="en-US" sz="3600" dirty="0">
              <a:latin typeface="Times New Roman" pitchFamily="18" charset="0"/>
              <a:ea typeface="Arial-Rounded" panose="020B0500000000000000" pitchFamily="34" charset="0"/>
              <a:cs typeface="Times New Roman" pitchFamily="18" charset="0"/>
            </a:endParaRPr>
          </a:p>
        </p:txBody>
      </p:sp>
      <p:sp>
        <p:nvSpPr>
          <p:cNvPr id="8" name="Rectangle 7"/>
          <p:cNvSpPr/>
          <p:nvPr/>
        </p:nvSpPr>
        <p:spPr>
          <a:xfrm>
            <a:off x="3184378" y="5935773"/>
            <a:ext cx="5486400" cy="61481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err="1" smtClean="0">
                <a:solidFill>
                  <a:schemeClr val="tx1"/>
                </a:solidFill>
              </a:rPr>
              <a:t>Bạn</a:t>
            </a:r>
            <a:r>
              <a:rPr lang="en-US" sz="2800" dirty="0" smtClean="0">
                <a:solidFill>
                  <a:schemeClr val="tx1"/>
                </a:solidFill>
              </a:rPr>
              <a:t> </a:t>
            </a:r>
            <a:r>
              <a:rPr lang="en-US" sz="2800" dirty="0" err="1" smtClean="0">
                <a:solidFill>
                  <a:schemeClr val="tx1"/>
                </a:solidFill>
              </a:rPr>
              <a:t>nhỏ</a:t>
            </a:r>
            <a:r>
              <a:rPr lang="en-US" sz="2800" dirty="0" smtClean="0">
                <a:solidFill>
                  <a:schemeClr val="tx1"/>
                </a:solidFill>
              </a:rPr>
              <a:t> </a:t>
            </a:r>
            <a:r>
              <a:rPr lang="en-US" sz="2800" dirty="0" err="1" smtClean="0">
                <a:solidFill>
                  <a:schemeClr val="tx1"/>
                </a:solidFill>
              </a:rPr>
              <a:t>và</a:t>
            </a:r>
            <a:r>
              <a:rPr lang="en-US" sz="2800" dirty="0" smtClean="0">
                <a:solidFill>
                  <a:schemeClr val="tx1"/>
                </a:solidFill>
              </a:rPr>
              <a:t> </a:t>
            </a:r>
            <a:r>
              <a:rPr lang="en-US" sz="2800" dirty="0" err="1" smtClean="0">
                <a:solidFill>
                  <a:schemeClr val="tx1"/>
                </a:solidFill>
              </a:rPr>
              <a:t>bà</a:t>
            </a:r>
            <a:r>
              <a:rPr lang="en-US" sz="2800" dirty="0" smtClean="0">
                <a:solidFill>
                  <a:schemeClr val="tx1"/>
                </a:solidFill>
              </a:rPr>
              <a:t> </a:t>
            </a:r>
            <a:r>
              <a:rPr lang="en-US" sz="2800" dirty="0" err="1" smtClean="0">
                <a:solidFill>
                  <a:schemeClr val="tx1"/>
                </a:solidFill>
              </a:rPr>
              <a:t>đọc</a:t>
            </a:r>
            <a:r>
              <a:rPr lang="en-US" sz="2800" dirty="0" smtClean="0">
                <a:solidFill>
                  <a:schemeClr val="tx1"/>
                </a:solidFill>
              </a:rPr>
              <a:t> </a:t>
            </a:r>
            <a:r>
              <a:rPr lang="en-US" sz="2800" dirty="0" err="1" smtClean="0">
                <a:solidFill>
                  <a:schemeClr val="tx1"/>
                </a:solidFill>
              </a:rPr>
              <a:t>sách</a:t>
            </a:r>
            <a:r>
              <a:rPr lang="en-US" sz="2800" dirty="0" smtClean="0">
                <a:solidFill>
                  <a:schemeClr val="tx1"/>
                </a:solidFill>
              </a:rPr>
              <a:t>.</a:t>
            </a:r>
            <a:endParaRPr lang="en-US" sz="2800" dirty="0">
              <a:solidFill>
                <a:schemeClr val="tx1"/>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409" y="728874"/>
            <a:ext cx="8020338" cy="5115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52682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heel(1)">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0" name="Title 1">
            <a:extLst>
              <a:ext uri="{FF2B5EF4-FFF2-40B4-BE49-F238E27FC236}">
                <a16:creationId xmlns:a16="http://schemas.microsoft.com/office/drawing/2014/main" id="{DFF1DC55-0F4C-4A04-980A-C834C43670AD}"/>
              </a:ext>
            </a:extLst>
          </p:cNvPr>
          <p:cNvSpPr txBox="1">
            <a:spLocks/>
          </p:cNvSpPr>
          <p:nvPr/>
        </p:nvSpPr>
        <p:spPr>
          <a:xfrm>
            <a:off x="0" y="87495"/>
            <a:ext cx="12192000"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600" dirty="0" smtClean="0">
                <a:solidFill>
                  <a:srgbClr val="000000"/>
                </a:solidFill>
                <a:latin typeface="Times New Roman" pitchFamily="18" charset="0"/>
                <a:ea typeface="Arial-Rounded" panose="020B0500000000000000" pitchFamily="34" charset="0"/>
                <a:cs typeface="Times New Roman" pitchFamily="18" charset="0"/>
              </a:rPr>
              <a:t>1.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Quan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sát</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tranh</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nêu</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việc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các</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bạn</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nhỏ</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đã</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làm</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cùng</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người</a:t>
            </a:r>
            <a:r>
              <a:rPr lang="en-US" sz="3600" dirty="0" smtClean="0">
                <a:solidFill>
                  <a:srgbClr val="000000"/>
                </a:solidFill>
                <a:latin typeface="Times New Roman" pitchFamily="18" charset="0"/>
                <a:ea typeface="Arial-Rounded" panose="020B0500000000000000" pitchFamily="34" charset="0"/>
                <a:cs typeface="Times New Roman" pitchFamily="18" charset="0"/>
              </a:rPr>
              <a:t> </a:t>
            </a:r>
            <a:r>
              <a:rPr lang="en-US" sz="3600" dirty="0" err="1" smtClean="0">
                <a:solidFill>
                  <a:srgbClr val="000000"/>
                </a:solidFill>
                <a:latin typeface="Times New Roman" pitchFamily="18" charset="0"/>
                <a:ea typeface="Arial-Rounded" panose="020B0500000000000000" pitchFamily="34" charset="0"/>
                <a:cs typeface="Times New Roman" pitchFamily="18" charset="0"/>
              </a:rPr>
              <a:t>thân</a:t>
            </a:r>
            <a:r>
              <a:rPr lang="en-US" sz="3600" dirty="0" smtClean="0">
                <a:solidFill>
                  <a:srgbClr val="000000"/>
                </a:solidFill>
                <a:latin typeface="Times New Roman" pitchFamily="18" charset="0"/>
                <a:ea typeface="Arial-Rounded" panose="020B0500000000000000" pitchFamily="34" charset="0"/>
                <a:cs typeface="Times New Roman" pitchFamily="18" charset="0"/>
              </a:rPr>
              <a:t>.</a:t>
            </a:r>
            <a:endParaRPr lang="en-US" sz="3600" dirty="0">
              <a:latin typeface="Times New Roman" pitchFamily="18" charset="0"/>
              <a:ea typeface="Arial-Rounded" panose="020B0500000000000000" pitchFamily="34" charset="0"/>
              <a:cs typeface="Times New Roman" pitchFamily="18" charset="0"/>
            </a:endParaRPr>
          </a:p>
        </p:txBody>
      </p:sp>
      <p:sp>
        <p:nvSpPr>
          <p:cNvPr id="8" name="Rectangle 7"/>
          <p:cNvSpPr/>
          <p:nvPr/>
        </p:nvSpPr>
        <p:spPr>
          <a:xfrm>
            <a:off x="3184378" y="5935773"/>
            <a:ext cx="5486400" cy="61481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err="1" smtClean="0">
                <a:solidFill>
                  <a:schemeClr val="tx1"/>
                </a:solidFill>
              </a:rPr>
              <a:t>Bạn</a:t>
            </a:r>
            <a:r>
              <a:rPr lang="en-US" sz="2800" dirty="0" smtClean="0">
                <a:solidFill>
                  <a:schemeClr val="tx1"/>
                </a:solidFill>
              </a:rPr>
              <a:t> </a:t>
            </a:r>
            <a:r>
              <a:rPr lang="en-US" sz="2800" dirty="0" err="1" smtClean="0">
                <a:solidFill>
                  <a:schemeClr val="tx1"/>
                </a:solidFill>
              </a:rPr>
              <a:t>nhỏ</a:t>
            </a:r>
            <a:r>
              <a:rPr lang="en-US" sz="2800" dirty="0" smtClean="0">
                <a:solidFill>
                  <a:schemeClr val="tx1"/>
                </a:solidFill>
              </a:rPr>
              <a:t> </a:t>
            </a:r>
            <a:r>
              <a:rPr lang="en-US" sz="2800" dirty="0" err="1" smtClean="0">
                <a:solidFill>
                  <a:schemeClr val="tx1"/>
                </a:solidFill>
              </a:rPr>
              <a:t>cùng</a:t>
            </a:r>
            <a:r>
              <a:rPr lang="en-US" sz="2800" dirty="0" smtClean="0">
                <a:solidFill>
                  <a:schemeClr val="tx1"/>
                </a:solidFill>
              </a:rPr>
              <a:t> </a:t>
            </a:r>
            <a:r>
              <a:rPr lang="en-US" sz="2800" dirty="0" err="1" smtClean="0">
                <a:solidFill>
                  <a:schemeClr val="tx1"/>
                </a:solidFill>
              </a:rPr>
              <a:t>mẹ</a:t>
            </a:r>
            <a:r>
              <a:rPr lang="en-US" sz="2800" dirty="0" smtClean="0">
                <a:solidFill>
                  <a:schemeClr val="tx1"/>
                </a:solidFill>
              </a:rPr>
              <a:t> </a:t>
            </a:r>
            <a:r>
              <a:rPr lang="en-US" sz="2800" dirty="0" err="1" smtClean="0">
                <a:solidFill>
                  <a:schemeClr val="tx1"/>
                </a:solidFill>
              </a:rPr>
              <a:t>rửa</a:t>
            </a:r>
            <a:r>
              <a:rPr lang="en-US" sz="2800" dirty="0" smtClean="0">
                <a:solidFill>
                  <a:schemeClr val="tx1"/>
                </a:solidFill>
              </a:rPr>
              <a:t> </a:t>
            </a:r>
            <a:r>
              <a:rPr lang="en-US" sz="2800" dirty="0" err="1" smtClean="0">
                <a:solidFill>
                  <a:schemeClr val="tx1"/>
                </a:solidFill>
              </a:rPr>
              <a:t>bát</a:t>
            </a:r>
            <a:r>
              <a:rPr lang="en-US" sz="2800" dirty="0" smtClean="0">
                <a:solidFill>
                  <a:schemeClr val="tx1"/>
                </a:solidFill>
              </a:rPr>
              <a:t>. </a:t>
            </a:r>
            <a:endParaRPr lang="en-US" sz="2800" dirty="0">
              <a:solidFill>
                <a:schemeClr val="tx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1722" y="810247"/>
            <a:ext cx="9409043" cy="4958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60194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heel(1)">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20" name="Title 1">
            <a:extLst>
              <a:ext uri="{FF2B5EF4-FFF2-40B4-BE49-F238E27FC236}">
                <a16:creationId xmlns:a16="http://schemas.microsoft.com/office/drawing/2014/main" id="{DFF1DC55-0F4C-4A04-980A-C834C43670AD}"/>
              </a:ext>
            </a:extLst>
          </p:cNvPr>
          <p:cNvSpPr txBox="1">
            <a:spLocks/>
          </p:cNvSpPr>
          <p:nvPr/>
        </p:nvSpPr>
        <p:spPr>
          <a:xfrm>
            <a:off x="0" y="829607"/>
            <a:ext cx="12192000"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a:solidFill>
                  <a:srgbClr val="FF0000"/>
                </a:solidFill>
                <a:latin typeface="Times New Roman" pitchFamily="18" charset="0"/>
                <a:ea typeface="Arial-Rounded" panose="020B0500000000000000" pitchFamily="34" charset="0"/>
                <a:cs typeface="Times New Roman" pitchFamily="18" charset="0"/>
              </a:rPr>
              <a:t>2</a:t>
            </a:r>
            <a:r>
              <a:rPr lang="en-US" sz="3400" dirty="0" smtClean="0">
                <a:solidFill>
                  <a:srgbClr val="FF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Viết</a:t>
            </a:r>
            <a:r>
              <a:rPr lang="en-US" sz="3400" dirty="0" smtClean="0">
                <a:solidFill>
                  <a:srgbClr val="000000"/>
                </a:solidFill>
                <a:latin typeface="Times New Roman" pitchFamily="18" charset="0"/>
                <a:ea typeface="Arial-Rounded" panose="020B0500000000000000" pitchFamily="34" charset="0"/>
                <a:cs typeface="Times New Roman" pitchFamily="18" charset="0"/>
              </a:rPr>
              <a:t> 3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đến</a:t>
            </a:r>
            <a:r>
              <a:rPr lang="en-US" sz="3400" dirty="0" smtClean="0">
                <a:solidFill>
                  <a:srgbClr val="000000"/>
                </a:solidFill>
                <a:latin typeface="Times New Roman" pitchFamily="18" charset="0"/>
                <a:ea typeface="Arial-Rounded" panose="020B0500000000000000" pitchFamily="34" charset="0"/>
                <a:cs typeface="Times New Roman" pitchFamily="18" charset="0"/>
              </a:rPr>
              <a:t> 5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câu</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kể</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về</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một</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công</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việc</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em</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đã</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làm</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cùng</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người</a:t>
            </a:r>
            <a:r>
              <a:rPr lang="en-US" sz="3400" dirty="0" smtClean="0">
                <a:solidFill>
                  <a:srgbClr val="000000"/>
                </a:solidFill>
                <a:latin typeface="Times New Roman" pitchFamily="18" charset="0"/>
                <a:ea typeface="Arial-Rounded" panose="020B0500000000000000" pitchFamily="34" charset="0"/>
                <a:cs typeface="Times New Roman" pitchFamily="18" charset="0"/>
              </a:rPr>
              <a:t> </a:t>
            </a:r>
            <a:r>
              <a:rPr lang="en-US" sz="3400" dirty="0" err="1" smtClean="0">
                <a:solidFill>
                  <a:srgbClr val="000000"/>
                </a:solidFill>
                <a:latin typeface="Times New Roman" pitchFamily="18" charset="0"/>
                <a:ea typeface="Arial-Rounded" panose="020B0500000000000000" pitchFamily="34" charset="0"/>
                <a:cs typeface="Times New Roman" pitchFamily="18" charset="0"/>
              </a:rPr>
              <a:t>thân</a:t>
            </a:r>
            <a:r>
              <a:rPr lang="en-US" sz="3400" dirty="0" smtClean="0">
                <a:solidFill>
                  <a:srgbClr val="000000"/>
                </a:solidFill>
                <a:latin typeface="Times New Roman" pitchFamily="18" charset="0"/>
                <a:ea typeface="Arial-Rounded" panose="020B0500000000000000" pitchFamily="34" charset="0"/>
                <a:cs typeface="Times New Roman" pitchFamily="18" charset="0"/>
              </a:rPr>
              <a:t>.</a:t>
            </a:r>
            <a:endParaRPr lang="en-US" sz="3400" dirty="0">
              <a:latin typeface="Times New Roman" pitchFamily="18" charset="0"/>
              <a:ea typeface="Arial-Rounded" panose="020B0500000000000000" pitchFamily="34" charset="0"/>
              <a:cs typeface="Times New Roman" pitchFamily="18" charset="0"/>
            </a:endParaRPr>
          </a:p>
        </p:txBody>
      </p:sp>
      <p:sp>
        <p:nvSpPr>
          <p:cNvPr id="6" name="Title 1">
            <a:extLst>
              <a:ext uri="{FF2B5EF4-FFF2-40B4-BE49-F238E27FC236}">
                <a16:creationId xmlns:a16="http://schemas.microsoft.com/office/drawing/2014/main" id="{DFF1DC55-0F4C-4A04-980A-C834C43670AD}"/>
              </a:ext>
            </a:extLst>
          </p:cNvPr>
          <p:cNvSpPr txBox="1">
            <a:spLocks/>
          </p:cNvSpPr>
          <p:nvPr/>
        </p:nvSpPr>
        <p:spPr>
          <a:xfrm>
            <a:off x="364434" y="1563767"/>
            <a:ext cx="675861"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smtClean="0">
                <a:solidFill>
                  <a:srgbClr val="FF0000"/>
                </a:solidFill>
                <a:latin typeface="Times New Roman" pitchFamily="18" charset="0"/>
                <a:ea typeface="Arial-Rounded" panose="020B0500000000000000" pitchFamily="34" charset="0"/>
                <a:cs typeface="Times New Roman" pitchFamily="18" charset="0"/>
              </a:rPr>
              <a:t>G:</a:t>
            </a:r>
            <a:endParaRPr lang="en-US" sz="3400" dirty="0">
              <a:latin typeface="Times New Roman" pitchFamily="18" charset="0"/>
              <a:ea typeface="Arial-Rounded" panose="020B0500000000000000" pitchFamily="34" charset="0"/>
              <a:cs typeface="Times New Roman" pitchFamily="18" charset="0"/>
            </a:endParaRPr>
          </a:p>
        </p:txBody>
      </p:sp>
      <p:sp>
        <p:nvSpPr>
          <p:cNvPr id="7" name="Title 1">
            <a:extLst>
              <a:ext uri="{FF2B5EF4-FFF2-40B4-BE49-F238E27FC236}">
                <a16:creationId xmlns:a16="http://schemas.microsoft.com/office/drawing/2014/main" id="{DFF1DC55-0F4C-4A04-980A-C834C43670AD}"/>
              </a:ext>
            </a:extLst>
          </p:cNvPr>
          <p:cNvSpPr txBox="1">
            <a:spLocks/>
          </p:cNvSpPr>
          <p:nvPr/>
        </p:nvSpPr>
        <p:spPr>
          <a:xfrm>
            <a:off x="1152926" y="1590265"/>
            <a:ext cx="8706678"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Em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đã</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cùng</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người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thân</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làm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việc</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gì</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Khi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nào</a:t>
            </a:r>
            <a:r>
              <a:rPr lang="en-US" sz="3400" dirty="0" smtClean="0">
                <a:solidFill>
                  <a:srgbClr val="00B0F0"/>
                </a:solidFill>
                <a:latin typeface="Times New Roman" pitchFamily="18" charset="0"/>
                <a:ea typeface="Arial-Rounded" panose="020B0500000000000000" pitchFamily="34" charset="0"/>
                <a:cs typeface="Times New Roman" pitchFamily="18" charset="0"/>
              </a:rPr>
              <a:t>?</a:t>
            </a:r>
            <a:endParaRPr lang="en-US" sz="3400" dirty="0">
              <a:solidFill>
                <a:srgbClr val="00B0F0"/>
              </a:solidFill>
              <a:latin typeface="Times New Roman" pitchFamily="18" charset="0"/>
              <a:ea typeface="Arial-Rounded" panose="020B0500000000000000" pitchFamily="34" charset="0"/>
              <a:cs typeface="Times New Roman" pitchFamily="18" charset="0"/>
            </a:endParaRPr>
          </a:p>
        </p:txBody>
      </p:sp>
      <p:sp>
        <p:nvSpPr>
          <p:cNvPr id="8" name="Title 1">
            <a:extLst>
              <a:ext uri="{FF2B5EF4-FFF2-40B4-BE49-F238E27FC236}">
                <a16:creationId xmlns:a16="http://schemas.microsoft.com/office/drawing/2014/main" id="{DFF1DC55-0F4C-4A04-980A-C834C43670AD}"/>
              </a:ext>
            </a:extLst>
          </p:cNvPr>
          <p:cNvSpPr txBox="1">
            <a:spLocks/>
          </p:cNvSpPr>
          <p:nvPr/>
        </p:nvSpPr>
        <p:spPr>
          <a:xfrm>
            <a:off x="1152926" y="2342939"/>
            <a:ext cx="10615004"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Em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đã</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cùng</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người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thân</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làm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việc</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đó</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như</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thế</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nào</a:t>
            </a:r>
            <a:r>
              <a:rPr lang="en-US" sz="3400" dirty="0" smtClean="0">
                <a:solidFill>
                  <a:srgbClr val="00B0F0"/>
                </a:solidFill>
                <a:latin typeface="Times New Roman" pitchFamily="18" charset="0"/>
                <a:ea typeface="Arial-Rounded" panose="020B0500000000000000" pitchFamily="34" charset="0"/>
                <a:cs typeface="Times New Roman" pitchFamily="18" charset="0"/>
              </a:rPr>
              <a:t>?</a:t>
            </a:r>
            <a:endParaRPr lang="en-US" sz="3400" dirty="0">
              <a:solidFill>
                <a:srgbClr val="00B0F0"/>
              </a:solidFill>
              <a:latin typeface="Times New Roman" pitchFamily="18" charset="0"/>
              <a:ea typeface="Arial-Rounded" panose="020B0500000000000000" pitchFamily="34" charset="0"/>
              <a:cs typeface="Times New Roman" pitchFamily="18" charset="0"/>
            </a:endParaRPr>
          </a:p>
        </p:txBody>
      </p:sp>
      <p:sp>
        <p:nvSpPr>
          <p:cNvPr id="9" name="Title 1">
            <a:extLst>
              <a:ext uri="{FF2B5EF4-FFF2-40B4-BE49-F238E27FC236}">
                <a16:creationId xmlns:a16="http://schemas.microsoft.com/office/drawing/2014/main" id="{DFF1DC55-0F4C-4A04-980A-C834C43670AD}"/>
              </a:ext>
            </a:extLst>
          </p:cNvPr>
          <p:cNvSpPr txBox="1">
            <a:spLocks/>
          </p:cNvSpPr>
          <p:nvPr/>
        </p:nvSpPr>
        <p:spPr>
          <a:xfrm>
            <a:off x="1152925" y="3091995"/>
            <a:ext cx="9607839" cy="588371"/>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Em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cảm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thấy</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thế</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nào</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khi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làm</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việc</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cùng</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người</a:t>
            </a:r>
            <a:r>
              <a:rPr lang="en-US" sz="3400" dirty="0" smtClean="0">
                <a:solidFill>
                  <a:srgbClr val="00B0F0"/>
                </a:solidFill>
                <a:latin typeface="Times New Roman" pitchFamily="18" charset="0"/>
                <a:ea typeface="Arial-Rounded" panose="020B0500000000000000" pitchFamily="34" charset="0"/>
                <a:cs typeface="Times New Roman" pitchFamily="18" charset="0"/>
              </a:rPr>
              <a:t> </a:t>
            </a:r>
            <a:r>
              <a:rPr lang="en-US" sz="3400" dirty="0" err="1" smtClean="0">
                <a:solidFill>
                  <a:srgbClr val="00B0F0"/>
                </a:solidFill>
                <a:latin typeface="Times New Roman" pitchFamily="18" charset="0"/>
                <a:ea typeface="Arial-Rounded" panose="020B0500000000000000" pitchFamily="34" charset="0"/>
                <a:cs typeface="Times New Roman" pitchFamily="18" charset="0"/>
              </a:rPr>
              <a:t>thân</a:t>
            </a:r>
            <a:r>
              <a:rPr lang="en-US" sz="3400" dirty="0" smtClean="0">
                <a:solidFill>
                  <a:srgbClr val="00B0F0"/>
                </a:solidFill>
                <a:latin typeface="Times New Roman" pitchFamily="18" charset="0"/>
                <a:ea typeface="Arial-Rounded" panose="020B0500000000000000" pitchFamily="34" charset="0"/>
                <a:cs typeface="Times New Roman" pitchFamily="18" charset="0"/>
              </a:rPr>
              <a:t>?</a:t>
            </a:r>
            <a:endParaRPr lang="en-US" sz="3400" dirty="0">
              <a:solidFill>
                <a:srgbClr val="00B0F0"/>
              </a:solidFill>
              <a:latin typeface="Times New Roman" pitchFamily="18" charset="0"/>
              <a:ea typeface="Arial-Rounded" panose="020B0500000000000000" pitchFamily="34" charset="0"/>
              <a:cs typeface="Times New Roman" pitchFamily="18" charset="0"/>
            </a:endParaRPr>
          </a:p>
        </p:txBody>
      </p:sp>
    </p:spTree>
    <p:extLst>
      <p:ext uri="{BB962C8B-B14F-4D97-AF65-F5344CB8AC3E}">
        <p14:creationId xmlns:p14="http://schemas.microsoft.com/office/powerpoint/2010/main" val="21183570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6" grpId="0"/>
      <p:bldP spid="7" grpId="0"/>
      <p:bldP spid="8" grpId="0"/>
      <p:bldP spid="9"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TotalTime>
  <Words>432</Words>
  <Application>Microsoft Office PowerPoint</Application>
  <PresentationFormat>Widescreen</PresentationFormat>
  <Paragraphs>63</Paragraphs>
  <Slides>19</Slides>
  <Notes>4</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19</vt:i4>
      </vt:variant>
    </vt:vector>
  </HeadingPairs>
  <TitlesOfParts>
    <vt:vector size="34" baseType="lpstr">
      <vt:lpstr>Microsoft YaHei</vt:lpstr>
      <vt:lpstr>Arial</vt:lpstr>
      <vt:lpstr>Arial-Rounded</vt:lpstr>
      <vt:lpstr>Calibri</vt:lpstr>
      <vt:lpstr>Calibri Light</vt:lpstr>
      <vt:lpstr>HP001 4 hàng</vt:lpstr>
      <vt:lpstr>HP001 4H</vt:lpstr>
      <vt:lpstr>Times New Roman</vt:lpstr>
      <vt:lpstr>方正卡通简体</vt:lpstr>
      <vt:lpstr>1_Office Theme</vt:lpstr>
      <vt:lpstr>4_Office Theme</vt:lpstr>
      <vt:lpstr>3_Office Theme</vt:lpstr>
      <vt:lpstr>5_Office Theme</vt:lpstr>
      <vt:lpstr>6_Office Theme</vt:lpstr>
      <vt:lpstr>9_Office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Chào mừng các em đến với tiết Tiếng Việt - Lớp 2</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51</cp:revision>
  <dcterms:created xsi:type="dcterms:W3CDTF">2021-05-27T09:39:36Z</dcterms:created>
  <dcterms:modified xsi:type="dcterms:W3CDTF">2022-12-23T02:48:29Z</dcterms:modified>
</cp:coreProperties>
</file>