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23"/>
  </p:notesMasterIdLst>
  <p:sldIdLst>
    <p:sldId id="329" r:id="rId4"/>
    <p:sldId id="323" r:id="rId5"/>
    <p:sldId id="381" r:id="rId6"/>
    <p:sldId id="385" r:id="rId7"/>
    <p:sldId id="387" r:id="rId8"/>
    <p:sldId id="386" r:id="rId9"/>
    <p:sldId id="393" r:id="rId10"/>
    <p:sldId id="389" r:id="rId11"/>
    <p:sldId id="391" r:id="rId12"/>
    <p:sldId id="388" r:id="rId13"/>
    <p:sldId id="394" r:id="rId14"/>
    <p:sldId id="390" r:id="rId15"/>
    <p:sldId id="392" r:id="rId16"/>
    <p:sldId id="383" r:id="rId17"/>
    <p:sldId id="395" r:id="rId18"/>
    <p:sldId id="396" r:id="rId19"/>
    <p:sldId id="397" r:id="rId20"/>
    <p:sldId id="384" r:id="rId21"/>
    <p:sldId id="34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692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65044" y="735162"/>
            <a:ext cx="11622156" cy="33782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Trước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Tết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trường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tổ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buổi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lao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trồng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anh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 5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hố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xúc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đất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anh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chị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 4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trồng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chúng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tưới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Khi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mọi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vườn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đẹp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vui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góp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phần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sức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bé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môi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trường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6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5044" y="1364677"/>
            <a:ext cx="11622156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Tuần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trước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tổ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dọn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sinh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Mỗi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Lan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Mai </a:t>
            </a:r>
            <a:r>
              <a:rPr lang="en-US" sz="2800" dirty="0" err="1" smtClean="0">
                <a:latin typeface="UTM Avo" panose="02040603050506020204" pitchFamily="18" charset="0"/>
              </a:rPr>
              <a:t>quét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Nhung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Hưng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kê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xếp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ghế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Tuyết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cao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tổ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quét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mạng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nhện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My </a:t>
            </a:r>
            <a:r>
              <a:rPr lang="en-US" sz="2800" dirty="0" err="1" smtClean="0">
                <a:latin typeface="UTM Avo" panose="02040603050506020204" pitchFamily="18" charset="0"/>
              </a:rPr>
              <a:t>lau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cửa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sổ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cửa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vào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Sau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ngay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ngắn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lớp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sạch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đẹp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thoáng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mát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Tuy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hơi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mệt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nhưng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cũng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vui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1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vệ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môi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25501" y="2340522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67)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65357" y="2961620"/>
            <a:ext cx="4493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431968" y="3586151"/>
            <a:ext cx="9640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71532" y="4195749"/>
            <a:ext cx="10401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5311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082" y="178464"/>
            <a:ext cx="10707328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b="1" dirty="0" err="1" smtClean="0">
                <a:latin typeface="UTM Avo" panose="02040603050506020204" pitchFamily="18" charset="0"/>
              </a:rPr>
              <a:t>Tìm</a:t>
            </a:r>
            <a:r>
              <a:rPr lang="en-US" sz="2900" b="1" dirty="0" smtClean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đọc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sách</a:t>
            </a:r>
            <a:r>
              <a:rPr lang="en-US" sz="2900" b="1" dirty="0">
                <a:latin typeface="UTM Avo" panose="02040603050506020204" pitchFamily="18" charset="0"/>
              </a:rPr>
              <a:t>, </a:t>
            </a:r>
            <a:r>
              <a:rPr lang="en-US" sz="2900" b="1" dirty="0" err="1">
                <a:latin typeface="UTM Avo" panose="02040603050506020204" pitchFamily="18" charset="0"/>
              </a:rPr>
              <a:t>báo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nói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về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việc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bảo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vệ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latin typeface="UTM Avo" panose="02040603050506020204" pitchFamily="18" charset="0"/>
              </a:rPr>
              <a:t>động</a:t>
            </a:r>
            <a:r>
              <a:rPr lang="en-US" sz="2900" b="1" dirty="0"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latin typeface="UTM Avo" panose="02040603050506020204" pitchFamily="18" charset="0"/>
              </a:rPr>
              <a:t>vật</a:t>
            </a:r>
            <a:r>
              <a:rPr lang="en-US" sz="2900" b="1" dirty="0" smtClean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6" y="1160806"/>
            <a:ext cx="5549941" cy="5465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18" y="1187311"/>
            <a:ext cx="5396533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57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04" y="1258957"/>
            <a:ext cx="10499861" cy="467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2841" y="211143"/>
            <a:ext cx="10707328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dirty="0" err="1" smtClean="0">
                <a:latin typeface="UTM Avo" panose="02040603050506020204" pitchFamily="18" charset="0"/>
              </a:rPr>
              <a:t>Viết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phiếu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vở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tập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998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0" y="192364"/>
            <a:ext cx="11587990" cy="666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38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4626" y="257976"/>
            <a:ext cx="10707328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 smtClean="0">
                <a:latin typeface="UTM Avo" panose="02040603050506020204" pitchFamily="18" charset="0"/>
              </a:rPr>
              <a:t>Tìm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sách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báo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việc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bảo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vệ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động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1381" y="949878"/>
            <a:ext cx="10707328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900" dirty="0" err="1" smtClean="0">
                <a:latin typeface="UTM Avo" panose="02040603050506020204" pitchFamily="18" charset="0"/>
              </a:rPr>
              <a:t>Viết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phiếu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vở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bài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tập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24" y="1671082"/>
            <a:ext cx="11125406" cy="504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0216" y="2753484"/>
            <a:ext cx="2821541" cy="54833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000" b="1" dirty="0" smtClean="0">
                <a:latin typeface="UTM Avo" panose="02040603050506020204" pitchFamily="18" charset="0"/>
              </a:rPr>
              <a:t>11 / 03 / 2022</a:t>
            </a:r>
            <a:endParaRPr lang="en-US" sz="2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7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Ố ĐẦU NHỎ CON ĐẦU TO - Phim hoạt hình biên soạn cho trẻ em 201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880" end="322049.92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1"/>
            <a:ext cx="12192000" cy="5143500"/>
          </a:xfrm>
          <a:prstGeom prst="rect">
            <a:avLst/>
          </a:prstGeom>
        </p:spPr>
      </p:pic>
      <p:sp>
        <p:nvSpPr>
          <p:cNvPr id="3" name="Oval 2">
            <a:hlinkClick r:id="" action="ppaction://noaction"/>
          </p:cNvPr>
          <p:cNvSpPr/>
          <p:nvPr/>
        </p:nvSpPr>
        <p:spPr>
          <a:xfrm>
            <a:off x="11186927" y="222866"/>
            <a:ext cx="489428" cy="3670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4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4406" y="1729243"/>
            <a:ext cx="10427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bảo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vệ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môi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395" y="246464"/>
            <a:ext cx="12659933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Quan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tranh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nói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về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việc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từng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người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trong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tranh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77" y="1094704"/>
            <a:ext cx="10400345" cy="43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1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395" y="246464"/>
            <a:ext cx="12659933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Quan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tranh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nói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về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việc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từng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người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trong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tranh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77" y="1094704"/>
            <a:ext cx="10400345" cy="4338687"/>
          </a:xfrm>
          <a:prstGeom prst="rect">
            <a:avLst/>
          </a:prstGeom>
        </p:spPr>
      </p:pic>
      <p:pic>
        <p:nvPicPr>
          <p:cNvPr id="11" name="Picture 2" descr="Tick Stock Illustrations – 82,642 Tick Stock Illustrations, Vectors &amp;amp;  Clipart - Dreamstim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00" b="90000" l="54750" r="9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45" t="55355" r="7565" b="10193"/>
          <a:stretch/>
        </p:blipFill>
        <p:spPr bwMode="auto">
          <a:xfrm>
            <a:off x="4619664" y="4299780"/>
            <a:ext cx="1550624" cy="99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ick Stock Illustrations – 82,642 Tick Stock Illustrations, Vectors &amp;amp;  Clipart - Dreamstim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500" b="42000" l="55625" r="90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5" t="10167" r="9219" b="58000"/>
          <a:stretch/>
        </p:blipFill>
        <p:spPr bwMode="auto">
          <a:xfrm>
            <a:off x="10041617" y="4351708"/>
            <a:ext cx="1315006" cy="89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83830" y="5179436"/>
            <a:ext cx="4766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Hai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nhỏ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đang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hái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hoa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bẻ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cành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149136" y="5192688"/>
            <a:ext cx="3850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Hai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đang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trồng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cây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57316" y="5696273"/>
            <a:ext cx="47929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Đây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là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hành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không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nên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vì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nó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ảnh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hưởng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xấu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đến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môi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trường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531862" y="5706930"/>
            <a:ext cx="47929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Đây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là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hành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nên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vì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nó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giúp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bảo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vệ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môi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trường</a:t>
            </a:r>
            <a:r>
              <a:rPr lang="en-US" sz="2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110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9" grpId="0" build="p"/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8147" y="0"/>
            <a:ext cx="9774708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*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latin typeface="UTM Avo" panose="02040603050506020204" pitchFamily="18" charset="0"/>
              </a:rPr>
              <a:t>Kể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các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việc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cần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làm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để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bảo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vệ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môi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trường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en-US" sz="2800" b="1" dirty="0">
              <a:latin typeface="UTM Avo" panose="020406030505060202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2" y="713377"/>
            <a:ext cx="11317356" cy="58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99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4557" y="1397917"/>
            <a:ext cx="11569147" cy="34936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     </a:t>
            </a:r>
            <a:r>
              <a:rPr lang="en-US" sz="2900" dirty="0" err="1" smtClean="0">
                <a:latin typeface="UTM Avo" panose="02040603050506020204" pitchFamily="18" charset="0"/>
              </a:rPr>
              <a:t>Chúng</a:t>
            </a:r>
            <a:r>
              <a:rPr lang="en-US" sz="2900" dirty="0" smtClean="0">
                <a:latin typeface="UTM Avo" panose="02040603050506020204" pitchFamily="18" charset="0"/>
              </a:rPr>
              <a:t> ta </a:t>
            </a:r>
            <a:r>
              <a:rPr lang="en-US" sz="2900" dirty="0" err="1" smtClean="0">
                <a:latin typeface="UTM Avo" panose="02040603050506020204" pitchFamily="18" charset="0"/>
              </a:rPr>
              <a:t>cần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giữ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môi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xung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quanh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lớp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trường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nhà</a:t>
            </a:r>
            <a:r>
              <a:rPr lang="en-US" sz="2900" dirty="0" smtClean="0">
                <a:latin typeface="UTM Avo" panose="02040603050506020204" pitchFamily="18" charset="0"/>
              </a:rPr>
              <a:t> ở </a:t>
            </a:r>
            <a:r>
              <a:rPr lang="en-US" sz="2900" dirty="0" err="1" smtClean="0">
                <a:latin typeface="UTM Avo" panose="02040603050506020204" pitchFamily="18" charset="0"/>
              </a:rPr>
              <a:t>luôn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được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sạch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đẹp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latin typeface="UTM Avo" panose="02040603050506020204" pitchFamily="18" charset="0"/>
              </a:rPr>
              <a:t> ý </a:t>
            </a:r>
            <a:r>
              <a:rPr lang="en-US" sz="2900" dirty="0" err="1" smtClean="0">
                <a:latin typeface="UTM Avo" panose="02040603050506020204" pitchFamily="18" charset="0"/>
              </a:rPr>
              <a:t>thức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không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làm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tổn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đến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sự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sống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của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các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sinh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nhỏ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bé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xung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quanh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cả</a:t>
            </a:r>
            <a:r>
              <a:rPr lang="en-US" sz="2900" dirty="0" smtClean="0">
                <a:latin typeface="UTM Avo" panose="02040603050506020204" pitchFamily="18" charset="0"/>
              </a:rPr>
              <a:t> con </a:t>
            </a:r>
            <a:r>
              <a:rPr lang="en-US" sz="2900" dirty="0" err="1" smtClean="0">
                <a:latin typeface="UTM Avo" panose="02040603050506020204" pitchFamily="18" charset="0"/>
              </a:rPr>
              <a:t>người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cây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cối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và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các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loài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đều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cần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được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chung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sống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nhau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cách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hòa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Đất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5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511" y="614897"/>
            <a:ext cx="12748591" cy="8779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Viết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5 câu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059" y="1557257"/>
            <a:ext cx="748748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6555" y="1556798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môi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trường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9807" y="2327237"/>
            <a:ext cx="10913164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lúc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 Ở </a:t>
            </a:r>
            <a:r>
              <a:rPr lang="en-US" sz="2800" dirty="0" err="1" smtClean="0">
                <a:latin typeface="UTM Avo" panose="02040603050506020204" pitchFamily="18" charset="0"/>
              </a:rPr>
              <a:t>đâu</a:t>
            </a:r>
            <a:r>
              <a:rPr lang="en-US" sz="2800" dirty="0" smtClean="0">
                <a:latin typeface="UTM Avo" panose="02040603050506020204" pitchFamily="18" charset="0"/>
              </a:rPr>
              <a:t>?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9807" y="3120573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Ích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lợi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6555" y="3821964"/>
            <a:ext cx="10913164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6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6" grpId="0"/>
      <p:bldP spid="27" grpId="0"/>
      <p:bldP spid="28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511" y="614897"/>
            <a:ext cx="12748591" cy="8779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Viết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5 câu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059" y="1557257"/>
            <a:ext cx="748748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6555" y="1556798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bảo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vệ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môi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trường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9807" y="2327237"/>
            <a:ext cx="10913164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lúc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 Ở </a:t>
            </a:r>
            <a:r>
              <a:rPr lang="en-US" sz="2800" dirty="0" err="1" smtClean="0">
                <a:latin typeface="UTM Avo" panose="02040603050506020204" pitchFamily="18" charset="0"/>
              </a:rPr>
              <a:t>đâu</a:t>
            </a:r>
            <a:r>
              <a:rPr lang="en-US" sz="2800" dirty="0" smtClean="0">
                <a:latin typeface="UTM Avo" panose="02040603050506020204" pitchFamily="18" charset="0"/>
              </a:rPr>
              <a:t>?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9807" y="3120573"/>
            <a:ext cx="10913164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Lợi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ích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6555" y="3821964"/>
            <a:ext cx="10913164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thế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7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463</Words>
  <Application>Microsoft Office PowerPoint</Application>
  <PresentationFormat>Custom</PresentationFormat>
  <Paragraphs>49</Paragraphs>
  <Slides>19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107</cp:revision>
  <dcterms:created xsi:type="dcterms:W3CDTF">2021-05-27T09:39:36Z</dcterms:created>
  <dcterms:modified xsi:type="dcterms:W3CDTF">2022-03-11T00:35:33Z</dcterms:modified>
</cp:coreProperties>
</file>