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0" r:id="rId2"/>
    <p:sldMasterId id="2147483712" r:id="rId3"/>
    <p:sldMasterId id="2147483741" r:id="rId4"/>
    <p:sldMasterId id="2147483753" r:id="rId5"/>
  </p:sldMasterIdLst>
  <p:notesMasterIdLst>
    <p:notesMasterId r:id="rId18"/>
  </p:notesMasterIdLst>
  <p:sldIdLst>
    <p:sldId id="347" r:id="rId6"/>
    <p:sldId id="348" r:id="rId7"/>
    <p:sldId id="343" r:id="rId8"/>
    <p:sldId id="344" r:id="rId9"/>
    <p:sldId id="350" r:id="rId10"/>
    <p:sldId id="351" r:id="rId11"/>
    <p:sldId id="335" r:id="rId12"/>
    <p:sldId id="336" r:id="rId13"/>
    <p:sldId id="352" r:id="rId14"/>
    <p:sldId id="353" r:id="rId15"/>
    <p:sldId id="354" r:id="rId16"/>
    <p:sldId id="2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:p15="http://schemas.microsoft.com/office/powerpoint/2012/main" xmlns="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87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F4FF6-0C19-4085-A24B-D7CC56FA1061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FED00-B1CD-41CE-8CCC-0E16A0702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3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119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FED00-B1CD-41CE-8CCC-0E16A0702E6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36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67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67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752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61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3301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21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69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477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15228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40597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1751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28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6682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1997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92913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6227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39016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6544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3808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4051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3714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87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98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252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446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134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787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112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730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159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810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7129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9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251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6769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0675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618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61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27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9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622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37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0358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1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8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43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450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2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5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25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51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65" r:id="rId2"/>
    <p:sldLayoutId id="2147483766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5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6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62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gif"/><Relationship Id="rId18" Type="http://schemas.openxmlformats.org/officeDocument/2006/relationships/image" Target="../media/image25.png"/><Relationship Id="rId26" Type="http://schemas.openxmlformats.org/officeDocument/2006/relationships/image" Target="../media/image30.png"/><Relationship Id="rId3" Type="http://schemas.openxmlformats.org/officeDocument/2006/relationships/image" Target="../media/image16.gif"/><Relationship Id="rId21" Type="http://schemas.openxmlformats.org/officeDocument/2006/relationships/image" Target="../media/image27.gif"/><Relationship Id="rId34" Type="http://schemas.microsoft.com/office/2007/relationships/hdphoto" Target="../media/hdphoto13.wdp"/><Relationship Id="rId7" Type="http://schemas.microsoft.com/office/2007/relationships/hdphoto" Target="../media/hdphoto2.wdp"/><Relationship Id="rId12" Type="http://schemas.openxmlformats.org/officeDocument/2006/relationships/image" Target="../media/image21.gif"/><Relationship Id="rId17" Type="http://schemas.microsoft.com/office/2007/relationships/hdphoto" Target="../media/hdphoto6.wdp"/><Relationship Id="rId25" Type="http://schemas.microsoft.com/office/2007/relationships/hdphoto" Target="../media/hdphoto9.wdp"/><Relationship Id="rId3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4.png"/><Relationship Id="rId20" Type="http://schemas.microsoft.com/office/2007/relationships/hdphoto" Target="../media/hdphoto7.wdp"/><Relationship Id="rId29" Type="http://schemas.microsoft.com/office/2007/relationships/hdphoto" Target="../media/hdphoto11.wd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8.png"/><Relationship Id="rId11" Type="http://schemas.microsoft.com/office/2007/relationships/hdphoto" Target="../media/hdphoto4.wdp"/><Relationship Id="rId24" Type="http://schemas.openxmlformats.org/officeDocument/2006/relationships/image" Target="../media/image29.png"/><Relationship Id="rId32" Type="http://schemas.openxmlformats.org/officeDocument/2006/relationships/image" Target="../media/image33.gif"/><Relationship Id="rId5" Type="http://schemas.microsoft.com/office/2007/relationships/hdphoto" Target="../media/hdphoto1.wdp"/><Relationship Id="rId15" Type="http://schemas.microsoft.com/office/2007/relationships/hdphoto" Target="../media/hdphoto5.wdp"/><Relationship Id="rId23" Type="http://schemas.microsoft.com/office/2007/relationships/hdphoto" Target="../media/hdphoto8.wdp"/><Relationship Id="rId28" Type="http://schemas.openxmlformats.org/officeDocument/2006/relationships/image" Target="../media/image31.png"/><Relationship Id="rId10" Type="http://schemas.openxmlformats.org/officeDocument/2006/relationships/image" Target="../media/image20.png"/><Relationship Id="rId19" Type="http://schemas.openxmlformats.org/officeDocument/2006/relationships/image" Target="../media/image26.png"/><Relationship Id="rId31" Type="http://schemas.microsoft.com/office/2007/relationships/hdphoto" Target="../media/hdphoto12.wdp"/><Relationship Id="rId4" Type="http://schemas.openxmlformats.org/officeDocument/2006/relationships/image" Target="../media/image17.png"/><Relationship Id="rId9" Type="http://schemas.microsoft.com/office/2007/relationships/hdphoto" Target="../media/hdphoto3.wdp"/><Relationship Id="rId14" Type="http://schemas.openxmlformats.org/officeDocument/2006/relationships/image" Target="../media/image23.png"/><Relationship Id="rId22" Type="http://schemas.openxmlformats.org/officeDocument/2006/relationships/image" Target="../media/image28.png"/><Relationship Id="rId27" Type="http://schemas.microsoft.com/office/2007/relationships/hdphoto" Target="../media/hdphoto10.wdp"/><Relationship Id="rId30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2637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96CC212-4BDA-4692-B8D7-40BD9FD66315}"/>
              </a:ext>
            </a:extLst>
          </p:cNvPr>
          <p:cNvSpPr txBox="1"/>
          <p:nvPr/>
        </p:nvSpPr>
        <p:spPr>
          <a:xfrm>
            <a:off x="152400" y="188023"/>
            <a:ext cx="1203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dao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E5D7445-5A20-4190-B54D-B2D1C6F92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05" y="977736"/>
            <a:ext cx="5646295" cy="58802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5823633-4568-467A-98C9-8FDE78625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103" y="977736"/>
            <a:ext cx="5482145" cy="588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453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147" y="1538802"/>
            <a:ext cx="10141526" cy="5222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96CC212-4BDA-4692-B8D7-40BD9FD66315}"/>
              </a:ext>
            </a:extLst>
          </p:cNvPr>
          <p:cNvSpPr txBox="1"/>
          <p:nvPr/>
        </p:nvSpPr>
        <p:spPr>
          <a:xfrm>
            <a:off x="152405" y="129350"/>
            <a:ext cx="3560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96CC212-4BDA-4692-B8D7-40BD9FD66315}"/>
              </a:ext>
            </a:extLst>
          </p:cNvPr>
          <p:cNvSpPr txBox="1"/>
          <p:nvPr/>
        </p:nvSpPr>
        <p:spPr>
          <a:xfrm>
            <a:off x="1001315" y="822078"/>
            <a:ext cx="8364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96CC212-4BDA-4692-B8D7-40BD9FD66315}"/>
              </a:ext>
            </a:extLst>
          </p:cNvPr>
          <p:cNvSpPr txBox="1"/>
          <p:nvPr/>
        </p:nvSpPr>
        <p:spPr>
          <a:xfrm>
            <a:off x="1001314" y="1532491"/>
            <a:ext cx="8364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7375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828800" y="1737504"/>
            <a:ext cx="7704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Luyện tập: Viết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tả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E75DE17-A914-443D-86F5-DDAAAFA85F39}"/>
              </a:ext>
            </a:extLst>
          </p:cNvPr>
          <p:cNvSpPr txBox="1"/>
          <p:nvPr/>
        </p:nvSpPr>
        <p:spPr>
          <a:xfrm>
            <a:off x="1316182" y="2149434"/>
            <a:ext cx="9712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dirty="0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  </a:t>
            </a:r>
            <a:r>
              <a:rPr lang="vi-VN" sz="3600" b="1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 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 những đồ chơi của em. </a:t>
            </a:r>
            <a:endParaRPr lang="en-US" sz="3600" b="1" i="0" dirty="0" smtClean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b="1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vi-VN" sz="3600" b="1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đồ chơi nào nhất? Vì sao?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2784764" y="3516017"/>
            <a:ext cx="6497782" cy="1707146"/>
          </a:xfrm>
          <a:prstGeom prst="cloudCallout">
            <a:avLst>
              <a:gd name="adj1" fmla="val -24671"/>
              <a:gd name="adj2" fmla="val 9739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Thảo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luận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46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0D5FA5-A0C9-4CCE-ACA2-E2F5E02C7A87}"/>
              </a:ext>
            </a:extLst>
          </p:cNvPr>
          <p:cNvSpPr txBox="1"/>
          <p:nvPr/>
        </p:nvSpPr>
        <p:spPr>
          <a:xfrm>
            <a:off x="332510" y="180115"/>
            <a:ext cx="10046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vi-VN" sz="32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 3 - 4 câu tả một đồ chơi của </a:t>
            </a:r>
            <a:r>
              <a:rPr lang="vi-VN" sz="3200" b="1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506547" y="3086100"/>
            <a:ext cx="2910206" cy="1600200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Tả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đồ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chơi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958046" y="982940"/>
            <a:ext cx="4180114" cy="1343586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1. </a:t>
            </a:r>
            <a:r>
              <a:rPr lang="en-US" sz="2400" dirty="0" err="1" smtClean="0">
                <a:solidFill>
                  <a:schemeClr val="tx1"/>
                </a:solidFill>
              </a:rPr>
              <a:t>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tả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chơi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nào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5961649" y="2339226"/>
            <a:ext cx="1" cy="73417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8439918" y="3139326"/>
            <a:ext cx="3752082" cy="1546974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2. </a:t>
            </a:r>
            <a:r>
              <a:rPr lang="en-US" sz="2200" dirty="0" err="1" smtClean="0">
                <a:solidFill>
                  <a:schemeClr val="tx1"/>
                </a:solidFill>
              </a:rPr>
              <a:t>Nó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có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đặc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điểm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gì</a:t>
            </a:r>
            <a:r>
              <a:rPr lang="en-US" sz="2200" dirty="0" smtClean="0">
                <a:solidFill>
                  <a:schemeClr val="tx1"/>
                </a:solidFill>
              </a:rPr>
              <a:t>? (</a:t>
            </a:r>
            <a:r>
              <a:rPr lang="en-US" sz="2200" dirty="0" err="1" smtClean="0">
                <a:solidFill>
                  <a:schemeClr val="tx1"/>
                </a:solidFill>
              </a:rPr>
              <a:t>hình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dạng</a:t>
            </a:r>
            <a:r>
              <a:rPr lang="en-US" sz="2200" dirty="0" smtClean="0">
                <a:solidFill>
                  <a:schemeClr val="tx1"/>
                </a:solidFill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</a:rPr>
              <a:t>màu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sắc</a:t>
            </a:r>
            <a:r>
              <a:rPr lang="en-US" sz="2200" dirty="0" smtClean="0">
                <a:solidFill>
                  <a:schemeClr val="tx1"/>
                </a:solidFill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</a:rPr>
              <a:t>hoạt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động</a:t>
            </a:r>
            <a:r>
              <a:rPr lang="en-US" sz="2200" dirty="0" smtClean="0">
                <a:solidFill>
                  <a:schemeClr val="tx1"/>
                </a:solidFill>
              </a:rPr>
              <a:t>,...)</a:t>
            </a:r>
            <a:endParaRPr lang="en-US" sz="2200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7416753" y="3912719"/>
            <a:ext cx="1028747" cy="1503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4079913" y="5425514"/>
            <a:ext cx="3891987" cy="1343586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 </a:t>
            </a:r>
            <a:r>
              <a:rPr lang="en-US" sz="2400" dirty="0" err="1" smtClean="0">
                <a:solidFill>
                  <a:schemeClr val="tx1"/>
                </a:solidFill>
              </a:rPr>
              <a:t>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thường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chơi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chơi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vào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những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lúc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nào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5982946" y="4691340"/>
            <a:ext cx="0" cy="74426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84749" y="3242139"/>
            <a:ext cx="3430953" cy="1343586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4. </a:t>
            </a:r>
            <a:r>
              <a:rPr lang="en-US" sz="2400" dirty="0" err="1" smtClean="0">
                <a:solidFill>
                  <a:schemeClr val="tx1"/>
                </a:solidFill>
              </a:rPr>
              <a:t>Tình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cảm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của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với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chơi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như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thế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nào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3722028" y="3927751"/>
            <a:ext cx="784519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4"/>
          <p:cNvSpPr txBox="1"/>
          <p:nvPr/>
        </p:nvSpPr>
        <p:spPr>
          <a:xfrm>
            <a:off x="1256003" y="1268004"/>
            <a:ext cx="66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G: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92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 animBg="1"/>
      <p:bldP spid="16" grpId="0" animBg="1"/>
      <p:bldP spid="18" grpId="0" animBg="1"/>
      <p:bldP spid="20" grpId="0" animBg="1"/>
      <p:bldP spid="22" grpId="0"/>
      <p:bldP spid="2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80" y="1737504"/>
            <a:ext cx="7740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Luyện tập: Viết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tả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80" y="2332955"/>
            <a:ext cx="5084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107)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359917" y="2959295"/>
            <a:ext cx="2234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45908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0D5FA5-A0C9-4CCE-ACA2-E2F5E02C7A87}"/>
              </a:ext>
            </a:extLst>
          </p:cNvPr>
          <p:cNvSpPr txBox="1"/>
          <p:nvPr/>
        </p:nvSpPr>
        <p:spPr>
          <a:xfrm>
            <a:off x="332510" y="180115"/>
            <a:ext cx="10046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vi-VN" sz="32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 3 - 4 câu tả một đồ chơi của </a:t>
            </a:r>
            <a:r>
              <a:rPr lang="vi-VN" sz="3200" b="1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506547" y="3086100"/>
            <a:ext cx="2910206" cy="1600200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Tả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đồ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chơi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958046" y="982940"/>
            <a:ext cx="4180114" cy="1343586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1. </a:t>
            </a:r>
            <a:r>
              <a:rPr lang="en-US" sz="2400" dirty="0" err="1" smtClean="0">
                <a:solidFill>
                  <a:schemeClr val="tx1"/>
                </a:solidFill>
              </a:rPr>
              <a:t>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tả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chơi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nào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5961649" y="2339226"/>
            <a:ext cx="1" cy="73417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8439918" y="3139326"/>
            <a:ext cx="3430953" cy="1546974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 </a:t>
            </a:r>
            <a:r>
              <a:rPr lang="en-US" sz="2400" dirty="0" err="1" smtClean="0">
                <a:solidFill>
                  <a:schemeClr val="tx1"/>
                </a:solidFill>
              </a:rPr>
              <a:t>Nó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đặc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điểm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gì</a:t>
            </a:r>
            <a:r>
              <a:rPr lang="en-US" sz="2400" dirty="0" smtClean="0">
                <a:solidFill>
                  <a:schemeClr val="tx1"/>
                </a:solidFill>
              </a:rPr>
              <a:t>? (</a:t>
            </a:r>
            <a:r>
              <a:rPr lang="en-US" sz="2400" dirty="0" err="1" smtClean="0">
                <a:solidFill>
                  <a:schemeClr val="tx1"/>
                </a:solidFill>
              </a:rPr>
              <a:t>hình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dạng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màu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sắc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hoạt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động</a:t>
            </a:r>
            <a:r>
              <a:rPr lang="en-US" sz="2400" dirty="0" smtClean="0">
                <a:solidFill>
                  <a:schemeClr val="tx1"/>
                </a:solidFill>
              </a:rPr>
              <a:t>,...)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7416753" y="3912719"/>
            <a:ext cx="1028747" cy="1503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4079913" y="5425514"/>
            <a:ext cx="3891987" cy="1343586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 </a:t>
            </a:r>
            <a:r>
              <a:rPr lang="en-US" sz="2400" dirty="0" err="1" smtClean="0">
                <a:solidFill>
                  <a:schemeClr val="tx1"/>
                </a:solidFill>
              </a:rPr>
              <a:t>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thường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chơi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chơi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vào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những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lúc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nào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5982946" y="4691340"/>
            <a:ext cx="0" cy="74426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84749" y="3242139"/>
            <a:ext cx="3430953" cy="1343586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4. </a:t>
            </a:r>
            <a:r>
              <a:rPr lang="en-US" sz="2400" dirty="0" err="1" smtClean="0">
                <a:solidFill>
                  <a:schemeClr val="tx1"/>
                </a:solidFill>
              </a:rPr>
              <a:t>Tình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cảm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của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với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chơi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như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thế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nào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3722028" y="3927751"/>
            <a:ext cx="784519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4"/>
          <p:cNvSpPr txBox="1"/>
          <p:nvPr/>
        </p:nvSpPr>
        <p:spPr>
          <a:xfrm>
            <a:off x="1256003" y="1268004"/>
            <a:ext cx="66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G: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417120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091058" y="1412875"/>
            <a:ext cx="3610099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 5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579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0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60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51773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253993" y="1737504"/>
            <a:ext cx="3809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970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自定义 2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286</Words>
  <Application>Microsoft Office PowerPoint</Application>
  <PresentationFormat>Custom</PresentationFormat>
  <Paragraphs>41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2_Office Theme</vt:lpstr>
      <vt:lpstr>6_Office Theme</vt:lpstr>
      <vt:lpstr>7_Office Theme</vt:lpstr>
      <vt:lpstr>Office Theme</vt:lpstr>
      <vt:lpstr>1_Default Design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52</cp:revision>
  <dcterms:created xsi:type="dcterms:W3CDTF">2021-05-27T02:02:39Z</dcterms:created>
  <dcterms:modified xsi:type="dcterms:W3CDTF">2022-11-28T06:17:58Z</dcterms:modified>
</cp:coreProperties>
</file>