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736" r:id="rId3"/>
  </p:sldMasterIdLst>
  <p:notesMasterIdLst>
    <p:notesMasterId r:id="rId17"/>
  </p:notesMasterIdLst>
  <p:sldIdLst>
    <p:sldId id="329" r:id="rId4"/>
    <p:sldId id="323" r:id="rId5"/>
    <p:sldId id="403" r:id="rId6"/>
    <p:sldId id="404" r:id="rId7"/>
    <p:sldId id="389" r:id="rId8"/>
    <p:sldId id="405" r:id="rId9"/>
    <p:sldId id="410" r:id="rId10"/>
    <p:sldId id="406" r:id="rId11"/>
    <p:sldId id="392" r:id="rId12"/>
    <p:sldId id="407" r:id="rId13"/>
    <p:sldId id="408" r:id="rId14"/>
    <p:sldId id="409" r:id="rId15"/>
    <p:sldId id="40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5" d="100"/>
          <a:sy n="85" d="100"/>
        </p:scale>
        <p:origin x="180"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D85D64-AE51-4033-A415-29F4D4D66FD5}" type="datetimeFigureOut">
              <a:rPr lang="en-US" smtClean="0"/>
              <a:t>4/7/2023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E0D481-E225-4BC2-BFCC-5730E84A43C2}" type="slidenum">
              <a:rPr lang="en-US" smtClean="0"/>
              <a:t>‹#›</a:t>
            </a:fld>
            <a:endParaRPr lang="en-US"/>
          </a:p>
        </p:txBody>
      </p:sp>
    </p:spTree>
    <p:extLst>
      <p:ext uri="{BB962C8B-B14F-4D97-AF65-F5344CB8AC3E}">
        <p14:creationId xmlns:p14="http://schemas.microsoft.com/office/powerpoint/2010/main" val="3805513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633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71773-5A0B-472D-BACC-ADA20FE383F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62648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4/7/2023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41565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4/7/2023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324092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4/7/2023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595231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1" name="Freeform 17">
            <a:extLst>
              <a:ext uri="{FF2B5EF4-FFF2-40B4-BE49-F238E27FC236}">
                <a16:creationId xmlns:a16="http://schemas.microsoft.com/office/drawing/2014/main" id="{11AD8B8B-499E-4064-9606-1DD7568A748C}"/>
              </a:ext>
            </a:extLst>
          </p:cNvPr>
          <p:cNvSpPr/>
          <p:nvPr userDrawn="1"/>
        </p:nvSpPr>
        <p:spPr>
          <a:xfrm>
            <a:off x="247076" y="287079"/>
            <a:ext cx="11697847" cy="6434396"/>
          </a:xfrm>
          <a:prstGeom prst="roundRect">
            <a:avLst>
              <a:gd name="adj" fmla="val 8405"/>
            </a:avLst>
          </a:prstGeom>
          <a:solidFill>
            <a:srgbClr val="FFFFFF"/>
          </a:solidFill>
          <a:ln w="25400" cap="flat" cmpd="sng" algn="ctr">
            <a:solidFill>
              <a:schemeClr val="bg1">
                <a:lumMod val="85000"/>
              </a:schemeClr>
            </a:solidFill>
            <a:prstDash val="lg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BAE5E4"/>
              </a:solidFill>
              <a:effectLst/>
              <a:uLnTx/>
              <a:uFillTx/>
              <a:latin typeface="Arial-Rounded"/>
              <a:ea typeface="Arial-Rounded"/>
              <a:cs typeface="+mn-cs"/>
              <a:sym typeface="Arial"/>
            </a:endParaRPr>
          </a:p>
        </p:txBody>
      </p:sp>
      <p:sp>
        <p:nvSpPr>
          <p:cNvPr id="3" name="Date Placeholder 2">
            <a:extLst>
              <a:ext uri="{FF2B5EF4-FFF2-40B4-BE49-F238E27FC236}">
                <a16:creationId xmlns:a16="http://schemas.microsoft.com/office/drawing/2014/main" id="{523D60F7-56F1-4181-BD85-F81551044A2A}"/>
              </a:ext>
            </a:extLst>
          </p:cNvPr>
          <p:cNvSpPr>
            <a:spLocks noGrp="1"/>
          </p:cNvSpPr>
          <p:nvPr>
            <p:ph type="dt" sz="half" idx="10"/>
          </p:nvPr>
        </p:nvSpPr>
        <p:spPr/>
        <p:txBody>
          <a:bodyPr/>
          <a:lstStyle/>
          <a:p>
            <a:fld id="{11EBD0CC-E3E2-4331-AA06-EBB8ADD6037D}" type="datetimeFigureOut">
              <a:rPr lang="en-US" smtClean="0"/>
              <a:t>4/7/2023</a:t>
            </a:fld>
            <a:endParaRPr lang="en-US"/>
          </a:p>
        </p:txBody>
      </p:sp>
      <p:sp>
        <p:nvSpPr>
          <p:cNvPr id="4" name="Footer Placeholder 3">
            <a:extLst>
              <a:ext uri="{FF2B5EF4-FFF2-40B4-BE49-F238E27FC236}">
                <a16:creationId xmlns:a16="http://schemas.microsoft.com/office/drawing/2014/main" id="{8DF30DBA-58E9-471D-B31C-7704066C10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268F58-8D48-4EEB-8630-35022767B45A}"/>
              </a:ext>
            </a:extLst>
          </p:cNvPr>
          <p:cNvSpPr>
            <a:spLocks noGrp="1"/>
          </p:cNvSpPr>
          <p:nvPr>
            <p:ph type="sldNum" sz="quarter" idx="12"/>
          </p:nvPr>
        </p:nvSpPr>
        <p:spPr/>
        <p:txBody>
          <a:bodyPr/>
          <a:lstStyle/>
          <a:p>
            <a:fld id="{37634F2D-4F96-4A1A-A648-518B1AFE058E}" type="slidenum">
              <a:rPr lang="en-US" smtClean="0"/>
              <a:t>‹#›</a:t>
            </a:fld>
            <a:endParaRPr lang="en-US"/>
          </a:p>
        </p:txBody>
      </p:sp>
    </p:spTree>
    <p:extLst>
      <p:ext uri="{BB962C8B-B14F-4D97-AF65-F5344CB8AC3E}">
        <p14:creationId xmlns:p14="http://schemas.microsoft.com/office/powerpoint/2010/main" val="35863573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自定义版式">
    <p:bg>
      <p:bgPr>
        <a:solidFill>
          <a:srgbClr val="7DD7CE"/>
        </a:solidFill>
        <a:effectLst/>
      </p:bgPr>
    </p:bg>
    <p:spTree>
      <p:nvGrpSpPr>
        <p:cNvPr id="1" name=""/>
        <p:cNvGrpSpPr/>
        <p:nvPr/>
      </p:nvGrpSpPr>
      <p:grpSpPr>
        <a:xfrm>
          <a:off x="0" y="0"/>
          <a:ext cx="0" cy="0"/>
          <a:chOff x="0" y="0"/>
          <a:chExt cx="0" cy="0"/>
        </a:xfrm>
      </p:grpSpPr>
      <p:sp>
        <p:nvSpPr>
          <p:cNvPr id="7" name="矩形 6"/>
          <p:cNvSpPr/>
          <p:nvPr userDrawn="1"/>
        </p:nvSpPr>
        <p:spPr>
          <a:xfrm>
            <a:off x="261257" y="261257"/>
            <a:ext cx="11683093" cy="6357257"/>
          </a:xfrm>
          <a:prstGeom prst="rect">
            <a:avLst/>
          </a:prstGeom>
          <a:solidFill>
            <a:schemeClr val="bg1"/>
          </a:solidFill>
          <a:ln>
            <a:noFill/>
          </a:ln>
          <a:effectLst>
            <a:outerShdw blurRad="1143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945321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6" name="矩形 1">
            <a:extLst>
              <a:ext uri="{FF2B5EF4-FFF2-40B4-BE49-F238E27FC236}">
                <a16:creationId xmlns:a16="http://schemas.microsoft.com/office/drawing/2014/main" id="{EF218D41-CACC-45EA-9B9C-2C45D39FBC7D}"/>
              </a:ext>
            </a:extLst>
          </p:cNvPr>
          <p:cNvSpPr/>
          <p:nvPr userDrawn="1"/>
        </p:nvSpPr>
        <p:spPr>
          <a:xfrm>
            <a:off x="395785" y="1201003"/>
            <a:ext cx="10508776" cy="5008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4">
            <a:extLst>
              <a:ext uri="{FF2B5EF4-FFF2-40B4-BE49-F238E27FC236}">
                <a16:creationId xmlns:a16="http://schemas.microsoft.com/office/drawing/2014/main" id="{02083DA8-612E-41DA-A4D1-2ACB2678C6D8}"/>
              </a:ext>
            </a:extLst>
          </p:cNvPr>
          <p:cNvGrpSpPr/>
          <p:nvPr userDrawn="1"/>
        </p:nvGrpSpPr>
        <p:grpSpPr>
          <a:xfrm>
            <a:off x="-418200" y="1324483"/>
            <a:ext cx="1627969" cy="3772305"/>
            <a:chOff x="2822570" y="743589"/>
            <a:chExt cx="1294598" cy="2999823"/>
          </a:xfrm>
        </p:grpSpPr>
        <p:pic>
          <p:nvPicPr>
            <p:cNvPr id="9" name="图片 17">
              <a:extLst>
                <a:ext uri="{FF2B5EF4-FFF2-40B4-BE49-F238E27FC236}">
                  <a16:creationId xmlns:a16="http://schemas.microsoft.com/office/drawing/2014/main" id="{189FBF95-47D8-446F-BB0A-1652EB7CD5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flipH="1">
              <a:off x="3172519" y="3110245"/>
              <a:ext cx="633167" cy="633167"/>
            </a:xfrm>
            <a:prstGeom prst="rect">
              <a:avLst/>
            </a:prstGeom>
          </p:spPr>
        </p:pic>
        <p:pic>
          <p:nvPicPr>
            <p:cNvPr id="10" name="图形 21">
              <a:extLst>
                <a:ext uri="{FF2B5EF4-FFF2-40B4-BE49-F238E27FC236}">
                  <a16:creationId xmlns:a16="http://schemas.microsoft.com/office/drawing/2014/main" id="{8D592D9E-78DF-4E6B-B377-C92906ECC23E}"/>
                </a:ext>
              </a:extLst>
            </p:cNvPr>
            <p:cNvPicPr>
              <a:picLocks noChangeAspect="1"/>
            </p:cNvPicPr>
            <p:nvPr/>
          </p:nvPicPr>
          <p:blipFill>
            <a:blip r:embed="rId4"/>
            <a:stretch>
              <a:fillRect/>
            </a:stretch>
          </p:blipFill>
          <p:spPr>
            <a:xfrm rot="17931827">
              <a:off x="2374753" y="1191406"/>
              <a:ext cx="2190232" cy="1294598"/>
            </a:xfrm>
            <a:prstGeom prst="rect">
              <a:avLst/>
            </a:prstGeom>
          </p:spPr>
        </p:pic>
      </p:grpSp>
      <p:pic>
        <p:nvPicPr>
          <p:cNvPr id="11" name="图片 20">
            <a:extLst>
              <a:ext uri="{FF2B5EF4-FFF2-40B4-BE49-F238E27FC236}">
                <a16:creationId xmlns:a16="http://schemas.microsoft.com/office/drawing/2014/main" id="{46A1C692-1A89-4E71-82D9-E6FC90E3EB5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38370" y="-150126"/>
            <a:ext cx="2257728" cy="3457550"/>
          </a:xfrm>
          <a:prstGeom prst="rect">
            <a:avLst/>
          </a:prstGeom>
        </p:spPr>
      </p:pic>
      <p:sp>
        <p:nvSpPr>
          <p:cNvPr id="13" name="矩形 15">
            <a:extLst>
              <a:ext uri="{FF2B5EF4-FFF2-40B4-BE49-F238E27FC236}">
                <a16:creationId xmlns:a16="http://schemas.microsoft.com/office/drawing/2014/main" id="{4109CCAE-A277-41A5-B571-A07038641370}"/>
              </a:ext>
            </a:extLst>
          </p:cNvPr>
          <p:cNvSpPr/>
          <p:nvPr/>
        </p:nvSpPr>
        <p:spPr>
          <a:xfrm>
            <a:off x="1993312" y="224266"/>
            <a:ext cx="7200913" cy="80510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0431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Horizontal)">
                                      <p:cBhvr>
                                        <p:cTn id="7" dur="500"/>
                                        <p:tgtEl>
                                          <p:spTgt spid="1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924804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4641166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645779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4/7/2023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74168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4/7/2023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9225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4/7/2023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5337293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4/7/2023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907478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4/7/2023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9938826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4/7/2023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4488902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4/7/2023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710614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0661988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106533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413267177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wo Content">
    <p:bg>
      <p:bgPr>
        <a:solidFill>
          <a:srgbClr val="E6CDFF"/>
        </a:solidFill>
        <a:effectLst/>
      </p:bgPr>
    </p:bg>
    <p:spTree>
      <p:nvGrpSpPr>
        <p:cNvPr id="1" name=""/>
        <p:cNvGrpSpPr/>
        <p:nvPr/>
      </p:nvGrpSpPr>
      <p:grpSpPr>
        <a:xfrm>
          <a:off x="0" y="0"/>
          <a:ext cx="0" cy="0"/>
          <a:chOff x="0" y="0"/>
          <a:chExt cx="0" cy="0"/>
        </a:xfrm>
      </p:grpSpPr>
      <p:sp>
        <p:nvSpPr>
          <p:cNvPr id="13" name="Freeform 17">
            <a:extLst>
              <a:ext uri="{FF2B5EF4-FFF2-40B4-BE49-F238E27FC236}">
                <a16:creationId xmlns:a16="http://schemas.microsoft.com/office/drawing/2014/main" id="{9F4ACC47-C9C6-4F81-BB25-DACCF7DD0A1C}"/>
              </a:ext>
            </a:extLst>
          </p:cNvPr>
          <p:cNvSpPr/>
          <p:nvPr userDrawn="1"/>
        </p:nvSpPr>
        <p:spPr>
          <a:xfrm>
            <a:off x="280793" y="1122217"/>
            <a:ext cx="11691467" cy="5523131"/>
          </a:xfrm>
          <a:prstGeom prst="rect">
            <a:avLst/>
          </a:prstGeom>
          <a:solidFill>
            <a:srgbClr val="FFFFFF"/>
          </a:solidFill>
          <a:ln w="25400" cap="flat" cmpd="sng" algn="ctr">
            <a:solidFill>
              <a:srgbClr val="A889C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4" name="Group 13">
            <a:extLst>
              <a:ext uri="{FF2B5EF4-FFF2-40B4-BE49-F238E27FC236}">
                <a16:creationId xmlns:a16="http://schemas.microsoft.com/office/drawing/2014/main" id="{373B789B-7F2E-4429-A489-1553207A25DE}"/>
              </a:ext>
            </a:extLst>
          </p:cNvPr>
          <p:cNvGrpSpPr/>
          <p:nvPr userDrawn="1"/>
        </p:nvGrpSpPr>
        <p:grpSpPr>
          <a:xfrm>
            <a:off x="377049" y="255821"/>
            <a:ext cx="2630602" cy="2047390"/>
            <a:chOff x="237072" y="234585"/>
            <a:chExt cx="1448294" cy="1448294"/>
          </a:xfrm>
        </p:grpSpPr>
        <p:sp>
          <p:nvSpPr>
            <p:cNvPr id="15" name="Oval 14">
              <a:extLst>
                <a:ext uri="{FF2B5EF4-FFF2-40B4-BE49-F238E27FC236}">
                  <a16:creationId xmlns:a16="http://schemas.microsoft.com/office/drawing/2014/main" id="{E4EE6655-F091-4A19-B7C1-4C7F8015D865}"/>
                </a:ext>
              </a:extLst>
            </p:cNvPr>
            <p:cNvSpPr/>
            <p:nvPr/>
          </p:nvSpPr>
          <p:spPr>
            <a:xfrm>
              <a:off x="237072" y="234585"/>
              <a:ext cx="1448294" cy="1448294"/>
            </a:xfrm>
            <a:prstGeom prst="ellipse">
              <a:avLst/>
            </a:prstGeom>
            <a:solidFill>
              <a:srgbClr val="A889CC">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a16="http://schemas.microsoft.com/office/drawing/2014/main" id="{181BBDEA-EA5F-44EB-9888-7D77B1301735}"/>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7" name="Oval 16">
              <a:extLst>
                <a:ext uri="{FF2B5EF4-FFF2-40B4-BE49-F238E27FC236}">
                  <a16:creationId xmlns:a16="http://schemas.microsoft.com/office/drawing/2014/main" id="{7E7A3F90-C945-4A54-87CF-B865A1B2E4B3}"/>
                </a:ext>
              </a:extLst>
            </p:cNvPr>
            <p:cNvSpPr/>
            <p:nvPr/>
          </p:nvSpPr>
          <p:spPr>
            <a:xfrm>
              <a:off x="254348"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41793603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wo Content">
    <p:bg>
      <p:bgPr>
        <a:solidFill>
          <a:srgbClr val="E6CDFF"/>
        </a:solidFill>
        <a:effectLst/>
      </p:bgPr>
    </p:bg>
    <p:spTree>
      <p:nvGrpSpPr>
        <p:cNvPr id="1" name=""/>
        <p:cNvGrpSpPr/>
        <p:nvPr/>
      </p:nvGrpSpPr>
      <p:grpSpPr>
        <a:xfrm>
          <a:off x="0" y="0"/>
          <a:ext cx="0" cy="0"/>
          <a:chOff x="0" y="0"/>
          <a:chExt cx="0" cy="0"/>
        </a:xfrm>
      </p:grpSpPr>
      <p:sp>
        <p:nvSpPr>
          <p:cNvPr id="13" name="Freeform 17">
            <a:extLst>
              <a:ext uri="{FF2B5EF4-FFF2-40B4-BE49-F238E27FC236}">
                <a16:creationId xmlns:a16="http://schemas.microsoft.com/office/drawing/2014/main" id="{9F4ACC47-C9C6-4F81-BB25-DACCF7DD0A1C}"/>
              </a:ext>
            </a:extLst>
          </p:cNvPr>
          <p:cNvSpPr/>
          <p:nvPr userDrawn="1"/>
        </p:nvSpPr>
        <p:spPr>
          <a:xfrm>
            <a:off x="280793" y="1122217"/>
            <a:ext cx="11691467" cy="5523131"/>
          </a:xfrm>
          <a:prstGeom prst="rect">
            <a:avLst/>
          </a:prstGeom>
          <a:solidFill>
            <a:srgbClr val="FFFFFF"/>
          </a:solidFill>
          <a:ln w="25400" cap="flat" cmpd="sng" algn="ctr">
            <a:solidFill>
              <a:srgbClr val="A889C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4" name="Group 13">
            <a:extLst>
              <a:ext uri="{FF2B5EF4-FFF2-40B4-BE49-F238E27FC236}">
                <a16:creationId xmlns:a16="http://schemas.microsoft.com/office/drawing/2014/main" id="{373B789B-7F2E-4429-A489-1553207A25DE}"/>
              </a:ext>
            </a:extLst>
          </p:cNvPr>
          <p:cNvGrpSpPr/>
          <p:nvPr userDrawn="1"/>
        </p:nvGrpSpPr>
        <p:grpSpPr>
          <a:xfrm>
            <a:off x="377049" y="255821"/>
            <a:ext cx="2630602" cy="2047390"/>
            <a:chOff x="237072" y="234585"/>
            <a:chExt cx="1448294" cy="1448294"/>
          </a:xfrm>
        </p:grpSpPr>
        <p:sp>
          <p:nvSpPr>
            <p:cNvPr id="15" name="Oval 14">
              <a:extLst>
                <a:ext uri="{FF2B5EF4-FFF2-40B4-BE49-F238E27FC236}">
                  <a16:creationId xmlns:a16="http://schemas.microsoft.com/office/drawing/2014/main" id="{E4EE6655-F091-4A19-B7C1-4C7F8015D865}"/>
                </a:ext>
              </a:extLst>
            </p:cNvPr>
            <p:cNvSpPr/>
            <p:nvPr/>
          </p:nvSpPr>
          <p:spPr>
            <a:xfrm>
              <a:off x="237072" y="234585"/>
              <a:ext cx="1448294" cy="1448294"/>
            </a:xfrm>
            <a:prstGeom prst="ellipse">
              <a:avLst/>
            </a:prstGeom>
            <a:solidFill>
              <a:srgbClr val="A889CC">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a16="http://schemas.microsoft.com/office/drawing/2014/main" id="{181BBDEA-EA5F-44EB-9888-7D77B1301735}"/>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7" name="Oval 16">
              <a:extLst>
                <a:ext uri="{FF2B5EF4-FFF2-40B4-BE49-F238E27FC236}">
                  <a16:creationId xmlns:a16="http://schemas.microsoft.com/office/drawing/2014/main" id="{7E7A3F90-C945-4A54-87CF-B865A1B2E4B3}"/>
                </a:ext>
              </a:extLst>
            </p:cNvPr>
            <p:cNvSpPr/>
            <p:nvPr/>
          </p:nvSpPr>
          <p:spPr>
            <a:xfrm>
              <a:off x="254348"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41793603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45336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4/7/2023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472474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77605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0000101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81357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38833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930163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07953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5809186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8308329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71047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1812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4/7/2023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7894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A70D5D-94D0-4ADD-9F1E-E05B887C81E3}" type="datetimeFigureOut">
              <a:rPr lang="en-US" smtClean="0">
                <a:solidFill>
                  <a:prstClr val="black">
                    <a:tint val="75000"/>
                  </a:prstClr>
                </a:solidFill>
              </a:rPr>
              <a:t>4/7/2023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113564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A70D5D-94D0-4ADD-9F1E-E05B887C81E3}" type="datetimeFigureOut">
              <a:rPr lang="en-US" smtClean="0">
                <a:solidFill>
                  <a:prstClr val="black">
                    <a:tint val="75000"/>
                  </a:prstClr>
                </a:solidFill>
              </a:rPr>
              <a:t>4/7/2023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256314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A70D5D-94D0-4ADD-9F1E-E05B887C81E3}" type="datetimeFigureOut">
              <a:rPr lang="en-US" smtClean="0">
                <a:solidFill>
                  <a:prstClr val="black">
                    <a:tint val="75000"/>
                  </a:prstClr>
                </a:solidFill>
              </a:rPr>
              <a:t>4/7/2023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645151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4/7/2023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626082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4/7/2023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575550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7.jpe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70D5D-94D0-4ADD-9F1E-E05B887C81E3}" type="datetimeFigureOut">
              <a:rPr lang="en-US" smtClean="0">
                <a:solidFill>
                  <a:prstClr val="black">
                    <a:tint val="75000"/>
                  </a:prstClr>
                </a:solidFill>
              </a:rPr>
              <a:t>4/7/2023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056514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77" r:id="rId12"/>
    <p:sldLayoutId id="2147483778" r:id="rId13"/>
    <p:sldLayoutId id="2147483779"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4/7/2023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3369162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7" r:id="rId12"/>
    <p:sldLayoutId id="2147483780" r:id="rId13"/>
    <p:sldLayoutId id="214748378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57995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7.xml"/><Relationship Id="rId1" Type="http://schemas.openxmlformats.org/officeDocument/2006/relationships/tags" Target="../tags/tag1.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5.xml"/><Relationship Id="rId5" Type="http://schemas.openxmlformats.org/officeDocument/2006/relationships/image" Target="../media/image24.emf"/><Relationship Id="rId4" Type="http://schemas.openxmlformats.org/officeDocument/2006/relationships/image" Target="../media/image23.emf"/></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2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2122837"/>
            <a:ext cx="7381060" cy="1445623"/>
          </a:xfrm>
        </p:spPr>
        <p:txBody>
          <a:bodyPr>
            <a:normAutofit fontScale="90000"/>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spTree>
    <p:extLst>
      <p:ext uri="{BB962C8B-B14F-4D97-AF65-F5344CB8AC3E}">
        <p14:creationId xmlns:p14="http://schemas.microsoft.com/office/powerpoint/2010/main" val="3205184130"/>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E6CDFF">
            <a:alpha val="0"/>
          </a:srgb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419C3E-0FBF-413F-A03B-F7D93C4FA3D0}"/>
              </a:ext>
            </a:extLst>
          </p:cNvPr>
          <p:cNvSpPr txBox="1"/>
          <p:nvPr/>
        </p:nvSpPr>
        <p:spPr>
          <a:xfrm>
            <a:off x="3561135" y="275356"/>
            <a:ext cx="6026836" cy="83099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a:ln>
                  <a:noFill/>
                </a:ln>
                <a:solidFill>
                  <a:srgbClr val="FFFFFF"/>
                </a:solidFill>
                <a:effectLst/>
                <a:uLnTx/>
                <a:uFillTx/>
                <a:latin typeface="Arial-Rounded"/>
                <a:ea typeface="Arial-Rounded"/>
                <a:cs typeface="Arial"/>
                <a:sym typeface="Arial"/>
              </a:rPr>
              <a:t>ĐỌC MỞ RỘNG</a:t>
            </a:r>
          </a:p>
        </p:txBody>
      </p:sp>
      <p:sp>
        <p:nvSpPr>
          <p:cNvPr id="4" name="TextBox 3">
            <a:extLst>
              <a:ext uri="{FF2B5EF4-FFF2-40B4-BE49-F238E27FC236}">
                <a16:creationId xmlns:a16="http://schemas.microsoft.com/office/drawing/2014/main" id="{9FE33FA8-445A-4CE2-BF79-385F6ABE41A3}"/>
              </a:ext>
            </a:extLst>
          </p:cNvPr>
          <p:cNvSpPr txBox="1"/>
          <p:nvPr/>
        </p:nvSpPr>
        <p:spPr>
          <a:xfrm>
            <a:off x="193183" y="275356"/>
            <a:ext cx="11998817" cy="1569660"/>
          </a:xfrm>
          <a:prstGeom prst="rect">
            <a:avLst/>
          </a:prstGeom>
          <a:noFill/>
        </p:spPr>
        <p:txBody>
          <a:bodyPr wrap="square" rtlCol="0">
            <a:spAutoFit/>
          </a:bodyPr>
          <a:lstStyle/>
          <a:p>
            <a:pPr marL="0" marR="0" lvl="0" indent="0" algn="just" defTabSz="1219170" rtl="0" eaLnBrk="1" fontAlgn="auto" latinLnBrk="0" hangingPunct="1">
              <a:lnSpc>
                <a:spcPct val="150000"/>
              </a:lnSpc>
              <a:spcBef>
                <a:spcPts val="133"/>
              </a:spcBef>
              <a:spcAft>
                <a:spcPts val="133"/>
              </a:spcAft>
              <a:buClr>
                <a:srgbClr val="000000"/>
              </a:buClr>
              <a:buSzTx/>
              <a:buFontTx/>
              <a:buNone/>
              <a:tabLst/>
              <a:defRPr/>
            </a:pPr>
            <a:r>
              <a:rPr kumimoji="0" lang="vi-VN" sz="3200" b="1" i="0" u="none" strike="noStrike" kern="0" cap="none" spc="0" normalizeH="0" baseline="0" noProof="0" dirty="0">
                <a:ln>
                  <a:noFill/>
                </a:ln>
                <a:solidFill>
                  <a:srgbClr val="FF0000"/>
                </a:solidFill>
                <a:effectLst/>
                <a:uLnTx/>
                <a:uFillTx/>
                <a:latin typeface="Arial-Rounded"/>
                <a:ea typeface="Arial-Rounded"/>
                <a:cs typeface="Arial"/>
                <a:sym typeface="Arial"/>
              </a:rPr>
              <a:t>1. </a:t>
            </a:r>
            <a:r>
              <a:rPr kumimoji="0" lang="vi-VN" sz="3200" b="0" i="0" u="none" strike="noStrike" kern="0" cap="none" spc="0" normalizeH="0" baseline="0" noProof="0" dirty="0">
                <a:ln>
                  <a:noFill/>
                </a:ln>
                <a:solidFill>
                  <a:srgbClr val="000000"/>
                </a:solidFill>
                <a:effectLst/>
                <a:uLnTx/>
                <a:uFillTx/>
                <a:latin typeface="Arial-Rounded"/>
                <a:ea typeface="Arial-Rounded"/>
                <a:cs typeface="Arial"/>
                <a:sym typeface="Arial"/>
              </a:rPr>
              <a:t>Tìm đọc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sách</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báo</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hoặc</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bản</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hướng</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dẫn</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sử</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dụng</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một</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đồ</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dùng</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trong</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gia</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đình</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ti</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vi,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máy</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tính</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điện</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 </a:t>
            </a:r>
            <a:r>
              <a:rPr kumimoji="0" lang="en-US" sz="3200" b="0" i="0" u="none" strike="noStrike" kern="0" cap="none" spc="0" normalizeH="0" baseline="0" noProof="0" dirty="0" err="1">
                <a:ln>
                  <a:noFill/>
                </a:ln>
                <a:solidFill>
                  <a:srgbClr val="000000"/>
                </a:solidFill>
                <a:effectLst/>
                <a:uLnTx/>
                <a:uFillTx/>
                <a:latin typeface="Arial-Rounded"/>
                <a:ea typeface="Arial-Rounded"/>
                <a:cs typeface="Arial"/>
                <a:sym typeface="Arial"/>
              </a:rPr>
              <a:t>thoại</a:t>
            </a:r>
            <a:r>
              <a:rPr kumimoji="0" lang="en-US" sz="3200" b="0" i="0" u="none" strike="noStrike" kern="0" cap="none" spc="0" normalizeH="0" baseline="0" noProof="0" dirty="0">
                <a:ln>
                  <a:noFill/>
                </a:ln>
                <a:solidFill>
                  <a:srgbClr val="000000"/>
                </a:solidFill>
                <a:effectLst/>
                <a:uLnTx/>
                <a:uFillTx/>
                <a:latin typeface="Arial-Rounded"/>
                <a:ea typeface="Arial-Rounded"/>
                <a:cs typeface="Arial"/>
                <a:sym typeface="Arial"/>
              </a:rPr>
              <a:t>,…)</a:t>
            </a:r>
            <a:endParaRPr kumimoji="0" lang="vi-VN" sz="3200" b="0" i="0" u="none" strike="noStrike" kern="0" cap="none" spc="0" normalizeH="0" baseline="0" noProof="0" dirty="0">
              <a:ln>
                <a:noFill/>
              </a:ln>
              <a:solidFill>
                <a:srgbClr val="000000"/>
              </a:solidFill>
              <a:effectLst/>
              <a:uLnTx/>
              <a:uFillTx/>
              <a:latin typeface="Arial-Rounded"/>
              <a:ea typeface="Arial-Rounded"/>
              <a:cs typeface="Arial"/>
              <a:sym typeface="Arial"/>
            </a:endParaRPr>
          </a:p>
        </p:txBody>
      </p:sp>
      <p:pic>
        <p:nvPicPr>
          <p:cNvPr id="10" name="Picture 9">
            <a:extLst>
              <a:ext uri="{FF2B5EF4-FFF2-40B4-BE49-F238E27FC236}">
                <a16:creationId xmlns:a16="http://schemas.microsoft.com/office/drawing/2014/main" id="{BBA89AAF-E7D9-47F0-BBA0-2A61FFCAB29A}"/>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2898475" y="2548715"/>
            <a:ext cx="5717664" cy="3156626"/>
          </a:xfrm>
          <a:prstGeom prst="rect">
            <a:avLst/>
          </a:prstGeom>
        </p:spPr>
      </p:pic>
    </p:spTree>
    <p:custDataLst>
      <p:tags r:id="rId1"/>
    </p:custDataLst>
    <p:extLst>
      <p:ext uri="{BB962C8B-B14F-4D97-AF65-F5344CB8AC3E}">
        <p14:creationId xmlns:p14="http://schemas.microsoft.com/office/powerpoint/2010/main" val="118446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E6CDFF">
            <a:alpha val="0"/>
          </a:srgb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926C28-E24D-45DF-BA6E-72D204813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1030" y="431147"/>
            <a:ext cx="8842830" cy="5899258"/>
          </a:xfrm>
          <a:prstGeom prst="rect">
            <a:avLst/>
          </a:prstGeom>
        </p:spPr>
      </p:pic>
    </p:spTree>
    <p:extLst>
      <p:ext uri="{BB962C8B-B14F-4D97-AF65-F5344CB8AC3E}">
        <p14:creationId xmlns:p14="http://schemas.microsoft.com/office/powerpoint/2010/main" val="146226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257577" y="-283336"/>
            <a:ext cx="11788649" cy="7031865"/>
          </a:xfrm>
          <a:prstGeom prst="rect">
            <a:avLst/>
          </a:prstGeom>
        </p:spPr>
      </p:pic>
      <p:pic>
        <p:nvPicPr>
          <p:cNvPr id="6" name="5"/>
          <p:cNvPicPr>
            <a:picLocks noChangeAspect="1"/>
          </p:cNvPicPr>
          <p:nvPr/>
        </p:nvPicPr>
        <p:blipFill rotWithShape="1">
          <a:blip r:embed="rId4">
            <a:extLst>
              <a:ext uri="{28A0092B-C50C-407E-A947-70E740481C1C}">
                <a14:useLocalDpi xmlns:a14="http://schemas.microsoft.com/office/drawing/2010/main" val="0"/>
              </a:ext>
            </a:extLst>
          </a:blip>
          <a:srcRect l="38581" t="24563" r="40933" b="26282"/>
          <a:stretch/>
        </p:blipFill>
        <p:spPr>
          <a:xfrm flipH="1">
            <a:off x="7527" y="3082597"/>
            <a:ext cx="2497563" cy="3371035"/>
          </a:xfrm>
          <a:prstGeom prst="rect">
            <a:avLst/>
          </a:prstGeom>
        </p:spPr>
      </p:pic>
      <p:sp>
        <p:nvSpPr>
          <p:cNvPr id="2" name="TextBox 1">
            <a:extLst>
              <a:ext uri="{FF2B5EF4-FFF2-40B4-BE49-F238E27FC236}">
                <a16:creationId xmlns:a16="http://schemas.microsoft.com/office/drawing/2014/main" id="{8EF09A7A-2079-4987-B074-7689EF20D8AC}"/>
              </a:ext>
            </a:extLst>
          </p:cNvPr>
          <p:cNvSpPr txBox="1"/>
          <p:nvPr/>
        </p:nvSpPr>
        <p:spPr>
          <a:xfrm>
            <a:off x="1996226" y="1202739"/>
            <a:ext cx="8817548" cy="738664"/>
          </a:xfrm>
          <a:prstGeom prst="rect">
            <a:avLst/>
          </a:prstGeom>
          <a:noFill/>
        </p:spPr>
        <p:txBody>
          <a:bodyPr wrap="square" rtlCol="0">
            <a:spAutoFit/>
          </a:bodyPr>
          <a:lstStyle/>
          <a:p>
            <a:pPr lvl="0" algn="just" defTabSz="1219170">
              <a:lnSpc>
                <a:spcPct val="150000"/>
              </a:lnSpc>
              <a:buClr>
                <a:srgbClr val="000000"/>
              </a:buClr>
              <a:defRPr/>
            </a:pPr>
            <a:r>
              <a:rPr lang="vi-VN" sz="2800" b="1" kern="0" dirty="0">
                <a:solidFill>
                  <a:srgbClr val="FF0000"/>
                </a:solidFill>
                <a:latin typeface="Arial-Rounded"/>
                <a:ea typeface="Arial-Rounded"/>
                <a:cs typeface="Arial"/>
                <a:sym typeface="Arial"/>
              </a:rPr>
              <a:t>2</a:t>
            </a:r>
            <a:r>
              <a:rPr lang="vi-VN" sz="2000" b="1" kern="0" dirty="0">
                <a:solidFill>
                  <a:srgbClr val="FF0000"/>
                </a:solidFill>
                <a:latin typeface="Arial-Rounded"/>
                <a:ea typeface="Arial-Rounded"/>
                <a:cs typeface="Arial"/>
                <a:sym typeface="Arial"/>
              </a:rPr>
              <a:t>. </a:t>
            </a:r>
            <a:r>
              <a:rPr lang="en-US" sz="2800" kern="0" dirty="0" err="1">
                <a:solidFill>
                  <a:srgbClr val="000000"/>
                </a:solidFill>
                <a:latin typeface="Arial-Rounded"/>
                <a:ea typeface="Arial-Rounded"/>
                <a:cs typeface="Arial"/>
                <a:sym typeface="Arial"/>
              </a:rPr>
              <a:t>Trao</a:t>
            </a:r>
            <a:r>
              <a:rPr lang="en-US" sz="2800" kern="0" dirty="0">
                <a:solidFill>
                  <a:srgbClr val="000000"/>
                </a:solidFill>
                <a:latin typeface="Arial-Rounded"/>
                <a:ea typeface="Arial-Rounded"/>
                <a:cs typeface="Arial"/>
                <a:sym typeface="Arial"/>
              </a:rPr>
              <a:t> </a:t>
            </a:r>
            <a:r>
              <a:rPr lang="en-US" sz="2800" kern="0" dirty="0" err="1">
                <a:solidFill>
                  <a:srgbClr val="000000"/>
                </a:solidFill>
                <a:latin typeface="Arial-Rounded"/>
                <a:ea typeface="Arial-Rounded"/>
                <a:cs typeface="Arial"/>
                <a:sym typeface="Arial"/>
              </a:rPr>
              <a:t>đổi</a:t>
            </a:r>
            <a:r>
              <a:rPr lang="en-US" sz="2800" kern="0" dirty="0">
                <a:solidFill>
                  <a:srgbClr val="000000"/>
                </a:solidFill>
                <a:latin typeface="Arial-Rounded"/>
                <a:ea typeface="Arial-Rounded"/>
                <a:cs typeface="Arial"/>
                <a:sym typeface="Arial"/>
              </a:rPr>
              <a:t> </a:t>
            </a:r>
            <a:r>
              <a:rPr lang="en-US" sz="2800" kern="0" dirty="0" err="1">
                <a:solidFill>
                  <a:srgbClr val="000000"/>
                </a:solidFill>
                <a:latin typeface="Arial-Rounded"/>
                <a:ea typeface="Arial-Rounded"/>
                <a:cs typeface="Arial"/>
                <a:sym typeface="Arial"/>
              </a:rPr>
              <a:t>với</a:t>
            </a:r>
            <a:r>
              <a:rPr lang="en-US" sz="2800" kern="0" dirty="0">
                <a:solidFill>
                  <a:srgbClr val="000000"/>
                </a:solidFill>
                <a:latin typeface="Arial-Rounded"/>
                <a:ea typeface="Arial-Rounded"/>
                <a:cs typeface="Arial"/>
                <a:sym typeface="Arial"/>
              </a:rPr>
              <a:t> </a:t>
            </a:r>
            <a:r>
              <a:rPr lang="en-US" sz="2800" kern="0" dirty="0" err="1">
                <a:solidFill>
                  <a:srgbClr val="000000"/>
                </a:solidFill>
                <a:latin typeface="Arial-Rounded"/>
                <a:ea typeface="Arial-Rounded"/>
                <a:cs typeface="Arial"/>
                <a:sym typeface="Arial"/>
              </a:rPr>
              <a:t>các</a:t>
            </a:r>
            <a:r>
              <a:rPr lang="en-US" sz="2800" kern="0" dirty="0">
                <a:solidFill>
                  <a:srgbClr val="000000"/>
                </a:solidFill>
                <a:latin typeface="Arial-Rounded"/>
                <a:ea typeface="Arial-Rounded"/>
                <a:cs typeface="Arial"/>
                <a:sym typeface="Arial"/>
              </a:rPr>
              <a:t> </a:t>
            </a:r>
            <a:r>
              <a:rPr lang="en-US" sz="2800" kern="0" dirty="0" err="1">
                <a:solidFill>
                  <a:srgbClr val="000000"/>
                </a:solidFill>
                <a:latin typeface="Arial-Rounded"/>
                <a:ea typeface="Arial-Rounded"/>
                <a:cs typeface="Arial"/>
                <a:sym typeface="Arial"/>
              </a:rPr>
              <a:t>bạn</a:t>
            </a:r>
            <a:r>
              <a:rPr lang="en-US" sz="2800" kern="0" dirty="0">
                <a:solidFill>
                  <a:srgbClr val="000000"/>
                </a:solidFill>
                <a:latin typeface="Arial-Rounded"/>
                <a:ea typeface="Arial-Rounded"/>
                <a:cs typeface="Arial"/>
                <a:sym typeface="Arial"/>
              </a:rPr>
              <a:t> </a:t>
            </a:r>
            <a:r>
              <a:rPr lang="en-US" sz="2800" kern="0" dirty="0" err="1">
                <a:solidFill>
                  <a:srgbClr val="000000"/>
                </a:solidFill>
                <a:latin typeface="Arial-Rounded"/>
                <a:ea typeface="Arial-Rounded"/>
                <a:cs typeface="Arial"/>
                <a:sym typeface="Arial"/>
              </a:rPr>
              <a:t>một</a:t>
            </a:r>
            <a:r>
              <a:rPr lang="en-US" sz="2800" kern="0" dirty="0">
                <a:solidFill>
                  <a:srgbClr val="000000"/>
                </a:solidFill>
                <a:latin typeface="Arial-Rounded"/>
                <a:ea typeface="Arial-Rounded"/>
                <a:cs typeface="Arial"/>
                <a:sym typeface="Arial"/>
              </a:rPr>
              <a:t> </a:t>
            </a:r>
            <a:r>
              <a:rPr lang="en-US" sz="2800" kern="0" dirty="0" err="1">
                <a:solidFill>
                  <a:srgbClr val="000000"/>
                </a:solidFill>
                <a:latin typeface="Arial-Rounded"/>
                <a:ea typeface="Arial-Rounded"/>
                <a:cs typeface="Arial"/>
                <a:sym typeface="Arial"/>
              </a:rPr>
              <a:t>số</a:t>
            </a:r>
            <a:r>
              <a:rPr lang="en-US" sz="2800" kern="0" dirty="0">
                <a:solidFill>
                  <a:srgbClr val="000000"/>
                </a:solidFill>
                <a:latin typeface="Arial-Rounded"/>
                <a:ea typeface="Arial-Rounded"/>
                <a:cs typeface="Arial"/>
                <a:sym typeface="Arial"/>
              </a:rPr>
              <a:t> </a:t>
            </a:r>
            <a:r>
              <a:rPr lang="en-US" sz="2800" kern="0" dirty="0" err="1">
                <a:solidFill>
                  <a:srgbClr val="000000"/>
                </a:solidFill>
                <a:latin typeface="Arial-Rounded"/>
                <a:ea typeface="Arial-Rounded"/>
                <a:cs typeface="Arial"/>
                <a:sym typeface="Arial"/>
              </a:rPr>
              <a:t>điều</a:t>
            </a:r>
            <a:r>
              <a:rPr lang="en-US" sz="2800" kern="0" dirty="0">
                <a:solidFill>
                  <a:srgbClr val="000000"/>
                </a:solidFill>
                <a:latin typeface="Arial-Rounded"/>
                <a:ea typeface="Arial-Rounded"/>
                <a:cs typeface="Arial"/>
                <a:sym typeface="Arial"/>
              </a:rPr>
              <a:t> </a:t>
            </a:r>
            <a:r>
              <a:rPr lang="en-US" sz="2800" kern="0" dirty="0" err="1">
                <a:solidFill>
                  <a:srgbClr val="000000"/>
                </a:solidFill>
                <a:latin typeface="Arial-Rounded"/>
                <a:ea typeface="Arial-Rounded"/>
                <a:cs typeface="Arial"/>
                <a:sym typeface="Arial"/>
              </a:rPr>
              <a:t>em</a:t>
            </a:r>
            <a:r>
              <a:rPr lang="en-US" sz="2800" kern="0" dirty="0">
                <a:solidFill>
                  <a:srgbClr val="000000"/>
                </a:solidFill>
                <a:latin typeface="Arial-Rounded"/>
                <a:ea typeface="Arial-Rounded"/>
                <a:cs typeface="Arial"/>
                <a:sym typeface="Arial"/>
              </a:rPr>
              <a:t> </a:t>
            </a:r>
            <a:r>
              <a:rPr lang="en-US" sz="2800" kern="0" dirty="0" err="1">
                <a:solidFill>
                  <a:srgbClr val="000000"/>
                </a:solidFill>
                <a:latin typeface="Arial-Rounded"/>
                <a:ea typeface="Arial-Rounded"/>
                <a:cs typeface="Arial"/>
                <a:sym typeface="Arial"/>
              </a:rPr>
              <a:t>mới</a:t>
            </a:r>
            <a:r>
              <a:rPr lang="en-US" sz="2800" kern="0" dirty="0">
                <a:solidFill>
                  <a:srgbClr val="000000"/>
                </a:solidFill>
                <a:latin typeface="Arial-Rounded"/>
                <a:ea typeface="Arial-Rounded"/>
                <a:cs typeface="Arial"/>
                <a:sym typeface="Arial"/>
              </a:rPr>
              <a:t> </a:t>
            </a:r>
            <a:r>
              <a:rPr lang="en-US" sz="2800" kern="0" dirty="0" err="1">
                <a:solidFill>
                  <a:srgbClr val="000000"/>
                </a:solidFill>
                <a:latin typeface="Arial-Rounded"/>
                <a:ea typeface="Arial-Rounded"/>
                <a:cs typeface="Arial"/>
                <a:sym typeface="Arial"/>
              </a:rPr>
              <a:t>đọc</a:t>
            </a:r>
            <a:r>
              <a:rPr lang="en-US" sz="2800" kern="0" dirty="0">
                <a:solidFill>
                  <a:srgbClr val="000000"/>
                </a:solidFill>
                <a:latin typeface="Arial-Rounded"/>
                <a:ea typeface="Arial-Rounded"/>
                <a:cs typeface="Arial"/>
                <a:sym typeface="Arial"/>
              </a:rPr>
              <a:t> </a:t>
            </a:r>
            <a:r>
              <a:rPr lang="en-US" sz="2800" kern="0" dirty="0" err="1">
                <a:solidFill>
                  <a:srgbClr val="000000"/>
                </a:solidFill>
                <a:latin typeface="Arial-Rounded"/>
                <a:ea typeface="Arial-Rounded"/>
                <a:cs typeface="Arial"/>
                <a:sym typeface="Arial"/>
              </a:rPr>
              <a:t>được</a:t>
            </a:r>
            <a:r>
              <a:rPr lang="en-US" sz="2800" kern="0" dirty="0">
                <a:solidFill>
                  <a:srgbClr val="000000"/>
                </a:solidFill>
                <a:latin typeface="Arial-Rounded"/>
                <a:ea typeface="Arial-Rounded"/>
                <a:cs typeface="Arial"/>
                <a:sym typeface="Arial"/>
              </a:rPr>
              <a:t>.</a:t>
            </a:r>
            <a:endParaRPr lang="vi-VN" sz="2800" kern="0" dirty="0">
              <a:solidFill>
                <a:srgbClr val="000000"/>
              </a:solidFill>
              <a:latin typeface="Arial-Rounded"/>
              <a:ea typeface="Arial-Rounded"/>
              <a:cs typeface="Arial"/>
              <a:sym typeface="Arial"/>
            </a:endParaRPr>
          </a:p>
        </p:txBody>
      </p:sp>
      <p:sp>
        <p:nvSpPr>
          <p:cNvPr id="5" name="TextBox 4">
            <a:extLst>
              <a:ext uri="{FF2B5EF4-FFF2-40B4-BE49-F238E27FC236}">
                <a16:creationId xmlns:a16="http://schemas.microsoft.com/office/drawing/2014/main" id="{8EF09A7A-2079-4987-B074-7689EF20D8AC}"/>
              </a:ext>
            </a:extLst>
          </p:cNvPr>
          <p:cNvSpPr txBox="1"/>
          <p:nvPr/>
        </p:nvSpPr>
        <p:spPr>
          <a:xfrm>
            <a:off x="2112136" y="1962591"/>
            <a:ext cx="8817548" cy="658835"/>
          </a:xfrm>
          <a:prstGeom prst="rect">
            <a:avLst/>
          </a:prstGeom>
          <a:noFill/>
        </p:spPr>
        <p:txBody>
          <a:bodyPr wrap="square" rtlCol="0">
            <a:spAutoFit/>
          </a:bodyPr>
          <a:lstStyle/>
          <a:p>
            <a:pPr lvl="0" algn="just" defTabSz="1219170">
              <a:lnSpc>
                <a:spcPct val="150000"/>
              </a:lnSpc>
              <a:buClr>
                <a:srgbClr val="000000"/>
              </a:buClr>
              <a:defRPr/>
            </a:pP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Hướng</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dẫn</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sử</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dụng</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quạt</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điện</a:t>
            </a:r>
            <a:r>
              <a:rPr lang="en-US" sz="2800" kern="0" dirty="0" smtClean="0">
                <a:solidFill>
                  <a:srgbClr val="00B0F0"/>
                </a:solidFill>
                <a:latin typeface="Arial-Rounded"/>
                <a:ea typeface="Arial-Rounded"/>
                <a:cs typeface="Arial"/>
                <a:sym typeface="Arial"/>
              </a:rPr>
              <a:t>.</a:t>
            </a:r>
            <a:endParaRPr lang="vi-VN" sz="2800" kern="0" dirty="0">
              <a:solidFill>
                <a:srgbClr val="00B0F0"/>
              </a:solidFill>
              <a:latin typeface="Arial-Rounded"/>
              <a:ea typeface="Arial-Rounded"/>
              <a:cs typeface="Arial"/>
              <a:sym typeface="Arial"/>
            </a:endParaRPr>
          </a:p>
        </p:txBody>
      </p:sp>
      <p:sp>
        <p:nvSpPr>
          <p:cNvPr id="7" name="TextBox 6">
            <a:extLst>
              <a:ext uri="{FF2B5EF4-FFF2-40B4-BE49-F238E27FC236}">
                <a16:creationId xmlns:a16="http://schemas.microsoft.com/office/drawing/2014/main" id="{8EF09A7A-2079-4987-B074-7689EF20D8AC}"/>
              </a:ext>
            </a:extLst>
          </p:cNvPr>
          <p:cNvSpPr txBox="1"/>
          <p:nvPr/>
        </p:nvSpPr>
        <p:spPr>
          <a:xfrm>
            <a:off x="2112136" y="2608174"/>
            <a:ext cx="8817548" cy="738664"/>
          </a:xfrm>
          <a:prstGeom prst="rect">
            <a:avLst/>
          </a:prstGeom>
          <a:noFill/>
        </p:spPr>
        <p:txBody>
          <a:bodyPr wrap="square" rtlCol="0">
            <a:spAutoFit/>
          </a:bodyPr>
          <a:lstStyle/>
          <a:p>
            <a:pPr lvl="0" algn="just" defTabSz="1219170">
              <a:lnSpc>
                <a:spcPct val="150000"/>
              </a:lnSpc>
              <a:buClr>
                <a:srgbClr val="000000"/>
              </a:buClr>
              <a:defRPr/>
            </a:pP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Để</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quạt</a:t>
            </a:r>
            <a:r>
              <a:rPr lang="en-US" sz="2800" kern="0" dirty="0" smtClean="0">
                <a:solidFill>
                  <a:srgbClr val="00B0F0"/>
                </a:solidFill>
                <a:latin typeface="Arial-Rounded"/>
                <a:ea typeface="Arial-Rounded"/>
                <a:cs typeface="Arial"/>
                <a:sym typeface="Arial"/>
              </a:rPr>
              <a:t> ở </a:t>
            </a:r>
            <a:r>
              <a:rPr lang="en-US" sz="2800" kern="0" dirty="0" err="1" smtClean="0">
                <a:solidFill>
                  <a:srgbClr val="00B0F0"/>
                </a:solidFill>
                <a:latin typeface="Arial-Rounded"/>
                <a:ea typeface="Arial-Rounded"/>
                <a:cs typeface="Arial"/>
                <a:sym typeface="Arial"/>
              </a:rPr>
              <a:t>vị</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trí</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cân</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bằng</a:t>
            </a:r>
            <a:r>
              <a:rPr lang="en-US" sz="2800" kern="0" dirty="0" smtClean="0">
                <a:solidFill>
                  <a:srgbClr val="00B0F0"/>
                </a:solidFill>
                <a:latin typeface="Arial-Rounded"/>
                <a:ea typeface="Arial-Rounded"/>
                <a:cs typeface="Arial"/>
                <a:sym typeface="Arial"/>
              </a:rPr>
              <a:t>.</a:t>
            </a:r>
            <a:endParaRPr lang="vi-VN" sz="2800" kern="0" dirty="0">
              <a:solidFill>
                <a:srgbClr val="00B0F0"/>
              </a:solidFill>
              <a:latin typeface="Arial-Rounded"/>
              <a:ea typeface="Arial-Rounded"/>
              <a:cs typeface="Arial"/>
              <a:sym typeface="Arial"/>
            </a:endParaRPr>
          </a:p>
        </p:txBody>
      </p:sp>
      <p:sp>
        <p:nvSpPr>
          <p:cNvPr id="8" name="TextBox 7">
            <a:extLst>
              <a:ext uri="{FF2B5EF4-FFF2-40B4-BE49-F238E27FC236}">
                <a16:creationId xmlns:a16="http://schemas.microsoft.com/office/drawing/2014/main" id="{8EF09A7A-2079-4987-B074-7689EF20D8AC}"/>
              </a:ext>
            </a:extLst>
          </p:cNvPr>
          <p:cNvSpPr txBox="1"/>
          <p:nvPr/>
        </p:nvSpPr>
        <p:spPr>
          <a:xfrm>
            <a:off x="2098884" y="3267326"/>
            <a:ext cx="8817548" cy="658835"/>
          </a:xfrm>
          <a:prstGeom prst="rect">
            <a:avLst/>
          </a:prstGeom>
          <a:noFill/>
        </p:spPr>
        <p:txBody>
          <a:bodyPr wrap="square" rtlCol="0">
            <a:spAutoFit/>
          </a:bodyPr>
          <a:lstStyle/>
          <a:p>
            <a:pPr lvl="0" algn="just" defTabSz="1219170">
              <a:lnSpc>
                <a:spcPct val="150000"/>
              </a:lnSpc>
              <a:buClr>
                <a:srgbClr val="000000"/>
              </a:buClr>
              <a:defRPr/>
            </a:pP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Chỉ</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sử</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dụng</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quạt</a:t>
            </a:r>
            <a:r>
              <a:rPr lang="en-US" sz="2800" kern="0" dirty="0" smtClean="0">
                <a:solidFill>
                  <a:srgbClr val="00B0F0"/>
                </a:solidFill>
                <a:latin typeface="Arial-Rounded"/>
                <a:ea typeface="Arial-Rounded"/>
                <a:cs typeface="Arial"/>
                <a:sym typeface="Arial"/>
              </a:rPr>
              <a:t> ở </a:t>
            </a:r>
            <a:r>
              <a:rPr lang="en-US" sz="2800" kern="0" dirty="0" err="1" smtClean="0">
                <a:solidFill>
                  <a:srgbClr val="00B0F0"/>
                </a:solidFill>
                <a:latin typeface="Arial-Rounded"/>
                <a:ea typeface="Arial-Rounded"/>
                <a:cs typeface="Arial"/>
                <a:sym typeface="Arial"/>
              </a:rPr>
              <a:t>những</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nơi</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rộng</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rãi</a:t>
            </a:r>
            <a:r>
              <a:rPr lang="en-US" sz="2800" kern="0" dirty="0" smtClean="0">
                <a:solidFill>
                  <a:srgbClr val="00B0F0"/>
                </a:solidFill>
                <a:latin typeface="Arial-Rounded"/>
                <a:ea typeface="Arial-Rounded"/>
                <a:cs typeface="Arial"/>
                <a:sym typeface="Arial"/>
              </a:rPr>
              <a:t>.</a:t>
            </a:r>
            <a:endParaRPr lang="vi-VN" sz="2800" kern="0" dirty="0">
              <a:solidFill>
                <a:srgbClr val="00B0F0"/>
              </a:solidFill>
              <a:latin typeface="Arial-Rounded"/>
              <a:ea typeface="Arial-Rounded"/>
              <a:cs typeface="Arial"/>
              <a:sym typeface="Arial"/>
            </a:endParaRPr>
          </a:p>
        </p:txBody>
      </p:sp>
      <p:sp>
        <p:nvSpPr>
          <p:cNvPr id="9" name="TextBox 8">
            <a:extLst>
              <a:ext uri="{FF2B5EF4-FFF2-40B4-BE49-F238E27FC236}">
                <a16:creationId xmlns:a16="http://schemas.microsoft.com/office/drawing/2014/main" id="{8EF09A7A-2079-4987-B074-7689EF20D8AC}"/>
              </a:ext>
            </a:extLst>
          </p:cNvPr>
          <p:cNvSpPr txBox="1"/>
          <p:nvPr/>
        </p:nvSpPr>
        <p:spPr>
          <a:xfrm>
            <a:off x="2098884" y="3956441"/>
            <a:ext cx="8817548" cy="1384995"/>
          </a:xfrm>
          <a:prstGeom prst="rect">
            <a:avLst/>
          </a:prstGeom>
          <a:noFill/>
        </p:spPr>
        <p:txBody>
          <a:bodyPr wrap="square" rtlCol="0">
            <a:spAutoFit/>
          </a:bodyPr>
          <a:lstStyle/>
          <a:p>
            <a:pPr lvl="0" algn="just" defTabSz="1219170">
              <a:lnSpc>
                <a:spcPct val="150000"/>
              </a:lnSpc>
              <a:buClr>
                <a:srgbClr val="000000"/>
              </a:buClr>
              <a:defRPr/>
            </a:pP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Không</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sử</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dụng</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quạt</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điện</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trong</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thời</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gian</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dài</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Tắt</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quạt</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khi</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không</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sử</a:t>
            </a:r>
            <a:r>
              <a:rPr lang="en-US" sz="2800" kern="0" dirty="0" smtClean="0">
                <a:solidFill>
                  <a:srgbClr val="00B0F0"/>
                </a:solidFill>
                <a:latin typeface="Arial-Rounded"/>
                <a:ea typeface="Arial-Rounded"/>
                <a:cs typeface="Arial"/>
                <a:sym typeface="Arial"/>
              </a:rPr>
              <a:t> </a:t>
            </a:r>
            <a:r>
              <a:rPr lang="en-US" sz="2800" kern="0" dirty="0" err="1" smtClean="0">
                <a:solidFill>
                  <a:srgbClr val="00B0F0"/>
                </a:solidFill>
                <a:latin typeface="Arial-Rounded"/>
                <a:ea typeface="Arial-Rounded"/>
                <a:cs typeface="Arial"/>
                <a:sym typeface="Arial"/>
              </a:rPr>
              <a:t>dụng</a:t>
            </a:r>
            <a:r>
              <a:rPr lang="en-US" sz="2800" kern="0" dirty="0" smtClean="0">
                <a:solidFill>
                  <a:srgbClr val="00B0F0"/>
                </a:solidFill>
                <a:latin typeface="Arial-Rounded"/>
                <a:ea typeface="Arial-Rounded"/>
                <a:cs typeface="Arial"/>
                <a:sym typeface="Arial"/>
              </a:rPr>
              <a:t>.</a:t>
            </a:r>
            <a:endParaRPr lang="vi-VN" sz="2800" kern="0" dirty="0">
              <a:solidFill>
                <a:srgbClr val="00B0F0"/>
              </a:solidFill>
              <a:latin typeface="Arial-Rounded"/>
              <a:ea typeface="Arial-Rounded"/>
              <a:cs typeface="Arial"/>
              <a:sym typeface="Arial"/>
            </a:endParaRPr>
          </a:p>
        </p:txBody>
      </p:sp>
    </p:spTree>
    <p:extLst>
      <p:ext uri="{BB962C8B-B14F-4D97-AF65-F5344CB8AC3E}">
        <p14:creationId xmlns:p14="http://schemas.microsoft.com/office/powerpoint/2010/main" val="768892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22" presetClass="entr" presetSubtype="4" fill="hold" nodeType="with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48161" y="4285397"/>
            <a:ext cx="11818861" cy="2388358"/>
          </a:xfrm>
          <a:prstGeom prst="rect">
            <a:avLst/>
          </a:prstGeom>
        </p:spPr>
      </p:pic>
      <p:pic>
        <p:nvPicPr>
          <p:cNvPr id="3" name="图片 2"/>
          <p:cNvPicPr>
            <a:picLocks noChangeAspect="1"/>
          </p:cNvPicPr>
          <p:nvPr/>
        </p:nvPicPr>
        <p:blipFill>
          <a:blip r:embed="rId3"/>
          <a:stretch>
            <a:fillRect/>
          </a:stretch>
        </p:blipFill>
        <p:spPr>
          <a:xfrm>
            <a:off x="1921101" y="1473958"/>
            <a:ext cx="9864578" cy="2635291"/>
          </a:xfrm>
          <a:prstGeom prst="rect">
            <a:avLst/>
          </a:prstGeom>
        </p:spPr>
      </p:pic>
      <p:pic>
        <p:nvPicPr>
          <p:cNvPr id="4" name="图片 3"/>
          <p:cNvPicPr>
            <a:picLocks noChangeAspect="1"/>
          </p:cNvPicPr>
          <p:nvPr/>
        </p:nvPicPr>
        <p:blipFill>
          <a:blip r:embed="rId4"/>
          <a:stretch>
            <a:fillRect/>
          </a:stretch>
        </p:blipFill>
        <p:spPr>
          <a:xfrm>
            <a:off x="965881" y="395786"/>
            <a:ext cx="9935813" cy="1302800"/>
          </a:xfrm>
          <a:prstGeom prst="rect">
            <a:avLst/>
          </a:prstGeom>
        </p:spPr>
      </p:pic>
      <p:pic>
        <p:nvPicPr>
          <p:cNvPr id="5" name="图片 4"/>
          <p:cNvPicPr>
            <a:picLocks noChangeAspect="1"/>
          </p:cNvPicPr>
          <p:nvPr/>
        </p:nvPicPr>
        <p:blipFill>
          <a:blip r:embed="rId5"/>
          <a:stretch>
            <a:fillRect/>
          </a:stretch>
        </p:blipFill>
        <p:spPr>
          <a:xfrm>
            <a:off x="406321" y="2872861"/>
            <a:ext cx="7195481" cy="3419904"/>
          </a:xfrm>
          <a:prstGeom prst="rect">
            <a:avLst/>
          </a:prstGeom>
        </p:spPr>
      </p:pic>
      <p:sp>
        <p:nvSpPr>
          <p:cNvPr id="12" name="文本框 11"/>
          <p:cNvSpPr txBox="1"/>
          <p:nvPr/>
        </p:nvSpPr>
        <p:spPr>
          <a:xfrm>
            <a:off x="2823275" y="2187792"/>
            <a:ext cx="873763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0070C0"/>
                </a:solidFill>
                <a:effectLst/>
                <a:uLnTx/>
                <a:uFillTx/>
                <a:latin typeface="Arial-Rounded"/>
                <a:ea typeface="方正静蕾简体" panose="02000000000000000000" pitchFamily="2" charset="-122"/>
                <a:cs typeface="+mn-cs"/>
              </a:rPr>
              <a:t>Củng</a:t>
            </a:r>
            <a:r>
              <a:rPr kumimoji="0" lang="en-US" altLang="zh-CN" sz="5400" b="1" i="0" u="none" strike="noStrike" kern="1200" cap="none" spc="0" normalizeH="0" baseline="0" noProof="0" dirty="0">
                <a:ln>
                  <a:noFill/>
                </a:ln>
                <a:solidFill>
                  <a:srgbClr val="0070C0"/>
                </a:solidFill>
                <a:effectLst/>
                <a:uLnTx/>
                <a:uFillTx/>
                <a:latin typeface="Arial-Rounded"/>
                <a:ea typeface="方正静蕾简体" panose="02000000000000000000" pitchFamily="2" charset="-122"/>
                <a:cs typeface="+mn-cs"/>
              </a:rPr>
              <a:t> </a:t>
            </a:r>
            <a:r>
              <a:rPr kumimoji="0" lang="en-US" altLang="zh-CN" sz="5400" b="1" i="0" u="none" strike="noStrike" kern="1200" cap="none" spc="0" normalizeH="0" baseline="0" noProof="0" dirty="0" err="1">
                <a:ln>
                  <a:noFill/>
                </a:ln>
                <a:solidFill>
                  <a:srgbClr val="0070C0"/>
                </a:solidFill>
                <a:effectLst/>
                <a:uLnTx/>
                <a:uFillTx/>
                <a:latin typeface="Arial-Rounded"/>
                <a:ea typeface="方正静蕾简体" panose="02000000000000000000" pitchFamily="2" charset="-122"/>
                <a:cs typeface="+mn-cs"/>
              </a:rPr>
              <a:t>cố</a:t>
            </a:r>
            <a:r>
              <a:rPr kumimoji="0" lang="en-US" altLang="zh-CN" sz="5400" b="1" i="0" u="none" strike="noStrike" kern="1200" cap="none" spc="0" normalizeH="0" baseline="0" noProof="0" dirty="0">
                <a:ln>
                  <a:noFill/>
                </a:ln>
                <a:solidFill>
                  <a:srgbClr val="0070C0"/>
                </a:solidFill>
                <a:effectLst/>
                <a:uLnTx/>
                <a:uFillTx/>
                <a:latin typeface="Arial-Rounded"/>
                <a:ea typeface="方正静蕾简体" panose="02000000000000000000" pitchFamily="2" charset="-122"/>
                <a:cs typeface="+mn-cs"/>
              </a:rPr>
              <a:t> </a:t>
            </a:r>
            <a:r>
              <a:rPr kumimoji="0" lang="en-US" altLang="zh-CN" sz="5400" b="1" i="0" u="none" strike="noStrike" kern="1200" cap="none" spc="0" normalizeH="0" baseline="0" noProof="0" dirty="0" err="1">
                <a:ln>
                  <a:noFill/>
                </a:ln>
                <a:solidFill>
                  <a:srgbClr val="0070C0"/>
                </a:solidFill>
                <a:effectLst/>
                <a:uLnTx/>
                <a:uFillTx/>
                <a:latin typeface="Arial-Rounded"/>
                <a:ea typeface="方正静蕾简体" panose="02000000000000000000" pitchFamily="2" charset="-122"/>
                <a:cs typeface="+mn-cs"/>
              </a:rPr>
              <a:t>bài</a:t>
            </a:r>
            <a:r>
              <a:rPr kumimoji="0" lang="en-US" altLang="zh-CN" sz="5400" b="1" i="0" u="none" strike="noStrike" kern="1200" cap="none" spc="0" normalizeH="0" baseline="0" noProof="0" dirty="0">
                <a:ln>
                  <a:noFill/>
                </a:ln>
                <a:solidFill>
                  <a:srgbClr val="0070C0"/>
                </a:solidFill>
                <a:effectLst/>
                <a:uLnTx/>
                <a:uFillTx/>
                <a:latin typeface="Arial-Rounded"/>
                <a:ea typeface="方正静蕾简体" panose="02000000000000000000" pitchFamily="2" charset="-122"/>
                <a:cs typeface="+mn-cs"/>
              </a:rPr>
              <a:t> </a:t>
            </a:r>
            <a:r>
              <a:rPr kumimoji="0" lang="en-US" altLang="zh-CN" sz="5400" b="1" i="0" u="none" strike="noStrike" kern="1200" cap="none" spc="0" normalizeH="0" baseline="0" noProof="0" dirty="0" err="1">
                <a:ln>
                  <a:noFill/>
                </a:ln>
                <a:solidFill>
                  <a:srgbClr val="0070C0"/>
                </a:solidFill>
                <a:effectLst/>
                <a:uLnTx/>
                <a:uFillTx/>
                <a:latin typeface="Arial-Rounded"/>
                <a:ea typeface="方正静蕾简体" panose="02000000000000000000" pitchFamily="2" charset="-122"/>
                <a:cs typeface="+mn-cs"/>
              </a:rPr>
              <a:t>học</a:t>
            </a:r>
            <a:endParaRPr kumimoji="0" lang="zh-CN" altLang="en-US" sz="5400" b="1" i="0" u="none" strike="noStrike" kern="1200" cap="none" spc="0" normalizeH="0" baseline="0" noProof="0" dirty="0">
              <a:ln>
                <a:noFill/>
              </a:ln>
              <a:solidFill>
                <a:srgbClr val="0070C0"/>
              </a:solidFill>
              <a:effectLst/>
              <a:uLnTx/>
              <a:uFillTx/>
              <a:latin typeface="Arial-Rounded"/>
              <a:ea typeface="方正静蕾简体" panose="02000000000000000000" pitchFamily="2" charset="-122"/>
              <a:cs typeface="+mn-cs"/>
            </a:endParaRPr>
          </a:p>
        </p:txBody>
      </p:sp>
    </p:spTree>
    <p:extLst>
      <p:ext uri="{BB962C8B-B14F-4D97-AF65-F5344CB8AC3E}">
        <p14:creationId xmlns:p14="http://schemas.microsoft.com/office/powerpoint/2010/main" val="1570609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10533720" cy="7109445"/>
          </a:xfrm>
          <a:prstGeom prst="rect">
            <a:avLst/>
          </a:prstGeom>
        </p:spPr>
      </p:pic>
      <p:pic>
        <p:nvPicPr>
          <p:cNvPr id="16" name="图片 40964" descr="1-40"/>
          <p:cNvPicPr>
            <a:picLocks noChangeAspect="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err="1" smtClean="0">
                <a:solidFill>
                  <a:prstClr val="black"/>
                </a:solidFill>
                <a:latin typeface="HP001 4 hàng" panose="020B0603050302020204" pitchFamily="34" charset="0"/>
                <a:ea typeface="方正卡通简体" panose="03000509000000000000" pitchFamily="65" charset="-122"/>
              </a:rPr>
              <a:t>Sáu</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a:solidFill>
                  <a:prstClr val="black"/>
                </a:solidFill>
                <a:latin typeface="HP001 4 hàng" panose="020B0603050302020204" pitchFamily="34" charset="0"/>
                <a:ea typeface="方正卡通简体" panose="03000509000000000000" pitchFamily="65" charset="-122"/>
              </a:rPr>
              <a:t>1</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Tiếng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1764406" y="1729243"/>
            <a:ext cx="10427594"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Viết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đoạn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văn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giới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thiệu</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một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đồ</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dùng</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trong</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gia</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đình</a:t>
            </a:r>
            <a:r>
              <a:rPr lang="en-US" altLang="zh-CN" sz="3200" b="1" dirty="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3611876074"/>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5">
            <a:lumMod val="20000"/>
            <a:lumOff val="80000"/>
            <a:alpha val="0"/>
          </a:schemeClr>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1A2D095-4B89-4D6D-B858-FDCC4894ACF4}"/>
              </a:ext>
            </a:extLst>
          </p:cNvPr>
          <p:cNvSpPr txBox="1"/>
          <p:nvPr/>
        </p:nvSpPr>
        <p:spPr>
          <a:xfrm>
            <a:off x="83712" y="76674"/>
            <a:ext cx="12024575" cy="605294"/>
          </a:xfrm>
          <a:prstGeom prst="rect">
            <a:avLst/>
          </a:prstGeom>
          <a:noFill/>
        </p:spPr>
        <p:txBody>
          <a:bodyPr wrap="square" rtlCol="0">
            <a:spAutoFit/>
          </a:bodyPr>
          <a:lstStyle/>
          <a:p>
            <a:pPr defTabSz="1219170">
              <a:lnSpc>
                <a:spcPts val="4000"/>
              </a:lnSpc>
              <a:buClr>
                <a:srgbClr val="000000"/>
              </a:buClr>
            </a:pPr>
            <a:r>
              <a:rPr lang="en-US" sz="3200" b="1" kern="0" dirty="0">
                <a:solidFill>
                  <a:srgbClr val="FF0000"/>
                </a:solidFill>
                <a:cs typeface="Arial"/>
                <a:sym typeface="Arial"/>
              </a:rPr>
              <a:t>1. </a:t>
            </a:r>
            <a:r>
              <a:rPr lang="en-US" sz="3200" b="1" kern="0" dirty="0" err="1">
                <a:cs typeface="Arial"/>
                <a:sym typeface="Arial"/>
              </a:rPr>
              <a:t>Kể</a:t>
            </a:r>
            <a:r>
              <a:rPr lang="en-US" sz="3200" b="1" kern="0" dirty="0">
                <a:cs typeface="Arial"/>
                <a:sym typeface="Arial"/>
              </a:rPr>
              <a:t> </a:t>
            </a:r>
            <a:r>
              <a:rPr lang="en-US" sz="3200" b="1" kern="0" dirty="0" err="1">
                <a:cs typeface="Arial"/>
                <a:sym typeface="Arial"/>
              </a:rPr>
              <a:t>tên</a:t>
            </a:r>
            <a:r>
              <a:rPr lang="en-US" sz="3200" b="1" kern="0" dirty="0">
                <a:cs typeface="Arial"/>
                <a:sym typeface="Arial"/>
              </a:rPr>
              <a:t> </a:t>
            </a:r>
            <a:r>
              <a:rPr lang="en-US" sz="3200" b="1" kern="0" dirty="0" err="1">
                <a:cs typeface="Arial"/>
                <a:sym typeface="Arial"/>
              </a:rPr>
              <a:t>các</a:t>
            </a:r>
            <a:r>
              <a:rPr lang="en-US" sz="3200" b="1" kern="0" dirty="0">
                <a:cs typeface="Arial"/>
                <a:sym typeface="Arial"/>
              </a:rPr>
              <a:t> </a:t>
            </a:r>
            <a:r>
              <a:rPr lang="en-US" sz="3200" b="1" kern="0" dirty="0" err="1">
                <a:cs typeface="Arial"/>
                <a:sym typeface="Arial"/>
              </a:rPr>
              <a:t>đồ</a:t>
            </a:r>
            <a:r>
              <a:rPr lang="en-US" sz="3200" b="1" kern="0" dirty="0">
                <a:cs typeface="Arial"/>
                <a:sym typeface="Arial"/>
              </a:rPr>
              <a:t> </a:t>
            </a:r>
            <a:r>
              <a:rPr lang="en-US" sz="3200" b="1" kern="0" dirty="0" err="1">
                <a:cs typeface="Arial"/>
                <a:sym typeface="Arial"/>
              </a:rPr>
              <a:t>vật</a:t>
            </a:r>
            <a:r>
              <a:rPr lang="en-US" sz="3200" b="1" kern="0" dirty="0">
                <a:cs typeface="Arial"/>
                <a:sym typeface="Arial"/>
              </a:rPr>
              <a:t> </a:t>
            </a:r>
            <a:r>
              <a:rPr lang="en-US" sz="3200" b="1" kern="0" dirty="0" err="1">
                <a:cs typeface="Arial"/>
                <a:sym typeface="Arial"/>
              </a:rPr>
              <a:t>được</a:t>
            </a:r>
            <a:r>
              <a:rPr lang="en-US" sz="3200" b="1" kern="0" dirty="0">
                <a:cs typeface="Arial"/>
                <a:sym typeface="Arial"/>
              </a:rPr>
              <a:t> </a:t>
            </a:r>
            <a:r>
              <a:rPr lang="en-US" sz="3200" b="1" kern="0" dirty="0" err="1">
                <a:cs typeface="Arial"/>
                <a:sym typeface="Arial"/>
              </a:rPr>
              <a:t>vẽ</a:t>
            </a:r>
            <a:r>
              <a:rPr lang="en-US" sz="3200" b="1" kern="0" dirty="0">
                <a:cs typeface="Arial"/>
                <a:sym typeface="Arial"/>
              </a:rPr>
              <a:t> </a:t>
            </a:r>
            <a:r>
              <a:rPr lang="en-US" sz="3200" b="1" kern="0" dirty="0" err="1">
                <a:cs typeface="Arial"/>
                <a:sym typeface="Arial"/>
              </a:rPr>
              <a:t>trong</a:t>
            </a:r>
            <a:r>
              <a:rPr lang="en-US" sz="3200" b="1" kern="0" dirty="0">
                <a:cs typeface="Arial"/>
                <a:sym typeface="Arial"/>
              </a:rPr>
              <a:t> </a:t>
            </a:r>
            <a:r>
              <a:rPr lang="en-US" sz="3200" b="1" kern="0" dirty="0" err="1">
                <a:cs typeface="Arial"/>
                <a:sym typeface="Arial"/>
              </a:rPr>
              <a:t>tranh</a:t>
            </a:r>
            <a:r>
              <a:rPr lang="en-US" sz="3200" b="1" kern="0" dirty="0">
                <a:cs typeface="Arial"/>
                <a:sym typeface="Arial"/>
              </a:rPr>
              <a:t> </a:t>
            </a:r>
            <a:r>
              <a:rPr lang="en-US" sz="3200" b="1" kern="0" dirty="0" err="1">
                <a:cs typeface="Arial"/>
                <a:sym typeface="Arial"/>
              </a:rPr>
              <a:t>và</a:t>
            </a:r>
            <a:r>
              <a:rPr lang="en-US" sz="3200" b="1" kern="0" dirty="0">
                <a:cs typeface="Arial"/>
                <a:sym typeface="Arial"/>
              </a:rPr>
              <a:t> </a:t>
            </a:r>
            <a:r>
              <a:rPr lang="en-US" sz="3200" b="1" kern="0" dirty="0" err="1">
                <a:cs typeface="Arial"/>
                <a:sym typeface="Arial"/>
              </a:rPr>
              <a:t>nêu</a:t>
            </a:r>
            <a:r>
              <a:rPr lang="en-US" sz="3200" b="1" kern="0" dirty="0">
                <a:cs typeface="Arial"/>
                <a:sym typeface="Arial"/>
              </a:rPr>
              <a:t> </a:t>
            </a:r>
            <a:r>
              <a:rPr lang="en-US" sz="3200" b="1" kern="0" dirty="0" err="1">
                <a:cs typeface="Arial"/>
                <a:sym typeface="Arial"/>
              </a:rPr>
              <a:t>công</a:t>
            </a:r>
            <a:r>
              <a:rPr lang="en-US" sz="3200" b="1" kern="0" dirty="0">
                <a:cs typeface="Arial"/>
                <a:sym typeface="Arial"/>
              </a:rPr>
              <a:t> </a:t>
            </a:r>
            <a:r>
              <a:rPr lang="en-US" sz="3200" b="1" kern="0" dirty="0" err="1">
                <a:cs typeface="Arial"/>
                <a:sym typeface="Arial"/>
              </a:rPr>
              <a:t>dụng</a:t>
            </a:r>
            <a:r>
              <a:rPr lang="en-US" sz="3200" b="1" kern="0" dirty="0">
                <a:cs typeface="Arial"/>
                <a:sym typeface="Arial"/>
              </a:rPr>
              <a:t> </a:t>
            </a:r>
            <a:r>
              <a:rPr lang="en-US" sz="3200" b="1" kern="0" dirty="0" err="1">
                <a:cs typeface="Arial"/>
                <a:sym typeface="Arial"/>
              </a:rPr>
              <a:t>của</a:t>
            </a:r>
            <a:r>
              <a:rPr lang="en-US" sz="3200" b="1" kern="0" dirty="0">
                <a:cs typeface="Arial"/>
                <a:sym typeface="Arial"/>
              </a:rPr>
              <a:t> </a:t>
            </a:r>
            <a:r>
              <a:rPr lang="en-US" sz="3200" b="1" kern="0" dirty="0" err="1">
                <a:cs typeface="Arial"/>
                <a:sym typeface="Arial"/>
              </a:rPr>
              <a:t>chúng</a:t>
            </a:r>
            <a:r>
              <a:rPr lang="en-US" sz="3200" b="1" kern="0" dirty="0">
                <a:cs typeface="Arial"/>
                <a:sym typeface="Arial"/>
              </a:rPr>
              <a:t>.</a:t>
            </a:r>
          </a:p>
        </p:txBody>
      </p:sp>
      <p:pic>
        <p:nvPicPr>
          <p:cNvPr id="14" name="Picture 13">
            <a:extLst>
              <a:ext uri="{FF2B5EF4-FFF2-40B4-BE49-F238E27FC236}">
                <a16:creationId xmlns:a16="http://schemas.microsoft.com/office/drawing/2014/main" id="{DBB20447-9214-40C8-91D6-60F1DA6E26A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6599583" y="1210614"/>
            <a:ext cx="5327374" cy="5396247"/>
          </a:xfrm>
          <a:prstGeom prst="rect">
            <a:avLst/>
          </a:prstGeom>
        </p:spPr>
      </p:pic>
      <p:grpSp>
        <p:nvGrpSpPr>
          <p:cNvPr id="6" name="Group 5"/>
          <p:cNvGrpSpPr/>
          <p:nvPr/>
        </p:nvGrpSpPr>
        <p:grpSpPr>
          <a:xfrm>
            <a:off x="83712" y="746792"/>
            <a:ext cx="6414053" cy="512169"/>
            <a:chOff x="185530" y="4391136"/>
            <a:chExt cx="6414053" cy="512169"/>
          </a:xfrm>
        </p:grpSpPr>
        <p:sp>
          <p:nvSpPr>
            <p:cNvPr id="5" name="Rectangle 4"/>
            <p:cNvSpPr/>
            <p:nvPr/>
          </p:nvSpPr>
          <p:spPr>
            <a:xfrm>
              <a:off x="185530" y="4391136"/>
              <a:ext cx="1603513"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dirty="0" err="1" smtClean="0">
                  <a:solidFill>
                    <a:srgbClr val="FF0000"/>
                  </a:solidFill>
                </a:rPr>
                <a:t>Đồ</a:t>
              </a:r>
              <a:r>
                <a:rPr lang="en-US" sz="2400" dirty="0" smtClean="0">
                  <a:solidFill>
                    <a:srgbClr val="FF0000"/>
                  </a:solidFill>
                </a:rPr>
                <a:t> </a:t>
              </a:r>
              <a:r>
                <a:rPr lang="en-US" sz="2400" dirty="0" err="1" smtClean="0">
                  <a:solidFill>
                    <a:srgbClr val="FF0000"/>
                  </a:solidFill>
                </a:rPr>
                <a:t>vật</a:t>
              </a:r>
              <a:endParaRPr lang="en-US" sz="2400" dirty="0">
                <a:solidFill>
                  <a:srgbClr val="FF0000"/>
                </a:solidFill>
              </a:endParaRPr>
            </a:p>
          </p:txBody>
        </p:sp>
        <p:sp>
          <p:nvSpPr>
            <p:cNvPr id="27" name="Rectangle 26"/>
            <p:cNvSpPr/>
            <p:nvPr/>
          </p:nvSpPr>
          <p:spPr>
            <a:xfrm>
              <a:off x="1789043" y="4391136"/>
              <a:ext cx="4810540"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dirty="0" err="1" smtClean="0">
                  <a:solidFill>
                    <a:srgbClr val="FF0000"/>
                  </a:solidFill>
                </a:rPr>
                <a:t>Công</a:t>
              </a:r>
              <a:r>
                <a:rPr lang="en-US" sz="2400" dirty="0" smtClean="0">
                  <a:solidFill>
                    <a:srgbClr val="FF0000"/>
                  </a:solidFill>
                </a:rPr>
                <a:t> </a:t>
              </a:r>
              <a:r>
                <a:rPr lang="en-US" sz="2400" dirty="0" err="1" smtClean="0">
                  <a:solidFill>
                    <a:srgbClr val="FF0000"/>
                  </a:solidFill>
                </a:rPr>
                <a:t>dụng</a:t>
              </a:r>
              <a:endParaRPr lang="en-US" sz="2400" dirty="0">
                <a:solidFill>
                  <a:srgbClr val="FF0000"/>
                </a:solidFill>
              </a:endParaRPr>
            </a:p>
          </p:txBody>
        </p:sp>
      </p:grpSp>
      <p:sp>
        <p:nvSpPr>
          <p:cNvPr id="30" name="Rectangle 29"/>
          <p:cNvSpPr/>
          <p:nvPr/>
        </p:nvSpPr>
        <p:spPr>
          <a:xfrm>
            <a:off x="83712" y="1258961"/>
            <a:ext cx="1603513"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2400" dirty="0">
              <a:solidFill>
                <a:srgbClr val="FF0000"/>
              </a:solidFill>
            </a:endParaRPr>
          </a:p>
        </p:txBody>
      </p:sp>
      <p:sp>
        <p:nvSpPr>
          <p:cNvPr id="31" name="Rectangle 30"/>
          <p:cNvSpPr/>
          <p:nvPr/>
        </p:nvSpPr>
        <p:spPr>
          <a:xfrm>
            <a:off x="1687225" y="1258961"/>
            <a:ext cx="4810540"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2400" dirty="0">
              <a:solidFill>
                <a:srgbClr val="FF0000"/>
              </a:solidFill>
            </a:endParaRPr>
          </a:p>
        </p:txBody>
      </p:sp>
      <p:sp>
        <p:nvSpPr>
          <p:cNvPr id="7" name="Rectangle 6"/>
          <p:cNvSpPr/>
          <p:nvPr/>
        </p:nvSpPr>
        <p:spPr>
          <a:xfrm>
            <a:off x="96964" y="1355646"/>
            <a:ext cx="969834" cy="3445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Ti vi</a:t>
            </a:r>
            <a:endParaRPr lang="en-US" sz="2400" dirty="0">
              <a:solidFill>
                <a:schemeClr val="tx1"/>
              </a:solidFill>
            </a:endParaRPr>
          </a:p>
        </p:txBody>
      </p:sp>
      <p:sp>
        <p:nvSpPr>
          <p:cNvPr id="35" name="Rectangle 34"/>
          <p:cNvSpPr/>
          <p:nvPr/>
        </p:nvSpPr>
        <p:spPr>
          <a:xfrm>
            <a:off x="1687225" y="1382522"/>
            <a:ext cx="5295457" cy="3445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smtClean="0">
                <a:solidFill>
                  <a:schemeClr val="tx1"/>
                </a:solidFill>
              </a:rPr>
              <a:t>Giúp</a:t>
            </a:r>
            <a:r>
              <a:rPr lang="en-US" sz="2400" dirty="0" smtClean="0">
                <a:solidFill>
                  <a:schemeClr val="tx1"/>
                </a:solidFill>
              </a:rPr>
              <a:t> </a:t>
            </a:r>
            <a:r>
              <a:rPr lang="en-US" sz="2400" dirty="0" err="1" smtClean="0">
                <a:solidFill>
                  <a:schemeClr val="tx1"/>
                </a:solidFill>
              </a:rPr>
              <a:t>em</a:t>
            </a:r>
            <a:r>
              <a:rPr lang="en-US" sz="2400" dirty="0" smtClean="0">
                <a:solidFill>
                  <a:schemeClr val="tx1"/>
                </a:solidFill>
              </a:rPr>
              <a:t> </a:t>
            </a:r>
            <a:r>
              <a:rPr lang="en-US" sz="2400" dirty="0" err="1" smtClean="0">
                <a:solidFill>
                  <a:schemeClr val="tx1"/>
                </a:solidFill>
              </a:rPr>
              <a:t>xem</a:t>
            </a:r>
            <a:r>
              <a:rPr lang="en-US" sz="2400" dirty="0" smtClean="0">
                <a:solidFill>
                  <a:schemeClr val="tx1"/>
                </a:solidFill>
              </a:rPr>
              <a:t> </a:t>
            </a:r>
            <a:r>
              <a:rPr lang="en-US" sz="2400" dirty="0" err="1" smtClean="0">
                <a:solidFill>
                  <a:schemeClr val="tx1"/>
                </a:solidFill>
              </a:rPr>
              <a:t>nhiều</a:t>
            </a:r>
            <a:r>
              <a:rPr lang="en-US" sz="2400" dirty="0" smtClean="0">
                <a:solidFill>
                  <a:schemeClr val="tx1"/>
                </a:solidFill>
              </a:rPr>
              <a:t> </a:t>
            </a:r>
            <a:r>
              <a:rPr lang="en-US" sz="2400" dirty="0" err="1" smtClean="0">
                <a:solidFill>
                  <a:schemeClr val="tx1"/>
                </a:solidFill>
              </a:rPr>
              <a:t>bộ</a:t>
            </a:r>
            <a:r>
              <a:rPr lang="en-US" sz="2400" dirty="0" smtClean="0">
                <a:solidFill>
                  <a:schemeClr val="tx1"/>
                </a:solidFill>
              </a:rPr>
              <a:t> </a:t>
            </a:r>
            <a:r>
              <a:rPr lang="en-US" sz="2400" dirty="0" err="1" smtClean="0">
                <a:solidFill>
                  <a:schemeClr val="tx1"/>
                </a:solidFill>
              </a:rPr>
              <a:t>phim</a:t>
            </a:r>
            <a:r>
              <a:rPr lang="en-US" sz="2400" dirty="0" smtClean="0">
                <a:solidFill>
                  <a:schemeClr val="tx1"/>
                </a:solidFill>
              </a:rPr>
              <a:t> hay,...</a:t>
            </a:r>
            <a:endParaRPr lang="en-US" sz="2400" dirty="0">
              <a:solidFill>
                <a:schemeClr val="tx1"/>
              </a:solidFill>
            </a:endParaRPr>
          </a:p>
        </p:txBody>
      </p:sp>
      <p:cxnSp>
        <p:nvCxnSpPr>
          <p:cNvPr id="9" name="Straight Connector 8"/>
          <p:cNvCxnSpPr/>
          <p:nvPr/>
        </p:nvCxnSpPr>
        <p:spPr>
          <a:xfrm>
            <a:off x="581881" y="556594"/>
            <a:ext cx="2837180" cy="1325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592281" y="569846"/>
            <a:ext cx="2439615" cy="1325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83712" y="1775050"/>
            <a:ext cx="1603513"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Tủ</a:t>
            </a:r>
            <a:r>
              <a:rPr lang="en-US" sz="2400" dirty="0" smtClean="0">
                <a:solidFill>
                  <a:schemeClr val="tx1"/>
                </a:solidFill>
              </a:rPr>
              <a:t> </a:t>
            </a:r>
            <a:r>
              <a:rPr lang="en-US" sz="2400" dirty="0" err="1" smtClean="0">
                <a:solidFill>
                  <a:schemeClr val="tx1"/>
                </a:solidFill>
              </a:rPr>
              <a:t>lạnh</a:t>
            </a:r>
            <a:endParaRPr lang="en-US" sz="2400" dirty="0">
              <a:solidFill>
                <a:schemeClr val="tx1"/>
              </a:solidFill>
            </a:endParaRPr>
          </a:p>
        </p:txBody>
      </p:sp>
      <p:sp>
        <p:nvSpPr>
          <p:cNvPr id="39" name="Rectangle 38"/>
          <p:cNvSpPr/>
          <p:nvPr/>
        </p:nvSpPr>
        <p:spPr>
          <a:xfrm>
            <a:off x="1687225" y="1775049"/>
            <a:ext cx="4810540"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Giữ</a:t>
            </a:r>
            <a:r>
              <a:rPr lang="en-US" sz="2400" dirty="0" smtClean="0">
                <a:solidFill>
                  <a:schemeClr val="tx1"/>
                </a:solidFill>
              </a:rPr>
              <a:t> </a:t>
            </a:r>
            <a:r>
              <a:rPr lang="en-US" sz="2400" dirty="0" err="1" smtClean="0">
                <a:solidFill>
                  <a:schemeClr val="tx1"/>
                </a:solidFill>
              </a:rPr>
              <a:t>thức</a:t>
            </a:r>
            <a:r>
              <a:rPr lang="en-US" sz="2400" dirty="0" smtClean="0">
                <a:solidFill>
                  <a:schemeClr val="tx1"/>
                </a:solidFill>
              </a:rPr>
              <a:t> </a:t>
            </a:r>
            <a:r>
              <a:rPr lang="en-US" sz="2400" dirty="0" err="1" smtClean="0">
                <a:solidFill>
                  <a:schemeClr val="tx1"/>
                </a:solidFill>
              </a:rPr>
              <a:t>ăn</a:t>
            </a:r>
            <a:r>
              <a:rPr lang="en-US" sz="2400" dirty="0" smtClean="0">
                <a:solidFill>
                  <a:schemeClr val="tx1"/>
                </a:solidFill>
              </a:rPr>
              <a:t> </a:t>
            </a:r>
            <a:r>
              <a:rPr lang="en-US" sz="2400" dirty="0" err="1" smtClean="0">
                <a:solidFill>
                  <a:schemeClr val="tx1"/>
                </a:solidFill>
              </a:rPr>
              <a:t>tươi</a:t>
            </a:r>
            <a:r>
              <a:rPr lang="en-US" sz="2400" dirty="0" smtClean="0">
                <a:solidFill>
                  <a:schemeClr val="tx1"/>
                </a:solidFill>
              </a:rPr>
              <a:t> </a:t>
            </a:r>
            <a:r>
              <a:rPr lang="en-US" sz="2400" dirty="0" err="1" smtClean="0">
                <a:solidFill>
                  <a:schemeClr val="tx1"/>
                </a:solidFill>
              </a:rPr>
              <a:t>lâu</a:t>
            </a:r>
            <a:r>
              <a:rPr lang="en-US" sz="2400" dirty="0" smtClean="0">
                <a:solidFill>
                  <a:schemeClr val="tx1"/>
                </a:solidFill>
              </a:rPr>
              <a:t> </a:t>
            </a:r>
            <a:r>
              <a:rPr lang="en-US" sz="2400" dirty="0" err="1" smtClean="0">
                <a:solidFill>
                  <a:schemeClr val="tx1"/>
                </a:solidFill>
              </a:rPr>
              <a:t>hơn</a:t>
            </a:r>
            <a:r>
              <a:rPr lang="en-US" sz="2400" dirty="0" smtClean="0">
                <a:solidFill>
                  <a:schemeClr val="tx1"/>
                </a:solidFill>
              </a:rPr>
              <a:t>.</a:t>
            </a:r>
            <a:endParaRPr lang="en-US" sz="2400" dirty="0">
              <a:solidFill>
                <a:schemeClr val="tx1"/>
              </a:solidFill>
            </a:endParaRPr>
          </a:p>
        </p:txBody>
      </p:sp>
      <p:sp>
        <p:nvSpPr>
          <p:cNvPr id="49" name="Rectangle 48"/>
          <p:cNvSpPr/>
          <p:nvPr/>
        </p:nvSpPr>
        <p:spPr>
          <a:xfrm>
            <a:off x="83712" y="2287219"/>
            <a:ext cx="1603513"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Quạt</a:t>
            </a:r>
            <a:r>
              <a:rPr lang="en-US" sz="2400" dirty="0" smtClean="0">
                <a:solidFill>
                  <a:schemeClr val="tx1"/>
                </a:solidFill>
              </a:rPr>
              <a:t> </a:t>
            </a:r>
            <a:r>
              <a:rPr lang="en-US" sz="2400" dirty="0" err="1" smtClean="0">
                <a:solidFill>
                  <a:schemeClr val="tx1"/>
                </a:solidFill>
              </a:rPr>
              <a:t>điện</a:t>
            </a:r>
            <a:endParaRPr lang="en-US" sz="2400" dirty="0">
              <a:solidFill>
                <a:schemeClr val="tx1"/>
              </a:solidFill>
            </a:endParaRPr>
          </a:p>
        </p:txBody>
      </p:sp>
      <p:sp>
        <p:nvSpPr>
          <p:cNvPr id="50" name="Rectangle 49"/>
          <p:cNvSpPr/>
          <p:nvPr/>
        </p:nvSpPr>
        <p:spPr>
          <a:xfrm>
            <a:off x="1687225" y="2287218"/>
            <a:ext cx="4810540"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Mát</a:t>
            </a:r>
            <a:r>
              <a:rPr lang="en-US" sz="2400" dirty="0" smtClean="0">
                <a:solidFill>
                  <a:schemeClr val="tx1"/>
                </a:solidFill>
              </a:rPr>
              <a:t> </a:t>
            </a:r>
            <a:r>
              <a:rPr lang="en-US" sz="2400" dirty="0" err="1" smtClean="0">
                <a:solidFill>
                  <a:schemeClr val="tx1"/>
                </a:solidFill>
              </a:rPr>
              <a:t>không</a:t>
            </a:r>
            <a:r>
              <a:rPr lang="en-US" sz="2400" dirty="0" smtClean="0">
                <a:solidFill>
                  <a:schemeClr val="tx1"/>
                </a:solidFill>
              </a:rPr>
              <a:t> </a:t>
            </a:r>
            <a:r>
              <a:rPr lang="en-US" sz="2400" dirty="0" err="1" smtClean="0">
                <a:solidFill>
                  <a:schemeClr val="tx1"/>
                </a:solidFill>
              </a:rPr>
              <a:t>khí</a:t>
            </a:r>
            <a:r>
              <a:rPr lang="en-US" sz="2400" dirty="0" smtClean="0">
                <a:solidFill>
                  <a:schemeClr val="tx1"/>
                </a:solidFill>
              </a:rPr>
              <a:t>.</a:t>
            </a:r>
            <a:endParaRPr lang="en-US" sz="2400" dirty="0">
              <a:solidFill>
                <a:schemeClr val="tx1"/>
              </a:solidFill>
            </a:endParaRPr>
          </a:p>
        </p:txBody>
      </p:sp>
      <p:sp>
        <p:nvSpPr>
          <p:cNvPr id="51" name="Rectangle 50"/>
          <p:cNvSpPr/>
          <p:nvPr/>
        </p:nvSpPr>
        <p:spPr>
          <a:xfrm>
            <a:off x="83712" y="2769428"/>
            <a:ext cx="1603513"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Đồng</a:t>
            </a:r>
            <a:r>
              <a:rPr lang="en-US" sz="2400" dirty="0" smtClean="0">
                <a:solidFill>
                  <a:schemeClr val="tx1"/>
                </a:solidFill>
              </a:rPr>
              <a:t> </a:t>
            </a:r>
            <a:r>
              <a:rPr lang="en-US" sz="2400" dirty="0" err="1" smtClean="0">
                <a:solidFill>
                  <a:schemeClr val="tx1"/>
                </a:solidFill>
              </a:rPr>
              <a:t>hồ</a:t>
            </a:r>
            <a:endParaRPr lang="en-US" sz="2400" dirty="0">
              <a:solidFill>
                <a:schemeClr val="tx1"/>
              </a:solidFill>
            </a:endParaRPr>
          </a:p>
        </p:txBody>
      </p:sp>
      <p:sp>
        <p:nvSpPr>
          <p:cNvPr id="52" name="Rectangle 51"/>
          <p:cNvSpPr/>
          <p:nvPr/>
        </p:nvSpPr>
        <p:spPr>
          <a:xfrm>
            <a:off x="1687225" y="2769427"/>
            <a:ext cx="4810540"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Xem</a:t>
            </a:r>
            <a:r>
              <a:rPr lang="en-US" sz="2400" dirty="0" smtClean="0">
                <a:solidFill>
                  <a:schemeClr val="tx1"/>
                </a:solidFill>
              </a:rPr>
              <a:t> </a:t>
            </a:r>
            <a:r>
              <a:rPr lang="en-US" sz="2400" dirty="0" err="1" smtClean="0">
                <a:solidFill>
                  <a:schemeClr val="tx1"/>
                </a:solidFill>
              </a:rPr>
              <a:t>giờ</a:t>
            </a:r>
            <a:r>
              <a:rPr lang="en-US" sz="2400" dirty="0" smtClean="0">
                <a:solidFill>
                  <a:schemeClr val="tx1"/>
                </a:solidFill>
              </a:rPr>
              <a:t>.</a:t>
            </a:r>
            <a:endParaRPr lang="en-US" sz="2400" dirty="0">
              <a:solidFill>
                <a:schemeClr val="tx1"/>
              </a:solidFill>
            </a:endParaRPr>
          </a:p>
        </p:txBody>
      </p:sp>
      <p:sp>
        <p:nvSpPr>
          <p:cNvPr id="53" name="Rectangle 52"/>
          <p:cNvSpPr/>
          <p:nvPr/>
        </p:nvSpPr>
        <p:spPr>
          <a:xfrm>
            <a:off x="83712" y="3281597"/>
            <a:ext cx="1603513"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Ghế</a:t>
            </a:r>
            <a:r>
              <a:rPr lang="en-US" sz="2400" dirty="0" smtClean="0">
                <a:solidFill>
                  <a:schemeClr val="tx1"/>
                </a:solidFill>
              </a:rPr>
              <a:t> </a:t>
            </a:r>
            <a:r>
              <a:rPr lang="en-US" sz="2400" dirty="0" err="1" smtClean="0">
                <a:solidFill>
                  <a:schemeClr val="tx1"/>
                </a:solidFill>
              </a:rPr>
              <a:t>sô-pha</a:t>
            </a:r>
            <a:endParaRPr lang="en-US" sz="2400" dirty="0">
              <a:solidFill>
                <a:schemeClr val="tx1"/>
              </a:solidFill>
            </a:endParaRPr>
          </a:p>
        </p:txBody>
      </p:sp>
      <p:sp>
        <p:nvSpPr>
          <p:cNvPr id="54" name="Rectangle 53"/>
          <p:cNvSpPr/>
          <p:nvPr/>
        </p:nvSpPr>
        <p:spPr>
          <a:xfrm>
            <a:off x="1687225" y="3281596"/>
            <a:ext cx="4810540"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Ngồi</a:t>
            </a:r>
            <a:r>
              <a:rPr lang="en-US" sz="2400" dirty="0" smtClean="0">
                <a:solidFill>
                  <a:schemeClr val="tx1"/>
                </a:solidFill>
              </a:rPr>
              <a:t>.</a:t>
            </a:r>
            <a:endParaRPr lang="en-US" sz="2400" dirty="0">
              <a:solidFill>
                <a:schemeClr val="tx1"/>
              </a:solidFill>
            </a:endParaRPr>
          </a:p>
        </p:txBody>
      </p:sp>
      <p:sp>
        <p:nvSpPr>
          <p:cNvPr id="55" name="Rectangle 54"/>
          <p:cNvSpPr/>
          <p:nvPr/>
        </p:nvSpPr>
        <p:spPr>
          <a:xfrm>
            <a:off x="83712" y="3788354"/>
            <a:ext cx="1603513"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Bàn</a:t>
            </a:r>
            <a:endParaRPr lang="en-US" sz="2400" dirty="0">
              <a:solidFill>
                <a:schemeClr val="tx1"/>
              </a:solidFill>
            </a:endParaRPr>
          </a:p>
        </p:txBody>
      </p:sp>
      <p:sp>
        <p:nvSpPr>
          <p:cNvPr id="56" name="Rectangle 55"/>
          <p:cNvSpPr/>
          <p:nvPr/>
        </p:nvSpPr>
        <p:spPr>
          <a:xfrm>
            <a:off x="1687225" y="3788353"/>
            <a:ext cx="4810540"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Để</a:t>
            </a:r>
            <a:r>
              <a:rPr lang="en-US" sz="2400" dirty="0" smtClean="0">
                <a:solidFill>
                  <a:schemeClr val="tx1"/>
                </a:solidFill>
              </a:rPr>
              <a:t> </a:t>
            </a:r>
            <a:r>
              <a:rPr lang="en-US" sz="2400" dirty="0" err="1" smtClean="0">
                <a:solidFill>
                  <a:schemeClr val="tx1"/>
                </a:solidFill>
              </a:rPr>
              <a:t>ấm</a:t>
            </a:r>
            <a:r>
              <a:rPr lang="en-US" sz="2400" dirty="0" smtClean="0">
                <a:solidFill>
                  <a:schemeClr val="tx1"/>
                </a:solidFill>
              </a:rPr>
              <a:t> </a:t>
            </a:r>
            <a:r>
              <a:rPr lang="en-US" sz="2400" dirty="0" err="1" smtClean="0">
                <a:solidFill>
                  <a:schemeClr val="tx1"/>
                </a:solidFill>
              </a:rPr>
              <a:t>chén</a:t>
            </a:r>
            <a:r>
              <a:rPr lang="en-US" sz="2400" dirty="0">
                <a:solidFill>
                  <a:schemeClr val="tx1"/>
                </a:solidFill>
              </a:rPr>
              <a:t>,</a:t>
            </a:r>
            <a:r>
              <a:rPr lang="en-US" sz="2400" dirty="0" smtClean="0">
                <a:solidFill>
                  <a:schemeClr val="tx1"/>
                </a:solidFill>
              </a:rPr>
              <a:t> </a:t>
            </a:r>
            <a:r>
              <a:rPr lang="en-US" sz="2400" dirty="0" err="1" smtClean="0">
                <a:solidFill>
                  <a:schemeClr val="tx1"/>
                </a:solidFill>
              </a:rPr>
              <a:t>Lọ</a:t>
            </a:r>
            <a:r>
              <a:rPr lang="en-US" sz="2400" dirty="0" smtClean="0">
                <a:solidFill>
                  <a:schemeClr val="tx1"/>
                </a:solidFill>
              </a:rPr>
              <a:t> </a:t>
            </a:r>
            <a:r>
              <a:rPr lang="en-US" sz="2400" dirty="0" err="1" smtClean="0">
                <a:solidFill>
                  <a:schemeClr val="tx1"/>
                </a:solidFill>
              </a:rPr>
              <a:t>hoa</a:t>
            </a:r>
            <a:r>
              <a:rPr lang="en-US" sz="2400" dirty="0" smtClean="0">
                <a:solidFill>
                  <a:schemeClr val="tx1"/>
                </a:solidFill>
              </a:rPr>
              <a:t>.</a:t>
            </a:r>
            <a:endParaRPr lang="en-US" sz="2400" dirty="0">
              <a:solidFill>
                <a:schemeClr val="tx1"/>
              </a:solidFill>
            </a:endParaRPr>
          </a:p>
        </p:txBody>
      </p:sp>
      <p:sp>
        <p:nvSpPr>
          <p:cNvPr id="57" name="Rectangle 56"/>
          <p:cNvSpPr/>
          <p:nvPr/>
        </p:nvSpPr>
        <p:spPr>
          <a:xfrm>
            <a:off x="83712" y="4303042"/>
            <a:ext cx="1603513"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Đèn</a:t>
            </a:r>
            <a:r>
              <a:rPr lang="en-US" sz="2400" dirty="0" smtClean="0">
                <a:solidFill>
                  <a:schemeClr val="tx1"/>
                </a:solidFill>
              </a:rPr>
              <a:t> </a:t>
            </a:r>
            <a:r>
              <a:rPr lang="en-US" sz="2400" dirty="0" err="1" smtClean="0">
                <a:solidFill>
                  <a:schemeClr val="tx1"/>
                </a:solidFill>
              </a:rPr>
              <a:t>bàn</a:t>
            </a:r>
            <a:endParaRPr lang="en-US" sz="2400" dirty="0">
              <a:solidFill>
                <a:schemeClr val="tx1"/>
              </a:solidFill>
            </a:endParaRPr>
          </a:p>
        </p:txBody>
      </p:sp>
      <p:sp>
        <p:nvSpPr>
          <p:cNvPr id="58" name="Rectangle 57"/>
          <p:cNvSpPr/>
          <p:nvPr/>
        </p:nvSpPr>
        <p:spPr>
          <a:xfrm>
            <a:off x="1687225" y="4303041"/>
            <a:ext cx="4810540"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Chiếu</a:t>
            </a:r>
            <a:r>
              <a:rPr lang="en-US" sz="2400" dirty="0" smtClean="0">
                <a:solidFill>
                  <a:schemeClr val="tx1"/>
                </a:solidFill>
              </a:rPr>
              <a:t> </a:t>
            </a:r>
            <a:r>
              <a:rPr lang="en-US" sz="2400" dirty="0" err="1" smtClean="0">
                <a:solidFill>
                  <a:schemeClr val="tx1"/>
                </a:solidFill>
              </a:rPr>
              <a:t>sáng</a:t>
            </a:r>
            <a:r>
              <a:rPr lang="en-US" sz="2400" dirty="0" smtClean="0">
                <a:solidFill>
                  <a:schemeClr val="tx1"/>
                </a:solidFill>
              </a:rPr>
              <a:t>.</a:t>
            </a:r>
            <a:endParaRPr lang="en-US" sz="2400" dirty="0">
              <a:solidFill>
                <a:schemeClr val="tx1"/>
              </a:solidFill>
            </a:endParaRPr>
          </a:p>
        </p:txBody>
      </p:sp>
      <p:sp>
        <p:nvSpPr>
          <p:cNvPr id="59" name="Rectangle 58"/>
          <p:cNvSpPr/>
          <p:nvPr/>
        </p:nvSpPr>
        <p:spPr>
          <a:xfrm>
            <a:off x="83712" y="4815211"/>
            <a:ext cx="1603513"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Máy</a:t>
            </a:r>
            <a:r>
              <a:rPr lang="en-US" sz="2400" dirty="0" smtClean="0">
                <a:solidFill>
                  <a:schemeClr val="tx1"/>
                </a:solidFill>
              </a:rPr>
              <a:t> </a:t>
            </a:r>
            <a:r>
              <a:rPr lang="en-US" sz="2400" dirty="0" err="1" smtClean="0">
                <a:solidFill>
                  <a:schemeClr val="tx1"/>
                </a:solidFill>
              </a:rPr>
              <a:t>tính</a:t>
            </a:r>
            <a:endParaRPr lang="en-US" sz="2400" dirty="0">
              <a:solidFill>
                <a:schemeClr val="tx1"/>
              </a:solidFill>
            </a:endParaRPr>
          </a:p>
        </p:txBody>
      </p:sp>
      <p:sp>
        <p:nvSpPr>
          <p:cNvPr id="60" name="Rectangle 59"/>
          <p:cNvSpPr/>
          <p:nvPr/>
        </p:nvSpPr>
        <p:spPr>
          <a:xfrm>
            <a:off x="1687225" y="4815210"/>
            <a:ext cx="4810540"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Tìm</a:t>
            </a:r>
            <a:r>
              <a:rPr lang="en-US" sz="2400" dirty="0" smtClean="0">
                <a:solidFill>
                  <a:schemeClr val="tx1"/>
                </a:solidFill>
              </a:rPr>
              <a:t> </a:t>
            </a:r>
            <a:r>
              <a:rPr lang="en-US" sz="2400" dirty="0" err="1" smtClean="0">
                <a:solidFill>
                  <a:schemeClr val="tx1"/>
                </a:solidFill>
              </a:rPr>
              <a:t>kiếm</a:t>
            </a:r>
            <a:r>
              <a:rPr lang="en-US" sz="2400" dirty="0" smtClean="0">
                <a:solidFill>
                  <a:schemeClr val="tx1"/>
                </a:solidFill>
              </a:rPr>
              <a:t> </a:t>
            </a:r>
            <a:r>
              <a:rPr lang="en-US" sz="2400" dirty="0" err="1" smtClean="0">
                <a:solidFill>
                  <a:schemeClr val="tx1"/>
                </a:solidFill>
              </a:rPr>
              <a:t>thông</a:t>
            </a:r>
            <a:r>
              <a:rPr lang="en-US" sz="2400" dirty="0" smtClean="0">
                <a:solidFill>
                  <a:schemeClr val="tx1"/>
                </a:solidFill>
              </a:rPr>
              <a:t> tin</a:t>
            </a:r>
            <a:endParaRPr lang="en-US" sz="2400" dirty="0">
              <a:solidFill>
                <a:schemeClr val="tx1"/>
              </a:solidFill>
            </a:endParaRPr>
          </a:p>
        </p:txBody>
      </p:sp>
      <p:sp>
        <p:nvSpPr>
          <p:cNvPr id="61" name="Rectangle 60"/>
          <p:cNvSpPr/>
          <p:nvPr/>
        </p:nvSpPr>
        <p:spPr>
          <a:xfrm>
            <a:off x="83712" y="5297420"/>
            <a:ext cx="1603513"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000" dirty="0" err="1" smtClean="0">
                <a:solidFill>
                  <a:schemeClr val="tx1"/>
                </a:solidFill>
              </a:rPr>
              <a:t>Nồi</a:t>
            </a:r>
            <a:r>
              <a:rPr lang="en-US" sz="2000" dirty="0" smtClean="0">
                <a:solidFill>
                  <a:schemeClr val="tx1"/>
                </a:solidFill>
              </a:rPr>
              <a:t> </a:t>
            </a:r>
            <a:r>
              <a:rPr lang="en-US" sz="2000" dirty="0" err="1" smtClean="0">
                <a:solidFill>
                  <a:schemeClr val="tx1"/>
                </a:solidFill>
              </a:rPr>
              <a:t>cơm</a:t>
            </a:r>
            <a:r>
              <a:rPr lang="en-US" sz="2000" dirty="0" smtClean="0">
                <a:solidFill>
                  <a:schemeClr val="tx1"/>
                </a:solidFill>
              </a:rPr>
              <a:t> </a:t>
            </a:r>
            <a:r>
              <a:rPr lang="en-US" sz="2000" dirty="0" err="1" smtClean="0">
                <a:solidFill>
                  <a:schemeClr val="tx1"/>
                </a:solidFill>
              </a:rPr>
              <a:t>điện</a:t>
            </a:r>
            <a:endParaRPr lang="en-US" sz="2000" dirty="0">
              <a:solidFill>
                <a:schemeClr val="tx1"/>
              </a:solidFill>
            </a:endParaRPr>
          </a:p>
        </p:txBody>
      </p:sp>
      <p:sp>
        <p:nvSpPr>
          <p:cNvPr id="62" name="Rectangle 61"/>
          <p:cNvSpPr/>
          <p:nvPr/>
        </p:nvSpPr>
        <p:spPr>
          <a:xfrm>
            <a:off x="1687225" y="5297419"/>
            <a:ext cx="4810540"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Nấu</a:t>
            </a:r>
            <a:r>
              <a:rPr lang="en-US" sz="2400" dirty="0" smtClean="0">
                <a:solidFill>
                  <a:schemeClr val="tx1"/>
                </a:solidFill>
              </a:rPr>
              <a:t> </a:t>
            </a:r>
            <a:r>
              <a:rPr lang="en-US" sz="2400" dirty="0" err="1" smtClean="0">
                <a:solidFill>
                  <a:schemeClr val="tx1"/>
                </a:solidFill>
              </a:rPr>
              <a:t>cơm</a:t>
            </a:r>
            <a:r>
              <a:rPr lang="en-US" sz="2400" dirty="0" smtClean="0">
                <a:solidFill>
                  <a:schemeClr val="tx1"/>
                </a:solidFill>
              </a:rPr>
              <a:t>, </a:t>
            </a:r>
            <a:r>
              <a:rPr lang="en-US" sz="2400" dirty="0" err="1" smtClean="0">
                <a:solidFill>
                  <a:schemeClr val="tx1"/>
                </a:solidFill>
              </a:rPr>
              <a:t>nấu</a:t>
            </a:r>
            <a:r>
              <a:rPr lang="en-US" sz="2400" dirty="0" smtClean="0">
                <a:solidFill>
                  <a:schemeClr val="tx1"/>
                </a:solidFill>
              </a:rPr>
              <a:t> </a:t>
            </a:r>
            <a:r>
              <a:rPr lang="en-US" sz="2400" dirty="0" err="1" smtClean="0">
                <a:solidFill>
                  <a:schemeClr val="tx1"/>
                </a:solidFill>
              </a:rPr>
              <a:t>cháo</a:t>
            </a:r>
            <a:r>
              <a:rPr lang="en-US" sz="2400" dirty="0" smtClean="0">
                <a:solidFill>
                  <a:schemeClr val="tx1"/>
                </a:solidFill>
              </a:rPr>
              <a:t>,...</a:t>
            </a:r>
            <a:endParaRPr lang="en-US" sz="2400" dirty="0">
              <a:solidFill>
                <a:schemeClr val="tx1"/>
              </a:solidFill>
            </a:endParaRPr>
          </a:p>
        </p:txBody>
      </p:sp>
      <p:sp>
        <p:nvSpPr>
          <p:cNvPr id="63" name="Rectangle 62"/>
          <p:cNvSpPr/>
          <p:nvPr/>
        </p:nvSpPr>
        <p:spPr>
          <a:xfrm>
            <a:off x="83712" y="5809589"/>
            <a:ext cx="1603513"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Tủ</a:t>
            </a:r>
            <a:r>
              <a:rPr lang="en-US" sz="2400" dirty="0">
                <a:solidFill>
                  <a:schemeClr val="tx1"/>
                </a:solidFill>
              </a:rPr>
              <a:t> </a:t>
            </a:r>
          </a:p>
        </p:txBody>
      </p:sp>
      <p:sp>
        <p:nvSpPr>
          <p:cNvPr id="64" name="Rectangle 63"/>
          <p:cNvSpPr/>
          <p:nvPr/>
        </p:nvSpPr>
        <p:spPr>
          <a:xfrm>
            <a:off x="1687225" y="5809588"/>
            <a:ext cx="4810540"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err="1" smtClean="0">
                <a:solidFill>
                  <a:schemeClr val="tx1"/>
                </a:solidFill>
              </a:rPr>
              <a:t>Đựng</a:t>
            </a:r>
            <a:r>
              <a:rPr lang="en-US" sz="2400" dirty="0" smtClean="0">
                <a:solidFill>
                  <a:schemeClr val="tx1"/>
                </a:solidFill>
              </a:rPr>
              <a:t> </a:t>
            </a:r>
            <a:r>
              <a:rPr lang="en-US" sz="2400" dirty="0" err="1" smtClean="0">
                <a:solidFill>
                  <a:schemeClr val="tx1"/>
                </a:solidFill>
              </a:rPr>
              <a:t>đồ</a:t>
            </a:r>
            <a:r>
              <a:rPr lang="en-US" sz="2400" dirty="0" smtClean="0">
                <a:solidFill>
                  <a:schemeClr val="tx1"/>
                </a:solidFill>
              </a:rPr>
              <a:t>.</a:t>
            </a:r>
            <a:endParaRPr lang="en-US" sz="2400" dirty="0">
              <a:solidFill>
                <a:schemeClr val="tx1"/>
              </a:solidFill>
            </a:endParaRPr>
          </a:p>
        </p:txBody>
      </p:sp>
      <p:sp>
        <p:nvSpPr>
          <p:cNvPr id="65" name="Rectangle 64"/>
          <p:cNvSpPr/>
          <p:nvPr/>
        </p:nvSpPr>
        <p:spPr>
          <a:xfrm>
            <a:off x="83712" y="6329598"/>
            <a:ext cx="1603513"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smtClean="0">
                <a:solidFill>
                  <a:schemeClr val="tx1"/>
                </a:solidFill>
              </a:rPr>
              <a:t>...</a:t>
            </a:r>
            <a:endParaRPr lang="en-US" sz="2400" dirty="0">
              <a:solidFill>
                <a:schemeClr val="tx1"/>
              </a:solidFill>
            </a:endParaRPr>
          </a:p>
        </p:txBody>
      </p:sp>
      <p:sp>
        <p:nvSpPr>
          <p:cNvPr id="66" name="Rectangle 65"/>
          <p:cNvSpPr/>
          <p:nvPr/>
        </p:nvSpPr>
        <p:spPr>
          <a:xfrm>
            <a:off x="1687225" y="6329597"/>
            <a:ext cx="4810540" cy="51216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400" dirty="0" smtClean="0">
                <a:solidFill>
                  <a:schemeClr val="tx1"/>
                </a:solidFill>
              </a:rPr>
              <a:t>...</a:t>
            </a:r>
            <a:endParaRPr lang="en-US" sz="2400" dirty="0">
              <a:solidFill>
                <a:schemeClr val="tx1"/>
              </a:solidFill>
            </a:endParaRPr>
          </a:p>
        </p:txBody>
      </p:sp>
    </p:spTree>
    <p:extLst>
      <p:ext uri="{BB962C8B-B14F-4D97-AF65-F5344CB8AC3E}">
        <p14:creationId xmlns:p14="http://schemas.microsoft.com/office/powerpoint/2010/main" val="116538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p:cTn id="21" dur="500" fill="hold"/>
                                        <p:tgtEl>
                                          <p:spTgt spid="36"/>
                                        </p:tgtEl>
                                        <p:attrNameLst>
                                          <p:attrName>ppt_w</p:attrName>
                                        </p:attrNameLst>
                                      </p:cBhvr>
                                      <p:tavLst>
                                        <p:tav tm="0">
                                          <p:val>
                                            <p:fltVal val="0"/>
                                          </p:val>
                                        </p:tav>
                                        <p:tav tm="100000">
                                          <p:val>
                                            <p:strVal val="#ppt_w"/>
                                          </p:val>
                                        </p:tav>
                                      </p:tavLst>
                                    </p:anim>
                                    <p:anim calcmode="lin" valueType="num">
                                      <p:cBhvr>
                                        <p:cTn id="22" dur="500" fill="hold"/>
                                        <p:tgtEl>
                                          <p:spTgt spid="36"/>
                                        </p:tgtEl>
                                        <p:attrNameLst>
                                          <p:attrName>ppt_h</p:attrName>
                                        </p:attrNameLst>
                                      </p:cBhvr>
                                      <p:tavLst>
                                        <p:tav tm="0">
                                          <p:val>
                                            <p:fltVal val="0"/>
                                          </p:val>
                                        </p:tav>
                                        <p:tav tm="100000">
                                          <p:val>
                                            <p:strVal val="#ppt_h"/>
                                          </p:val>
                                        </p:tav>
                                      </p:tavLst>
                                    </p:anim>
                                    <p:animEffect transition="in" filter="fade">
                                      <p:cBhvr>
                                        <p:cTn id="23" dur="500"/>
                                        <p:tgtEl>
                                          <p:spTgt spid="3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fltVal val="0"/>
                                          </p:val>
                                        </p:tav>
                                        <p:tav tm="100000">
                                          <p:val>
                                            <p:strVal val="#ppt_w"/>
                                          </p:val>
                                        </p:tav>
                                      </p:tavLst>
                                    </p:anim>
                                    <p:anim calcmode="lin" valueType="num">
                                      <p:cBhvr>
                                        <p:cTn id="43" dur="500" fill="hold"/>
                                        <p:tgtEl>
                                          <p:spTgt spid="7"/>
                                        </p:tgtEl>
                                        <p:attrNameLst>
                                          <p:attrName>ppt_h</p:attrName>
                                        </p:attrNameLst>
                                      </p:cBhvr>
                                      <p:tavLst>
                                        <p:tav tm="0">
                                          <p:val>
                                            <p:fltVal val="0"/>
                                          </p:val>
                                        </p:tav>
                                        <p:tav tm="100000">
                                          <p:val>
                                            <p:strVal val="#ppt_h"/>
                                          </p:val>
                                        </p:tav>
                                      </p:tavLst>
                                    </p:anim>
                                    <p:animEffect transition="in" filter="fade">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p:cTn id="49" dur="500" fill="hold"/>
                                        <p:tgtEl>
                                          <p:spTgt spid="31"/>
                                        </p:tgtEl>
                                        <p:attrNameLst>
                                          <p:attrName>ppt_w</p:attrName>
                                        </p:attrNameLst>
                                      </p:cBhvr>
                                      <p:tavLst>
                                        <p:tav tm="0">
                                          <p:val>
                                            <p:fltVal val="0"/>
                                          </p:val>
                                        </p:tav>
                                        <p:tav tm="100000">
                                          <p:val>
                                            <p:strVal val="#ppt_w"/>
                                          </p:val>
                                        </p:tav>
                                      </p:tavLst>
                                    </p:anim>
                                    <p:anim calcmode="lin" valueType="num">
                                      <p:cBhvr>
                                        <p:cTn id="50" dur="500" fill="hold"/>
                                        <p:tgtEl>
                                          <p:spTgt spid="31"/>
                                        </p:tgtEl>
                                        <p:attrNameLst>
                                          <p:attrName>ppt_h</p:attrName>
                                        </p:attrNameLst>
                                      </p:cBhvr>
                                      <p:tavLst>
                                        <p:tav tm="0">
                                          <p:val>
                                            <p:fltVal val="0"/>
                                          </p:val>
                                        </p:tav>
                                        <p:tav tm="100000">
                                          <p:val>
                                            <p:strVal val="#ppt_h"/>
                                          </p:val>
                                        </p:tav>
                                      </p:tavLst>
                                    </p:anim>
                                    <p:animEffect transition="in" filter="fade">
                                      <p:cBhvr>
                                        <p:cTn id="51" dur="500"/>
                                        <p:tgtEl>
                                          <p:spTgt spid="31"/>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5"/>
                                        </p:tgtEl>
                                        <p:attrNameLst>
                                          <p:attrName>style.visibility</p:attrName>
                                        </p:attrNameLst>
                                      </p:cBhvr>
                                      <p:to>
                                        <p:strVal val="visible"/>
                                      </p:to>
                                    </p:set>
                                    <p:anim calcmode="lin" valueType="num">
                                      <p:cBhvr>
                                        <p:cTn id="56" dur="500" fill="hold"/>
                                        <p:tgtEl>
                                          <p:spTgt spid="35"/>
                                        </p:tgtEl>
                                        <p:attrNameLst>
                                          <p:attrName>ppt_w</p:attrName>
                                        </p:attrNameLst>
                                      </p:cBhvr>
                                      <p:tavLst>
                                        <p:tav tm="0">
                                          <p:val>
                                            <p:fltVal val="0"/>
                                          </p:val>
                                        </p:tav>
                                        <p:tav tm="100000">
                                          <p:val>
                                            <p:strVal val="#ppt_w"/>
                                          </p:val>
                                        </p:tav>
                                      </p:tavLst>
                                    </p:anim>
                                    <p:anim calcmode="lin" valueType="num">
                                      <p:cBhvr>
                                        <p:cTn id="57" dur="500" fill="hold"/>
                                        <p:tgtEl>
                                          <p:spTgt spid="35"/>
                                        </p:tgtEl>
                                        <p:attrNameLst>
                                          <p:attrName>ppt_h</p:attrName>
                                        </p:attrNameLst>
                                      </p:cBhvr>
                                      <p:tavLst>
                                        <p:tav tm="0">
                                          <p:val>
                                            <p:fltVal val="0"/>
                                          </p:val>
                                        </p:tav>
                                        <p:tav tm="100000">
                                          <p:val>
                                            <p:strVal val="#ppt_h"/>
                                          </p:val>
                                        </p:tav>
                                      </p:tavLst>
                                    </p:anim>
                                    <p:animEffect transition="in" filter="fade">
                                      <p:cBhvr>
                                        <p:cTn id="58" dur="500"/>
                                        <p:tgtEl>
                                          <p:spTgt spid="35"/>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8"/>
                                        </p:tgtEl>
                                        <p:attrNameLst>
                                          <p:attrName>style.visibility</p:attrName>
                                        </p:attrNameLst>
                                      </p:cBhvr>
                                      <p:to>
                                        <p:strVal val="visible"/>
                                      </p:to>
                                    </p:set>
                                    <p:anim calcmode="lin" valueType="num">
                                      <p:cBhvr>
                                        <p:cTn id="63" dur="500" fill="hold"/>
                                        <p:tgtEl>
                                          <p:spTgt spid="38"/>
                                        </p:tgtEl>
                                        <p:attrNameLst>
                                          <p:attrName>ppt_w</p:attrName>
                                        </p:attrNameLst>
                                      </p:cBhvr>
                                      <p:tavLst>
                                        <p:tav tm="0">
                                          <p:val>
                                            <p:fltVal val="0"/>
                                          </p:val>
                                        </p:tav>
                                        <p:tav tm="100000">
                                          <p:val>
                                            <p:strVal val="#ppt_w"/>
                                          </p:val>
                                        </p:tav>
                                      </p:tavLst>
                                    </p:anim>
                                    <p:anim calcmode="lin" valueType="num">
                                      <p:cBhvr>
                                        <p:cTn id="64" dur="500" fill="hold"/>
                                        <p:tgtEl>
                                          <p:spTgt spid="38"/>
                                        </p:tgtEl>
                                        <p:attrNameLst>
                                          <p:attrName>ppt_h</p:attrName>
                                        </p:attrNameLst>
                                      </p:cBhvr>
                                      <p:tavLst>
                                        <p:tav tm="0">
                                          <p:val>
                                            <p:fltVal val="0"/>
                                          </p:val>
                                        </p:tav>
                                        <p:tav tm="100000">
                                          <p:val>
                                            <p:strVal val="#ppt_h"/>
                                          </p:val>
                                        </p:tav>
                                      </p:tavLst>
                                    </p:anim>
                                    <p:animEffect transition="in" filter="fade">
                                      <p:cBhvr>
                                        <p:cTn id="65" dur="500"/>
                                        <p:tgtEl>
                                          <p:spTgt spid="38"/>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39"/>
                                        </p:tgtEl>
                                        <p:attrNameLst>
                                          <p:attrName>style.visibility</p:attrName>
                                        </p:attrNameLst>
                                      </p:cBhvr>
                                      <p:to>
                                        <p:strVal val="visible"/>
                                      </p:to>
                                    </p:set>
                                    <p:anim calcmode="lin" valueType="num">
                                      <p:cBhvr>
                                        <p:cTn id="70" dur="500" fill="hold"/>
                                        <p:tgtEl>
                                          <p:spTgt spid="39"/>
                                        </p:tgtEl>
                                        <p:attrNameLst>
                                          <p:attrName>ppt_w</p:attrName>
                                        </p:attrNameLst>
                                      </p:cBhvr>
                                      <p:tavLst>
                                        <p:tav tm="0">
                                          <p:val>
                                            <p:fltVal val="0"/>
                                          </p:val>
                                        </p:tav>
                                        <p:tav tm="100000">
                                          <p:val>
                                            <p:strVal val="#ppt_w"/>
                                          </p:val>
                                        </p:tav>
                                      </p:tavLst>
                                    </p:anim>
                                    <p:anim calcmode="lin" valueType="num">
                                      <p:cBhvr>
                                        <p:cTn id="71" dur="500" fill="hold"/>
                                        <p:tgtEl>
                                          <p:spTgt spid="39"/>
                                        </p:tgtEl>
                                        <p:attrNameLst>
                                          <p:attrName>ppt_h</p:attrName>
                                        </p:attrNameLst>
                                      </p:cBhvr>
                                      <p:tavLst>
                                        <p:tav tm="0">
                                          <p:val>
                                            <p:fltVal val="0"/>
                                          </p:val>
                                        </p:tav>
                                        <p:tav tm="100000">
                                          <p:val>
                                            <p:strVal val="#ppt_h"/>
                                          </p:val>
                                        </p:tav>
                                      </p:tavLst>
                                    </p:anim>
                                    <p:animEffect transition="in" filter="fade">
                                      <p:cBhvr>
                                        <p:cTn id="72" dur="500"/>
                                        <p:tgtEl>
                                          <p:spTgt spid="39"/>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49"/>
                                        </p:tgtEl>
                                        <p:attrNameLst>
                                          <p:attrName>style.visibility</p:attrName>
                                        </p:attrNameLst>
                                      </p:cBhvr>
                                      <p:to>
                                        <p:strVal val="visible"/>
                                      </p:to>
                                    </p:set>
                                    <p:anim calcmode="lin" valueType="num">
                                      <p:cBhvr>
                                        <p:cTn id="77" dur="500" fill="hold"/>
                                        <p:tgtEl>
                                          <p:spTgt spid="49"/>
                                        </p:tgtEl>
                                        <p:attrNameLst>
                                          <p:attrName>ppt_w</p:attrName>
                                        </p:attrNameLst>
                                      </p:cBhvr>
                                      <p:tavLst>
                                        <p:tav tm="0">
                                          <p:val>
                                            <p:fltVal val="0"/>
                                          </p:val>
                                        </p:tav>
                                        <p:tav tm="100000">
                                          <p:val>
                                            <p:strVal val="#ppt_w"/>
                                          </p:val>
                                        </p:tav>
                                      </p:tavLst>
                                    </p:anim>
                                    <p:anim calcmode="lin" valueType="num">
                                      <p:cBhvr>
                                        <p:cTn id="78" dur="500" fill="hold"/>
                                        <p:tgtEl>
                                          <p:spTgt spid="49"/>
                                        </p:tgtEl>
                                        <p:attrNameLst>
                                          <p:attrName>ppt_h</p:attrName>
                                        </p:attrNameLst>
                                      </p:cBhvr>
                                      <p:tavLst>
                                        <p:tav tm="0">
                                          <p:val>
                                            <p:fltVal val="0"/>
                                          </p:val>
                                        </p:tav>
                                        <p:tav tm="100000">
                                          <p:val>
                                            <p:strVal val="#ppt_h"/>
                                          </p:val>
                                        </p:tav>
                                      </p:tavLst>
                                    </p:anim>
                                    <p:animEffect transition="in" filter="fade">
                                      <p:cBhvr>
                                        <p:cTn id="79" dur="500"/>
                                        <p:tgtEl>
                                          <p:spTgt spid="49"/>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50"/>
                                        </p:tgtEl>
                                        <p:attrNameLst>
                                          <p:attrName>style.visibility</p:attrName>
                                        </p:attrNameLst>
                                      </p:cBhvr>
                                      <p:to>
                                        <p:strVal val="visible"/>
                                      </p:to>
                                    </p:set>
                                    <p:anim calcmode="lin" valueType="num">
                                      <p:cBhvr>
                                        <p:cTn id="84" dur="500" fill="hold"/>
                                        <p:tgtEl>
                                          <p:spTgt spid="50"/>
                                        </p:tgtEl>
                                        <p:attrNameLst>
                                          <p:attrName>ppt_w</p:attrName>
                                        </p:attrNameLst>
                                      </p:cBhvr>
                                      <p:tavLst>
                                        <p:tav tm="0">
                                          <p:val>
                                            <p:fltVal val="0"/>
                                          </p:val>
                                        </p:tav>
                                        <p:tav tm="100000">
                                          <p:val>
                                            <p:strVal val="#ppt_w"/>
                                          </p:val>
                                        </p:tav>
                                      </p:tavLst>
                                    </p:anim>
                                    <p:anim calcmode="lin" valueType="num">
                                      <p:cBhvr>
                                        <p:cTn id="85" dur="500" fill="hold"/>
                                        <p:tgtEl>
                                          <p:spTgt spid="50"/>
                                        </p:tgtEl>
                                        <p:attrNameLst>
                                          <p:attrName>ppt_h</p:attrName>
                                        </p:attrNameLst>
                                      </p:cBhvr>
                                      <p:tavLst>
                                        <p:tav tm="0">
                                          <p:val>
                                            <p:fltVal val="0"/>
                                          </p:val>
                                        </p:tav>
                                        <p:tav tm="100000">
                                          <p:val>
                                            <p:strVal val="#ppt_h"/>
                                          </p:val>
                                        </p:tav>
                                      </p:tavLst>
                                    </p:anim>
                                    <p:animEffect transition="in" filter="fade">
                                      <p:cBhvr>
                                        <p:cTn id="86" dur="500"/>
                                        <p:tgtEl>
                                          <p:spTgt spid="50"/>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51"/>
                                        </p:tgtEl>
                                        <p:attrNameLst>
                                          <p:attrName>style.visibility</p:attrName>
                                        </p:attrNameLst>
                                      </p:cBhvr>
                                      <p:to>
                                        <p:strVal val="visible"/>
                                      </p:to>
                                    </p:set>
                                    <p:anim calcmode="lin" valueType="num">
                                      <p:cBhvr>
                                        <p:cTn id="91" dur="500" fill="hold"/>
                                        <p:tgtEl>
                                          <p:spTgt spid="51"/>
                                        </p:tgtEl>
                                        <p:attrNameLst>
                                          <p:attrName>ppt_w</p:attrName>
                                        </p:attrNameLst>
                                      </p:cBhvr>
                                      <p:tavLst>
                                        <p:tav tm="0">
                                          <p:val>
                                            <p:fltVal val="0"/>
                                          </p:val>
                                        </p:tav>
                                        <p:tav tm="100000">
                                          <p:val>
                                            <p:strVal val="#ppt_w"/>
                                          </p:val>
                                        </p:tav>
                                      </p:tavLst>
                                    </p:anim>
                                    <p:anim calcmode="lin" valueType="num">
                                      <p:cBhvr>
                                        <p:cTn id="92" dur="500" fill="hold"/>
                                        <p:tgtEl>
                                          <p:spTgt spid="51"/>
                                        </p:tgtEl>
                                        <p:attrNameLst>
                                          <p:attrName>ppt_h</p:attrName>
                                        </p:attrNameLst>
                                      </p:cBhvr>
                                      <p:tavLst>
                                        <p:tav tm="0">
                                          <p:val>
                                            <p:fltVal val="0"/>
                                          </p:val>
                                        </p:tav>
                                        <p:tav tm="100000">
                                          <p:val>
                                            <p:strVal val="#ppt_h"/>
                                          </p:val>
                                        </p:tav>
                                      </p:tavLst>
                                    </p:anim>
                                    <p:animEffect transition="in" filter="fade">
                                      <p:cBhvr>
                                        <p:cTn id="93" dur="500"/>
                                        <p:tgtEl>
                                          <p:spTgt spid="51"/>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52"/>
                                        </p:tgtEl>
                                        <p:attrNameLst>
                                          <p:attrName>style.visibility</p:attrName>
                                        </p:attrNameLst>
                                      </p:cBhvr>
                                      <p:to>
                                        <p:strVal val="visible"/>
                                      </p:to>
                                    </p:set>
                                    <p:anim calcmode="lin" valueType="num">
                                      <p:cBhvr>
                                        <p:cTn id="98" dur="500" fill="hold"/>
                                        <p:tgtEl>
                                          <p:spTgt spid="52"/>
                                        </p:tgtEl>
                                        <p:attrNameLst>
                                          <p:attrName>ppt_w</p:attrName>
                                        </p:attrNameLst>
                                      </p:cBhvr>
                                      <p:tavLst>
                                        <p:tav tm="0">
                                          <p:val>
                                            <p:fltVal val="0"/>
                                          </p:val>
                                        </p:tav>
                                        <p:tav tm="100000">
                                          <p:val>
                                            <p:strVal val="#ppt_w"/>
                                          </p:val>
                                        </p:tav>
                                      </p:tavLst>
                                    </p:anim>
                                    <p:anim calcmode="lin" valueType="num">
                                      <p:cBhvr>
                                        <p:cTn id="99" dur="500" fill="hold"/>
                                        <p:tgtEl>
                                          <p:spTgt spid="52"/>
                                        </p:tgtEl>
                                        <p:attrNameLst>
                                          <p:attrName>ppt_h</p:attrName>
                                        </p:attrNameLst>
                                      </p:cBhvr>
                                      <p:tavLst>
                                        <p:tav tm="0">
                                          <p:val>
                                            <p:fltVal val="0"/>
                                          </p:val>
                                        </p:tav>
                                        <p:tav tm="100000">
                                          <p:val>
                                            <p:strVal val="#ppt_h"/>
                                          </p:val>
                                        </p:tav>
                                      </p:tavLst>
                                    </p:anim>
                                    <p:animEffect transition="in" filter="fade">
                                      <p:cBhvr>
                                        <p:cTn id="100" dur="500"/>
                                        <p:tgtEl>
                                          <p:spTgt spid="52"/>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3"/>
                                        </p:tgtEl>
                                        <p:attrNameLst>
                                          <p:attrName>style.visibility</p:attrName>
                                        </p:attrNameLst>
                                      </p:cBhvr>
                                      <p:to>
                                        <p:strVal val="visible"/>
                                      </p:to>
                                    </p:set>
                                    <p:anim calcmode="lin" valueType="num">
                                      <p:cBhvr>
                                        <p:cTn id="105" dur="500" fill="hold"/>
                                        <p:tgtEl>
                                          <p:spTgt spid="53"/>
                                        </p:tgtEl>
                                        <p:attrNameLst>
                                          <p:attrName>ppt_w</p:attrName>
                                        </p:attrNameLst>
                                      </p:cBhvr>
                                      <p:tavLst>
                                        <p:tav tm="0">
                                          <p:val>
                                            <p:fltVal val="0"/>
                                          </p:val>
                                        </p:tav>
                                        <p:tav tm="100000">
                                          <p:val>
                                            <p:strVal val="#ppt_w"/>
                                          </p:val>
                                        </p:tav>
                                      </p:tavLst>
                                    </p:anim>
                                    <p:anim calcmode="lin" valueType="num">
                                      <p:cBhvr>
                                        <p:cTn id="106" dur="500" fill="hold"/>
                                        <p:tgtEl>
                                          <p:spTgt spid="53"/>
                                        </p:tgtEl>
                                        <p:attrNameLst>
                                          <p:attrName>ppt_h</p:attrName>
                                        </p:attrNameLst>
                                      </p:cBhvr>
                                      <p:tavLst>
                                        <p:tav tm="0">
                                          <p:val>
                                            <p:fltVal val="0"/>
                                          </p:val>
                                        </p:tav>
                                        <p:tav tm="100000">
                                          <p:val>
                                            <p:strVal val="#ppt_h"/>
                                          </p:val>
                                        </p:tav>
                                      </p:tavLst>
                                    </p:anim>
                                    <p:animEffect transition="in" filter="fade">
                                      <p:cBhvr>
                                        <p:cTn id="107" dur="500"/>
                                        <p:tgtEl>
                                          <p:spTgt spid="53"/>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54"/>
                                        </p:tgtEl>
                                        <p:attrNameLst>
                                          <p:attrName>style.visibility</p:attrName>
                                        </p:attrNameLst>
                                      </p:cBhvr>
                                      <p:to>
                                        <p:strVal val="visible"/>
                                      </p:to>
                                    </p:set>
                                    <p:anim calcmode="lin" valueType="num">
                                      <p:cBhvr>
                                        <p:cTn id="112" dur="500" fill="hold"/>
                                        <p:tgtEl>
                                          <p:spTgt spid="54"/>
                                        </p:tgtEl>
                                        <p:attrNameLst>
                                          <p:attrName>ppt_w</p:attrName>
                                        </p:attrNameLst>
                                      </p:cBhvr>
                                      <p:tavLst>
                                        <p:tav tm="0">
                                          <p:val>
                                            <p:fltVal val="0"/>
                                          </p:val>
                                        </p:tav>
                                        <p:tav tm="100000">
                                          <p:val>
                                            <p:strVal val="#ppt_w"/>
                                          </p:val>
                                        </p:tav>
                                      </p:tavLst>
                                    </p:anim>
                                    <p:anim calcmode="lin" valueType="num">
                                      <p:cBhvr>
                                        <p:cTn id="113" dur="500" fill="hold"/>
                                        <p:tgtEl>
                                          <p:spTgt spid="54"/>
                                        </p:tgtEl>
                                        <p:attrNameLst>
                                          <p:attrName>ppt_h</p:attrName>
                                        </p:attrNameLst>
                                      </p:cBhvr>
                                      <p:tavLst>
                                        <p:tav tm="0">
                                          <p:val>
                                            <p:fltVal val="0"/>
                                          </p:val>
                                        </p:tav>
                                        <p:tav tm="100000">
                                          <p:val>
                                            <p:strVal val="#ppt_h"/>
                                          </p:val>
                                        </p:tav>
                                      </p:tavLst>
                                    </p:anim>
                                    <p:animEffect transition="in" filter="fade">
                                      <p:cBhvr>
                                        <p:cTn id="114" dur="500"/>
                                        <p:tgtEl>
                                          <p:spTgt spid="54"/>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grpId="0" nodeType="clickEffect">
                                  <p:stCondLst>
                                    <p:cond delay="0"/>
                                  </p:stCondLst>
                                  <p:childTnLst>
                                    <p:set>
                                      <p:cBhvr>
                                        <p:cTn id="118" dur="1" fill="hold">
                                          <p:stCondLst>
                                            <p:cond delay="0"/>
                                          </p:stCondLst>
                                        </p:cTn>
                                        <p:tgtEl>
                                          <p:spTgt spid="55"/>
                                        </p:tgtEl>
                                        <p:attrNameLst>
                                          <p:attrName>style.visibility</p:attrName>
                                        </p:attrNameLst>
                                      </p:cBhvr>
                                      <p:to>
                                        <p:strVal val="visible"/>
                                      </p:to>
                                    </p:set>
                                    <p:anim calcmode="lin" valueType="num">
                                      <p:cBhvr>
                                        <p:cTn id="119" dur="500" fill="hold"/>
                                        <p:tgtEl>
                                          <p:spTgt spid="55"/>
                                        </p:tgtEl>
                                        <p:attrNameLst>
                                          <p:attrName>ppt_w</p:attrName>
                                        </p:attrNameLst>
                                      </p:cBhvr>
                                      <p:tavLst>
                                        <p:tav tm="0">
                                          <p:val>
                                            <p:fltVal val="0"/>
                                          </p:val>
                                        </p:tav>
                                        <p:tav tm="100000">
                                          <p:val>
                                            <p:strVal val="#ppt_w"/>
                                          </p:val>
                                        </p:tav>
                                      </p:tavLst>
                                    </p:anim>
                                    <p:anim calcmode="lin" valueType="num">
                                      <p:cBhvr>
                                        <p:cTn id="120" dur="500" fill="hold"/>
                                        <p:tgtEl>
                                          <p:spTgt spid="55"/>
                                        </p:tgtEl>
                                        <p:attrNameLst>
                                          <p:attrName>ppt_h</p:attrName>
                                        </p:attrNameLst>
                                      </p:cBhvr>
                                      <p:tavLst>
                                        <p:tav tm="0">
                                          <p:val>
                                            <p:fltVal val="0"/>
                                          </p:val>
                                        </p:tav>
                                        <p:tav tm="100000">
                                          <p:val>
                                            <p:strVal val="#ppt_h"/>
                                          </p:val>
                                        </p:tav>
                                      </p:tavLst>
                                    </p:anim>
                                    <p:animEffect transition="in" filter="fade">
                                      <p:cBhvr>
                                        <p:cTn id="121" dur="500"/>
                                        <p:tgtEl>
                                          <p:spTgt spid="55"/>
                                        </p:tgtEl>
                                      </p:cBhvr>
                                    </p:animEffect>
                                  </p:childTnLst>
                                </p:cTn>
                              </p:par>
                            </p:childTnLst>
                          </p:cTn>
                        </p:par>
                      </p:childTnLst>
                    </p:cTn>
                  </p:par>
                  <p:par>
                    <p:cTn id="122" fill="hold">
                      <p:stCondLst>
                        <p:cond delay="indefinite"/>
                      </p:stCondLst>
                      <p:childTnLst>
                        <p:par>
                          <p:cTn id="123" fill="hold">
                            <p:stCondLst>
                              <p:cond delay="0"/>
                            </p:stCondLst>
                            <p:childTnLst>
                              <p:par>
                                <p:cTn id="124" presetID="53" presetClass="entr" presetSubtype="16" fill="hold" grpId="0" nodeType="clickEffect">
                                  <p:stCondLst>
                                    <p:cond delay="0"/>
                                  </p:stCondLst>
                                  <p:childTnLst>
                                    <p:set>
                                      <p:cBhvr>
                                        <p:cTn id="125" dur="1" fill="hold">
                                          <p:stCondLst>
                                            <p:cond delay="0"/>
                                          </p:stCondLst>
                                        </p:cTn>
                                        <p:tgtEl>
                                          <p:spTgt spid="56"/>
                                        </p:tgtEl>
                                        <p:attrNameLst>
                                          <p:attrName>style.visibility</p:attrName>
                                        </p:attrNameLst>
                                      </p:cBhvr>
                                      <p:to>
                                        <p:strVal val="visible"/>
                                      </p:to>
                                    </p:set>
                                    <p:anim calcmode="lin" valueType="num">
                                      <p:cBhvr>
                                        <p:cTn id="126" dur="500" fill="hold"/>
                                        <p:tgtEl>
                                          <p:spTgt spid="56"/>
                                        </p:tgtEl>
                                        <p:attrNameLst>
                                          <p:attrName>ppt_w</p:attrName>
                                        </p:attrNameLst>
                                      </p:cBhvr>
                                      <p:tavLst>
                                        <p:tav tm="0">
                                          <p:val>
                                            <p:fltVal val="0"/>
                                          </p:val>
                                        </p:tav>
                                        <p:tav tm="100000">
                                          <p:val>
                                            <p:strVal val="#ppt_w"/>
                                          </p:val>
                                        </p:tav>
                                      </p:tavLst>
                                    </p:anim>
                                    <p:anim calcmode="lin" valueType="num">
                                      <p:cBhvr>
                                        <p:cTn id="127" dur="500" fill="hold"/>
                                        <p:tgtEl>
                                          <p:spTgt spid="56"/>
                                        </p:tgtEl>
                                        <p:attrNameLst>
                                          <p:attrName>ppt_h</p:attrName>
                                        </p:attrNameLst>
                                      </p:cBhvr>
                                      <p:tavLst>
                                        <p:tav tm="0">
                                          <p:val>
                                            <p:fltVal val="0"/>
                                          </p:val>
                                        </p:tav>
                                        <p:tav tm="100000">
                                          <p:val>
                                            <p:strVal val="#ppt_h"/>
                                          </p:val>
                                        </p:tav>
                                      </p:tavLst>
                                    </p:anim>
                                    <p:animEffect transition="in" filter="fade">
                                      <p:cBhvr>
                                        <p:cTn id="128" dur="500"/>
                                        <p:tgtEl>
                                          <p:spTgt spid="56"/>
                                        </p:tgtEl>
                                      </p:cBhvr>
                                    </p:animEffect>
                                  </p:childTnLst>
                                </p:cTn>
                              </p:par>
                            </p:childTnLst>
                          </p:cTn>
                        </p:par>
                      </p:childTnLst>
                    </p:cTn>
                  </p:par>
                  <p:par>
                    <p:cTn id="129" fill="hold">
                      <p:stCondLst>
                        <p:cond delay="indefinite"/>
                      </p:stCondLst>
                      <p:childTnLst>
                        <p:par>
                          <p:cTn id="130" fill="hold">
                            <p:stCondLst>
                              <p:cond delay="0"/>
                            </p:stCondLst>
                            <p:childTnLst>
                              <p:par>
                                <p:cTn id="131" presetID="53" presetClass="entr" presetSubtype="16" fill="hold" grpId="0" nodeType="clickEffect">
                                  <p:stCondLst>
                                    <p:cond delay="0"/>
                                  </p:stCondLst>
                                  <p:childTnLst>
                                    <p:set>
                                      <p:cBhvr>
                                        <p:cTn id="132" dur="1" fill="hold">
                                          <p:stCondLst>
                                            <p:cond delay="0"/>
                                          </p:stCondLst>
                                        </p:cTn>
                                        <p:tgtEl>
                                          <p:spTgt spid="57"/>
                                        </p:tgtEl>
                                        <p:attrNameLst>
                                          <p:attrName>style.visibility</p:attrName>
                                        </p:attrNameLst>
                                      </p:cBhvr>
                                      <p:to>
                                        <p:strVal val="visible"/>
                                      </p:to>
                                    </p:set>
                                    <p:anim calcmode="lin" valueType="num">
                                      <p:cBhvr>
                                        <p:cTn id="133" dur="500" fill="hold"/>
                                        <p:tgtEl>
                                          <p:spTgt spid="57"/>
                                        </p:tgtEl>
                                        <p:attrNameLst>
                                          <p:attrName>ppt_w</p:attrName>
                                        </p:attrNameLst>
                                      </p:cBhvr>
                                      <p:tavLst>
                                        <p:tav tm="0">
                                          <p:val>
                                            <p:fltVal val="0"/>
                                          </p:val>
                                        </p:tav>
                                        <p:tav tm="100000">
                                          <p:val>
                                            <p:strVal val="#ppt_w"/>
                                          </p:val>
                                        </p:tav>
                                      </p:tavLst>
                                    </p:anim>
                                    <p:anim calcmode="lin" valueType="num">
                                      <p:cBhvr>
                                        <p:cTn id="134" dur="500" fill="hold"/>
                                        <p:tgtEl>
                                          <p:spTgt spid="57"/>
                                        </p:tgtEl>
                                        <p:attrNameLst>
                                          <p:attrName>ppt_h</p:attrName>
                                        </p:attrNameLst>
                                      </p:cBhvr>
                                      <p:tavLst>
                                        <p:tav tm="0">
                                          <p:val>
                                            <p:fltVal val="0"/>
                                          </p:val>
                                        </p:tav>
                                        <p:tav tm="100000">
                                          <p:val>
                                            <p:strVal val="#ppt_h"/>
                                          </p:val>
                                        </p:tav>
                                      </p:tavLst>
                                    </p:anim>
                                    <p:animEffect transition="in" filter="fade">
                                      <p:cBhvr>
                                        <p:cTn id="135" dur="500"/>
                                        <p:tgtEl>
                                          <p:spTgt spid="57"/>
                                        </p:tgtEl>
                                      </p:cBhvr>
                                    </p:animEffect>
                                  </p:childTnLst>
                                </p:cTn>
                              </p:par>
                            </p:childTnLst>
                          </p:cTn>
                        </p:par>
                      </p:childTnLst>
                    </p:cTn>
                  </p:par>
                  <p:par>
                    <p:cTn id="136" fill="hold">
                      <p:stCondLst>
                        <p:cond delay="indefinite"/>
                      </p:stCondLst>
                      <p:childTnLst>
                        <p:par>
                          <p:cTn id="137" fill="hold">
                            <p:stCondLst>
                              <p:cond delay="0"/>
                            </p:stCondLst>
                            <p:childTnLst>
                              <p:par>
                                <p:cTn id="138" presetID="53" presetClass="entr" presetSubtype="16" fill="hold" grpId="0" nodeType="clickEffect">
                                  <p:stCondLst>
                                    <p:cond delay="0"/>
                                  </p:stCondLst>
                                  <p:childTnLst>
                                    <p:set>
                                      <p:cBhvr>
                                        <p:cTn id="139" dur="1" fill="hold">
                                          <p:stCondLst>
                                            <p:cond delay="0"/>
                                          </p:stCondLst>
                                        </p:cTn>
                                        <p:tgtEl>
                                          <p:spTgt spid="58"/>
                                        </p:tgtEl>
                                        <p:attrNameLst>
                                          <p:attrName>style.visibility</p:attrName>
                                        </p:attrNameLst>
                                      </p:cBhvr>
                                      <p:to>
                                        <p:strVal val="visible"/>
                                      </p:to>
                                    </p:set>
                                    <p:anim calcmode="lin" valueType="num">
                                      <p:cBhvr>
                                        <p:cTn id="140" dur="500" fill="hold"/>
                                        <p:tgtEl>
                                          <p:spTgt spid="58"/>
                                        </p:tgtEl>
                                        <p:attrNameLst>
                                          <p:attrName>ppt_w</p:attrName>
                                        </p:attrNameLst>
                                      </p:cBhvr>
                                      <p:tavLst>
                                        <p:tav tm="0">
                                          <p:val>
                                            <p:fltVal val="0"/>
                                          </p:val>
                                        </p:tav>
                                        <p:tav tm="100000">
                                          <p:val>
                                            <p:strVal val="#ppt_w"/>
                                          </p:val>
                                        </p:tav>
                                      </p:tavLst>
                                    </p:anim>
                                    <p:anim calcmode="lin" valueType="num">
                                      <p:cBhvr>
                                        <p:cTn id="141" dur="500" fill="hold"/>
                                        <p:tgtEl>
                                          <p:spTgt spid="58"/>
                                        </p:tgtEl>
                                        <p:attrNameLst>
                                          <p:attrName>ppt_h</p:attrName>
                                        </p:attrNameLst>
                                      </p:cBhvr>
                                      <p:tavLst>
                                        <p:tav tm="0">
                                          <p:val>
                                            <p:fltVal val="0"/>
                                          </p:val>
                                        </p:tav>
                                        <p:tav tm="100000">
                                          <p:val>
                                            <p:strVal val="#ppt_h"/>
                                          </p:val>
                                        </p:tav>
                                      </p:tavLst>
                                    </p:anim>
                                    <p:animEffect transition="in" filter="fade">
                                      <p:cBhvr>
                                        <p:cTn id="142" dur="500"/>
                                        <p:tgtEl>
                                          <p:spTgt spid="58"/>
                                        </p:tgtEl>
                                      </p:cBhvr>
                                    </p:animEffect>
                                  </p:childTnLst>
                                </p:cTn>
                              </p:par>
                            </p:childTnLst>
                          </p:cTn>
                        </p:par>
                      </p:childTnLst>
                    </p:cTn>
                  </p:par>
                  <p:par>
                    <p:cTn id="143" fill="hold">
                      <p:stCondLst>
                        <p:cond delay="indefinite"/>
                      </p:stCondLst>
                      <p:childTnLst>
                        <p:par>
                          <p:cTn id="144" fill="hold">
                            <p:stCondLst>
                              <p:cond delay="0"/>
                            </p:stCondLst>
                            <p:childTnLst>
                              <p:par>
                                <p:cTn id="145" presetID="53" presetClass="entr" presetSubtype="16" fill="hold" grpId="0" nodeType="clickEffect">
                                  <p:stCondLst>
                                    <p:cond delay="0"/>
                                  </p:stCondLst>
                                  <p:childTnLst>
                                    <p:set>
                                      <p:cBhvr>
                                        <p:cTn id="146" dur="1" fill="hold">
                                          <p:stCondLst>
                                            <p:cond delay="0"/>
                                          </p:stCondLst>
                                        </p:cTn>
                                        <p:tgtEl>
                                          <p:spTgt spid="59"/>
                                        </p:tgtEl>
                                        <p:attrNameLst>
                                          <p:attrName>style.visibility</p:attrName>
                                        </p:attrNameLst>
                                      </p:cBhvr>
                                      <p:to>
                                        <p:strVal val="visible"/>
                                      </p:to>
                                    </p:set>
                                    <p:anim calcmode="lin" valueType="num">
                                      <p:cBhvr>
                                        <p:cTn id="147" dur="500" fill="hold"/>
                                        <p:tgtEl>
                                          <p:spTgt spid="59"/>
                                        </p:tgtEl>
                                        <p:attrNameLst>
                                          <p:attrName>ppt_w</p:attrName>
                                        </p:attrNameLst>
                                      </p:cBhvr>
                                      <p:tavLst>
                                        <p:tav tm="0">
                                          <p:val>
                                            <p:fltVal val="0"/>
                                          </p:val>
                                        </p:tav>
                                        <p:tav tm="100000">
                                          <p:val>
                                            <p:strVal val="#ppt_w"/>
                                          </p:val>
                                        </p:tav>
                                      </p:tavLst>
                                    </p:anim>
                                    <p:anim calcmode="lin" valueType="num">
                                      <p:cBhvr>
                                        <p:cTn id="148" dur="500" fill="hold"/>
                                        <p:tgtEl>
                                          <p:spTgt spid="59"/>
                                        </p:tgtEl>
                                        <p:attrNameLst>
                                          <p:attrName>ppt_h</p:attrName>
                                        </p:attrNameLst>
                                      </p:cBhvr>
                                      <p:tavLst>
                                        <p:tav tm="0">
                                          <p:val>
                                            <p:fltVal val="0"/>
                                          </p:val>
                                        </p:tav>
                                        <p:tav tm="100000">
                                          <p:val>
                                            <p:strVal val="#ppt_h"/>
                                          </p:val>
                                        </p:tav>
                                      </p:tavLst>
                                    </p:anim>
                                    <p:animEffect transition="in" filter="fade">
                                      <p:cBhvr>
                                        <p:cTn id="149" dur="500"/>
                                        <p:tgtEl>
                                          <p:spTgt spid="59"/>
                                        </p:tgtEl>
                                      </p:cBhvr>
                                    </p:animEffect>
                                  </p:childTnLst>
                                </p:cTn>
                              </p:par>
                            </p:childTnLst>
                          </p:cTn>
                        </p:par>
                      </p:childTnLst>
                    </p:cTn>
                  </p:par>
                  <p:par>
                    <p:cTn id="150" fill="hold">
                      <p:stCondLst>
                        <p:cond delay="indefinite"/>
                      </p:stCondLst>
                      <p:childTnLst>
                        <p:par>
                          <p:cTn id="151" fill="hold">
                            <p:stCondLst>
                              <p:cond delay="0"/>
                            </p:stCondLst>
                            <p:childTnLst>
                              <p:par>
                                <p:cTn id="152" presetID="53" presetClass="entr" presetSubtype="16" fill="hold" grpId="0" nodeType="clickEffect">
                                  <p:stCondLst>
                                    <p:cond delay="0"/>
                                  </p:stCondLst>
                                  <p:childTnLst>
                                    <p:set>
                                      <p:cBhvr>
                                        <p:cTn id="153" dur="1" fill="hold">
                                          <p:stCondLst>
                                            <p:cond delay="0"/>
                                          </p:stCondLst>
                                        </p:cTn>
                                        <p:tgtEl>
                                          <p:spTgt spid="60"/>
                                        </p:tgtEl>
                                        <p:attrNameLst>
                                          <p:attrName>style.visibility</p:attrName>
                                        </p:attrNameLst>
                                      </p:cBhvr>
                                      <p:to>
                                        <p:strVal val="visible"/>
                                      </p:to>
                                    </p:set>
                                    <p:anim calcmode="lin" valueType="num">
                                      <p:cBhvr>
                                        <p:cTn id="154" dur="500" fill="hold"/>
                                        <p:tgtEl>
                                          <p:spTgt spid="60"/>
                                        </p:tgtEl>
                                        <p:attrNameLst>
                                          <p:attrName>ppt_w</p:attrName>
                                        </p:attrNameLst>
                                      </p:cBhvr>
                                      <p:tavLst>
                                        <p:tav tm="0">
                                          <p:val>
                                            <p:fltVal val="0"/>
                                          </p:val>
                                        </p:tav>
                                        <p:tav tm="100000">
                                          <p:val>
                                            <p:strVal val="#ppt_w"/>
                                          </p:val>
                                        </p:tav>
                                      </p:tavLst>
                                    </p:anim>
                                    <p:anim calcmode="lin" valueType="num">
                                      <p:cBhvr>
                                        <p:cTn id="155" dur="500" fill="hold"/>
                                        <p:tgtEl>
                                          <p:spTgt spid="60"/>
                                        </p:tgtEl>
                                        <p:attrNameLst>
                                          <p:attrName>ppt_h</p:attrName>
                                        </p:attrNameLst>
                                      </p:cBhvr>
                                      <p:tavLst>
                                        <p:tav tm="0">
                                          <p:val>
                                            <p:fltVal val="0"/>
                                          </p:val>
                                        </p:tav>
                                        <p:tav tm="100000">
                                          <p:val>
                                            <p:strVal val="#ppt_h"/>
                                          </p:val>
                                        </p:tav>
                                      </p:tavLst>
                                    </p:anim>
                                    <p:animEffect transition="in" filter="fade">
                                      <p:cBhvr>
                                        <p:cTn id="156" dur="500"/>
                                        <p:tgtEl>
                                          <p:spTgt spid="60"/>
                                        </p:tgtEl>
                                      </p:cBhvr>
                                    </p:animEffect>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1"/>
                                        </p:tgtEl>
                                        <p:attrNameLst>
                                          <p:attrName>style.visibility</p:attrName>
                                        </p:attrNameLst>
                                      </p:cBhvr>
                                      <p:to>
                                        <p:strVal val="visible"/>
                                      </p:to>
                                    </p:set>
                                    <p:anim calcmode="lin" valueType="num">
                                      <p:cBhvr>
                                        <p:cTn id="161" dur="500" fill="hold"/>
                                        <p:tgtEl>
                                          <p:spTgt spid="61"/>
                                        </p:tgtEl>
                                        <p:attrNameLst>
                                          <p:attrName>ppt_w</p:attrName>
                                        </p:attrNameLst>
                                      </p:cBhvr>
                                      <p:tavLst>
                                        <p:tav tm="0">
                                          <p:val>
                                            <p:fltVal val="0"/>
                                          </p:val>
                                        </p:tav>
                                        <p:tav tm="100000">
                                          <p:val>
                                            <p:strVal val="#ppt_w"/>
                                          </p:val>
                                        </p:tav>
                                      </p:tavLst>
                                    </p:anim>
                                    <p:anim calcmode="lin" valueType="num">
                                      <p:cBhvr>
                                        <p:cTn id="162" dur="500" fill="hold"/>
                                        <p:tgtEl>
                                          <p:spTgt spid="61"/>
                                        </p:tgtEl>
                                        <p:attrNameLst>
                                          <p:attrName>ppt_h</p:attrName>
                                        </p:attrNameLst>
                                      </p:cBhvr>
                                      <p:tavLst>
                                        <p:tav tm="0">
                                          <p:val>
                                            <p:fltVal val="0"/>
                                          </p:val>
                                        </p:tav>
                                        <p:tav tm="100000">
                                          <p:val>
                                            <p:strVal val="#ppt_h"/>
                                          </p:val>
                                        </p:tav>
                                      </p:tavLst>
                                    </p:anim>
                                    <p:animEffect transition="in" filter="fade">
                                      <p:cBhvr>
                                        <p:cTn id="163" dur="500"/>
                                        <p:tgtEl>
                                          <p:spTgt spid="61"/>
                                        </p:tgtEl>
                                      </p:cBhvr>
                                    </p:animEffect>
                                  </p:childTnLst>
                                </p:cTn>
                              </p:par>
                            </p:childTnLst>
                          </p:cTn>
                        </p:par>
                      </p:childTnLst>
                    </p:cTn>
                  </p:par>
                  <p:par>
                    <p:cTn id="164" fill="hold">
                      <p:stCondLst>
                        <p:cond delay="indefinite"/>
                      </p:stCondLst>
                      <p:childTnLst>
                        <p:par>
                          <p:cTn id="165" fill="hold">
                            <p:stCondLst>
                              <p:cond delay="0"/>
                            </p:stCondLst>
                            <p:childTnLst>
                              <p:par>
                                <p:cTn id="166" presetID="53" presetClass="entr" presetSubtype="16" fill="hold" grpId="0" nodeType="clickEffect">
                                  <p:stCondLst>
                                    <p:cond delay="0"/>
                                  </p:stCondLst>
                                  <p:childTnLst>
                                    <p:set>
                                      <p:cBhvr>
                                        <p:cTn id="167" dur="1" fill="hold">
                                          <p:stCondLst>
                                            <p:cond delay="0"/>
                                          </p:stCondLst>
                                        </p:cTn>
                                        <p:tgtEl>
                                          <p:spTgt spid="62"/>
                                        </p:tgtEl>
                                        <p:attrNameLst>
                                          <p:attrName>style.visibility</p:attrName>
                                        </p:attrNameLst>
                                      </p:cBhvr>
                                      <p:to>
                                        <p:strVal val="visible"/>
                                      </p:to>
                                    </p:set>
                                    <p:anim calcmode="lin" valueType="num">
                                      <p:cBhvr>
                                        <p:cTn id="168" dur="500" fill="hold"/>
                                        <p:tgtEl>
                                          <p:spTgt spid="62"/>
                                        </p:tgtEl>
                                        <p:attrNameLst>
                                          <p:attrName>ppt_w</p:attrName>
                                        </p:attrNameLst>
                                      </p:cBhvr>
                                      <p:tavLst>
                                        <p:tav tm="0">
                                          <p:val>
                                            <p:fltVal val="0"/>
                                          </p:val>
                                        </p:tav>
                                        <p:tav tm="100000">
                                          <p:val>
                                            <p:strVal val="#ppt_w"/>
                                          </p:val>
                                        </p:tav>
                                      </p:tavLst>
                                    </p:anim>
                                    <p:anim calcmode="lin" valueType="num">
                                      <p:cBhvr>
                                        <p:cTn id="169" dur="500" fill="hold"/>
                                        <p:tgtEl>
                                          <p:spTgt spid="62"/>
                                        </p:tgtEl>
                                        <p:attrNameLst>
                                          <p:attrName>ppt_h</p:attrName>
                                        </p:attrNameLst>
                                      </p:cBhvr>
                                      <p:tavLst>
                                        <p:tav tm="0">
                                          <p:val>
                                            <p:fltVal val="0"/>
                                          </p:val>
                                        </p:tav>
                                        <p:tav tm="100000">
                                          <p:val>
                                            <p:strVal val="#ppt_h"/>
                                          </p:val>
                                        </p:tav>
                                      </p:tavLst>
                                    </p:anim>
                                    <p:animEffect transition="in" filter="fade">
                                      <p:cBhvr>
                                        <p:cTn id="170" dur="500"/>
                                        <p:tgtEl>
                                          <p:spTgt spid="62"/>
                                        </p:tgtEl>
                                      </p:cBhvr>
                                    </p:animEffect>
                                  </p:childTnLst>
                                </p:cTn>
                              </p:par>
                            </p:childTnLst>
                          </p:cTn>
                        </p:par>
                      </p:childTnLst>
                    </p:cTn>
                  </p:par>
                  <p:par>
                    <p:cTn id="171" fill="hold">
                      <p:stCondLst>
                        <p:cond delay="indefinite"/>
                      </p:stCondLst>
                      <p:childTnLst>
                        <p:par>
                          <p:cTn id="172" fill="hold">
                            <p:stCondLst>
                              <p:cond delay="0"/>
                            </p:stCondLst>
                            <p:childTnLst>
                              <p:par>
                                <p:cTn id="173" presetID="53" presetClass="entr" presetSubtype="16" fill="hold" grpId="0" nodeType="clickEffect">
                                  <p:stCondLst>
                                    <p:cond delay="0"/>
                                  </p:stCondLst>
                                  <p:childTnLst>
                                    <p:set>
                                      <p:cBhvr>
                                        <p:cTn id="174" dur="1" fill="hold">
                                          <p:stCondLst>
                                            <p:cond delay="0"/>
                                          </p:stCondLst>
                                        </p:cTn>
                                        <p:tgtEl>
                                          <p:spTgt spid="63"/>
                                        </p:tgtEl>
                                        <p:attrNameLst>
                                          <p:attrName>style.visibility</p:attrName>
                                        </p:attrNameLst>
                                      </p:cBhvr>
                                      <p:to>
                                        <p:strVal val="visible"/>
                                      </p:to>
                                    </p:set>
                                    <p:anim calcmode="lin" valueType="num">
                                      <p:cBhvr>
                                        <p:cTn id="175" dur="500" fill="hold"/>
                                        <p:tgtEl>
                                          <p:spTgt spid="63"/>
                                        </p:tgtEl>
                                        <p:attrNameLst>
                                          <p:attrName>ppt_w</p:attrName>
                                        </p:attrNameLst>
                                      </p:cBhvr>
                                      <p:tavLst>
                                        <p:tav tm="0">
                                          <p:val>
                                            <p:fltVal val="0"/>
                                          </p:val>
                                        </p:tav>
                                        <p:tav tm="100000">
                                          <p:val>
                                            <p:strVal val="#ppt_w"/>
                                          </p:val>
                                        </p:tav>
                                      </p:tavLst>
                                    </p:anim>
                                    <p:anim calcmode="lin" valueType="num">
                                      <p:cBhvr>
                                        <p:cTn id="176" dur="500" fill="hold"/>
                                        <p:tgtEl>
                                          <p:spTgt spid="63"/>
                                        </p:tgtEl>
                                        <p:attrNameLst>
                                          <p:attrName>ppt_h</p:attrName>
                                        </p:attrNameLst>
                                      </p:cBhvr>
                                      <p:tavLst>
                                        <p:tav tm="0">
                                          <p:val>
                                            <p:fltVal val="0"/>
                                          </p:val>
                                        </p:tav>
                                        <p:tav tm="100000">
                                          <p:val>
                                            <p:strVal val="#ppt_h"/>
                                          </p:val>
                                        </p:tav>
                                      </p:tavLst>
                                    </p:anim>
                                    <p:animEffect transition="in" filter="fade">
                                      <p:cBhvr>
                                        <p:cTn id="177" dur="500"/>
                                        <p:tgtEl>
                                          <p:spTgt spid="63"/>
                                        </p:tgtEl>
                                      </p:cBhvr>
                                    </p:animEffect>
                                  </p:childTnLst>
                                </p:cTn>
                              </p:par>
                            </p:childTnLst>
                          </p:cTn>
                        </p:par>
                      </p:childTnLst>
                    </p:cTn>
                  </p:par>
                  <p:par>
                    <p:cTn id="178" fill="hold">
                      <p:stCondLst>
                        <p:cond delay="indefinite"/>
                      </p:stCondLst>
                      <p:childTnLst>
                        <p:par>
                          <p:cTn id="179" fill="hold">
                            <p:stCondLst>
                              <p:cond delay="0"/>
                            </p:stCondLst>
                            <p:childTnLst>
                              <p:par>
                                <p:cTn id="180" presetID="53" presetClass="entr" presetSubtype="16" fill="hold" grpId="0" nodeType="clickEffect">
                                  <p:stCondLst>
                                    <p:cond delay="0"/>
                                  </p:stCondLst>
                                  <p:childTnLst>
                                    <p:set>
                                      <p:cBhvr>
                                        <p:cTn id="181" dur="1" fill="hold">
                                          <p:stCondLst>
                                            <p:cond delay="0"/>
                                          </p:stCondLst>
                                        </p:cTn>
                                        <p:tgtEl>
                                          <p:spTgt spid="64"/>
                                        </p:tgtEl>
                                        <p:attrNameLst>
                                          <p:attrName>style.visibility</p:attrName>
                                        </p:attrNameLst>
                                      </p:cBhvr>
                                      <p:to>
                                        <p:strVal val="visible"/>
                                      </p:to>
                                    </p:set>
                                    <p:anim calcmode="lin" valueType="num">
                                      <p:cBhvr>
                                        <p:cTn id="182" dur="500" fill="hold"/>
                                        <p:tgtEl>
                                          <p:spTgt spid="64"/>
                                        </p:tgtEl>
                                        <p:attrNameLst>
                                          <p:attrName>ppt_w</p:attrName>
                                        </p:attrNameLst>
                                      </p:cBhvr>
                                      <p:tavLst>
                                        <p:tav tm="0">
                                          <p:val>
                                            <p:fltVal val="0"/>
                                          </p:val>
                                        </p:tav>
                                        <p:tav tm="100000">
                                          <p:val>
                                            <p:strVal val="#ppt_w"/>
                                          </p:val>
                                        </p:tav>
                                      </p:tavLst>
                                    </p:anim>
                                    <p:anim calcmode="lin" valueType="num">
                                      <p:cBhvr>
                                        <p:cTn id="183" dur="500" fill="hold"/>
                                        <p:tgtEl>
                                          <p:spTgt spid="64"/>
                                        </p:tgtEl>
                                        <p:attrNameLst>
                                          <p:attrName>ppt_h</p:attrName>
                                        </p:attrNameLst>
                                      </p:cBhvr>
                                      <p:tavLst>
                                        <p:tav tm="0">
                                          <p:val>
                                            <p:fltVal val="0"/>
                                          </p:val>
                                        </p:tav>
                                        <p:tav tm="100000">
                                          <p:val>
                                            <p:strVal val="#ppt_h"/>
                                          </p:val>
                                        </p:tav>
                                      </p:tavLst>
                                    </p:anim>
                                    <p:animEffect transition="in" filter="fade">
                                      <p:cBhvr>
                                        <p:cTn id="184" dur="500"/>
                                        <p:tgtEl>
                                          <p:spTgt spid="64"/>
                                        </p:tgtEl>
                                      </p:cBhvr>
                                    </p:animEffect>
                                  </p:childTnLst>
                                </p:cTn>
                              </p:par>
                            </p:childTnLst>
                          </p:cTn>
                        </p:par>
                      </p:childTnLst>
                    </p:cTn>
                  </p:par>
                  <p:par>
                    <p:cTn id="185" fill="hold">
                      <p:stCondLst>
                        <p:cond delay="indefinite"/>
                      </p:stCondLst>
                      <p:childTnLst>
                        <p:par>
                          <p:cTn id="186" fill="hold">
                            <p:stCondLst>
                              <p:cond delay="0"/>
                            </p:stCondLst>
                            <p:childTnLst>
                              <p:par>
                                <p:cTn id="187" presetID="53" presetClass="entr" presetSubtype="16" fill="hold" grpId="0" nodeType="clickEffect">
                                  <p:stCondLst>
                                    <p:cond delay="0"/>
                                  </p:stCondLst>
                                  <p:childTnLst>
                                    <p:set>
                                      <p:cBhvr>
                                        <p:cTn id="188" dur="1" fill="hold">
                                          <p:stCondLst>
                                            <p:cond delay="0"/>
                                          </p:stCondLst>
                                        </p:cTn>
                                        <p:tgtEl>
                                          <p:spTgt spid="65"/>
                                        </p:tgtEl>
                                        <p:attrNameLst>
                                          <p:attrName>style.visibility</p:attrName>
                                        </p:attrNameLst>
                                      </p:cBhvr>
                                      <p:to>
                                        <p:strVal val="visible"/>
                                      </p:to>
                                    </p:set>
                                    <p:anim calcmode="lin" valueType="num">
                                      <p:cBhvr>
                                        <p:cTn id="189" dur="500" fill="hold"/>
                                        <p:tgtEl>
                                          <p:spTgt spid="65"/>
                                        </p:tgtEl>
                                        <p:attrNameLst>
                                          <p:attrName>ppt_w</p:attrName>
                                        </p:attrNameLst>
                                      </p:cBhvr>
                                      <p:tavLst>
                                        <p:tav tm="0">
                                          <p:val>
                                            <p:fltVal val="0"/>
                                          </p:val>
                                        </p:tav>
                                        <p:tav tm="100000">
                                          <p:val>
                                            <p:strVal val="#ppt_w"/>
                                          </p:val>
                                        </p:tav>
                                      </p:tavLst>
                                    </p:anim>
                                    <p:anim calcmode="lin" valueType="num">
                                      <p:cBhvr>
                                        <p:cTn id="190" dur="500" fill="hold"/>
                                        <p:tgtEl>
                                          <p:spTgt spid="65"/>
                                        </p:tgtEl>
                                        <p:attrNameLst>
                                          <p:attrName>ppt_h</p:attrName>
                                        </p:attrNameLst>
                                      </p:cBhvr>
                                      <p:tavLst>
                                        <p:tav tm="0">
                                          <p:val>
                                            <p:fltVal val="0"/>
                                          </p:val>
                                        </p:tav>
                                        <p:tav tm="100000">
                                          <p:val>
                                            <p:strVal val="#ppt_h"/>
                                          </p:val>
                                        </p:tav>
                                      </p:tavLst>
                                    </p:anim>
                                    <p:animEffect transition="in" filter="fade">
                                      <p:cBhvr>
                                        <p:cTn id="191" dur="500"/>
                                        <p:tgtEl>
                                          <p:spTgt spid="65"/>
                                        </p:tgtEl>
                                      </p:cBhvr>
                                    </p:animEffect>
                                  </p:childTnLst>
                                </p:cTn>
                              </p:par>
                            </p:childTnLst>
                          </p:cTn>
                        </p:par>
                      </p:childTnLst>
                    </p:cTn>
                  </p:par>
                  <p:par>
                    <p:cTn id="192" fill="hold">
                      <p:stCondLst>
                        <p:cond delay="indefinite"/>
                      </p:stCondLst>
                      <p:childTnLst>
                        <p:par>
                          <p:cTn id="193" fill="hold">
                            <p:stCondLst>
                              <p:cond delay="0"/>
                            </p:stCondLst>
                            <p:childTnLst>
                              <p:par>
                                <p:cTn id="194" presetID="53" presetClass="entr" presetSubtype="16" fill="hold" grpId="0" nodeType="clickEffect">
                                  <p:stCondLst>
                                    <p:cond delay="0"/>
                                  </p:stCondLst>
                                  <p:childTnLst>
                                    <p:set>
                                      <p:cBhvr>
                                        <p:cTn id="195" dur="1" fill="hold">
                                          <p:stCondLst>
                                            <p:cond delay="0"/>
                                          </p:stCondLst>
                                        </p:cTn>
                                        <p:tgtEl>
                                          <p:spTgt spid="66"/>
                                        </p:tgtEl>
                                        <p:attrNameLst>
                                          <p:attrName>style.visibility</p:attrName>
                                        </p:attrNameLst>
                                      </p:cBhvr>
                                      <p:to>
                                        <p:strVal val="visible"/>
                                      </p:to>
                                    </p:set>
                                    <p:anim calcmode="lin" valueType="num">
                                      <p:cBhvr>
                                        <p:cTn id="196" dur="500" fill="hold"/>
                                        <p:tgtEl>
                                          <p:spTgt spid="66"/>
                                        </p:tgtEl>
                                        <p:attrNameLst>
                                          <p:attrName>ppt_w</p:attrName>
                                        </p:attrNameLst>
                                      </p:cBhvr>
                                      <p:tavLst>
                                        <p:tav tm="0">
                                          <p:val>
                                            <p:fltVal val="0"/>
                                          </p:val>
                                        </p:tav>
                                        <p:tav tm="100000">
                                          <p:val>
                                            <p:strVal val="#ppt_w"/>
                                          </p:val>
                                        </p:tav>
                                      </p:tavLst>
                                    </p:anim>
                                    <p:anim calcmode="lin" valueType="num">
                                      <p:cBhvr>
                                        <p:cTn id="197" dur="500" fill="hold"/>
                                        <p:tgtEl>
                                          <p:spTgt spid="66"/>
                                        </p:tgtEl>
                                        <p:attrNameLst>
                                          <p:attrName>ppt_h</p:attrName>
                                        </p:attrNameLst>
                                      </p:cBhvr>
                                      <p:tavLst>
                                        <p:tav tm="0">
                                          <p:val>
                                            <p:fltVal val="0"/>
                                          </p:val>
                                        </p:tav>
                                        <p:tav tm="100000">
                                          <p:val>
                                            <p:strVal val="#ppt_h"/>
                                          </p:val>
                                        </p:tav>
                                      </p:tavLst>
                                    </p:anim>
                                    <p:animEffect transition="in" filter="fade">
                                      <p:cBhvr>
                                        <p:cTn id="198"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0" grpId="0" animBg="1"/>
      <p:bldP spid="31" grpId="0" animBg="1"/>
      <p:bldP spid="7" grpId="0"/>
      <p:bldP spid="35" grpId="0"/>
      <p:bldP spid="38" grpId="0" animBg="1"/>
      <p:bldP spid="39"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7DD7CE">
            <a:alpha val="0"/>
          </a:srgbClr>
        </a:solidFill>
        <a:effectLst/>
      </p:bgPr>
    </p:bg>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68BA9B96-6D67-4654-B3E2-B8CE8A037511}"/>
              </a:ext>
            </a:extLst>
          </p:cNvPr>
          <p:cNvSpPr txBox="1"/>
          <p:nvPr/>
        </p:nvSpPr>
        <p:spPr>
          <a:xfrm>
            <a:off x="412128" y="367238"/>
            <a:ext cx="11165983" cy="605294"/>
          </a:xfrm>
          <a:prstGeom prst="rect">
            <a:avLst/>
          </a:prstGeom>
          <a:noFill/>
        </p:spPr>
        <p:txBody>
          <a:bodyPr wrap="square" rtlCol="0">
            <a:spAutoFit/>
          </a:bodyPr>
          <a:lstStyle/>
          <a:p>
            <a:pPr defTabSz="1219170">
              <a:lnSpc>
                <a:spcPts val="4000"/>
              </a:lnSpc>
              <a:buClr>
                <a:srgbClr val="000000"/>
              </a:buClr>
            </a:pPr>
            <a:r>
              <a:rPr lang="en-US" sz="3200" b="1" kern="0" dirty="0">
                <a:solidFill>
                  <a:srgbClr val="FF0000"/>
                </a:solidFill>
                <a:latin typeface="Arial-Rounded"/>
                <a:ea typeface="Arial-Rounded"/>
                <a:cs typeface="Arial"/>
                <a:sym typeface="Arial"/>
              </a:rPr>
              <a:t>2. </a:t>
            </a:r>
            <a:r>
              <a:rPr lang="en-US" sz="3200" b="1" kern="0" dirty="0" err="1">
                <a:latin typeface="Arial-Rounded"/>
                <a:ea typeface="Arial-Rounded"/>
                <a:cs typeface="Arial"/>
                <a:sym typeface="Arial"/>
              </a:rPr>
              <a:t>Viết</a:t>
            </a:r>
            <a:r>
              <a:rPr lang="en-US" sz="3200" b="1" kern="0" dirty="0">
                <a:latin typeface="Arial-Rounded"/>
                <a:ea typeface="Arial-Rounded"/>
                <a:cs typeface="Arial"/>
                <a:sym typeface="Arial"/>
              </a:rPr>
              <a:t> 4 </a:t>
            </a:r>
            <a:r>
              <a:rPr lang="en-US" sz="3200" b="1" kern="0" dirty="0" smtClean="0">
                <a:latin typeface="Arial-Rounded"/>
                <a:ea typeface="Arial-Rounded"/>
                <a:cs typeface="Arial"/>
                <a:sym typeface="Arial"/>
              </a:rPr>
              <a:t>- </a:t>
            </a:r>
            <a:r>
              <a:rPr lang="en-US" sz="3200" b="1" kern="0" dirty="0">
                <a:latin typeface="Arial-Rounded"/>
                <a:ea typeface="Arial-Rounded"/>
                <a:cs typeface="Arial"/>
                <a:sym typeface="Arial"/>
              </a:rPr>
              <a:t>5 </a:t>
            </a:r>
            <a:r>
              <a:rPr lang="en-US" sz="3200" b="1" kern="0" dirty="0" err="1">
                <a:latin typeface="Arial-Rounded"/>
                <a:ea typeface="Arial-Rounded"/>
                <a:cs typeface="Arial"/>
                <a:sym typeface="Arial"/>
              </a:rPr>
              <a:t>câu</a:t>
            </a:r>
            <a:r>
              <a:rPr lang="en-US" sz="3200" b="1" kern="0" dirty="0">
                <a:latin typeface="Arial-Rounded"/>
                <a:ea typeface="Arial-Rounded"/>
                <a:cs typeface="Arial"/>
                <a:sym typeface="Arial"/>
              </a:rPr>
              <a:t> </a:t>
            </a:r>
            <a:r>
              <a:rPr lang="en-US" sz="3200" b="1" kern="0" dirty="0" err="1">
                <a:latin typeface="Arial-Rounded"/>
                <a:ea typeface="Arial-Rounded"/>
                <a:cs typeface="Arial"/>
                <a:sym typeface="Arial"/>
              </a:rPr>
              <a:t>tả</a:t>
            </a:r>
            <a:r>
              <a:rPr lang="en-US" sz="3200" b="1" kern="0" dirty="0">
                <a:latin typeface="Arial-Rounded"/>
                <a:ea typeface="Arial-Rounded"/>
                <a:cs typeface="Arial"/>
                <a:sym typeface="Arial"/>
              </a:rPr>
              <a:t> </a:t>
            </a:r>
            <a:r>
              <a:rPr lang="en-US" sz="3200" b="1" kern="0" dirty="0" err="1">
                <a:latin typeface="Arial-Rounded"/>
                <a:ea typeface="Arial-Rounded"/>
                <a:cs typeface="Arial"/>
                <a:sym typeface="Arial"/>
              </a:rPr>
              <a:t>một</a:t>
            </a:r>
            <a:r>
              <a:rPr lang="en-US" sz="3200" b="1" kern="0" dirty="0">
                <a:latin typeface="Arial-Rounded"/>
                <a:ea typeface="Arial-Rounded"/>
                <a:cs typeface="Arial"/>
                <a:sym typeface="Arial"/>
              </a:rPr>
              <a:t> </a:t>
            </a:r>
            <a:r>
              <a:rPr lang="en-US" sz="3200" b="1" kern="0" dirty="0" err="1">
                <a:latin typeface="Arial-Rounded"/>
                <a:ea typeface="Arial-Rounded"/>
                <a:cs typeface="Arial"/>
                <a:sym typeface="Arial"/>
              </a:rPr>
              <a:t>đồ</a:t>
            </a:r>
            <a:r>
              <a:rPr lang="en-US" sz="3200" b="1" kern="0" dirty="0">
                <a:latin typeface="Arial-Rounded"/>
                <a:ea typeface="Arial-Rounded"/>
                <a:cs typeface="Arial"/>
                <a:sym typeface="Arial"/>
              </a:rPr>
              <a:t> </a:t>
            </a:r>
            <a:r>
              <a:rPr lang="en-US" sz="3200" b="1" kern="0" dirty="0" err="1">
                <a:latin typeface="Arial-Rounded"/>
                <a:ea typeface="Arial-Rounded"/>
                <a:cs typeface="Arial"/>
                <a:sym typeface="Arial"/>
              </a:rPr>
              <a:t>dùng</a:t>
            </a:r>
            <a:r>
              <a:rPr lang="en-US" sz="3200" b="1" kern="0" dirty="0">
                <a:latin typeface="Arial-Rounded"/>
                <a:ea typeface="Arial-Rounded"/>
                <a:cs typeface="Arial"/>
                <a:sym typeface="Arial"/>
              </a:rPr>
              <a:t> </a:t>
            </a:r>
            <a:r>
              <a:rPr lang="en-US" sz="3200" b="1" kern="0" dirty="0" err="1">
                <a:latin typeface="Arial-Rounded"/>
                <a:ea typeface="Arial-Rounded"/>
                <a:cs typeface="Arial"/>
                <a:sym typeface="Arial"/>
              </a:rPr>
              <a:t>trong</a:t>
            </a:r>
            <a:r>
              <a:rPr lang="en-US" sz="3200" b="1" kern="0" dirty="0">
                <a:latin typeface="Arial-Rounded"/>
                <a:ea typeface="Arial-Rounded"/>
                <a:cs typeface="Arial"/>
                <a:sym typeface="Arial"/>
              </a:rPr>
              <a:t> </a:t>
            </a:r>
            <a:r>
              <a:rPr lang="en-US" sz="3200" b="1" kern="0" dirty="0" err="1">
                <a:latin typeface="Arial-Rounded"/>
                <a:ea typeface="Arial-Rounded"/>
                <a:cs typeface="Arial"/>
                <a:sym typeface="Arial"/>
              </a:rPr>
              <a:t>gia</a:t>
            </a:r>
            <a:r>
              <a:rPr lang="en-US" sz="3200" b="1" kern="0" dirty="0">
                <a:latin typeface="Arial-Rounded"/>
                <a:ea typeface="Arial-Rounded"/>
                <a:cs typeface="Arial"/>
                <a:sym typeface="Arial"/>
              </a:rPr>
              <a:t> </a:t>
            </a:r>
            <a:r>
              <a:rPr lang="en-US" sz="3200" b="1" kern="0" dirty="0" err="1">
                <a:latin typeface="Arial-Rounded"/>
                <a:ea typeface="Arial-Rounded"/>
                <a:cs typeface="Arial"/>
                <a:sym typeface="Arial"/>
              </a:rPr>
              <a:t>đình</a:t>
            </a:r>
            <a:r>
              <a:rPr lang="en-US" sz="3200" b="1" kern="0" dirty="0">
                <a:latin typeface="Arial-Rounded"/>
                <a:ea typeface="Arial-Rounded"/>
                <a:cs typeface="Arial"/>
                <a:sym typeface="Arial"/>
              </a:rPr>
              <a:t> </a:t>
            </a:r>
            <a:r>
              <a:rPr lang="en-US" sz="3200" b="1" kern="0" dirty="0" err="1">
                <a:latin typeface="Arial-Rounded"/>
                <a:ea typeface="Arial-Rounded"/>
                <a:cs typeface="Arial"/>
                <a:sym typeface="Arial"/>
              </a:rPr>
              <a:t>em</a:t>
            </a:r>
            <a:r>
              <a:rPr lang="en-US" sz="3200" b="1" kern="0" dirty="0">
                <a:latin typeface="Arial-Rounded"/>
                <a:ea typeface="Arial-Rounded"/>
                <a:cs typeface="Arial"/>
                <a:sym typeface="Arial"/>
              </a:rPr>
              <a:t>.</a:t>
            </a:r>
          </a:p>
        </p:txBody>
      </p:sp>
      <p:sp>
        <p:nvSpPr>
          <p:cNvPr id="49" name="Rectangle: Rounded Corners 48">
            <a:extLst>
              <a:ext uri="{FF2B5EF4-FFF2-40B4-BE49-F238E27FC236}">
                <a16:creationId xmlns:a16="http://schemas.microsoft.com/office/drawing/2014/main" id="{E6EF0F40-07D2-43DE-B715-DA855A86FF10}"/>
              </a:ext>
            </a:extLst>
          </p:cNvPr>
          <p:cNvSpPr/>
          <p:nvPr/>
        </p:nvSpPr>
        <p:spPr>
          <a:xfrm>
            <a:off x="4308279" y="1431720"/>
            <a:ext cx="3532353" cy="571972"/>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dirty="0" err="1" smtClean="0">
                <a:ln>
                  <a:noFill/>
                </a:ln>
                <a:solidFill>
                  <a:schemeClr val="tx1"/>
                </a:solidFill>
                <a:effectLst/>
                <a:uLnTx/>
                <a:uFillTx/>
                <a:latin typeface="Arial-Rounded"/>
                <a:ea typeface="Arial-Rounded"/>
                <a:cs typeface="+mn-cs"/>
                <a:sym typeface="Arial"/>
              </a:rPr>
              <a:t>Tên</a:t>
            </a:r>
            <a:r>
              <a:rPr kumimoji="0" lang="en-US" sz="2800" b="0" i="0" u="none" strike="noStrike" kern="0" cap="none" spc="0" normalizeH="0" baseline="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baseline="0" noProof="0" dirty="0" err="1" smtClean="0">
                <a:ln>
                  <a:noFill/>
                </a:ln>
                <a:solidFill>
                  <a:schemeClr val="tx1"/>
                </a:solidFill>
                <a:effectLst/>
                <a:uLnTx/>
                <a:uFillTx/>
                <a:latin typeface="Arial-Rounded"/>
                <a:ea typeface="Arial-Rounded"/>
                <a:cs typeface="+mn-cs"/>
                <a:sym typeface="Arial"/>
              </a:rPr>
              <a:t>đồ</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dùng</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là</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gì</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a:t>
            </a:r>
            <a:r>
              <a:rPr kumimoji="0" lang="en-US" sz="2400" b="0" i="0" u="none" strike="noStrike" kern="0" cap="none" spc="0" normalizeH="0" noProof="0" dirty="0" smtClean="0">
                <a:ln>
                  <a:noFill/>
                </a:ln>
                <a:solidFill>
                  <a:schemeClr val="tx1"/>
                </a:solidFill>
                <a:effectLst/>
                <a:uLnTx/>
                <a:uFillTx/>
                <a:latin typeface="Arial-Rounded"/>
                <a:ea typeface="Arial-Rounded"/>
                <a:cs typeface="+mn-cs"/>
                <a:sym typeface="Arial"/>
              </a:rPr>
              <a:t> </a:t>
            </a:r>
            <a:endParaRPr kumimoji="0" lang="en-US" sz="2400" b="0" i="0" u="none" strike="noStrike" kern="0" cap="none" spc="0" normalizeH="0" baseline="0" noProof="0" dirty="0">
              <a:ln>
                <a:noFill/>
              </a:ln>
              <a:solidFill>
                <a:schemeClr val="tx1"/>
              </a:solidFill>
              <a:effectLst/>
              <a:uLnTx/>
              <a:uFillTx/>
              <a:latin typeface="Arial-Rounded"/>
              <a:ea typeface="Arial-Rounded"/>
              <a:cs typeface="+mn-cs"/>
              <a:sym typeface="Arial"/>
            </a:endParaRPr>
          </a:p>
        </p:txBody>
      </p:sp>
      <p:sp>
        <p:nvSpPr>
          <p:cNvPr id="47" name="Rectangle: Rounded Corners 46">
            <a:extLst>
              <a:ext uri="{FF2B5EF4-FFF2-40B4-BE49-F238E27FC236}">
                <a16:creationId xmlns:a16="http://schemas.microsoft.com/office/drawing/2014/main" id="{9C65D568-C692-4A1C-92DE-62EA3F0F9F36}"/>
              </a:ext>
            </a:extLst>
          </p:cNvPr>
          <p:cNvSpPr/>
          <p:nvPr/>
        </p:nvSpPr>
        <p:spPr>
          <a:xfrm>
            <a:off x="8993644" y="2160946"/>
            <a:ext cx="2384646" cy="2541107"/>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dirty="0" err="1" smtClean="0">
                <a:ln>
                  <a:noFill/>
                </a:ln>
                <a:solidFill>
                  <a:schemeClr val="tx1"/>
                </a:solidFill>
                <a:effectLst/>
                <a:uLnTx/>
                <a:uFillTx/>
                <a:latin typeface="Arial-Rounded"/>
                <a:ea typeface="Arial-Rounded"/>
                <a:cs typeface="+mn-cs"/>
                <a:sym typeface="Arial"/>
              </a:rPr>
              <a:t>Nó</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có</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gì</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nổi</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bật</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về</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hình</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dạng</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kích</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thước</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màu</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sắc</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endParaRPr kumimoji="0" lang="en-US" sz="2800" b="0" i="0" u="none" strike="noStrike" kern="0" cap="none" spc="0" normalizeH="0" baseline="0" noProof="0" dirty="0">
              <a:ln>
                <a:noFill/>
              </a:ln>
              <a:solidFill>
                <a:schemeClr val="tx1"/>
              </a:solidFill>
              <a:effectLst/>
              <a:uLnTx/>
              <a:uFillTx/>
              <a:latin typeface="Arial-Rounded"/>
              <a:ea typeface="Arial-Rounded"/>
              <a:cs typeface="+mn-cs"/>
              <a:sym typeface="Arial"/>
            </a:endParaRPr>
          </a:p>
        </p:txBody>
      </p:sp>
      <p:sp>
        <p:nvSpPr>
          <p:cNvPr id="45" name="Rectangle: Rounded Corners 44">
            <a:extLst>
              <a:ext uri="{FF2B5EF4-FFF2-40B4-BE49-F238E27FC236}">
                <a16:creationId xmlns:a16="http://schemas.microsoft.com/office/drawing/2014/main" id="{C6245E89-99D9-40CD-9E0A-19D3BCE0B066}"/>
              </a:ext>
            </a:extLst>
          </p:cNvPr>
          <p:cNvSpPr/>
          <p:nvPr/>
        </p:nvSpPr>
        <p:spPr>
          <a:xfrm>
            <a:off x="674704" y="2008169"/>
            <a:ext cx="2308846" cy="2777049"/>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dirty="0" err="1" smtClean="0">
                <a:ln>
                  <a:noFill/>
                </a:ln>
                <a:solidFill>
                  <a:schemeClr val="tx1"/>
                </a:solidFill>
                <a:effectLst/>
                <a:uLnTx/>
                <a:uFillTx/>
                <a:latin typeface="Arial-Rounded"/>
                <a:ea typeface="Arial-Rounded"/>
                <a:cs typeface="+mn-cs"/>
                <a:sym typeface="Arial"/>
              </a:rPr>
              <a:t>Em</a:t>
            </a:r>
            <a:r>
              <a:rPr kumimoji="0" lang="en-US" sz="2800" b="0" i="0" u="none" strike="noStrike" kern="0" cap="none" spc="0" normalizeH="0" baseline="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baseline="0" noProof="0" dirty="0" err="1" smtClean="0">
                <a:ln>
                  <a:noFill/>
                </a:ln>
                <a:solidFill>
                  <a:schemeClr val="tx1"/>
                </a:solidFill>
                <a:effectLst/>
                <a:uLnTx/>
                <a:uFillTx/>
                <a:latin typeface="Arial-Rounded"/>
                <a:ea typeface="Arial-Rounded"/>
                <a:cs typeface="+mn-cs"/>
                <a:sym typeface="Arial"/>
              </a:rPr>
              <a:t>có</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cảm</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nghĩ</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gì</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khi</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đồ</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dùng</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đó</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có</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trong</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nhà</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kumimoji="0" lang="en-US" sz="2800" b="0" i="0" u="none" strike="noStrike" kern="0" cap="none" spc="0" normalizeH="0" noProof="0" dirty="0" err="1" smtClean="0">
                <a:ln>
                  <a:noFill/>
                </a:ln>
                <a:solidFill>
                  <a:schemeClr val="tx1"/>
                </a:solidFill>
                <a:effectLst/>
                <a:uLnTx/>
                <a:uFillTx/>
                <a:latin typeface="Arial-Rounded"/>
                <a:ea typeface="Arial-Rounded"/>
                <a:cs typeface="+mn-cs"/>
                <a:sym typeface="Arial"/>
              </a:rPr>
              <a:t>của</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 </a:t>
            </a:r>
            <a:r>
              <a:rPr lang="en-US" sz="2800" kern="0" noProof="0" dirty="0" err="1" smtClean="0">
                <a:solidFill>
                  <a:schemeClr val="tx1"/>
                </a:solidFill>
                <a:latin typeface="Arial-Rounded"/>
                <a:ea typeface="Arial-Rounded"/>
                <a:sym typeface="Arial"/>
              </a:rPr>
              <a:t>mình</a:t>
            </a:r>
            <a:r>
              <a:rPr kumimoji="0" lang="en-US" sz="2800" b="0" i="0" u="none" strike="noStrike" kern="0" cap="none" spc="0" normalizeH="0" noProof="0" dirty="0" smtClean="0">
                <a:ln>
                  <a:noFill/>
                </a:ln>
                <a:solidFill>
                  <a:schemeClr val="tx1"/>
                </a:solidFill>
                <a:effectLst/>
                <a:uLnTx/>
                <a:uFillTx/>
                <a:latin typeface="Arial-Rounded"/>
                <a:ea typeface="Arial-Rounded"/>
                <a:cs typeface="+mn-cs"/>
                <a:sym typeface="Arial"/>
              </a:rPr>
              <a:t>?</a:t>
            </a:r>
            <a:endParaRPr kumimoji="0" lang="en-US" sz="2800" b="0" i="0" u="none" strike="noStrike" kern="0" cap="none" spc="0" normalizeH="0" baseline="0" noProof="0" dirty="0">
              <a:ln>
                <a:noFill/>
              </a:ln>
              <a:solidFill>
                <a:schemeClr val="tx1"/>
              </a:solidFill>
              <a:effectLst/>
              <a:uLnTx/>
              <a:uFillTx/>
              <a:latin typeface="Arial-Rounded"/>
              <a:ea typeface="Arial-Rounded"/>
              <a:cs typeface="+mn-cs"/>
              <a:sym typeface="Arial"/>
            </a:endParaRPr>
          </a:p>
        </p:txBody>
      </p:sp>
      <p:sp>
        <p:nvSpPr>
          <p:cNvPr id="43" name="Oval 42">
            <a:extLst>
              <a:ext uri="{FF2B5EF4-FFF2-40B4-BE49-F238E27FC236}">
                <a16:creationId xmlns:a16="http://schemas.microsoft.com/office/drawing/2014/main" id="{57D0F812-6736-4ACD-A216-151174EED1F5}"/>
              </a:ext>
            </a:extLst>
          </p:cNvPr>
          <p:cNvSpPr/>
          <p:nvPr/>
        </p:nvSpPr>
        <p:spPr>
          <a:xfrm>
            <a:off x="4439478" y="2881396"/>
            <a:ext cx="3087757" cy="1094832"/>
          </a:xfrm>
          <a:prstGeom prst="ellipse">
            <a:avLst/>
          </a:prstGeom>
          <a:solidFill>
            <a:srgbClr val="E6CDFF"/>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dirty="0" err="1" smtClean="0">
                <a:ln>
                  <a:noFill/>
                </a:ln>
                <a:effectLst/>
                <a:uLnTx/>
                <a:uFillTx/>
                <a:latin typeface="Arial-Rounded"/>
                <a:ea typeface="Arial-Rounded"/>
                <a:cs typeface="+mn-cs"/>
                <a:sym typeface="Arial"/>
              </a:rPr>
              <a:t>Tả</a:t>
            </a:r>
            <a:r>
              <a:rPr kumimoji="0" lang="en-US" sz="2800" b="0" i="0" u="none" strike="noStrike" kern="0" cap="none" spc="0" normalizeH="0" noProof="0" dirty="0" smtClean="0">
                <a:ln>
                  <a:noFill/>
                </a:ln>
                <a:effectLst/>
                <a:uLnTx/>
                <a:uFillTx/>
                <a:latin typeface="Arial-Rounded"/>
                <a:ea typeface="Arial-Rounded"/>
                <a:cs typeface="+mn-cs"/>
                <a:sym typeface="Arial"/>
              </a:rPr>
              <a:t> </a:t>
            </a:r>
            <a:r>
              <a:rPr kumimoji="0" lang="en-US" sz="2800" b="0" i="0" u="none" strike="noStrike" kern="0" cap="none" spc="0" normalizeH="0" noProof="0" dirty="0" err="1" smtClean="0">
                <a:ln>
                  <a:noFill/>
                </a:ln>
                <a:effectLst/>
                <a:uLnTx/>
                <a:uFillTx/>
                <a:latin typeface="Arial-Rounded"/>
                <a:ea typeface="Arial-Rounded"/>
                <a:cs typeface="+mn-cs"/>
                <a:sym typeface="Arial"/>
              </a:rPr>
              <a:t>đồ</a:t>
            </a:r>
            <a:r>
              <a:rPr kumimoji="0" lang="en-US" sz="2800" b="0" i="0" u="none" strike="noStrike" kern="0" cap="none" spc="0" normalizeH="0" noProof="0" dirty="0" smtClean="0">
                <a:ln>
                  <a:noFill/>
                </a:ln>
                <a:effectLst/>
                <a:uLnTx/>
                <a:uFillTx/>
                <a:latin typeface="Arial-Rounded"/>
                <a:ea typeface="Arial-Rounded"/>
                <a:cs typeface="+mn-cs"/>
                <a:sym typeface="Arial"/>
              </a:rPr>
              <a:t> </a:t>
            </a:r>
            <a:r>
              <a:rPr kumimoji="0" lang="en-US" sz="2800" b="0" i="0" u="none" strike="noStrike" kern="0" cap="none" spc="0" normalizeH="0" noProof="0" dirty="0" err="1" smtClean="0">
                <a:ln>
                  <a:noFill/>
                </a:ln>
                <a:effectLst/>
                <a:uLnTx/>
                <a:uFillTx/>
                <a:latin typeface="Arial-Rounded"/>
                <a:ea typeface="Arial-Rounded"/>
                <a:cs typeface="+mn-cs"/>
                <a:sym typeface="Arial"/>
              </a:rPr>
              <a:t>dùng</a:t>
            </a:r>
            <a:endParaRPr kumimoji="0" lang="en-US" sz="2800" b="0" i="0" u="none" strike="noStrike" kern="0" cap="none" spc="0" normalizeH="0" baseline="0" noProof="0" dirty="0">
              <a:ln>
                <a:noFill/>
              </a:ln>
              <a:effectLst/>
              <a:uLnTx/>
              <a:uFillTx/>
              <a:latin typeface="Arial-Rounded"/>
              <a:ea typeface="Arial-Rounded"/>
              <a:cs typeface="+mn-cs"/>
              <a:sym typeface="Arial"/>
            </a:endParaRPr>
          </a:p>
        </p:txBody>
      </p:sp>
      <p:cxnSp>
        <p:nvCxnSpPr>
          <p:cNvPr id="39" name="Straight Arrow Connector 38">
            <a:extLst>
              <a:ext uri="{FF2B5EF4-FFF2-40B4-BE49-F238E27FC236}">
                <a16:creationId xmlns:a16="http://schemas.microsoft.com/office/drawing/2014/main" id="{648551DC-9DEA-4A58-92D0-DD5A25C3DFCE}"/>
              </a:ext>
            </a:extLst>
          </p:cNvPr>
          <p:cNvCxnSpPr>
            <a:cxnSpLocks/>
          </p:cNvCxnSpPr>
          <p:nvPr/>
        </p:nvCxnSpPr>
        <p:spPr>
          <a:xfrm flipH="1" flipV="1">
            <a:off x="6023714" y="2008169"/>
            <a:ext cx="1" cy="870499"/>
          </a:xfrm>
          <a:prstGeom prst="straightConnector1">
            <a:avLst/>
          </a:prstGeom>
          <a:solidFill>
            <a:srgbClr val="4472C4">
              <a:lumMod val="60000"/>
              <a:lumOff val="40000"/>
            </a:srgbClr>
          </a:solidFill>
          <a:ln w="28575" cap="flat" cmpd="sng" algn="ctr">
            <a:solidFill>
              <a:srgbClr val="70AD47">
                <a:lumMod val="75000"/>
              </a:srgbClr>
            </a:solidFill>
            <a:prstDash val="solid"/>
            <a:miter lim="800000"/>
            <a:tailEnd type="triangle"/>
          </a:ln>
          <a:effectLst/>
        </p:spPr>
      </p:cxnSp>
      <p:cxnSp>
        <p:nvCxnSpPr>
          <p:cNvPr id="40" name="Straight Arrow Connector 39">
            <a:extLst>
              <a:ext uri="{FF2B5EF4-FFF2-40B4-BE49-F238E27FC236}">
                <a16:creationId xmlns:a16="http://schemas.microsoft.com/office/drawing/2014/main" id="{4AB45075-F858-4FB7-8643-BB9A9372DC08}"/>
              </a:ext>
            </a:extLst>
          </p:cNvPr>
          <p:cNvCxnSpPr>
            <a:cxnSpLocks/>
          </p:cNvCxnSpPr>
          <p:nvPr/>
        </p:nvCxnSpPr>
        <p:spPr>
          <a:xfrm flipH="1">
            <a:off x="2983550" y="3418341"/>
            <a:ext cx="1460031" cy="10475"/>
          </a:xfrm>
          <a:prstGeom prst="straightConnector1">
            <a:avLst/>
          </a:prstGeom>
          <a:solidFill>
            <a:srgbClr val="4472C4">
              <a:lumMod val="60000"/>
              <a:lumOff val="40000"/>
            </a:srgbClr>
          </a:solidFill>
          <a:ln w="28575" cap="flat" cmpd="sng" algn="ctr">
            <a:solidFill>
              <a:srgbClr val="70AD47">
                <a:lumMod val="75000"/>
              </a:srgbClr>
            </a:solidFill>
            <a:prstDash val="solid"/>
            <a:miter lim="800000"/>
            <a:tailEnd type="triangle"/>
          </a:ln>
          <a:effectLst/>
        </p:spPr>
      </p:cxnSp>
      <p:cxnSp>
        <p:nvCxnSpPr>
          <p:cNvPr id="41" name="Straight Arrow Connector 40">
            <a:extLst>
              <a:ext uri="{FF2B5EF4-FFF2-40B4-BE49-F238E27FC236}">
                <a16:creationId xmlns:a16="http://schemas.microsoft.com/office/drawing/2014/main" id="{CECB6627-8B82-4E97-89A7-A6EFA9B220AF}"/>
              </a:ext>
            </a:extLst>
          </p:cNvPr>
          <p:cNvCxnSpPr>
            <a:cxnSpLocks/>
          </p:cNvCxnSpPr>
          <p:nvPr/>
        </p:nvCxnSpPr>
        <p:spPr>
          <a:xfrm>
            <a:off x="7571844" y="3441695"/>
            <a:ext cx="1421801" cy="20405"/>
          </a:xfrm>
          <a:prstGeom prst="straightConnector1">
            <a:avLst/>
          </a:prstGeom>
          <a:solidFill>
            <a:srgbClr val="4472C4">
              <a:lumMod val="60000"/>
              <a:lumOff val="40000"/>
            </a:srgbClr>
          </a:solidFill>
          <a:ln w="28575" cap="flat" cmpd="sng" algn="ctr">
            <a:solidFill>
              <a:srgbClr val="70AD47">
                <a:lumMod val="75000"/>
              </a:srgbClr>
            </a:solidFill>
            <a:prstDash val="solid"/>
            <a:miter lim="800000"/>
            <a:tailEnd type="triangle"/>
          </a:ln>
          <a:effectLst/>
        </p:spPr>
      </p:cxnSp>
      <p:cxnSp>
        <p:nvCxnSpPr>
          <p:cNvPr id="42" name="Straight Arrow Connector 41">
            <a:extLst>
              <a:ext uri="{FF2B5EF4-FFF2-40B4-BE49-F238E27FC236}">
                <a16:creationId xmlns:a16="http://schemas.microsoft.com/office/drawing/2014/main" id="{4103A302-6B97-48D1-903D-F3E4FF931AA9}"/>
              </a:ext>
            </a:extLst>
          </p:cNvPr>
          <p:cNvCxnSpPr>
            <a:cxnSpLocks/>
            <a:stCxn id="43" idx="4"/>
          </p:cNvCxnSpPr>
          <p:nvPr/>
        </p:nvCxnSpPr>
        <p:spPr>
          <a:xfrm>
            <a:off x="5983357" y="3976228"/>
            <a:ext cx="11767" cy="963159"/>
          </a:xfrm>
          <a:prstGeom prst="straightConnector1">
            <a:avLst/>
          </a:prstGeom>
          <a:solidFill>
            <a:srgbClr val="4472C4">
              <a:lumMod val="60000"/>
              <a:lumOff val="40000"/>
            </a:srgbClr>
          </a:solidFill>
          <a:ln w="28575" cap="flat" cmpd="sng" algn="ctr">
            <a:solidFill>
              <a:srgbClr val="70AD47">
                <a:lumMod val="75000"/>
              </a:srgbClr>
            </a:solidFill>
            <a:prstDash val="solid"/>
            <a:miter lim="800000"/>
            <a:tailEnd type="triangle"/>
          </a:ln>
          <a:effectLst/>
        </p:spPr>
      </p:cxnSp>
      <p:sp>
        <p:nvSpPr>
          <p:cNvPr id="36" name="Rectangle: Rounded Corners 35">
            <a:extLst>
              <a:ext uri="{FF2B5EF4-FFF2-40B4-BE49-F238E27FC236}">
                <a16:creationId xmlns:a16="http://schemas.microsoft.com/office/drawing/2014/main" id="{BBCE13C0-CC98-4362-A30D-21A171411EA3}"/>
              </a:ext>
            </a:extLst>
          </p:cNvPr>
          <p:cNvSpPr/>
          <p:nvPr/>
        </p:nvSpPr>
        <p:spPr>
          <a:xfrm>
            <a:off x="4255095" y="4939388"/>
            <a:ext cx="3513678" cy="1161617"/>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lang="en-US" sz="2800" kern="0" dirty="0" err="1" smtClean="0">
                <a:solidFill>
                  <a:schemeClr val="tx1"/>
                </a:solidFill>
                <a:latin typeface="Arial-Rounded"/>
                <a:ea typeface="Arial-Rounded"/>
                <a:sym typeface="Arial"/>
              </a:rPr>
              <a:t>Nó</a:t>
            </a:r>
            <a:r>
              <a:rPr lang="en-US" sz="2800" kern="0" dirty="0" smtClean="0">
                <a:solidFill>
                  <a:schemeClr val="tx1"/>
                </a:solidFill>
                <a:latin typeface="Arial-Rounded"/>
                <a:ea typeface="Arial-Rounded"/>
                <a:sym typeface="Arial"/>
              </a:rPr>
              <a:t> </a:t>
            </a:r>
            <a:r>
              <a:rPr lang="en-US" sz="2800" kern="0" dirty="0" err="1" smtClean="0">
                <a:solidFill>
                  <a:schemeClr val="tx1"/>
                </a:solidFill>
                <a:latin typeface="Arial-Rounded"/>
                <a:ea typeface="Arial-Rounded"/>
                <a:sym typeface="Arial"/>
              </a:rPr>
              <a:t>được</a:t>
            </a:r>
            <a:r>
              <a:rPr lang="en-US" sz="2800" kern="0" dirty="0" smtClean="0">
                <a:solidFill>
                  <a:schemeClr val="tx1"/>
                </a:solidFill>
                <a:latin typeface="Arial-Rounded"/>
                <a:ea typeface="Arial-Rounded"/>
                <a:sym typeface="Arial"/>
              </a:rPr>
              <a:t> </a:t>
            </a:r>
            <a:r>
              <a:rPr lang="en-US" sz="2800" kern="0" dirty="0" err="1" smtClean="0">
                <a:solidFill>
                  <a:schemeClr val="tx1"/>
                </a:solidFill>
                <a:latin typeface="Arial-Rounded"/>
                <a:ea typeface="Arial-Rounded"/>
                <a:sym typeface="Arial"/>
              </a:rPr>
              <a:t>dùng</a:t>
            </a:r>
            <a:r>
              <a:rPr lang="en-US" sz="2800" kern="0" dirty="0" smtClean="0">
                <a:solidFill>
                  <a:schemeClr val="tx1"/>
                </a:solidFill>
                <a:latin typeface="Arial-Rounded"/>
                <a:ea typeface="Arial-Rounded"/>
                <a:sym typeface="Arial"/>
              </a:rPr>
              <a:t> </a:t>
            </a:r>
            <a:r>
              <a:rPr lang="en-US" sz="2800" kern="0" dirty="0" err="1" smtClean="0">
                <a:solidFill>
                  <a:schemeClr val="tx1"/>
                </a:solidFill>
                <a:latin typeface="Arial-Rounded"/>
                <a:ea typeface="Arial-Rounded"/>
                <a:sym typeface="Arial"/>
              </a:rPr>
              <a:t>để</a:t>
            </a:r>
            <a:r>
              <a:rPr lang="en-US" sz="2800" kern="0" dirty="0" smtClean="0">
                <a:solidFill>
                  <a:schemeClr val="tx1"/>
                </a:solidFill>
                <a:latin typeface="Arial-Rounded"/>
                <a:ea typeface="Arial-Rounded"/>
                <a:sym typeface="Arial"/>
              </a:rPr>
              <a:t> </a:t>
            </a:r>
            <a:r>
              <a:rPr lang="en-US" sz="2800" kern="0" dirty="0" err="1" smtClean="0">
                <a:solidFill>
                  <a:schemeClr val="tx1"/>
                </a:solidFill>
                <a:latin typeface="Arial-Rounded"/>
                <a:ea typeface="Arial-Rounded"/>
                <a:sym typeface="Arial"/>
              </a:rPr>
              <a:t>làm</a:t>
            </a:r>
            <a:r>
              <a:rPr lang="en-US" sz="2800" kern="0" dirty="0" smtClean="0">
                <a:solidFill>
                  <a:schemeClr val="tx1"/>
                </a:solidFill>
                <a:latin typeface="Arial-Rounded"/>
                <a:ea typeface="Arial-Rounded"/>
                <a:sym typeface="Arial"/>
              </a:rPr>
              <a:t> </a:t>
            </a:r>
            <a:r>
              <a:rPr lang="en-US" sz="2800" kern="0" dirty="0" err="1" smtClean="0">
                <a:solidFill>
                  <a:schemeClr val="tx1"/>
                </a:solidFill>
                <a:latin typeface="Arial-Rounded"/>
                <a:ea typeface="Arial-Rounded"/>
                <a:sym typeface="Arial"/>
              </a:rPr>
              <a:t>gì</a:t>
            </a:r>
            <a:r>
              <a:rPr lang="en-US" sz="2800" kern="0" dirty="0" smtClean="0">
                <a:solidFill>
                  <a:schemeClr val="tx1"/>
                </a:solidFill>
                <a:latin typeface="Arial-Rounded"/>
                <a:ea typeface="Arial-Rounded"/>
                <a:sym typeface="Arial"/>
              </a:rPr>
              <a:t>?</a:t>
            </a:r>
            <a:endParaRPr kumimoji="0" lang="en-US" sz="2800" b="0" i="0" u="none" strike="noStrike" kern="0" cap="none" spc="0" normalizeH="0" baseline="0" noProof="0" dirty="0">
              <a:ln>
                <a:noFill/>
              </a:ln>
              <a:solidFill>
                <a:schemeClr val="tx1"/>
              </a:solidFill>
              <a:effectLst/>
              <a:uLnTx/>
              <a:uFillTx/>
              <a:latin typeface="Arial-Rounded"/>
              <a:ea typeface="Arial-Rounded"/>
              <a:cs typeface="+mn-cs"/>
              <a:sym typeface="Arial"/>
            </a:endParaRPr>
          </a:p>
        </p:txBody>
      </p:sp>
      <p:pic>
        <p:nvPicPr>
          <p:cNvPr id="52" name="Picture 51" descr="A picture containing text, queen, vector graphics&#10;&#10;Description automatically generated">
            <a:extLst>
              <a:ext uri="{FF2B5EF4-FFF2-40B4-BE49-F238E27FC236}">
                <a16:creationId xmlns:a16="http://schemas.microsoft.com/office/drawing/2014/main" id="{1198ADB8-46D9-412E-876B-1684E1848E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6209" y="5349633"/>
            <a:ext cx="1654099" cy="1654099"/>
          </a:xfrm>
          <a:prstGeom prst="rect">
            <a:avLst/>
          </a:prstGeom>
        </p:spPr>
      </p:pic>
    </p:spTree>
    <p:extLst>
      <p:ext uri="{BB962C8B-B14F-4D97-AF65-F5344CB8AC3E}">
        <p14:creationId xmlns:p14="http://schemas.microsoft.com/office/powerpoint/2010/main" val="290144836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animEffect transition="in" filter="fade">
                                      <p:cBhvr>
                                        <p:cTn id="9" dur="500"/>
                                        <p:tgtEl>
                                          <p:spTgt spid="4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9"/>
                                        </p:tgtEl>
                                        <p:attrNameLst>
                                          <p:attrName>style.visibility</p:attrName>
                                        </p:attrNameLst>
                                      </p:cBhvr>
                                      <p:to>
                                        <p:strVal val="visible"/>
                                      </p:to>
                                    </p:set>
                                    <p:anim calcmode="lin" valueType="num">
                                      <p:cBhvr>
                                        <p:cTn id="14" dur="500" fill="hold"/>
                                        <p:tgtEl>
                                          <p:spTgt spid="39"/>
                                        </p:tgtEl>
                                        <p:attrNameLst>
                                          <p:attrName>ppt_w</p:attrName>
                                        </p:attrNameLst>
                                      </p:cBhvr>
                                      <p:tavLst>
                                        <p:tav tm="0">
                                          <p:val>
                                            <p:fltVal val="0"/>
                                          </p:val>
                                        </p:tav>
                                        <p:tav tm="100000">
                                          <p:val>
                                            <p:strVal val="#ppt_w"/>
                                          </p:val>
                                        </p:tav>
                                      </p:tavLst>
                                    </p:anim>
                                    <p:anim calcmode="lin" valueType="num">
                                      <p:cBhvr>
                                        <p:cTn id="15" dur="500" fill="hold"/>
                                        <p:tgtEl>
                                          <p:spTgt spid="39"/>
                                        </p:tgtEl>
                                        <p:attrNameLst>
                                          <p:attrName>ppt_h</p:attrName>
                                        </p:attrNameLst>
                                      </p:cBhvr>
                                      <p:tavLst>
                                        <p:tav tm="0">
                                          <p:val>
                                            <p:fltVal val="0"/>
                                          </p:val>
                                        </p:tav>
                                        <p:tav tm="100000">
                                          <p:val>
                                            <p:strVal val="#ppt_h"/>
                                          </p:val>
                                        </p:tav>
                                      </p:tavLst>
                                    </p:anim>
                                    <p:animEffect transition="in" filter="fade">
                                      <p:cBhvr>
                                        <p:cTn id="16" dur="500"/>
                                        <p:tgtEl>
                                          <p:spTgt spid="39"/>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p:cTn id="19" dur="500" fill="hold"/>
                                        <p:tgtEl>
                                          <p:spTgt spid="49"/>
                                        </p:tgtEl>
                                        <p:attrNameLst>
                                          <p:attrName>ppt_w</p:attrName>
                                        </p:attrNameLst>
                                      </p:cBhvr>
                                      <p:tavLst>
                                        <p:tav tm="0">
                                          <p:val>
                                            <p:fltVal val="0"/>
                                          </p:val>
                                        </p:tav>
                                        <p:tav tm="100000">
                                          <p:val>
                                            <p:strVal val="#ppt_w"/>
                                          </p:val>
                                        </p:tav>
                                      </p:tavLst>
                                    </p:anim>
                                    <p:anim calcmode="lin" valueType="num">
                                      <p:cBhvr>
                                        <p:cTn id="20" dur="500" fill="hold"/>
                                        <p:tgtEl>
                                          <p:spTgt spid="49"/>
                                        </p:tgtEl>
                                        <p:attrNameLst>
                                          <p:attrName>ppt_h</p:attrName>
                                        </p:attrNameLst>
                                      </p:cBhvr>
                                      <p:tavLst>
                                        <p:tav tm="0">
                                          <p:val>
                                            <p:fltVal val="0"/>
                                          </p:val>
                                        </p:tav>
                                        <p:tav tm="100000">
                                          <p:val>
                                            <p:strVal val="#ppt_h"/>
                                          </p:val>
                                        </p:tav>
                                      </p:tavLst>
                                    </p:anim>
                                    <p:animEffect transition="in" filter="fade">
                                      <p:cBhvr>
                                        <p:cTn id="21" dur="500"/>
                                        <p:tgtEl>
                                          <p:spTgt spid="4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41"/>
                                        </p:tgtEl>
                                        <p:attrNameLst>
                                          <p:attrName>style.visibility</p:attrName>
                                        </p:attrNameLst>
                                      </p:cBhvr>
                                      <p:to>
                                        <p:strVal val="visible"/>
                                      </p:to>
                                    </p:set>
                                    <p:anim calcmode="lin" valueType="num">
                                      <p:cBhvr>
                                        <p:cTn id="26" dur="500" fill="hold"/>
                                        <p:tgtEl>
                                          <p:spTgt spid="41"/>
                                        </p:tgtEl>
                                        <p:attrNameLst>
                                          <p:attrName>ppt_w</p:attrName>
                                        </p:attrNameLst>
                                      </p:cBhvr>
                                      <p:tavLst>
                                        <p:tav tm="0">
                                          <p:val>
                                            <p:fltVal val="0"/>
                                          </p:val>
                                        </p:tav>
                                        <p:tav tm="100000">
                                          <p:val>
                                            <p:strVal val="#ppt_w"/>
                                          </p:val>
                                        </p:tav>
                                      </p:tavLst>
                                    </p:anim>
                                    <p:anim calcmode="lin" valueType="num">
                                      <p:cBhvr>
                                        <p:cTn id="27" dur="500" fill="hold"/>
                                        <p:tgtEl>
                                          <p:spTgt spid="41"/>
                                        </p:tgtEl>
                                        <p:attrNameLst>
                                          <p:attrName>ppt_h</p:attrName>
                                        </p:attrNameLst>
                                      </p:cBhvr>
                                      <p:tavLst>
                                        <p:tav tm="0">
                                          <p:val>
                                            <p:fltVal val="0"/>
                                          </p:val>
                                        </p:tav>
                                        <p:tav tm="100000">
                                          <p:val>
                                            <p:strVal val="#ppt_h"/>
                                          </p:val>
                                        </p:tav>
                                      </p:tavLst>
                                    </p:anim>
                                    <p:animEffect transition="in" filter="fade">
                                      <p:cBhvr>
                                        <p:cTn id="28" dur="500"/>
                                        <p:tgtEl>
                                          <p:spTgt spid="41"/>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anim calcmode="lin" valueType="num">
                                      <p:cBhvr>
                                        <p:cTn id="31" dur="500" fill="hold"/>
                                        <p:tgtEl>
                                          <p:spTgt spid="47"/>
                                        </p:tgtEl>
                                        <p:attrNameLst>
                                          <p:attrName>ppt_w</p:attrName>
                                        </p:attrNameLst>
                                      </p:cBhvr>
                                      <p:tavLst>
                                        <p:tav tm="0">
                                          <p:val>
                                            <p:fltVal val="0"/>
                                          </p:val>
                                        </p:tav>
                                        <p:tav tm="100000">
                                          <p:val>
                                            <p:strVal val="#ppt_w"/>
                                          </p:val>
                                        </p:tav>
                                      </p:tavLst>
                                    </p:anim>
                                    <p:anim calcmode="lin" valueType="num">
                                      <p:cBhvr>
                                        <p:cTn id="32" dur="500" fill="hold"/>
                                        <p:tgtEl>
                                          <p:spTgt spid="47"/>
                                        </p:tgtEl>
                                        <p:attrNameLst>
                                          <p:attrName>ppt_h</p:attrName>
                                        </p:attrNameLst>
                                      </p:cBhvr>
                                      <p:tavLst>
                                        <p:tav tm="0">
                                          <p:val>
                                            <p:fltVal val="0"/>
                                          </p:val>
                                        </p:tav>
                                        <p:tav tm="100000">
                                          <p:val>
                                            <p:strVal val="#ppt_h"/>
                                          </p:val>
                                        </p:tav>
                                      </p:tavLst>
                                    </p:anim>
                                    <p:animEffect transition="in" filter="fade">
                                      <p:cBhvr>
                                        <p:cTn id="33" dur="500"/>
                                        <p:tgtEl>
                                          <p:spTgt spid="4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42"/>
                                        </p:tgtEl>
                                        <p:attrNameLst>
                                          <p:attrName>style.visibility</p:attrName>
                                        </p:attrNameLst>
                                      </p:cBhvr>
                                      <p:to>
                                        <p:strVal val="visible"/>
                                      </p:to>
                                    </p:set>
                                    <p:anim calcmode="lin" valueType="num">
                                      <p:cBhvr>
                                        <p:cTn id="38" dur="500" fill="hold"/>
                                        <p:tgtEl>
                                          <p:spTgt spid="42"/>
                                        </p:tgtEl>
                                        <p:attrNameLst>
                                          <p:attrName>ppt_w</p:attrName>
                                        </p:attrNameLst>
                                      </p:cBhvr>
                                      <p:tavLst>
                                        <p:tav tm="0">
                                          <p:val>
                                            <p:fltVal val="0"/>
                                          </p:val>
                                        </p:tav>
                                        <p:tav tm="100000">
                                          <p:val>
                                            <p:strVal val="#ppt_w"/>
                                          </p:val>
                                        </p:tav>
                                      </p:tavLst>
                                    </p:anim>
                                    <p:anim calcmode="lin" valueType="num">
                                      <p:cBhvr>
                                        <p:cTn id="39" dur="500" fill="hold"/>
                                        <p:tgtEl>
                                          <p:spTgt spid="42"/>
                                        </p:tgtEl>
                                        <p:attrNameLst>
                                          <p:attrName>ppt_h</p:attrName>
                                        </p:attrNameLst>
                                      </p:cBhvr>
                                      <p:tavLst>
                                        <p:tav tm="0">
                                          <p:val>
                                            <p:fltVal val="0"/>
                                          </p:val>
                                        </p:tav>
                                        <p:tav tm="100000">
                                          <p:val>
                                            <p:strVal val="#ppt_h"/>
                                          </p:val>
                                        </p:tav>
                                      </p:tavLst>
                                    </p:anim>
                                    <p:animEffect transition="in" filter="fade">
                                      <p:cBhvr>
                                        <p:cTn id="40" dur="500"/>
                                        <p:tgtEl>
                                          <p:spTgt spid="42"/>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p:cTn id="43" dur="500" fill="hold"/>
                                        <p:tgtEl>
                                          <p:spTgt spid="36"/>
                                        </p:tgtEl>
                                        <p:attrNameLst>
                                          <p:attrName>ppt_w</p:attrName>
                                        </p:attrNameLst>
                                      </p:cBhvr>
                                      <p:tavLst>
                                        <p:tav tm="0">
                                          <p:val>
                                            <p:fltVal val="0"/>
                                          </p:val>
                                        </p:tav>
                                        <p:tav tm="100000">
                                          <p:val>
                                            <p:strVal val="#ppt_w"/>
                                          </p:val>
                                        </p:tav>
                                      </p:tavLst>
                                    </p:anim>
                                    <p:anim calcmode="lin" valueType="num">
                                      <p:cBhvr>
                                        <p:cTn id="44" dur="500" fill="hold"/>
                                        <p:tgtEl>
                                          <p:spTgt spid="36"/>
                                        </p:tgtEl>
                                        <p:attrNameLst>
                                          <p:attrName>ppt_h</p:attrName>
                                        </p:attrNameLst>
                                      </p:cBhvr>
                                      <p:tavLst>
                                        <p:tav tm="0">
                                          <p:val>
                                            <p:fltVal val="0"/>
                                          </p:val>
                                        </p:tav>
                                        <p:tav tm="100000">
                                          <p:val>
                                            <p:strVal val="#ppt_h"/>
                                          </p:val>
                                        </p:tav>
                                      </p:tavLst>
                                    </p:anim>
                                    <p:animEffect transition="in" filter="fade">
                                      <p:cBhvr>
                                        <p:cTn id="45" dur="500"/>
                                        <p:tgtEl>
                                          <p:spTgt spid="36"/>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40"/>
                                        </p:tgtEl>
                                        <p:attrNameLst>
                                          <p:attrName>style.visibility</p:attrName>
                                        </p:attrNameLst>
                                      </p:cBhvr>
                                      <p:to>
                                        <p:strVal val="visible"/>
                                      </p:to>
                                    </p:set>
                                    <p:anim calcmode="lin" valueType="num">
                                      <p:cBhvr>
                                        <p:cTn id="50" dur="500" fill="hold"/>
                                        <p:tgtEl>
                                          <p:spTgt spid="40"/>
                                        </p:tgtEl>
                                        <p:attrNameLst>
                                          <p:attrName>ppt_w</p:attrName>
                                        </p:attrNameLst>
                                      </p:cBhvr>
                                      <p:tavLst>
                                        <p:tav tm="0">
                                          <p:val>
                                            <p:fltVal val="0"/>
                                          </p:val>
                                        </p:tav>
                                        <p:tav tm="100000">
                                          <p:val>
                                            <p:strVal val="#ppt_w"/>
                                          </p:val>
                                        </p:tav>
                                      </p:tavLst>
                                    </p:anim>
                                    <p:anim calcmode="lin" valueType="num">
                                      <p:cBhvr>
                                        <p:cTn id="51" dur="500" fill="hold"/>
                                        <p:tgtEl>
                                          <p:spTgt spid="40"/>
                                        </p:tgtEl>
                                        <p:attrNameLst>
                                          <p:attrName>ppt_h</p:attrName>
                                        </p:attrNameLst>
                                      </p:cBhvr>
                                      <p:tavLst>
                                        <p:tav tm="0">
                                          <p:val>
                                            <p:fltVal val="0"/>
                                          </p:val>
                                        </p:tav>
                                        <p:tav tm="100000">
                                          <p:val>
                                            <p:strVal val="#ppt_h"/>
                                          </p:val>
                                        </p:tav>
                                      </p:tavLst>
                                    </p:anim>
                                    <p:animEffect transition="in" filter="fade">
                                      <p:cBhvr>
                                        <p:cTn id="52" dur="500"/>
                                        <p:tgtEl>
                                          <p:spTgt spid="40"/>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45"/>
                                        </p:tgtEl>
                                        <p:attrNameLst>
                                          <p:attrName>style.visibility</p:attrName>
                                        </p:attrNameLst>
                                      </p:cBhvr>
                                      <p:to>
                                        <p:strVal val="visible"/>
                                      </p:to>
                                    </p:set>
                                    <p:anim calcmode="lin" valueType="num">
                                      <p:cBhvr>
                                        <p:cTn id="55" dur="500" fill="hold"/>
                                        <p:tgtEl>
                                          <p:spTgt spid="45"/>
                                        </p:tgtEl>
                                        <p:attrNameLst>
                                          <p:attrName>ppt_w</p:attrName>
                                        </p:attrNameLst>
                                      </p:cBhvr>
                                      <p:tavLst>
                                        <p:tav tm="0">
                                          <p:val>
                                            <p:fltVal val="0"/>
                                          </p:val>
                                        </p:tav>
                                        <p:tav tm="100000">
                                          <p:val>
                                            <p:strVal val="#ppt_w"/>
                                          </p:val>
                                        </p:tav>
                                      </p:tavLst>
                                    </p:anim>
                                    <p:anim calcmode="lin" valueType="num">
                                      <p:cBhvr>
                                        <p:cTn id="56" dur="500" fill="hold"/>
                                        <p:tgtEl>
                                          <p:spTgt spid="45"/>
                                        </p:tgtEl>
                                        <p:attrNameLst>
                                          <p:attrName>ppt_h</p:attrName>
                                        </p:attrNameLst>
                                      </p:cBhvr>
                                      <p:tavLst>
                                        <p:tav tm="0">
                                          <p:val>
                                            <p:fltVal val="0"/>
                                          </p:val>
                                        </p:tav>
                                        <p:tav tm="100000">
                                          <p:val>
                                            <p:strVal val="#ppt_h"/>
                                          </p:val>
                                        </p:tav>
                                      </p:tavLst>
                                    </p:anim>
                                    <p:animEffect transition="in" filter="fade">
                                      <p:cBhvr>
                                        <p:cTn id="5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7" grpId="0" animBg="1"/>
      <p:bldP spid="45" grpId="0" animBg="1"/>
      <p:bldP spid="43" grpId="0" animBg="1"/>
      <p:bldP spid="3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
            <a:extLst>
              <a:ext uri="{FF2B5EF4-FFF2-40B4-BE49-F238E27FC236}">
                <a16:creationId xmlns:a16="http://schemas.microsoft.com/office/drawing/2014/main" id="{F239F57B-F203-4AE3-AB1C-0AC06A6CC6BC}"/>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1"/>
            <a:ext cx="12192000" cy="744715"/>
          </a:xfrm>
          <a:prstGeom prst="rect">
            <a:avLst/>
          </a:prstGeom>
        </p:spPr>
      </p:pic>
      <p:grpSp>
        <p:nvGrpSpPr>
          <p:cNvPr id="4" name="Group 3">
            <a:extLst>
              <a:ext uri="{FF2B5EF4-FFF2-40B4-BE49-F238E27FC236}">
                <a16:creationId xmlns:a16="http://schemas.microsoft.com/office/drawing/2014/main" id="{7A807A5E-B68A-410C-AB0D-1D86BD6E42C7}"/>
              </a:ext>
            </a:extLst>
          </p:cNvPr>
          <p:cNvGrpSpPr/>
          <p:nvPr/>
        </p:nvGrpSpPr>
        <p:grpSpPr>
          <a:xfrm>
            <a:off x="0" y="0"/>
            <a:ext cx="12192000" cy="368301"/>
            <a:chOff x="0" y="-127508"/>
            <a:chExt cx="12192000" cy="1361811"/>
          </a:xfrm>
        </p:grpSpPr>
        <p:sp>
          <p:nvSpPr>
            <p:cNvPr id="5" name="Rectangle: Top Corners Rounded 17">
              <a:extLst>
                <a:ext uri="{FF2B5EF4-FFF2-40B4-BE49-F238E27FC236}">
                  <a16:creationId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99">
                <a:defRPr/>
              </a:pPr>
              <a:endParaRPr lang="en-US" sz="1700">
                <a:solidFill>
                  <a:prstClr val="white"/>
                </a:solidFill>
                <a:latin typeface="Calibri"/>
              </a:endParaRPr>
            </a:p>
          </p:txBody>
        </p:sp>
        <p:sp>
          <p:nvSpPr>
            <p:cNvPr id="6" name="Rectangle: Top Corners Rounded 18">
              <a:extLst>
                <a:ext uri="{FF2B5EF4-FFF2-40B4-BE49-F238E27FC236}">
                  <a16:creationId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99">
                <a:defRPr/>
              </a:pPr>
              <a:endParaRPr lang="en-US" sz="1700">
                <a:solidFill>
                  <a:prstClr val="white"/>
                </a:solidFill>
                <a:latin typeface="Calibri"/>
              </a:endParaRPr>
            </a:p>
          </p:txBody>
        </p:sp>
      </p:gr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03616" y="2848867"/>
            <a:ext cx="5067285" cy="3077933"/>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849933"/>
            <a:ext cx="2331214" cy="2331215"/>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68000" y="61731"/>
            <a:ext cx="1524000" cy="1644399"/>
          </a:xfrm>
          <a:prstGeom prst="rect">
            <a:avLst/>
          </a:prstGeom>
        </p:spPr>
      </p:pic>
      <p:sp>
        <p:nvSpPr>
          <p:cNvPr id="41" name="Cloud Callout 51">
            <a:extLst>
              <a:ext uri="{FF2B5EF4-FFF2-40B4-BE49-F238E27FC236}">
                <a16:creationId xmlns:a16="http://schemas.microsoft.com/office/drawing/2014/main" id="{C5271F82-8A3C-4998-B4CC-8A81F2BA9CD7}"/>
              </a:ext>
            </a:extLst>
          </p:cNvPr>
          <p:cNvSpPr/>
          <p:nvPr/>
        </p:nvSpPr>
        <p:spPr>
          <a:xfrm>
            <a:off x="2833353" y="883930"/>
            <a:ext cx="7401952" cy="2299447"/>
          </a:xfrm>
          <a:prstGeom prst="cloudCallout">
            <a:avLst>
              <a:gd name="adj1" fmla="val -58789"/>
              <a:gd name="adj2" fmla="val 77120"/>
            </a:avLst>
          </a:prstGeom>
        </p:spPr>
        <p:style>
          <a:lnRef idx="1">
            <a:schemeClr val="accent2"/>
          </a:lnRef>
          <a:fillRef idx="2">
            <a:schemeClr val="accent2"/>
          </a:fillRef>
          <a:effectRef idx="1">
            <a:schemeClr val="accent2"/>
          </a:effectRef>
          <a:fontRef idx="minor">
            <a:schemeClr val="dk1"/>
          </a:fontRef>
        </p:style>
        <p:txBody>
          <a:bodyPr lIns="91440" tIns="45721" rIns="91440" bIns="45721" rtlCol="0" anchor="ctr"/>
          <a:lstStyle/>
          <a:p>
            <a:pPr algn="ctr"/>
            <a:endParaRPr lang="en-US"/>
          </a:p>
        </p:txBody>
      </p:sp>
      <p:sp>
        <p:nvSpPr>
          <p:cNvPr id="42" name="TextBox 41">
            <a:extLst>
              <a:ext uri="{FF2B5EF4-FFF2-40B4-BE49-F238E27FC236}">
                <a16:creationId xmlns:a16="http://schemas.microsoft.com/office/drawing/2014/main" id="{1AFDEF80-9E56-4571-BA2D-400CF94D8EBC}"/>
              </a:ext>
            </a:extLst>
          </p:cNvPr>
          <p:cNvSpPr txBox="1"/>
          <p:nvPr/>
        </p:nvSpPr>
        <p:spPr>
          <a:xfrm>
            <a:off x="3206839" y="1692632"/>
            <a:ext cx="6864050" cy="661722"/>
          </a:xfrm>
          <a:prstGeom prst="rect">
            <a:avLst/>
          </a:prstGeom>
          <a:noFill/>
        </p:spPr>
        <p:txBody>
          <a:bodyPr wrap="square" lIns="91440" tIns="45721" rIns="91440" bIns="45721" rtlCol="0">
            <a:spAutoFit/>
          </a:bodyPr>
          <a:lstStyle/>
          <a:p>
            <a:pPr algn="ctr"/>
            <a:r>
              <a:rPr lang="en-US" sz="3700" dirty="0" err="1">
                <a:latin typeface="Times New Roman" pitchFamily="18" charset="0"/>
                <a:cs typeface="Times New Roman" pitchFamily="18" charset="0"/>
              </a:rPr>
              <a:t>LUYỆN</a:t>
            </a:r>
            <a:r>
              <a:rPr lang="en-US" sz="3700" dirty="0">
                <a:latin typeface="Times New Roman" pitchFamily="18" charset="0"/>
                <a:cs typeface="Times New Roman" pitchFamily="18" charset="0"/>
              </a:rPr>
              <a:t> </a:t>
            </a:r>
            <a:r>
              <a:rPr lang="en-US" sz="3700" dirty="0" err="1" smtClean="0">
                <a:latin typeface="Times New Roman" pitchFamily="18" charset="0"/>
                <a:cs typeface="Times New Roman" pitchFamily="18" charset="0"/>
              </a:rPr>
              <a:t>NÓI</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TRONG</a:t>
            </a:r>
            <a:r>
              <a:rPr lang="en-US" sz="3700" dirty="0" smtClean="0">
                <a:latin typeface="Times New Roman" pitchFamily="18" charset="0"/>
                <a:cs typeface="Times New Roman" pitchFamily="18" charset="0"/>
              </a:rPr>
              <a:t> </a:t>
            </a:r>
            <a:r>
              <a:rPr lang="en-US" sz="3700" dirty="0">
                <a:latin typeface="Times New Roman" pitchFamily="18" charset="0"/>
                <a:cs typeface="Times New Roman" pitchFamily="18" charset="0"/>
              </a:rPr>
              <a:t>NHÓM </a:t>
            </a:r>
          </a:p>
        </p:txBody>
      </p:sp>
    </p:spTree>
    <p:extLst>
      <p:ext uri="{BB962C8B-B14F-4D97-AF65-F5344CB8AC3E}">
        <p14:creationId xmlns:p14="http://schemas.microsoft.com/office/powerpoint/2010/main" val="2257705882"/>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7DD7CE">
            <a:alpha val="0"/>
          </a:srgbClr>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8F7F0A2-7687-42FB-B939-A52EC53C70E0}"/>
              </a:ext>
            </a:extLst>
          </p:cNvPr>
          <p:cNvSpPr txBox="1"/>
          <p:nvPr/>
        </p:nvSpPr>
        <p:spPr>
          <a:xfrm>
            <a:off x="721217" y="242229"/>
            <a:ext cx="10779618" cy="2062103"/>
          </a:xfrm>
          <a:prstGeom prst="rect">
            <a:avLst/>
          </a:prstGeom>
          <a:noFill/>
        </p:spPr>
        <p:txBody>
          <a:bodyPr wrap="square">
            <a:spAutoFit/>
          </a:bodyPr>
          <a:lstStyle/>
          <a:p>
            <a:pPr indent="457200" algn="just"/>
            <a:r>
              <a:rPr lang="en-US" sz="2800" dirty="0" smtClean="0"/>
              <a:t>    </a:t>
            </a:r>
            <a:r>
              <a:rPr lang="en-US" sz="3200" dirty="0" err="1" smtClean="0"/>
              <a:t>Phòng</a:t>
            </a:r>
            <a:r>
              <a:rPr lang="en-US" sz="3200" dirty="0" smtClean="0"/>
              <a:t> </a:t>
            </a:r>
            <a:r>
              <a:rPr lang="en-US" sz="3200" dirty="0" err="1" smtClean="0"/>
              <a:t>khách</a:t>
            </a:r>
            <a:r>
              <a:rPr lang="en-US" sz="3200" dirty="0" smtClean="0"/>
              <a:t> </a:t>
            </a:r>
            <a:r>
              <a:rPr lang="en-US" sz="3200" dirty="0" err="1" smtClean="0"/>
              <a:t>nhà</a:t>
            </a:r>
            <a:r>
              <a:rPr lang="en-US" sz="3200" dirty="0" smtClean="0"/>
              <a:t> </a:t>
            </a:r>
            <a:r>
              <a:rPr lang="en-US" sz="3200" dirty="0" err="1" smtClean="0"/>
              <a:t>em</a:t>
            </a:r>
            <a:r>
              <a:rPr lang="en-US" sz="3200" dirty="0" smtClean="0"/>
              <a:t> </a:t>
            </a:r>
            <a:r>
              <a:rPr lang="en-US" sz="3200" dirty="0" err="1" smtClean="0"/>
              <a:t>có</a:t>
            </a:r>
            <a:r>
              <a:rPr lang="en-US" sz="3200" dirty="0" smtClean="0"/>
              <a:t> </a:t>
            </a:r>
            <a:r>
              <a:rPr lang="en-US" sz="3200" dirty="0" err="1" smtClean="0"/>
              <a:t>một</a:t>
            </a:r>
            <a:r>
              <a:rPr lang="en-US" sz="3200" dirty="0" smtClean="0"/>
              <a:t> </a:t>
            </a:r>
            <a:r>
              <a:rPr lang="en-US" sz="3200" dirty="0" err="1" smtClean="0"/>
              <a:t>chiếc</a:t>
            </a:r>
            <a:r>
              <a:rPr lang="en-US" sz="3200" dirty="0" smtClean="0"/>
              <a:t> </a:t>
            </a:r>
            <a:r>
              <a:rPr lang="en-US" sz="3200" dirty="0" err="1" smtClean="0">
                <a:solidFill>
                  <a:srgbClr val="FF0000"/>
                </a:solidFill>
              </a:rPr>
              <a:t>ti</a:t>
            </a:r>
            <a:r>
              <a:rPr lang="en-US" sz="3200" dirty="0" smtClean="0">
                <a:solidFill>
                  <a:srgbClr val="FF0000"/>
                </a:solidFill>
              </a:rPr>
              <a:t> vi </a:t>
            </a:r>
            <a:r>
              <a:rPr lang="en-US" sz="3200" dirty="0" err="1" smtClean="0"/>
              <a:t>rất</a:t>
            </a:r>
            <a:r>
              <a:rPr lang="en-US" sz="3200" dirty="0" smtClean="0"/>
              <a:t> to. </a:t>
            </a:r>
            <a:r>
              <a:rPr lang="en-US" sz="3200" dirty="0" err="1" smtClean="0"/>
              <a:t>Nó</a:t>
            </a:r>
            <a:r>
              <a:rPr lang="en-US" sz="3200" dirty="0" smtClean="0"/>
              <a:t> </a:t>
            </a:r>
            <a:r>
              <a:rPr lang="en-US" sz="3200" dirty="0" err="1" smtClean="0"/>
              <a:t>có</a:t>
            </a:r>
            <a:r>
              <a:rPr lang="en-US" sz="3200" dirty="0" smtClean="0"/>
              <a:t> </a:t>
            </a:r>
            <a:r>
              <a:rPr lang="en-US" sz="3200" dirty="0" err="1" smtClean="0"/>
              <a:t>hình</a:t>
            </a:r>
            <a:r>
              <a:rPr lang="en-US" sz="3200" dirty="0" smtClean="0"/>
              <a:t> </a:t>
            </a:r>
            <a:r>
              <a:rPr lang="en-US" sz="3200" dirty="0" err="1" smtClean="0"/>
              <a:t>chữ</a:t>
            </a:r>
            <a:r>
              <a:rPr lang="en-US" sz="3200" dirty="0" smtClean="0"/>
              <a:t> </a:t>
            </a:r>
            <a:r>
              <a:rPr lang="en-US" sz="3200" dirty="0" err="1" smtClean="0"/>
              <a:t>nhật</a:t>
            </a:r>
            <a:r>
              <a:rPr lang="en-US" sz="3200" dirty="0" smtClean="0"/>
              <a:t>. </a:t>
            </a:r>
            <a:r>
              <a:rPr lang="en-US" sz="3200" dirty="0" err="1" smtClean="0"/>
              <a:t>Chiếc</a:t>
            </a:r>
            <a:r>
              <a:rPr lang="en-US" sz="3200" dirty="0" smtClean="0"/>
              <a:t> </a:t>
            </a:r>
            <a:r>
              <a:rPr lang="en-US" sz="3200" dirty="0" err="1" smtClean="0"/>
              <a:t>ti</a:t>
            </a:r>
            <a:r>
              <a:rPr lang="en-US" sz="3200" dirty="0" smtClean="0"/>
              <a:t> vi </a:t>
            </a:r>
            <a:r>
              <a:rPr lang="en-US" sz="3200" dirty="0" err="1" smtClean="0"/>
              <a:t>rất</a:t>
            </a:r>
            <a:r>
              <a:rPr lang="en-US" sz="3200" dirty="0" smtClean="0"/>
              <a:t> </a:t>
            </a:r>
            <a:r>
              <a:rPr lang="en-US" sz="3200" dirty="0" err="1" smtClean="0"/>
              <a:t>mỏng</a:t>
            </a:r>
            <a:r>
              <a:rPr lang="en-US" sz="3200" dirty="0" smtClean="0"/>
              <a:t>, </a:t>
            </a:r>
            <a:r>
              <a:rPr lang="en-US" sz="3200" dirty="0" err="1" smtClean="0"/>
              <a:t>bề</a:t>
            </a:r>
            <a:r>
              <a:rPr lang="en-US" sz="3200" dirty="0" smtClean="0"/>
              <a:t> </a:t>
            </a:r>
            <a:r>
              <a:rPr lang="en-US" sz="3200" dirty="0" err="1" smtClean="0"/>
              <a:t>dày</a:t>
            </a:r>
            <a:r>
              <a:rPr lang="en-US" sz="3200" dirty="0" smtClean="0"/>
              <a:t> </a:t>
            </a:r>
            <a:r>
              <a:rPr lang="en-US" sz="3200" dirty="0" err="1" smtClean="0"/>
              <a:t>chỉ</a:t>
            </a:r>
            <a:r>
              <a:rPr lang="en-US" sz="3200" dirty="0" smtClean="0"/>
              <a:t> </a:t>
            </a:r>
            <a:r>
              <a:rPr lang="en-US" sz="3200" dirty="0" err="1" smtClean="0"/>
              <a:t>khoảng</a:t>
            </a:r>
            <a:r>
              <a:rPr lang="en-US" sz="3200" dirty="0" smtClean="0"/>
              <a:t> </a:t>
            </a:r>
            <a:r>
              <a:rPr lang="en-US" sz="3200" dirty="0" err="1" smtClean="0"/>
              <a:t>hai</a:t>
            </a:r>
            <a:r>
              <a:rPr lang="en-US" sz="3200" dirty="0" smtClean="0"/>
              <a:t> </a:t>
            </a:r>
            <a:r>
              <a:rPr lang="en-US" sz="3200" dirty="0" err="1" smtClean="0"/>
              <a:t>xăng-ti-mét</a:t>
            </a:r>
            <a:r>
              <a:rPr lang="en-US" sz="3200" dirty="0" smtClean="0"/>
              <a:t>. </a:t>
            </a:r>
            <a:r>
              <a:rPr lang="en-US" sz="3200" dirty="0" err="1" smtClean="0"/>
              <a:t>Màn</a:t>
            </a:r>
            <a:r>
              <a:rPr lang="en-US" sz="3200" dirty="0" smtClean="0"/>
              <a:t> </a:t>
            </a:r>
            <a:r>
              <a:rPr lang="en-US" sz="3200" dirty="0" err="1" smtClean="0"/>
              <a:t>hình</a:t>
            </a:r>
            <a:r>
              <a:rPr lang="en-US" sz="3200" dirty="0" smtClean="0"/>
              <a:t> </a:t>
            </a:r>
            <a:r>
              <a:rPr lang="en-US" sz="3200" dirty="0" err="1" smtClean="0"/>
              <a:t>xem</a:t>
            </a:r>
            <a:r>
              <a:rPr lang="en-US" sz="3200" dirty="0" smtClean="0"/>
              <a:t> </a:t>
            </a:r>
            <a:r>
              <a:rPr lang="en-US" sz="3200" dirty="0" err="1" smtClean="0"/>
              <a:t>rất</a:t>
            </a:r>
            <a:r>
              <a:rPr lang="en-US" sz="3200" dirty="0" smtClean="0"/>
              <a:t> </a:t>
            </a:r>
            <a:r>
              <a:rPr lang="en-US" sz="3200" dirty="0" err="1" smtClean="0"/>
              <a:t>rõ</a:t>
            </a:r>
            <a:r>
              <a:rPr lang="en-US" sz="3200" dirty="0" smtClean="0"/>
              <a:t> </a:t>
            </a:r>
            <a:r>
              <a:rPr lang="en-US" sz="3200" dirty="0" err="1" smtClean="0"/>
              <a:t>nét</a:t>
            </a:r>
            <a:r>
              <a:rPr lang="en-US" sz="3200" dirty="0" smtClean="0"/>
              <a:t>. Ti vi </a:t>
            </a:r>
            <a:r>
              <a:rPr lang="en-US" sz="3200" dirty="0" err="1" smtClean="0"/>
              <a:t>còn</a:t>
            </a:r>
            <a:r>
              <a:rPr lang="en-US" sz="3200" dirty="0" smtClean="0"/>
              <a:t> </a:t>
            </a:r>
            <a:r>
              <a:rPr lang="en-US" sz="3200" dirty="0" err="1" smtClean="0"/>
              <a:t>kết</a:t>
            </a:r>
            <a:r>
              <a:rPr lang="en-US" sz="3200" dirty="0" smtClean="0"/>
              <a:t> </a:t>
            </a:r>
            <a:r>
              <a:rPr lang="en-US" sz="3200" dirty="0" err="1" smtClean="0"/>
              <a:t>nối</a:t>
            </a:r>
            <a:r>
              <a:rPr lang="en-US" sz="3200" dirty="0" smtClean="0"/>
              <a:t> in-</a:t>
            </a:r>
            <a:r>
              <a:rPr lang="en-US" sz="3200" dirty="0" err="1" smtClean="0"/>
              <a:t>tơ</a:t>
            </a:r>
            <a:r>
              <a:rPr lang="en-US" sz="3200" dirty="0" smtClean="0"/>
              <a:t>-</a:t>
            </a:r>
            <a:r>
              <a:rPr lang="en-US" sz="3200" dirty="0" err="1" smtClean="0"/>
              <a:t>nét</a:t>
            </a:r>
            <a:r>
              <a:rPr lang="en-US" sz="3200" dirty="0" smtClean="0"/>
              <a:t> </a:t>
            </a:r>
            <a:r>
              <a:rPr lang="en-US" sz="3200" dirty="0" err="1" smtClean="0"/>
              <a:t>để</a:t>
            </a:r>
            <a:r>
              <a:rPr lang="en-US" sz="3200" dirty="0" smtClean="0"/>
              <a:t> </a:t>
            </a:r>
            <a:r>
              <a:rPr lang="en-US" sz="3200" dirty="0" err="1" smtClean="0"/>
              <a:t>xem</a:t>
            </a:r>
            <a:r>
              <a:rPr lang="en-US" sz="3200" dirty="0" smtClean="0"/>
              <a:t> </a:t>
            </a:r>
            <a:r>
              <a:rPr lang="en-US" sz="3200" dirty="0" err="1" smtClean="0"/>
              <a:t>nhiều</a:t>
            </a:r>
            <a:r>
              <a:rPr lang="en-US" sz="3200" dirty="0" smtClean="0"/>
              <a:t> </a:t>
            </a:r>
            <a:r>
              <a:rPr lang="en-US" sz="3200" dirty="0" err="1" smtClean="0"/>
              <a:t>bộ</a:t>
            </a:r>
            <a:r>
              <a:rPr lang="en-US" sz="3200" dirty="0" smtClean="0"/>
              <a:t> </a:t>
            </a:r>
            <a:r>
              <a:rPr lang="en-US" sz="3200" dirty="0" err="1" smtClean="0"/>
              <a:t>phim</a:t>
            </a:r>
            <a:r>
              <a:rPr lang="en-US" sz="3200" dirty="0" smtClean="0"/>
              <a:t>. </a:t>
            </a:r>
            <a:r>
              <a:rPr lang="en-US" sz="3200" dirty="0" err="1" smtClean="0"/>
              <a:t>Em</a:t>
            </a:r>
            <a:r>
              <a:rPr lang="en-US" sz="3200" dirty="0" smtClean="0"/>
              <a:t> </a:t>
            </a:r>
            <a:r>
              <a:rPr lang="en-US" sz="3200" dirty="0" err="1" smtClean="0"/>
              <a:t>rất</a:t>
            </a:r>
            <a:r>
              <a:rPr lang="en-US" sz="3200" dirty="0" smtClean="0"/>
              <a:t> </a:t>
            </a:r>
            <a:r>
              <a:rPr lang="en-US" sz="3200" dirty="0" err="1" smtClean="0"/>
              <a:t>thích</a:t>
            </a:r>
            <a:r>
              <a:rPr lang="en-US" sz="3200" dirty="0" smtClean="0"/>
              <a:t> </a:t>
            </a:r>
            <a:r>
              <a:rPr lang="en-US" sz="3200" dirty="0" err="1" smtClean="0"/>
              <a:t>chiếc</a:t>
            </a:r>
            <a:r>
              <a:rPr lang="en-US" sz="3200" dirty="0" smtClean="0"/>
              <a:t> </a:t>
            </a:r>
            <a:r>
              <a:rPr lang="en-US" sz="3200" dirty="0" err="1" smtClean="0"/>
              <a:t>ti</a:t>
            </a:r>
            <a:r>
              <a:rPr lang="en-US" sz="3200" dirty="0" smtClean="0"/>
              <a:t> vi </a:t>
            </a:r>
            <a:r>
              <a:rPr lang="en-US" sz="3200" dirty="0" err="1" smtClean="0"/>
              <a:t>nhà</a:t>
            </a:r>
            <a:r>
              <a:rPr lang="en-US" sz="3200" dirty="0" smtClean="0"/>
              <a:t> </a:t>
            </a:r>
            <a:r>
              <a:rPr lang="en-US" sz="3200" dirty="0" err="1" smtClean="0"/>
              <a:t>em</a:t>
            </a:r>
            <a:r>
              <a:rPr lang="en-US" sz="3200" dirty="0" smtClean="0"/>
              <a:t>.</a:t>
            </a:r>
            <a:endParaRPr lang="vi-VN" sz="3200" dirty="0"/>
          </a:p>
        </p:txBody>
      </p:sp>
      <p:sp>
        <p:nvSpPr>
          <p:cNvPr id="3" name="TextBox 2">
            <a:extLst>
              <a:ext uri="{FF2B5EF4-FFF2-40B4-BE49-F238E27FC236}">
                <a16:creationId xmlns:a16="http://schemas.microsoft.com/office/drawing/2014/main" id="{E8F7F0A2-7687-42FB-B939-A52EC53C70E0}"/>
              </a:ext>
            </a:extLst>
          </p:cNvPr>
          <p:cNvSpPr txBox="1"/>
          <p:nvPr/>
        </p:nvSpPr>
        <p:spPr>
          <a:xfrm>
            <a:off x="721217" y="2689214"/>
            <a:ext cx="10779618" cy="3046988"/>
          </a:xfrm>
          <a:prstGeom prst="rect">
            <a:avLst/>
          </a:prstGeom>
          <a:noFill/>
        </p:spPr>
        <p:txBody>
          <a:bodyPr wrap="square">
            <a:spAutoFit/>
          </a:bodyPr>
          <a:lstStyle/>
          <a:p>
            <a:pPr indent="457200" algn="just"/>
            <a:r>
              <a:rPr lang="en-US" sz="2800" dirty="0" smtClean="0"/>
              <a:t>    </a:t>
            </a:r>
            <a:r>
              <a:rPr lang="en-US" sz="3200" dirty="0" err="1" smtClean="0"/>
              <a:t>Trong</a:t>
            </a:r>
            <a:r>
              <a:rPr lang="en-US" sz="3200" dirty="0" smtClean="0"/>
              <a:t> </a:t>
            </a:r>
            <a:r>
              <a:rPr lang="en-US" sz="3200" dirty="0" err="1" smtClean="0"/>
              <a:t>bếp</a:t>
            </a:r>
            <a:r>
              <a:rPr lang="en-US" sz="3200" dirty="0" smtClean="0"/>
              <a:t>, </a:t>
            </a:r>
            <a:r>
              <a:rPr lang="en-US" sz="3200" dirty="0" err="1" smtClean="0"/>
              <a:t>em</a:t>
            </a:r>
            <a:r>
              <a:rPr lang="en-US" sz="3200" dirty="0" smtClean="0"/>
              <a:t> </a:t>
            </a:r>
            <a:r>
              <a:rPr lang="en-US" sz="3200" dirty="0" err="1" smtClean="0"/>
              <a:t>thích</a:t>
            </a:r>
            <a:r>
              <a:rPr lang="en-US" sz="3200" dirty="0" smtClean="0"/>
              <a:t> </a:t>
            </a:r>
            <a:r>
              <a:rPr lang="en-US" sz="3200" dirty="0" err="1" smtClean="0"/>
              <a:t>nhất</a:t>
            </a:r>
            <a:r>
              <a:rPr lang="en-US" sz="3200" dirty="0" smtClean="0"/>
              <a:t> </a:t>
            </a:r>
            <a:r>
              <a:rPr lang="en-US" sz="3200" dirty="0" err="1" smtClean="0"/>
              <a:t>là</a:t>
            </a:r>
            <a:r>
              <a:rPr lang="en-US" sz="3200" dirty="0" smtClean="0"/>
              <a:t> </a:t>
            </a:r>
            <a:r>
              <a:rPr lang="en-US" sz="3200" dirty="0" err="1" smtClean="0"/>
              <a:t>chiếc</a:t>
            </a:r>
            <a:r>
              <a:rPr lang="en-US" sz="3200" dirty="0" smtClean="0"/>
              <a:t> </a:t>
            </a:r>
            <a:r>
              <a:rPr lang="en-US" sz="3200" dirty="0" err="1" smtClean="0">
                <a:solidFill>
                  <a:srgbClr val="FF0000"/>
                </a:solidFill>
              </a:rPr>
              <a:t>tủ</a:t>
            </a:r>
            <a:r>
              <a:rPr lang="en-US" sz="3200" dirty="0" smtClean="0">
                <a:solidFill>
                  <a:srgbClr val="FF0000"/>
                </a:solidFill>
              </a:rPr>
              <a:t> </a:t>
            </a:r>
            <a:r>
              <a:rPr lang="en-US" sz="3200" dirty="0" err="1" smtClean="0">
                <a:solidFill>
                  <a:srgbClr val="FF0000"/>
                </a:solidFill>
              </a:rPr>
              <a:t>lạnh</a:t>
            </a:r>
            <a:r>
              <a:rPr lang="en-US" sz="3200" dirty="0" smtClean="0"/>
              <a:t>. </a:t>
            </a:r>
            <a:r>
              <a:rPr lang="en-US" sz="3200" dirty="0" err="1" smtClean="0"/>
              <a:t>Tủ</a:t>
            </a:r>
            <a:r>
              <a:rPr lang="en-US" sz="3200" dirty="0" smtClean="0"/>
              <a:t> </a:t>
            </a:r>
            <a:r>
              <a:rPr lang="en-US" sz="3200" dirty="0" err="1" smtClean="0"/>
              <a:t>lạnh</a:t>
            </a:r>
            <a:r>
              <a:rPr lang="en-US" sz="3200" dirty="0" smtClean="0"/>
              <a:t> </a:t>
            </a:r>
            <a:r>
              <a:rPr lang="en-US" sz="3200" dirty="0" err="1" smtClean="0"/>
              <a:t>nhà</a:t>
            </a:r>
            <a:r>
              <a:rPr lang="en-US" sz="3200" dirty="0" smtClean="0"/>
              <a:t> </a:t>
            </a:r>
            <a:r>
              <a:rPr lang="en-US" sz="3200" dirty="0" err="1" smtClean="0"/>
              <a:t>em</a:t>
            </a:r>
            <a:r>
              <a:rPr lang="en-US" sz="3200" dirty="0" smtClean="0"/>
              <a:t> </a:t>
            </a:r>
            <a:r>
              <a:rPr lang="en-US" sz="3200" dirty="0" err="1" smtClean="0"/>
              <a:t>có</a:t>
            </a:r>
            <a:r>
              <a:rPr lang="en-US" sz="3200" dirty="0" smtClean="0"/>
              <a:t> </a:t>
            </a:r>
            <a:r>
              <a:rPr lang="en-US" sz="3200" dirty="0" err="1" smtClean="0"/>
              <a:t>hai</a:t>
            </a:r>
            <a:r>
              <a:rPr lang="en-US" sz="3200" dirty="0" smtClean="0"/>
              <a:t> </a:t>
            </a:r>
            <a:r>
              <a:rPr lang="en-US" sz="3200" dirty="0" err="1" smtClean="0"/>
              <a:t>ngăn</a:t>
            </a:r>
            <a:r>
              <a:rPr lang="en-US" sz="3200" dirty="0" smtClean="0"/>
              <a:t> </a:t>
            </a:r>
            <a:r>
              <a:rPr lang="en-US" sz="3200" dirty="0" err="1" smtClean="0"/>
              <a:t>là</a:t>
            </a:r>
            <a:r>
              <a:rPr lang="en-US" sz="3200" dirty="0" smtClean="0"/>
              <a:t> </a:t>
            </a:r>
            <a:r>
              <a:rPr lang="en-US" sz="3200" dirty="0" err="1" smtClean="0"/>
              <a:t>ngăn</a:t>
            </a:r>
            <a:r>
              <a:rPr lang="en-US" sz="3200" dirty="0" smtClean="0"/>
              <a:t> </a:t>
            </a:r>
            <a:r>
              <a:rPr lang="en-US" sz="3200" dirty="0" err="1" smtClean="0"/>
              <a:t>mát</a:t>
            </a:r>
            <a:r>
              <a:rPr lang="en-US" sz="3200" dirty="0" smtClean="0"/>
              <a:t> </a:t>
            </a:r>
            <a:r>
              <a:rPr lang="en-US" sz="3200" dirty="0" err="1" smtClean="0"/>
              <a:t>và</a:t>
            </a:r>
            <a:r>
              <a:rPr lang="en-US" sz="3200" dirty="0" smtClean="0"/>
              <a:t> </a:t>
            </a:r>
            <a:r>
              <a:rPr lang="en-US" sz="3200" dirty="0" err="1" smtClean="0"/>
              <a:t>ngăn</a:t>
            </a:r>
            <a:r>
              <a:rPr lang="en-US" sz="3200" dirty="0" smtClean="0"/>
              <a:t> </a:t>
            </a:r>
            <a:r>
              <a:rPr lang="en-US" sz="3200" dirty="0" err="1" smtClean="0"/>
              <a:t>đá</a:t>
            </a:r>
            <a:r>
              <a:rPr lang="en-US" sz="3200" dirty="0" smtClean="0"/>
              <a:t>. </a:t>
            </a:r>
            <a:r>
              <a:rPr lang="en-US" sz="3200" dirty="0" err="1" smtClean="0"/>
              <a:t>Ngăn</a:t>
            </a:r>
            <a:r>
              <a:rPr lang="en-US" sz="3200" dirty="0" smtClean="0"/>
              <a:t> </a:t>
            </a:r>
            <a:r>
              <a:rPr lang="en-US" sz="3200" dirty="0" err="1" smtClean="0"/>
              <a:t>đá</a:t>
            </a:r>
            <a:r>
              <a:rPr lang="en-US" sz="3200" dirty="0" smtClean="0"/>
              <a:t> </a:t>
            </a:r>
            <a:r>
              <a:rPr lang="en-US" sz="3200" dirty="0" err="1" smtClean="0"/>
              <a:t>nhỏ</a:t>
            </a:r>
            <a:r>
              <a:rPr lang="en-US" sz="3200" dirty="0" smtClean="0"/>
              <a:t> </a:t>
            </a:r>
            <a:r>
              <a:rPr lang="en-US" sz="3200" dirty="0" err="1" smtClean="0"/>
              <a:t>để</a:t>
            </a:r>
            <a:r>
              <a:rPr lang="en-US" sz="3200" dirty="0" smtClean="0"/>
              <a:t> </a:t>
            </a:r>
            <a:r>
              <a:rPr lang="en-US" sz="3200" dirty="0" err="1" smtClean="0"/>
              <a:t>làm</a:t>
            </a:r>
            <a:r>
              <a:rPr lang="en-US" sz="3200" dirty="0" smtClean="0"/>
              <a:t> </a:t>
            </a:r>
            <a:r>
              <a:rPr lang="en-US" sz="3200" dirty="0" err="1" smtClean="0"/>
              <a:t>đá</a:t>
            </a:r>
            <a:r>
              <a:rPr lang="en-US" sz="3200" dirty="0" smtClean="0"/>
              <a:t> </a:t>
            </a:r>
            <a:r>
              <a:rPr lang="en-US" sz="3200" dirty="0" err="1" smtClean="0"/>
              <a:t>và</a:t>
            </a:r>
            <a:r>
              <a:rPr lang="en-US" sz="3200" dirty="0" smtClean="0"/>
              <a:t> </a:t>
            </a:r>
            <a:r>
              <a:rPr lang="en-US" sz="3200" dirty="0" err="1" smtClean="0"/>
              <a:t>làm</a:t>
            </a:r>
            <a:r>
              <a:rPr lang="en-US" sz="3200" dirty="0" smtClean="0"/>
              <a:t> </a:t>
            </a:r>
            <a:r>
              <a:rPr lang="en-US" sz="3200" dirty="0" err="1" smtClean="0"/>
              <a:t>kem</a:t>
            </a:r>
            <a:r>
              <a:rPr lang="en-US" sz="3200" dirty="0" smtClean="0"/>
              <a:t>, </a:t>
            </a:r>
            <a:r>
              <a:rPr lang="en-US" sz="3200" dirty="0" err="1" smtClean="0"/>
              <a:t>cất</a:t>
            </a:r>
            <a:r>
              <a:rPr lang="en-US" sz="3200" dirty="0" smtClean="0"/>
              <a:t> </a:t>
            </a:r>
            <a:r>
              <a:rPr lang="en-US" sz="3200" dirty="0" err="1" smtClean="0"/>
              <a:t>thịt</a:t>
            </a:r>
            <a:r>
              <a:rPr lang="en-US" sz="3200" dirty="0" smtClean="0"/>
              <a:t> </a:t>
            </a:r>
            <a:r>
              <a:rPr lang="en-US" sz="3200" dirty="0" err="1" smtClean="0"/>
              <a:t>cá</a:t>
            </a:r>
            <a:r>
              <a:rPr lang="en-US" sz="3200" dirty="0" smtClean="0"/>
              <a:t> </a:t>
            </a:r>
            <a:r>
              <a:rPr lang="en-US" sz="3200" dirty="0" err="1" smtClean="0"/>
              <a:t>dùng</a:t>
            </a:r>
            <a:r>
              <a:rPr lang="en-US" sz="3200" dirty="0" smtClean="0"/>
              <a:t> </a:t>
            </a:r>
            <a:r>
              <a:rPr lang="en-US" sz="3200" dirty="0" err="1" smtClean="0"/>
              <a:t>lâu</a:t>
            </a:r>
            <a:r>
              <a:rPr lang="en-US" sz="3200" dirty="0" smtClean="0"/>
              <a:t> </a:t>
            </a:r>
            <a:r>
              <a:rPr lang="en-US" sz="3200" dirty="0" err="1" smtClean="0"/>
              <a:t>ngày</a:t>
            </a:r>
            <a:r>
              <a:rPr lang="en-US" sz="3200" dirty="0" smtClean="0"/>
              <a:t>. </a:t>
            </a:r>
            <a:r>
              <a:rPr lang="en-US" sz="3200" dirty="0" err="1" smtClean="0"/>
              <a:t>Còn</a:t>
            </a:r>
            <a:r>
              <a:rPr lang="en-US" sz="3200" dirty="0" smtClean="0"/>
              <a:t> </a:t>
            </a:r>
            <a:r>
              <a:rPr lang="en-US" sz="3200" dirty="0" err="1" smtClean="0"/>
              <a:t>ngăn</a:t>
            </a:r>
            <a:r>
              <a:rPr lang="en-US" sz="3200" dirty="0" smtClean="0"/>
              <a:t> </a:t>
            </a:r>
            <a:r>
              <a:rPr lang="en-US" sz="3200" dirty="0" err="1" smtClean="0"/>
              <a:t>mát</a:t>
            </a:r>
            <a:r>
              <a:rPr lang="en-US" sz="3200" dirty="0" smtClean="0"/>
              <a:t> </a:t>
            </a:r>
            <a:r>
              <a:rPr lang="en-US" sz="3200" dirty="0" err="1" smtClean="0"/>
              <a:t>thì</a:t>
            </a:r>
            <a:r>
              <a:rPr lang="en-US" sz="3200" dirty="0" smtClean="0"/>
              <a:t> </a:t>
            </a:r>
            <a:r>
              <a:rPr lang="en-US" sz="3200" dirty="0" err="1" smtClean="0"/>
              <a:t>lớn</a:t>
            </a:r>
            <a:r>
              <a:rPr lang="en-US" sz="3200" dirty="0" smtClean="0"/>
              <a:t> </a:t>
            </a:r>
            <a:r>
              <a:rPr lang="en-US" sz="3200" dirty="0" err="1" smtClean="0"/>
              <a:t>hơn</a:t>
            </a:r>
            <a:r>
              <a:rPr lang="en-US" sz="3200" dirty="0" smtClean="0"/>
              <a:t> </a:t>
            </a:r>
            <a:r>
              <a:rPr lang="en-US" sz="3200" dirty="0" err="1" smtClean="0"/>
              <a:t>nhiều</a:t>
            </a:r>
            <a:r>
              <a:rPr lang="en-US" sz="3200" dirty="0" smtClean="0"/>
              <a:t>, </a:t>
            </a:r>
            <a:r>
              <a:rPr lang="en-US" sz="3200" dirty="0" err="1" smtClean="0"/>
              <a:t>có</a:t>
            </a:r>
            <a:r>
              <a:rPr lang="en-US" sz="3200" dirty="0" smtClean="0"/>
              <a:t> </a:t>
            </a:r>
            <a:r>
              <a:rPr lang="en-US" sz="3200" dirty="0" err="1" smtClean="0"/>
              <a:t>thể</a:t>
            </a:r>
            <a:r>
              <a:rPr lang="en-US" sz="3200" dirty="0" smtClean="0"/>
              <a:t> </a:t>
            </a:r>
            <a:r>
              <a:rPr lang="en-US" sz="3200" dirty="0" err="1" smtClean="0"/>
              <a:t>cất</a:t>
            </a:r>
            <a:r>
              <a:rPr lang="en-US" sz="3200" dirty="0" smtClean="0"/>
              <a:t> </a:t>
            </a:r>
            <a:r>
              <a:rPr lang="en-US" sz="3200" dirty="0" err="1" smtClean="0"/>
              <a:t>nhiều</a:t>
            </a:r>
            <a:r>
              <a:rPr lang="en-US" sz="3200" dirty="0" smtClean="0"/>
              <a:t> </a:t>
            </a:r>
            <a:r>
              <a:rPr lang="en-US" sz="3200" dirty="0" err="1" smtClean="0"/>
              <a:t>thứ</a:t>
            </a:r>
            <a:r>
              <a:rPr lang="en-US" sz="3200" dirty="0" smtClean="0"/>
              <a:t> </a:t>
            </a:r>
            <a:r>
              <a:rPr lang="en-US" sz="3200" dirty="0" err="1" smtClean="0"/>
              <a:t>khác</a:t>
            </a:r>
            <a:r>
              <a:rPr lang="en-US" sz="3200" dirty="0" smtClean="0"/>
              <a:t> </a:t>
            </a:r>
            <a:r>
              <a:rPr lang="en-US" sz="3200" dirty="0" err="1" smtClean="0"/>
              <a:t>nhau</a:t>
            </a:r>
            <a:r>
              <a:rPr lang="en-US" sz="3200" dirty="0" smtClean="0"/>
              <a:t> </a:t>
            </a:r>
            <a:r>
              <a:rPr lang="en-US" sz="3200" dirty="0" err="1" smtClean="0"/>
              <a:t>như</a:t>
            </a:r>
            <a:r>
              <a:rPr lang="en-US" sz="3200" dirty="0" smtClean="0"/>
              <a:t> </a:t>
            </a:r>
            <a:r>
              <a:rPr lang="en-US" sz="3200" dirty="0" err="1" smtClean="0"/>
              <a:t>trứng</a:t>
            </a:r>
            <a:r>
              <a:rPr lang="en-US" sz="3200" dirty="0" smtClean="0"/>
              <a:t>, </a:t>
            </a:r>
            <a:r>
              <a:rPr lang="en-US" sz="3200" dirty="0" err="1" smtClean="0"/>
              <a:t>rau</a:t>
            </a:r>
            <a:r>
              <a:rPr lang="en-US" sz="3200" dirty="0" smtClean="0"/>
              <a:t>, </a:t>
            </a:r>
            <a:r>
              <a:rPr lang="en-US" sz="3200" dirty="0" err="1" smtClean="0"/>
              <a:t>hoa</a:t>
            </a:r>
            <a:r>
              <a:rPr lang="en-US" sz="3200" dirty="0" smtClean="0"/>
              <a:t> </a:t>
            </a:r>
            <a:r>
              <a:rPr lang="en-US" sz="3200" dirty="0" err="1" smtClean="0"/>
              <a:t>quả</a:t>
            </a:r>
            <a:r>
              <a:rPr lang="en-US" sz="3200" dirty="0" smtClean="0"/>
              <a:t>, </a:t>
            </a:r>
            <a:r>
              <a:rPr lang="en-US" sz="3200" dirty="0" err="1" smtClean="0"/>
              <a:t>sữa</a:t>
            </a:r>
            <a:r>
              <a:rPr lang="en-US" sz="3200" dirty="0" smtClean="0"/>
              <a:t>,... </a:t>
            </a:r>
            <a:r>
              <a:rPr lang="en-US" sz="3200" dirty="0" err="1" smtClean="0"/>
              <a:t>Nhờ</a:t>
            </a:r>
            <a:r>
              <a:rPr lang="en-US" sz="3200" dirty="0" smtClean="0"/>
              <a:t> </a:t>
            </a:r>
            <a:r>
              <a:rPr lang="en-US" sz="3200" dirty="0" err="1" smtClean="0"/>
              <a:t>chiếc</a:t>
            </a:r>
            <a:r>
              <a:rPr lang="en-US" sz="3200" dirty="0" smtClean="0"/>
              <a:t> </a:t>
            </a:r>
            <a:r>
              <a:rPr lang="en-US" sz="3200" dirty="0" err="1" smtClean="0"/>
              <a:t>tủ</a:t>
            </a:r>
            <a:r>
              <a:rPr lang="en-US" sz="3200" dirty="0" smtClean="0"/>
              <a:t> </a:t>
            </a:r>
            <a:r>
              <a:rPr lang="en-US" sz="3200" dirty="0" err="1" smtClean="0"/>
              <a:t>lạnh</a:t>
            </a:r>
            <a:r>
              <a:rPr lang="en-US" sz="3200" dirty="0" smtClean="0"/>
              <a:t> </a:t>
            </a:r>
            <a:r>
              <a:rPr lang="en-US" sz="3200" dirty="0" err="1" smtClean="0"/>
              <a:t>mà</a:t>
            </a:r>
            <a:r>
              <a:rPr lang="en-US" sz="3200" dirty="0" smtClean="0"/>
              <a:t> </a:t>
            </a:r>
            <a:r>
              <a:rPr lang="en-US" sz="3200" dirty="0" err="1" smtClean="0"/>
              <a:t>thức</a:t>
            </a:r>
            <a:r>
              <a:rPr lang="en-US" sz="3200" dirty="0" smtClean="0"/>
              <a:t> </a:t>
            </a:r>
            <a:r>
              <a:rPr lang="en-US" sz="3200" dirty="0" err="1" smtClean="0"/>
              <a:t>ăn</a:t>
            </a:r>
            <a:r>
              <a:rPr lang="en-US" sz="3200" dirty="0" smtClean="0"/>
              <a:t> </a:t>
            </a:r>
            <a:r>
              <a:rPr lang="en-US" sz="3200" dirty="0" err="1" smtClean="0"/>
              <a:t>cất</a:t>
            </a:r>
            <a:r>
              <a:rPr lang="en-US" sz="3200" dirty="0" smtClean="0"/>
              <a:t> </a:t>
            </a:r>
            <a:r>
              <a:rPr lang="en-US" sz="3200" dirty="0" err="1" smtClean="0"/>
              <a:t>được</a:t>
            </a:r>
            <a:r>
              <a:rPr lang="en-US" sz="3200" dirty="0" smtClean="0"/>
              <a:t> </a:t>
            </a:r>
            <a:r>
              <a:rPr lang="en-US" sz="3200" dirty="0" err="1" smtClean="0"/>
              <a:t>lâu</a:t>
            </a:r>
            <a:r>
              <a:rPr lang="en-US" sz="3200" dirty="0" smtClean="0"/>
              <a:t> </a:t>
            </a:r>
            <a:r>
              <a:rPr lang="en-US" sz="3200" dirty="0" err="1" smtClean="0"/>
              <a:t>mà</a:t>
            </a:r>
            <a:r>
              <a:rPr lang="en-US" sz="3200" dirty="0" smtClean="0"/>
              <a:t> </a:t>
            </a:r>
            <a:r>
              <a:rPr lang="en-US" sz="3200" dirty="0" err="1" smtClean="0"/>
              <a:t>không</a:t>
            </a:r>
            <a:r>
              <a:rPr lang="en-US" sz="3200" dirty="0" smtClean="0"/>
              <a:t> </a:t>
            </a:r>
            <a:r>
              <a:rPr lang="en-US" sz="3200" dirty="0" err="1" smtClean="0"/>
              <a:t>bị</a:t>
            </a:r>
            <a:r>
              <a:rPr lang="en-US" sz="3200" dirty="0" smtClean="0"/>
              <a:t> </a:t>
            </a:r>
            <a:r>
              <a:rPr lang="en-US" sz="3200" dirty="0" err="1" smtClean="0"/>
              <a:t>hỏng</a:t>
            </a:r>
            <a:r>
              <a:rPr lang="en-US" sz="3200" dirty="0" smtClean="0"/>
              <a:t>. </a:t>
            </a:r>
            <a:r>
              <a:rPr lang="en-US" sz="3200" dirty="0" err="1" smtClean="0"/>
              <a:t>Chiếc</a:t>
            </a:r>
            <a:r>
              <a:rPr lang="en-US" sz="3200" dirty="0" smtClean="0"/>
              <a:t> </a:t>
            </a:r>
            <a:r>
              <a:rPr lang="en-US" sz="3200" dirty="0" err="1" smtClean="0"/>
              <a:t>tủ</a:t>
            </a:r>
            <a:r>
              <a:rPr lang="en-US" sz="3200" dirty="0" smtClean="0"/>
              <a:t> </a:t>
            </a:r>
            <a:r>
              <a:rPr lang="en-US" sz="3200" dirty="0" err="1" smtClean="0"/>
              <a:t>lạnh</a:t>
            </a:r>
            <a:r>
              <a:rPr lang="en-US" sz="3200" dirty="0" smtClean="0"/>
              <a:t> </a:t>
            </a:r>
            <a:r>
              <a:rPr lang="en-US" sz="3200" dirty="0" err="1" smtClean="0"/>
              <a:t>thật</a:t>
            </a:r>
            <a:r>
              <a:rPr lang="en-US" sz="3200" dirty="0" smtClean="0"/>
              <a:t> </a:t>
            </a:r>
            <a:r>
              <a:rPr lang="en-US" sz="3200" dirty="0" err="1" smtClean="0"/>
              <a:t>là</a:t>
            </a:r>
            <a:r>
              <a:rPr lang="en-US" sz="3200" dirty="0" smtClean="0"/>
              <a:t> </a:t>
            </a:r>
            <a:r>
              <a:rPr lang="en-US" sz="3200" dirty="0" err="1" smtClean="0"/>
              <a:t>tuyệt</a:t>
            </a:r>
            <a:r>
              <a:rPr lang="en-US" sz="3200" dirty="0" smtClean="0"/>
              <a:t> </a:t>
            </a:r>
            <a:r>
              <a:rPr lang="en-US" sz="3200" dirty="0" err="1" smtClean="0"/>
              <a:t>vời</a:t>
            </a:r>
            <a:r>
              <a:rPr lang="en-US" sz="3200" dirty="0" smtClean="0"/>
              <a:t>!</a:t>
            </a:r>
            <a:endParaRPr lang="vi-VN" sz="3200" dirty="0"/>
          </a:p>
        </p:txBody>
      </p:sp>
    </p:spTree>
    <p:extLst>
      <p:ext uri="{BB962C8B-B14F-4D97-AF65-F5344CB8AC3E}">
        <p14:creationId xmlns:p14="http://schemas.microsoft.com/office/powerpoint/2010/main" val="3852983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0"/>
            <a:lum/>
          </a:blip>
          <a:srcRect/>
          <a:stretch>
            <a:fillRect l="-7000" r="-7000"/>
          </a:stretch>
        </a:blipFill>
        <a:effectLst/>
      </p:bgPr>
    </p:bg>
    <p:spTree>
      <p:nvGrpSpPr>
        <p:cNvPr id="1" name=""/>
        <p:cNvGrpSpPr/>
        <p:nvPr/>
      </p:nvGrpSpPr>
      <p:grpSpPr>
        <a:xfrm>
          <a:off x="0" y="0"/>
          <a:ext cx="0" cy="0"/>
          <a:chOff x="0" y="0"/>
          <a:chExt cx="0" cy="0"/>
        </a:xfrm>
      </p:grpSpPr>
      <p:sp>
        <p:nvSpPr>
          <p:cNvPr id="2" name="Rectangle 1"/>
          <p:cNvSpPr/>
          <p:nvPr/>
        </p:nvSpPr>
        <p:spPr>
          <a:xfrm>
            <a:off x="372532" y="99117"/>
            <a:ext cx="10995378" cy="2246769"/>
          </a:xfrm>
          <a:prstGeom prst="rect">
            <a:avLst/>
          </a:prstGeom>
        </p:spPr>
        <p:txBody>
          <a:bodyPr wrap="square">
            <a:spAutoFit/>
          </a:bodyPr>
          <a:lstStyle/>
          <a:p>
            <a:r>
              <a:rPr lang="en-US" sz="2800" dirty="0" smtClean="0">
                <a:latin typeface="+mj-lt"/>
              </a:rPr>
              <a:t>	</a:t>
            </a:r>
            <a:r>
              <a:rPr lang="vi-VN" sz="2800" dirty="0" smtClean="0">
                <a:latin typeface="+mj-lt"/>
              </a:rPr>
              <a:t>Trước </a:t>
            </a:r>
            <a:r>
              <a:rPr lang="vi-VN" sz="2800" dirty="0">
                <a:latin typeface="+mj-lt"/>
              </a:rPr>
              <a:t>sân nhà em có một chiếc đèn rất đẹp. </a:t>
            </a:r>
            <a:r>
              <a:rPr lang="vi-VN" sz="2800" dirty="0" smtClean="0">
                <a:latin typeface="+mj-lt"/>
              </a:rPr>
              <a:t>Đèn </a:t>
            </a:r>
            <a:r>
              <a:rPr lang="vi-VN" sz="2800" dirty="0">
                <a:latin typeface="+mj-lt"/>
              </a:rPr>
              <a:t>có hình như một đóa hoa sen lớn như quyển </a:t>
            </a:r>
            <a:r>
              <a:rPr lang="vi-VN" sz="2800" dirty="0" smtClean="0">
                <a:latin typeface="+mj-lt"/>
              </a:rPr>
              <a:t>vở, </a:t>
            </a:r>
            <a:r>
              <a:rPr lang="vi-VN" sz="2800" dirty="0">
                <a:latin typeface="+mj-lt"/>
              </a:rPr>
              <a:t>đặt ở cạnh chiếc bàn nhỏ trên sân. </a:t>
            </a:r>
            <a:r>
              <a:rPr lang="vi-VN" sz="2800" dirty="0" smtClean="0">
                <a:latin typeface="+mj-lt"/>
              </a:rPr>
              <a:t>Khi </a:t>
            </a:r>
            <a:r>
              <a:rPr lang="vi-VN" sz="2800" dirty="0">
                <a:latin typeface="+mj-lt"/>
              </a:rPr>
              <a:t>bật công tắc ở dưới chân, đèn tỏa ánh sáng dìu dịu, đủ để sáng rõ một khoảng sân không quá rộng. </a:t>
            </a:r>
            <a:r>
              <a:rPr lang="vi-VN" sz="2800" dirty="0" smtClean="0">
                <a:latin typeface="+mj-lt"/>
              </a:rPr>
              <a:t>Mỗi </a:t>
            </a:r>
            <a:r>
              <a:rPr lang="vi-VN" sz="2800" dirty="0">
                <a:latin typeface="+mj-lt"/>
              </a:rPr>
              <a:t>tối, khi bật đèn lên, em sẽ ra sân ngồi với bà, nghe bà kể chuyện từ ngày xửa ngày xưa.</a:t>
            </a:r>
            <a:endParaRPr lang="en-US" sz="2800" dirty="0">
              <a:latin typeface="+mj-lt"/>
            </a:endParaRPr>
          </a:p>
        </p:txBody>
      </p:sp>
      <p:sp>
        <p:nvSpPr>
          <p:cNvPr id="3" name="Rectangle 2"/>
          <p:cNvSpPr/>
          <p:nvPr/>
        </p:nvSpPr>
        <p:spPr>
          <a:xfrm>
            <a:off x="372533" y="2652594"/>
            <a:ext cx="11424356" cy="3539430"/>
          </a:xfrm>
          <a:prstGeom prst="rect">
            <a:avLst/>
          </a:prstGeom>
        </p:spPr>
        <p:txBody>
          <a:bodyPr wrap="square">
            <a:spAutoFit/>
          </a:bodyPr>
          <a:lstStyle/>
          <a:p>
            <a:r>
              <a:rPr lang="en-US" sz="2800" dirty="0" smtClean="0">
                <a:latin typeface="+mj-lt"/>
              </a:rPr>
              <a:t>	</a:t>
            </a:r>
            <a:r>
              <a:rPr lang="vi-VN" sz="2800" dirty="0" smtClean="0">
                <a:latin typeface="+mj-lt"/>
              </a:rPr>
              <a:t>Chiếc </a:t>
            </a:r>
            <a:r>
              <a:rPr lang="vi-VN" sz="2800" dirty="0">
                <a:latin typeface="+mj-lt"/>
              </a:rPr>
              <a:t>đồng hồ phòng khách nhà em rất đáng yêu và xinh xắn. Đồng hồ hình tròn và với đường kính khoảng 30cm. Nó được làm bằng kim loại và được sơn màu trắng chủ đạo. Phần mặt số của đồng hồ được trang trí bởi họa tiết hoa văn đơn giản, các chữ số được viết bằng số màu đen, rõ ràng và dễ đọc. Chiếc đồng hồ này có ba chiếc kim, kim ngắn chỉ giờ, kim dài hơn chỉ phút, và dài nhất là kim giây mảnh mai. Em rất yêu chiếc đồng hồ này bởi nó không chỉ giúp mọi người trong gia đình biết chính xác giờ giấc, mà còn là một vật trang trí đẹp cho ngôi nhà của em.</a:t>
            </a:r>
            <a:endParaRPr lang="en-US" sz="2800" dirty="0">
              <a:latin typeface="+mj-lt"/>
            </a:endParaRPr>
          </a:p>
        </p:txBody>
      </p:sp>
    </p:spTree>
    <p:extLst>
      <p:ext uri="{BB962C8B-B14F-4D97-AF65-F5344CB8AC3E}">
        <p14:creationId xmlns:p14="http://schemas.microsoft.com/office/powerpoint/2010/main" val="12635425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10533720" cy="7109445"/>
          </a:xfrm>
          <a:prstGeom prst="rect">
            <a:avLst/>
          </a:prstGeom>
        </p:spPr>
      </p:pic>
      <p:pic>
        <p:nvPicPr>
          <p:cNvPr id="16" name="图片 40964" descr="1-40"/>
          <p:cNvPicPr>
            <a:picLocks noChangeAspect="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err="1" smtClean="0">
                <a:solidFill>
                  <a:prstClr val="black"/>
                </a:solidFill>
                <a:latin typeface="HP001 4 hàng" panose="020B0603050302020204" pitchFamily="34" charset="0"/>
                <a:ea typeface="方正卡通简体" panose="03000509000000000000" pitchFamily="65" charset="-122"/>
              </a:rPr>
              <a:t>Sáu</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a:solidFill>
                  <a:prstClr val="black"/>
                </a:solidFill>
                <a:latin typeface="HP001 4 hàng" panose="020B0603050302020204" pitchFamily="34" charset="0"/>
                <a:ea typeface="方正卡通简体" panose="03000509000000000000" pitchFamily="65" charset="-122"/>
              </a:rPr>
              <a:t>1</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Tiếng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1764406" y="1729243"/>
            <a:ext cx="10427594"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Viết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đoạn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văn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giới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thiệu</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một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đồ</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dùng</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trong</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gia</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đình</a:t>
            </a:r>
            <a:r>
              <a:rPr lang="en-US" altLang="zh-CN" sz="3200" b="1" dirty="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sp>
        <p:nvSpPr>
          <p:cNvPr id="9" name="TextBox 8">
            <a:extLst>
              <a:ext uri="{FF2B5EF4-FFF2-40B4-BE49-F238E27FC236}">
                <a16:creationId xmlns:a16="http://schemas.microsoft.com/office/drawing/2014/main" id="{4D5F768A-B94A-4C92-956B-B20901D8F566}"/>
              </a:ext>
            </a:extLst>
          </p:cNvPr>
          <p:cNvSpPr txBox="1"/>
          <p:nvPr/>
        </p:nvSpPr>
        <p:spPr>
          <a:xfrm>
            <a:off x="4665357" y="2974872"/>
            <a:ext cx="4493172"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Bài</a:t>
            </a:r>
            <a:r>
              <a:rPr lang="en-US" altLang="zh-CN" sz="3200" b="1" dirty="0" smtClean="0">
                <a:solidFill>
                  <a:prstClr val="black"/>
                </a:solidFill>
                <a:latin typeface="HP001 4 hàng" panose="020B0603050302020204" pitchFamily="34" charset="0"/>
                <a:ea typeface="方正卡通简体" panose="03000509000000000000" pitchFamily="65" charset="-122"/>
              </a:rPr>
              <a:t> </a:t>
            </a:r>
            <a:r>
              <a:rPr lang="en-US" altLang="zh-CN" sz="3200" b="1" dirty="0" err="1" smtClean="0">
                <a:solidFill>
                  <a:prstClr val="black"/>
                </a:solidFill>
                <a:latin typeface="HP001 4 hàng" panose="020B0603050302020204" pitchFamily="34" charset="0"/>
                <a:ea typeface="方正卡通简体" panose="03000509000000000000" pitchFamily="65" charset="-122"/>
              </a:rPr>
              <a:t>làm</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0" name="TextBox 9">
            <a:extLst>
              <a:ext uri="{FF2B5EF4-FFF2-40B4-BE49-F238E27FC236}">
                <a16:creationId xmlns:a16="http://schemas.microsoft.com/office/drawing/2014/main" id="{4D5F768A-B94A-4C92-956B-B20901D8F566}"/>
              </a:ext>
            </a:extLst>
          </p:cNvPr>
          <p:cNvSpPr txBox="1"/>
          <p:nvPr/>
        </p:nvSpPr>
        <p:spPr>
          <a:xfrm>
            <a:off x="2431968" y="3599403"/>
            <a:ext cx="9640762"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dirty="0" smtClean="0">
                <a:solidFill>
                  <a:prstClr val="black"/>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1" name="TextBox 10">
            <a:extLst>
              <a:ext uri="{FF2B5EF4-FFF2-40B4-BE49-F238E27FC236}">
                <a16:creationId xmlns:a16="http://schemas.microsoft.com/office/drawing/2014/main" id="{4D5F768A-B94A-4C92-956B-B20901D8F566}"/>
              </a:ext>
            </a:extLst>
          </p:cNvPr>
          <p:cNvSpPr txBox="1"/>
          <p:nvPr/>
        </p:nvSpPr>
        <p:spPr>
          <a:xfrm>
            <a:off x="1671532" y="4209001"/>
            <a:ext cx="1040119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dirty="0" smtClean="0">
                <a:solidFill>
                  <a:prstClr val="black"/>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2" name="TextBox 11">
            <a:extLst>
              <a:ext uri="{FF2B5EF4-FFF2-40B4-BE49-F238E27FC236}">
                <a16:creationId xmlns:a16="http://schemas.microsoft.com/office/drawing/2014/main" id="{4D5F768A-B94A-4C92-956B-B20901D8F566}"/>
              </a:ext>
            </a:extLst>
          </p:cNvPr>
          <p:cNvSpPr txBox="1"/>
          <p:nvPr/>
        </p:nvSpPr>
        <p:spPr>
          <a:xfrm>
            <a:off x="1725501" y="2353774"/>
            <a:ext cx="4493172"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Bài</a:t>
            </a:r>
            <a:r>
              <a:rPr lang="en-US" altLang="zh-CN" sz="3200" b="1" dirty="0" smtClean="0">
                <a:solidFill>
                  <a:prstClr val="black"/>
                </a:solidFill>
                <a:latin typeface="HP001 4 hàng" panose="020B0603050302020204" pitchFamily="34" charset="0"/>
                <a:ea typeface="方正卡通简体" panose="03000509000000000000" pitchFamily="65" charset="-122"/>
              </a:rPr>
              <a:t> 2 (</a:t>
            </a:r>
            <a:r>
              <a:rPr lang="en-US" altLang="zh-CN" sz="3200" b="1" dirty="0" err="1" smtClean="0">
                <a:solidFill>
                  <a:prstClr val="black"/>
                </a:solidFill>
                <a:latin typeface="HP001 4 hàng" panose="020B0603050302020204" pitchFamily="34" charset="0"/>
                <a:ea typeface="方正卡通简体" panose="03000509000000000000" pitchFamily="65" charset="-122"/>
              </a:rPr>
              <a:t>tr</a:t>
            </a:r>
            <a:r>
              <a:rPr lang="en-US" altLang="zh-CN" sz="3200" b="1" dirty="0" smtClean="0">
                <a:solidFill>
                  <a:prstClr val="black"/>
                </a:solidFill>
                <a:latin typeface="HP001 4 hàng" panose="020B0603050302020204" pitchFamily="34" charset="0"/>
                <a:ea typeface="方正卡通简体" panose="03000509000000000000" pitchFamily="65" charset="-122"/>
              </a:rPr>
              <a:t> 90)</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28837020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10533720" cy="7109445"/>
          </a:xfrm>
          <a:prstGeom prst="rect">
            <a:avLst/>
          </a:prstGeom>
        </p:spPr>
      </p:pic>
      <p:pic>
        <p:nvPicPr>
          <p:cNvPr id="16" name="图片 40964" descr="1-40"/>
          <p:cNvPicPr>
            <a:picLocks noChangeAspect="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Tiếng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4161416" y="1729243"/>
            <a:ext cx="3060987"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Đọc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mở</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rộng</a:t>
            </a:r>
            <a:r>
              <a:rPr lang="en-US" altLang="zh-CN" sz="3200" b="1" dirty="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cxnSp>
        <p:nvCxnSpPr>
          <p:cNvPr id="5" name="Straight Connector 4"/>
          <p:cNvCxnSpPr/>
          <p:nvPr/>
        </p:nvCxnSpPr>
        <p:spPr>
          <a:xfrm>
            <a:off x="3975652" y="834887"/>
            <a:ext cx="588805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469249"/>
      </p:ext>
    </p:extLst>
  </p:cSld>
  <p:clrMapOvr>
    <a:masterClrMapping/>
  </p:clrMapOvr>
  <p:transition spd="slow">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987</TotalTime>
  <Words>492</Words>
  <Application>Microsoft Office PowerPoint</Application>
  <PresentationFormat>Widescreen</PresentationFormat>
  <Paragraphs>63</Paragraphs>
  <Slides>13</Slides>
  <Notes>2</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13</vt:i4>
      </vt:variant>
    </vt:vector>
  </HeadingPairs>
  <TitlesOfParts>
    <vt:vector size="28" baseType="lpstr">
      <vt:lpstr>Microsoft YaHei</vt:lpstr>
      <vt:lpstr>宋体</vt:lpstr>
      <vt:lpstr>Arial</vt:lpstr>
      <vt:lpstr>Arial-Rounded</vt:lpstr>
      <vt:lpstr>Calibri</vt:lpstr>
      <vt:lpstr>Calibri Light</vt:lpstr>
      <vt:lpstr>等线</vt:lpstr>
      <vt:lpstr>HP001 4 hàng</vt:lpstr>
      <vt:lpstr>HP001 4H</vt:lpstr>
      <vt:lpstr>Times New Roman</vt:lpstr>
      <vt:lpstr>方正卡通简体</vt:lpstr>
      <vt:lpstr>方正静蕾简体</vt:lpstr>
      <vt:lpstr>1_Office Theme</vt:lpstr>
      <vt:lpstr>4_Office Theme</vt:lpstr>
      <vt:lpstr>6_Office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126</cp:revision>
  <dcterms:created xsi:type="dcterms:W3CDTF">2021-05-27T09:39:36Z</dcterms:created>
  <dcterms:modified xsi:type="dcterms:W3CDTF">2023-04-07T03:17:02Z</dcterms:modified>
</cp:coreProperties>
</file>