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736" r:id="rId3"/>
  </p:sldMasterIdLst>
  <p:notesMasterIdLst>
    <p:notesMasterId r:id="rId20"/>
  </p:notesMasterIdLst>
  <p:sldIdLst>
    <p:sldId id="329" r:id="rId4"/>
    <p:sldId id="323" r:id="rId5"/>
    <p:sldId id="403" r:id="rId6"/>
    <p:sldId id="404" r:id="rId7"/>
    <p:sldId id="389" r:id="rId8"/>
    <p:sldId id="410" r:id="rId9"/>
    <p:sldId id="412" r:id="rId10"/>
    <p:sldId id="411" r:id="rId11"/>
    <p:sldId id="406" r:id="rId12"/>
    <p:sldId id="392" r:id="rId13"/>
    <p:sldId id="407" r:id="rId14"/>
    <p:sldId id="414" r:id="rId15"/>
    <p:sldId id="408" r:id="rId16"/>
    <p:sldId id="413" r:id="rId17"/>
    <p:sldId id="415" r:id="rId18"/>
    <p:sldId id="40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357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53212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04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6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79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88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30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7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826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02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14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88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533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26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3603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3603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77" r:id="rId12"/>
    <p:sldLayoutId id="2147483778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  <p:sldLayoutId id="2147483780" r:id="rId13"/>
    <p:sldLayoutId id="214748378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1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122837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4161416" y="1729243"/>
            <a:ext cx="3060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975652" y="834887"/>
            <a:ext cx="58880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4692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6CD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1A2D095-4B89-4D6D-B858-FDCC4894ACF4}"/>
              </a:ext>
            </a:extLst>
          </p:cNvPr>
          <p:cNvSpPr txBox="1"/>
          <p:nvPr/>
        </p:nvSpPr>
        <p:spPr>
          <a:xfrm>
            <a:off x="83712" y="224684"/>
            <a:ext cx="12024575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ts val="4000"/>
              </a:lnSpc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cs typeface="Arial"/>
                <a:sym typeface="Arial"/>
              </a:rPr>
              <a:t>1. </a:t>
            </a:r>
            <a:r>
              <a:rPr lang="en-US" sz="3200" b="1" kern="0" dirty="0" err="1" smtClean="0">
                <a:cs typeface="Arial"/>
                <a:sym typeface="Arial"/>
              </a:rPr>
              <a:t>Tìm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đọc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bài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thơ</a:t>
            </a:r>
            <a:r>
              <a:rPr lang="en-US" sz="3200" b="1" kern="0" dirty="0" smtClean="0">
                <a:cs typeface="Arial"/>
                <a:sym typeface="Arial"/>
              </a:rPr>
              <a:t>, </a:t>
            </a:r>
            <a:r>
              <a:rPr lang="en-US" sz="3200" b="1" kern="0" dirty="0" err="1" smtClean="0">
                <a:cs typeface="Arial"/>
                <a:sym typeface="Arial"/>
              </a:rPr>
              <a:t>câu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chuyện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viết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về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các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chú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bộ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đội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hải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quân</a:t>
            </a:r>
            <a:r>
              <a:rPr lang="en-US" sz="3200" b="1" kern="0" dirty="0" smtClean="0">
                <a:cs typeface="Arial"/>
                <a:sym typeface="Arial"/>
              </a:rPr>
              <a:t>.</a:t>
            </a:r>
            <a:endParaRPr lang="en-US" sz="3200" b="1" kern="0" dirty="0"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7B0E7D6-F9C0-48EE-8F8A-F22E605C8D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48" r="7919" b="-1"/>
          <a:stretch/>
        </p:blipFill>
        <p:spPr>
          <a:xfrm>
            <a:off x="1815548" y="1075161"/>
            <a:ext cx="8547651" cy="35233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1A2D095-4B89-4D6D-B858-FDCC4894ACF4}"/>
              </a:ext>
            </a:extLst>
          </p:cNvPr>
          <p:cNvSpPr txBox="1"/>
          <p:nvPr/>
        </p:nvSpPr>
        <p:spPr>
          <a:xfrm>
            <a:off x="1577012" y="4796684"/>
            <a:ext cx="3393710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ts val="4000"/>
              </a:lnSpc>
              <a:buClr>
                <a:srgbClr val="000000"/>
              </a:buClr>
            </a:pP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Chú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hải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quân</a:t>
            </a:r>
            <a:endParaRPr lang="en-US" sz="3200" b="1" kern="0" dirty="0"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1A2D095-4B89-4D6D-B858-FDCC4894ACF4}"/>
              </a:ext>
            </a:extLst>
          </p:cNvPr>
          <p:cNvSpPr txBox="1"/>
          <p:nvPr/>
        </p:nvSpPr>
        <p:spPr>
          <a:xfrm>
            <a:off x="1577011" y="5446042"/>
            <a:ext cx="4055165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ts val="4000"/>
              </a:lnSpc>
              <a:buClr>
                <a:srgbClr val="000000"/>
              </a:buClr>
            </a:pP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Anh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hải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quân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và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biển</a:t>
            </a:r>
            <a:endParaRPr lang="en-US" sz="3200" b="1" kern="0" dirty="0"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1A2D095-4B89-4D6D-B858-FDCC4894ACF4}"/>
              </a:ext>
            </a:extLst>
          </p:cNvPr>
          <p:cNvSpPr txBox="1"/>
          <p:nvPr/>
        </p:nvSpPr>
        <p:spPr>
          <a:xfrm>
            <a:off x="6308035" y="4796684"/>
            <a:ext cx="3393710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ts val="4000"/>
              </a:lnSpc>
              <a:buClr>
                <a:srgbClr val="000000"/>
              </a:buClr>
            </a:pP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Bố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em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là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lính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biển</a:t>
            </a:r>
            <a:endParaRPr lang="en-US" sz="3200" b="1" kern="0" dirty="0"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1A2D095-4B89-4D6D-B858-FDCC4894ACF4}"/>
              </a:ext>
            </a:extLst>
          </p:cNvPr>
          <p:cNvSpPr txBox="1"/>
          <p:nvPr/>
        </p:nvSpPr>
        <p:spPr>
          <a:xfrm>
            <a:off x="6308034" y="5446042"/>
            <a:ext cx="5883966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ts val="4000"/>
              </a:lnSpc>
              <a:buClr>
                <a:srgbClr val="000000"/>
              </a:buClr>
            </a:pP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Chú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bộ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đội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của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Tổ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quốc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em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ơi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.</a:t>
            </a:r>
            <a:endParaRPr lang="en-US" sz="3200" b="1" kern="0" dirty="0"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446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6CD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1A2D095-4B89-4D6D-B858-FDCC4894ACF4}"/>
              </a:ext>
            </a:extLst>
          </p:cNvPr>
          <p:cNvSpPr txBox="1"/>
          <p:nvPr/>
        </p:nvSpPr>
        <p:spPr>
          <a:xfrm>
            <a:off x="83712" y="78912"/>
            <a:ext cx="12024575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ts val="4000"/>
              </a:lnSpc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cs typeface="Arial"/>
                <a:sym typeface="Arial"/>
              </a:rPr>
              <a:t>2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. </a:t>
            </a:r>
            <a:r>
              <a:rPr lang="en-US" sz="3200" b="1" kern="0" dirty="0" err="1" smtClean="0">
                <a:cs typeface="Arial"/>
                <a:sym typeface="Arial"/>
              </a:rPr>
              <a:t>Đọc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cho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các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bạn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nghe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những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câu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văn</a:t>
            </a:r>
            <a:r>
              <a:rPr lang="en-US" sz="3200" b="1" kern="0" dirty="0" smtClean="0">
                <a:cs typeface="Arial"/>
                <a:sym typeface="Arial"/>
              </a:rPr>
              <a:t>, </a:t>
            </a:r>
            <a:r>
              <a:rPr lang="en-US" sz="3200" b="1" kern="0" dirty="0" err="1" smtClean="0">
                <a:cs typeface="Arial"/>
                <a:sym typeface="Arial"/>
              </a:rPr>
              <a:t>câu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thơ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em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thích</a:t>
            </a:r>
            <a:r>
              <a:rPr lang="en-US" sz="3200" b="1" kern="0" dirty="0" smtClean="0">
                <a:cs typeface="Arial"/>
                <a:sym typeface="Arial"/>
              </a:rPr>
              <a:t>.</a:t>
            </a:r>
            <a:endParaRPr lang="en-US" sz="3200" b="1" kern="0" dirty="0">
              <a:cs typeface="Arial"/>
              <a:sym typeface="Arial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5" y="714375"/>
            <a:ext cx="10153650" cy="542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2105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6CD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1A2D095-4B89-4D6D-B858-FDCC4894ACF4}"/>
              </a:ext>
            </a:extLst>
          </p:cNvPr>
          <p:cNvSpPr txBox="1"/>
          <p:nvPr/>
        </p:nvSpPr>
        <p:spPr>
          <a:xfrm>
            <a:off x="83712" y="78912"/>
            <a:ext cx="12024575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ts val="4000"/>
              </a:lnSpc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cs typeface="Arial"/>
                <a:sym typeface="Arial"/>
              </a:rPr>
              <a:t>2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. </a:t>
            </a:r>
            <a:r>
              <a:rPr lang="en-US" sz="3200" b="1" kern="0" dirty="0" err="1" smtClean="0">
                <a:cs typeface="Arial"/>
                <a:sym typeface="Arial"/>
              </a:rPr>
              <a:t>Đọc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cho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các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bạn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nghe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những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câu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văn</a:t>
            </a:r>
            <a:r>
              <a:rPr lang="en-US" sz="3200" b="1" kern="0" dirty="0" smtClean="0">
                <a:cs typeface="Arial"/>
                <a:sym typeface="Arial"/>
              </a:rPr>
              <a:t>, </a:t>
            </a:r>
            <a:r>
              <a:rPr lang="en-US" sz="3200" b="1" kern="0" dirty="0" err="1" smtClean="0">
                <a:cs typeface="Arial"/>
                <a:sym typeface="Arial"/>
              </a:rPr>
              <a:t>câu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thơ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em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thích</a:t>
            </a:r>
            <a:r>
              <a:rPr lang="en-US" sz="3200" b="1" kern="0" dirty="0" smtClean="0">
                <a:cs typeface="Arial"/>
                <a:sym typeface="Arial"/>
              </a:rPr>
              <a:t>.</a:t>
            </a:r>
            <a:endParaRPr lang="en-US" sz="3200" b="1" kern="0" dirty="0">
              <a:cs typeface="Arial"/>
              <a:sym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436" y="1344061"/>
            <a:ext cx="4610721" cy="4990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527" y="1439930"/>
            <a:ext cx="5521603" cy="4894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1A2D095-4B89-4D6D-B858-FDCC4894ACF4}"/>
              </a:ext>
            </a:extLst>
          </p:cNvPr>
          <p:cNvSpPr txBox="1"/>
          <p:nvPr/>
        </p:nvSpPr>
        <p:spPr>
          <a:xfrm>
            <a:off x="1616763" y="684206"/>
            <a:ext cx="3393710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ts val="4000"/>
              </a:lnSpc>
              <a:buClr>
                <a:srgbClr val="000000"/>
              </a:buClr>
            </a:pP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Chú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hải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quân</a:t>
            </a:r>
            <a:endParaRPr lang="en-US" sz="3200" b="1" kern="0" dirty="0"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226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6CD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1A2D095-4B89-4D6D-B858-FDCC4894ACF4}"/>
              </a:ext>
            </a:extLst>
          </p:cNvPr>
          <p:cNvSpPr txBox="1"/>
          <p:nvPr/>
        </p:nvSpPr>
        <p:spPr>
          <a:xfrm>
            <a:off x="83712" y="78912"/>
            <a:ext cx="12024575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ts val="4000"/>
              </a:lnSpc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cs typeface="Arial"/>
                <a:sym typeface="Arial"/>
              </a:rPr>
              <a:t>2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. </a:t>
            </a:r>
            <a:r>
              <a:rPr lang="en-US" sz="3200" b="1" kern="0" dirty="0" err="1" smtClean="0">
                <a:cs typeface="Arial"/>
                <a:sym typeface="Arial"/>
              </a:rPr>
              <a:t>Đọc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cho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các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bạn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nghe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những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câu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văn</a:t>
            </a:r>
            <a:r>
              <a:rPr lang="en-US" sz="3200" b="1" kern="0" dirty="0" smtClean="0">
                <a:cs typeface="Arial"/>
                <a:sym typeface="Arial"/>
              </a:rPr>
              <a:t>, </a:t>
            </a:r>
            <a:r>
              <a:rPr lang="en-US" sz="3200" b="1" kern="0" dirty="0" err="1" smtClean="0">
                <a:cs typeface="Arial"/>
                <a:sym typeface="Arial"/>
              </a:rPr>
              <a:t>câu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thơ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em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thích</a:t>
            </a:r>
            <a:r>
              <a:rPr lang="en-US" sz="3200" b="1" kern="0" dirty="0" smtClean="0">
                <a:cs typeface="Arial"/>
                <a:sym typeface="Arial"/>
              </a:rPr>
              <a:t>.</a:t>
            </a:r>
            <a:endParaRPr lang="en-US" sz="3200" b="1" kern="0" dirty="0"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1A2D095-4B89-4D6D-B858-FDCC4894ACF4}"/>
              </a:ext>
            </a:extLst>
          </p:cNvPr>
          <p:cNvSpPr txBox="1"/>
          <p:nvPr/>
        </p:nvSpPr>
        <p:spPr>
          <a:xfrm>
            <a:off x="963164" y="803162"/>
            <a:ext cx="4479236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ts val="4000"/>
              </a:lnSpc>
              <a:buClr>
                <a:srgbClr val="000000"/>
              </a:buClr>
            </a:pPr>
            <a:r>
              <a:rPr lang="en-US" sz="40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Bố</a:t>
            </a:r>
            <a:r>
              <a:rPr lang="en-US" sz="40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em</a:t>
            </a:r>
            <a:r>
              <a:rPr lang="en-US" sz="40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là</a:t>
            </a:r>
            <a:r>
              <a:rPr lang="en-US" sz="40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lính</a:t>
            </a:r>
            <a:r>
              <a:rPr lang="en-US" sz="40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biển</a:t>
            </a:r>
            <a:endParaRPr lang="en-US" sz="4000" b="1" kern="0" dirty="0">
              <a:cs typeface="Arial"/>
              <a:sym typeface="Arial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714" y="801323"/>
            <a:ext cx="4830815" cy="25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02" y="1408456"/>
            <a:ext cx="4805776" cy="4674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834" y="3462541"/>
            <a:ext cx="4428696" cy="273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3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6CD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1A2D095-4B89-4D6D-B858-FDCC4894ACF4}"/>
              </a:ext>
            </a:extLst>
          </p:cNvPr>
          <p:cNvSpPr txBox="1"/>
          <p:nvPr/>
        </p:nvSpPr>
        <p:spPr>
          <a:xfrm>
            <a:off x="83712" y="78912"/>
            <a:ext cx="12024575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ts val="4000"/>
              </a:lnSpc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cs typeface="Arial"/>
                <a:sym typeface="Arial"/>
              </a:rPr>
              <a:t>2</a:t>
            </a:r>
            <a:r>
              <a:rPr lang="en-US" sz="3200" b="1" kern="0" dirty="0" smtClean="0">
                <a:solidFill>
                  <a:srgbClr val="FF0000"/>
                </a:solidFill>
                <a:cs typeface="Arial"/>
                <a:sym typeface="Arial"/>
              </a:rPr>
              <a:t>. </a:t>
            </a:r>
            <a:r>
              <a:rPr lang="en-US" sz="3200" b="1" kern="0" dirty="0" err="1" smtClean="0">
                <a:cs typeface="Arial"/>
                <a:sym typeface="Arial"/>
              </a:rPr>
              <a:t>Đọc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cho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các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bạn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nghe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những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câu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văn</a:t>
            </a:r>
            <a:r>
              <a:rPr lang="en-US" sz="3200" b="1" kern="0" dirty="0" smtClean="0">
                <a:cs typeface="Arial"/>
                <a:sym typeface="Arial"/>
              </a:rPr>
              <a:t>, </a:t>
            </a:r>
            <a:r>
              <a:rPr lang="en-US" sz="3200" b="1" kern="0" dirty="0" err="1" smtClean="0">
                <a:cs typeface="Arial"/>
                <a:sym typeface="Arial"/>
              </a:rPr>
              <a:t>câu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thơ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em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thích</a:t>
            </a:r>
            <a:r>
              <a:rPr lang="en-US" sz="3200" b="1" kern="0" dirty="0" smtClean="0">
                <a:cs typeface="Arial"/>
                <a:sym typeface="Arial"/>
              </a:rPr>
              <a:t>.</a:t>
            </a:r>
            <a:endParaRPr lang="en-US" sz="3200" b="1" kern="0" dirty="0">
              <a:cs typeface="Arial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E64DDF9-755A-4C15-9767-F688C935D2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976" y="684206"/>
            <a:ext cx="7250349" cy="597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992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1473958"/>
            <a:ext cx="9864578" cy="26352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823275" y="2187792"/>
            <a:ext cx="87376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Củng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cố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bài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học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/>
              <a:ea typeface="方正静蕾简体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60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8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64406" y="1729243"/>
            <a:ext cx="10427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ời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cảm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ơn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chú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bộ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đội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hải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quân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876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1A2D095-4B89-4D6D-B858-FDCC4894ACF4}"/>
              </a:ext>
            </a:extLst>
          </p:cNvPr>
          <p:cNvSpPr txBox="1"/>
          <p:nvPr/>
        </p:nvSpPr>
        <p:spPr>
          <a:xfrm>
            <a:off x="83712" y="-600"/>
            <a:ext cx="12024575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ts val="4000"/>
              </a:lnSpc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cs typeface="Arial"/>
                <a:sym typeface="Arial"/>
              </a:rPr>
              <a:t>1. </a:t>
            </a:r>
            <a:r>
              <a:rPr lang="en-US" sz="3200" b="1" kern="0" dirty="0" err="1" smtClean="0">
                <a:cs typeface="Arial"/>
                <a:sym typeface="Arial"/>
              </a:rPr>
              <a:t>Viết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những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điều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em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biết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về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các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chú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bộ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đội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hải</a:t>
            </a:r>
            <a:r>
              <a:rPr lang="en-US" sz="3200" b="1" kern="0" dirty="0" smtClean="0"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cs typeface="Arial"/>
                <a:sym typeface="Arial"/>
              </a:rPr>
              <a:t>quân</a:t>
            </a:r>
            <a:r>
              <a:rPr lang="en-US" sz="3200" b="1" kern="0" dirty="0" smtClean="0">
                <a:cs typeface="Arial"/>
                <a:sym typeface="Arial"/>
              </a:rPr>
              <a:t>.</a:t>
            </a:r>
            <a:endParaRPr lang="en-US" sz="3200" b="1" kern="0" dirty="0">
              <a:cs typeface="Arial"/>
              <a:sym typeface="Arial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B7B0E7D6-F9C0-48EE-8F8A-F22E605C8D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48" r="7919" b="-1"/>
          <a:stretch/>
        </p:blipFill>
        <p:spPr>
          <a:xfrm>
            <a:off x="1073363" y="540910"/>
            <a:ext cx="9796937" cy="399245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61A2D095-4B89-4D6D-B858-FDCC4894ACF4}"/>
              </a:ext>
            </a:extLst>
          </p:cNvPr>
          <p:cNvSpPr txBox="1"/>
          <p:nvPr/>
        </p:nvSpPr>
        <p:spPr>
          <a:xfrm>
            <a:off x="0" y="4584275"/>
            <a:ext cx="12108287" cy="2110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ts val="4000"/>
              </a:lnSpc>
              <a:buClr>
                <a:srgbClr val="000000"/>
              </a:buClr>
            </a:pP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       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Chú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bộ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đội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hải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quân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làm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nhiệm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vụ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ngoài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đảo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xa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.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Thường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ngày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,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các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chú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sẽ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tuần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tra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trên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biển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để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canh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giữ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biển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đảo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.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Các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chú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cũng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thường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xuyên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quan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sát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để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luôn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sẵn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sàng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cho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bất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kì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tình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huống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nào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.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Thời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gian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rảnh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rỗi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,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các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chú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trồng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rau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,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nuôi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gia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súc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.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Các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chú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cũng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luôn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rèn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luyện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bản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thân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để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có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sức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khoẻ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bảo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vệ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Tổ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B0F0"/>
                </a:solidFill>
                <a:cs typeface="Arial"/>
                <a:sym typeface="Arial"/>
              </a:rPr>
              <a:t>quốc</a:t>
            </a:r>
            <a:r>
              <a:rPr lang="en-US" sz="2800" kern="0" dirty="0" smtClean="0">
                <a:solidFill>
                  <a:srgbClr val="00B0F0"/>
                </a:solidFill>
                <a:cs typeface="Arial"/>
                <a:sym typeface="Arial"/>
              </a:rPr>
              <a:t>.</a:t>
            </a:r>
            <a:endParaRPr lang="en-US" sz="2800" kern="0" dirty="0">
              <a:solidFill>
                <a:srgbClr val="00B0F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538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68BA9B96-6D67-4654-B3E2-B8CE8A037511}"/>
              </a:ext>
            </a:extLst>
          </p:cNvPr>
          <p:cNvSpPr txBox="1"/>
          <p:nvPr/>
        </p:nvSpPr>
        <p:spPr>
          <a:xfrm>
            <a:off x="107332" y="115450"/>
            <a:ext cx="12084668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ts val="4000"/>
              </a:lnSpc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2. </a:t>
            </a:r>
            <a:r>
              <a:rPr lang="en-US" sz="3200" b="1" kern="0" dirty="0" err="1">
                <a:latin typeface="Arial-Rounded"/>
                <a:ea typeface="Arial-Rounded"/>
                <a:cs typeface="Arial"/>
                <a:sym typeface="Arial"/>
              </a:rPr>
              <a:t>Viết</a:t>
            </a:r>
            <a:r>
              <a:rPr lang="en-US" sz="3200" b="1" kern="0" dirty="0">
                <a:latin typeface="Arial-Rounded"/>
                <a:ea typeface="Arial-Rounded"/>
                <a:cs typeface="Arial"/>
                <a:sym typeface="Arial"/>
              </a:rPr>
              <a:t> 4 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- </a:t>
            </a:r>
            <a:r>
              <a:rPr lang="en-US" sz="3200" b="1" kern="0" dirty="0">
                <a:latin typeface="Arial-Rounded"/>
                <a:ea typeface="Arial-Rounded"/>
                <a:cs typeface="Arial"/>
                <a:sym typeface="Arial"/>
              </a:rPr>
              <a:t>5 </a:t>
            </a:r>
            <a:r>
              <a:rPr lang="en-US" sz="3200" b="1" kern="0" dirty="0" err="1">
                <a:latin typeface="Arial-Rounded"/>
                <a:ea typeface="Arial-Rounded"/>
                <a:cs typeface="Arial"/>
                <a:sym typeface="Arial"/>
              </a:rPr>
              <a:t>câu</a:t>
            </a:r>
            <a:r>
              <a:rPr lang="en-US" sz="3200" b="1" kern="0" dirty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để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cảm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ơn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các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chú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bộ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đội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hải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quân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đang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làm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nhiệm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vụ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bảo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vệ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biển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đảo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của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Tổ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quốc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.</a:t>
            </a:r>
            <a:endParaRPr lang="en-US" sz="3200" b="1" kern="0" dirty="0"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xmlns="" id="{E6EF0F40-07D2-43DE-B715-DA855A86FF10}"/>
              </a:ext>
            </a:extLst>
          </p:cNvPr>
          <p:cNvSpPr/>
          <p:nvPr/>
        </p:nvSpPr>
        <p:spPr>
          <a:xfrm>
            <a:off x="3564840" y="1445737"/>
            <a:ext cx="5057747" cy="993501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1.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Mở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đầu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,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em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gửi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lời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chào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đến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các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chú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bộ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đội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hải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quân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xmlns="" id="{9C65D568-C692-4A1C-92DE-62EA3F0F9F36}"/>
              </a:ext>
            </a:extLst>
          </p:cNvPr>
          <p:cNvSpPr/>
          <p:nvPr/>
        </p:nvSpPr>
        <p:spPr>
          <a:xfrm>
            <a:off x="8622587" y="3105149"/>
            <a:ext cx="3500729" cy="130536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2.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Tiếp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theo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,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em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giới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thiệu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ngắn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gọn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về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mình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.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xmlns="" id="{C6245E89-99D9-40CD-9E0A-19D3BCE0B066}"/>
              </a:ext>
            </a:extLst>
          </p:cNvPr>
          <p:cNvSpPr/>
          <p:nvPr/>
        </p:nvSpPr>
        <p:spPr>
          <a:xfrm>
            <a:off x="106014" y="2866613"/>
            <a:ext cx="3485322" cy="172371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4.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Cuối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cùng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,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em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gửi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lời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chúc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,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lời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chào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đến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các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chú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bộ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đội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hải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quân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.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xmlns="" id="{57D0F812-6736-4ACD-A216-151174EED1F5}"/>
              </a:ext>
            </a:extLst>
          </p:cNvPr>
          <p:cNvSpPr/>
          <p:nvPr/>
        </p:nvSpPr>
        <p:spPr>
          <a:xfrm>
            <a:off x="4492486" y="3159688"/>
            <a:ext cx="3087757" cy="1094832"/>
          </a:xfrm>
          <a:prstGeom prst="ellips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2800" b="1" kern="0" dirty="0" err="1" smtClean="0">
                <a:latin typeface="Arial-Rounded"/>
                <a:ea typeface="Arial-Rounded"/>
                <a:sym typeface="Arial"/>
              </a:rPr>
              <a:t>Viết</a:t>
            </a:r>
            <a:r>
              <a:rPr lang="en-US" sz="2800" b="1" kern="0" dirty="0" smtClean="0">
                <a:latin typeface="Arial-Rounded"/>
                <a:ea typeface="Arial-Rounded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sym typeface="Arial"/>
              </a:rPr>
              <a:t>lời</a:t>
            </a:r>
            <a:r>
              <a:rPr lang="en-US" sz="2800" b="1" kern="0" dirty="0" smtClean="0">
                <a:latin typeface="Arial-Rounded"/>
                <a:ea typeface="Arial-Rounded"/>
                <a:sym typeface="Arial"/>
              </a:rPr>
              <a:t> </a:t>
            </a:r>
          </a:p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2800" b="1" kern="0" dirty="0" err="1" smtClean="0">
                <a:latin typeface="Arial-Rounded"/>
                <a:ea typeface="Arial-Rounded"/>
                <a:sym typeface="Arial"/>
              </a:rPr>
              <a:t>cảm</a:t>
            </a:r>
            <a:r>
              <a:rPr lang="en-US" sz="2800" b="1" kern="0" dirty="0" smtClean="0">
                <a:latin typeface="Arial-Rounded"/>
                <a:ea typeface="Arial-Rounded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sym typeface="Arial"/>
              </a:rPr>
              <a:t>ơn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-Rounded"/>
              <a:ea typeface="Arial-Rounded"/>
              <a:sym typeface="Arial"/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xmlns="" id="{648551DC-9DEA-4A58-92D0-DD5A25C3DFCE}"/>
              </a:ext>
            </a:extLst>
          </p:cNvPr>
          <p:cNvCxnSpPr>
            <a:cxnSpLocks/>
            <a:endCxn id="49" idx="2"/>
          </p:cNvCxnSpPr>
          <p:nvPr/>
        </p:nvCxnSpPr>
        <p:spPr>
          <a:xfrm flipV="1">
            <a:off x="6076724" y="2439238"/>
            <a:ext cx="16990" cy="717723"/>
          </a:xfrm>
          <a:prstGeom prst="straightConnector1">
            <a:avLst/>
          </a:prstGeom>
          <a:solidFill>
            <a:srgbClr val="4472C4">
              <a:lumMod val="60000"/>
              <a:lumOff val="40000"/>
            </a:srgbClr>
          </a:solidFill>
          <a:ln w="381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xmlns="" id="{4AB45075-F858-4FB7-8643-BB9A9372DC08}"/>
              </a:ext>
            </a:extLst>
          </p:cNvPr>
          <p:cNvCxnSpPr>
            <a:cxnSpLocks/>
          </p:cNvCxnSpPr>
          <p:nvPr/>
        </p:nvCxnSpPr>
        <p:spPr>
          <a:xfrm flipH="1">
            <a:off x="3564840" y="3696633"/>
            <a:ext cx="931750" cy="0"/>
          </a:xfrm>
          <a:prstGeom prst="straightConnector1">
            <a:avLst/>
          </a:prstGeom>
          <a:solidFill>
            <a:srgbClr val="4472C4">
              <a:lumMod val="60000"/>
              <a:lumOff val="40000"/>
            </a:srgbClr>
          </a:solidFill>
          <a:ln w="381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xmlns="" id="{CECB6627-8B82-4E97-89A7-A6EFA9B220AF}"/>
              </a:ext>
            </a:extLst>
          </p:cNvPr>
          <p:cNvCxnSpPr>
            <a:cxnSpLocks/>
          </p:cNvCxnSpPr>
          <p:nvPr/>
        </p:nvCxnSpPr>
        <p:spPr>
          <a:xfrm>
            <a:off x="7624852" y="3719987"/>
            <a:ext cx="997735" cy="20405"/>
          </a:xfrm>
          <a:prstGeom prst="straightConnector1">
            <a:avLst/>
          </a:prstGeom>
          <a:solidFill>
            <a:srgbClr val="4472C4">
              <a:lumMod val="60000"/>
              <a:lumOff val="40000"/>
            </a:srgbClr>
          </a:solidFill>
          <a:ln w="381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xmlns="" id="{4103A302-6B97-48D1-903D-F3E4FF931AA9}"/>
              </a:ext>
            </a:extLst>
          </p:cNvPr>
          <p:cNvCxnSpPr>
            <a:cxnSpLocks/>
            <a:stCxn id="43" idx="4"/>
          </p:cNvCxnSpPr>
          <p:nvPr/>
        </p:nvCxnSpPr>
        <p:spPr>
          <a:xfrm>
            <a:off x="6036365" y="4254520"/>
            <a:ext cx="11767" cy="963159"/>
          </a:xfrm>
          <a:prstGeom prst="straightConnector1">
            <a:avLst/>
          </a:prstGeom>
          <a:solidFill>
            <a:srgbClr val="4472C4">
              <a:lumMod val="60000"/>
              <a:lumOff val="40000"/>
            </a:srgbClr>
          </a:solidFill>
          <a:ln w="381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xmlns="" id="{BBCE13C0-CC98-4362-A30D-21A171411EA3}"/>
              </a:ext>
            </a:extLst>
          </p:cNvPr>
          <p:cNvSpPr/>
          <p:nvPr/>
        </p:nvSpPr>
        <p:spPr>
          <a:xfrm>
            <a:off x="3564840" y="5217680"/>
            <a:ext cx="5057747" cy="136864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3.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Em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viết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lời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cảm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ơn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và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nêu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rõ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lí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do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khiến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em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biết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ơn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các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chú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bộ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đội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hải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quân</a:t>
            </a:r>
            <a:r>
              <a:rPr lang="en-US" sz="2800" kern="0" dirty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.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14483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7" grpId="0" animBg="1"/>
      <p:bldP spid="45" grpId="0" animBg="1"/>
      <p:bldP spid="43" grpId="0" animBg="1"/>
      <p:bldP spid="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1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99">
                <a:defRPr/>
              </a:pPr>
              <a:endParaRPr lang="en-US" sz="17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99">
                <a:defRPr/>
              </a:pPr>
              <a:endParaRPr lang="en-US" sz="17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7"/>
            <a:ext cx="5067285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3"/>
            <a:ext cx="2331214" cy="23312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1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:a16="http://schemas.microsoft.com/office/drawing/2014/main" xmlns="" id="{C5271F82-8A3C-4998-B4CC-8A81F2BA9CD7}"/>
              </a:ext>
            </a:extLst>
          </p:cNvPr>
          <p:cNvSpPr/>
          <p:nvPr/>
        </p:nvSpPr>
        <p:spPr>
          <a:xfrm>
            <a:off x="2833353" y="883930"/>
            <a:ext cx="7401952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1AFDEF80-9E56-4571-BA2D-400CF94D8EBC}"/>
              </a:ext>
            </a:extLst>
          </p:cNvPr>
          <p:cNvSpPr txBox="1"/>
          <p:nvPr/>
        </p:nvSpPr>
        <p:spPr>
          <a:xfrm>
            <a:off x="3206839" y="1692632"/>
            <a:ext cx="6864050" cy="661722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algn="ctr"/>
            <a:r>
              <a:rPr lang="en-US" sz="3700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NHÓM </a:t>
            </a:r>
          </a:p>
        </p:txBody>
      </p:sp>
    </p:spTree>
    <p:extLst>
      <p:ext uri="{BB962C8B-B14F-4D97-AF65-F5344CB8AC3E}">
        <p14:creationId xmlns:p14="http://schemas.microsoft.com/office/powerpoint/2010/main" val="225770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62538" y="492963"/>
            <a:ext cx="10315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Kính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gửi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chú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bộ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đội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hải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quân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ở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Trường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Sa!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62537" y="1117494"/>
            <a:ext cx="10315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Cháu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Phan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Minh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Châu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học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sinh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lớp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2A1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trường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64296" y="1728773"/>
            <a:ext cx="10315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Tiểu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học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Đặng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Trần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Côn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Cháu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muốn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gửi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tới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chú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64296" y="2334621"/>
            <a:ext cx="10315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ời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cảm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ơn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vì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chú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ngày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đêm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canh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giữ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biển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đảo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bảo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64296" y="2976322"/>
            <a:ext cx="10546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ệ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sự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bình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yên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cho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đất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nước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để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chúng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cháu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được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cắp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sách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64296" y="3583863"/>
            <a:ext cx="10546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ới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trường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11288" y="4202598"/>
            <a:ext cx="10546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Cháu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kính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chúc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chú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luôn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mạnh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khoẻ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hoàn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thành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11288" y="4813877"/>
            <a:ext cx="10546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ốt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nhiệm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vụ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658280" y="5441746"/>
            <a:ext cx="10546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                      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Cháu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Phan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Minh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Châu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04796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62538" y="492963"/>
            <a:ext cx="10315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ác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chú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bộ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đội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hải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quân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ở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Trường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Sa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kính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mến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!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36033" y="1117494"/>
            <a:ext cx="10986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Cháu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Nguyễn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Văn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Hải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Cháu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đang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học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sinh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lớp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64296" y="1728773"/>
            <a:ext cx="10315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Hôm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qua,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cháu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được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cô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giáo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kể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chú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bộ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đội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64296" y="2334621"/>
            <a:ext cx="10315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ải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quân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Cháu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rất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cảm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phục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yêu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mến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chú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Cháu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64296" y="2976322"/>
            <a:ext cx="10546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uốn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gửi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lời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cảm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ơn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đến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chú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11288" y="3581441"/>
            <a:ext cx="10546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Cháu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kính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chúc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chú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có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thật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nhiều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sức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khoẻ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ạ.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11288" y="4196064"/>
            <a:ext cx="10546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                      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Cháu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Nguyễn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Văn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Hải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392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62538" y="492963"/>
            <a:ext cx="10315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Kính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gửi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chú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bộ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đội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hải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quân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!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62537" y="1117494"/>
            <a:ext cx="10315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Cháu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Nguyễn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Mạnh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Dũng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Cháu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đang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học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lớp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64296" y="1728773"/>
            <a:ext cx="10315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Hôm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qua,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cháu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được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xem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một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chương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trình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giới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thiệu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64296" y="2334621"/>
            <a:ext cx="10315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chú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bộ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đội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hải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quân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Cháu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cảm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thấy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rất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ngưỡng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mộ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64296" y="2976322"/>
            <a:ext cx="10546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chú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Cháu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cũng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rất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biết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ơn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vì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chú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đã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ngày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đêm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64296" y="3583863"/>
            <a:ext cx="10546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canh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gác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biển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đảo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bảo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vệ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bình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yên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cho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ổ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quốc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11288" y="4191033"/>
            <a:ext cx="10546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Cháu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mong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chú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giữ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gìn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sức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khoẻ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hoàn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thành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tốt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658280" y="4818902"/>
            <a:ext cx="10546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hiệm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vụ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11288" y="5455004"/>
            <a:ext cx="10546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                      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Cháu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Nguyễn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Mạnh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Dũng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50546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8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64406" y="1729243"/>
            <a:ext cx="10427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lời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cảm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ơn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chú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bộ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đội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hải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quân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4665357" y="2974872"/>
            <a:ext cx="4493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2431968" y="3599403"/>
            <a:ext cx="9640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.................................................................................................................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671532" y="4209001"/>
            <a:ext cx="10401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..........................................................................................................................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25501" y="2353774"/>
            <a:ext cx="4493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99)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3702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953</TotalTime>
  <Words>668</Words>
  <Application>Microsoft Office PowerPoint</Application>
  <PresentationFormat>Custom</PresentationFormat>
  <Paragraphs>68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1_Office Theme</vt:lpstr>
      <vt:lpstr>4_Office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132</cp:revision>
  <dcterms:created xsi:type="dcterms:W3CDTF">2021-05-27T09:39:36Z</dcterms:created>
  <dcterms:modified xsi:type="dcterms:W3CDTF">2022-04-11T12:05:59Z</dcterms:modified>
</cp:coreProperties>
</file>