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20"/>
  </p:notesMasterIdLst>
  <p:sldIdLst>
    <p:sldId id="329" r:id="rId4"/>
    <p:sldId id="323" r:id="rId5"/>
    <p:sldId id="381" r:id="rId6"/>
    <p:sldId id="371" r:id="rId7"/>
    <p:sldId id="372" r:id="rId8"/>
    <p:sldId id="373" r:id="rId9"/>
    <p:sldId id="374" r:id="rId10"/>
    <p:sldId id="375" r:id="rId11"/>
    <p:sldId id="376" r:id="rId12"/>
    <p:sldId id="377" r:id="rId13"/>
    <p:sldId id="355" r:id="rId14"/>
    <p:sldId id="378" r:id="rId15"/>
    <p:sldId id="379" r:id="rId16"/>
    <p:sldId id="365" r:id="rId17"/>
    <p:sldId id="380" r:id="rId18"/>
    <p:sldId id="34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8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528" y="444125"/>
            <a:ext cx="842889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Viết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xin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lỗi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trong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huống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sau</a:t>
            </a:r>
            <a:r>
              <a:rPr lang="en-US" sz="2900" dirty="0" smtClean="0">
                <a:latin typeface="UTM Avo" panose="02040603050506020204" pitchFamily="18" charset="0"/>
              </a:rPr>
              <a:t>: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8191" y="1205085"/>
            <a:ext cx="10019153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làm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việc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riêng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trong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giờ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học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bị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cô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giáo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nhắc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nhở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  <a:endParaRPr lang="en-US" sz="2900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3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3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89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528" y="444125"/>
            <a:ext cx="842889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29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900" dirty="0" err="1" smtClean="0">
                <a:latin typeface="UTM Avo" panose="02040603050506020204" pitchFamily="18" charset="0"/>
              </a:rPr>
              <a:t>Viết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lời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xin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lỗi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trong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tình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huống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sau</a:t>
            </a:r>
            <a:r>
              <a:rPr lang="en-US" sz="2900" dirty="0" smtClean="0">
                <a:latin typeface="UTM Avo" panose="02040603050506020204" pitchFamily="18" charset="0"/>
              </a:rPr>
              <a:t>: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8191" y="1205085"/>
            <a:ext cx="10019153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làm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việc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riêng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trong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giờ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học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bị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cô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giáo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nhắc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nhở</a:t>
            </a:r>
            <a:r>
              <a:rPr lang="en-US" sz="29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  <a:endParaRPr lang="en-US" sz="2900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38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924984" y="1729243"/>
            <a:ext cx="3145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xin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lỗi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98997" y="2346550"/>
            <a:ext cx="3191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60)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418018" y="2971081"/>
            <a:ext cx="8952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878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0216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016" y="403744"/>
            <a:ext cx="11953461" cy="282421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lvl="1" algn="ctr">
              <a:lnSpc>
                <a:spcPct val="150000"/>
              </a:lnSpc>
            </a:pPr>
            <a:r>
              <a:rPr lang="en-US" sz="2900" b="1" dirty="0">
                <a:latin typeface="UTM Avo" panose="02040603050506020204" pitchFamily="18" charset="0"/>
              </a:rPr>
              <a:t>ĐỌC MỞ RỘNG</a:t>
            </a:r>
          </a:p>
          <a:p>
            <a:pPr marL="544285" lvl="1" indent="-544285">
              <a:lnSpc>
                <a:spcPct val="150000"/>
              </a:lnSpc>
              <a:buAutoNum type="arabicPeriod"/>
            </a:pPr>
            <a:r>
              <a:rPr lang="en-US" sz="2900" dirty="0" err="1">
                <a:latin typeface="UTM Avo" panose="02040603050506020204" pitchFamily="18" charset="0"/>
              </a:rPr>
              <a:t>Tìm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sách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báo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viết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về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hoạt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động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giữ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gìn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môi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trường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xanh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sạch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đẹp</a:t>
            </a:r>
            <a:r>
              <a:rPr lang="en-US" sz="2900" dirty="0">
                <a:latin typeface="UTM Avo" panose="02040603050506020204" pitchFamily="18" charset="0"/>
              </a:rPr>
              <a:t> ở </a:t>
            </a:r>
            <a:r>
              <a:rPr lang="en-US" sz="2900" dirty="0" err="1">
                <a:latin typeface="UTM Avo" panose="02040603050506020204" pitchFamily="18" charset="0"/>
              </a:rPr>
              <a:t>nhà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trường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  <a:p>
            <a:pPr marL="544285" lvl="1" indent="-544285">
              <a:lnSpc>
                <a:spcPct val="150000"/>
              </a:lnSpc>
              <a:buAutoNum type="arabicPeriod"/>
            </a:pPr>
            <a:r>
              <a:rPr lang="en-US" sz="2900" dirty="0">
                <a:latin typeface="UTM Avo" panose="02040603050506020204" pitchFamily="18" charset="0"/>
              </a:rPr>
              <a:t>Chia </a:t>
            </a:r>
            <a:r>
              <a:rPr lang="en-US" sz="2900" dirty="0" err="1">
                <a:latin typeface="UTM Avo" panose="02040603050506020204" pitchFamily="18" charset="0"/>
              </a:rPr>
              <a:t>sẻ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với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bạn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những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điều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đã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đọc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3094219"/>
            <a:ext cx="11820938" cy="365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9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3924984" y="1729243"/>
            <a:ext cx="3145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xin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lỗi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74771" y="641422"/>
            <a:ext cx="11765437" cy="483245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Cho </a:t>
            </a:r>
            <a:r>
              <a:rPr lang="en-US" sz="29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hoa</a:t>
            </a: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khoe</a:t>
            </a: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sắc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Buổi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sáng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bước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ra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vườn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hồng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nhìn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thấy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bông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hồng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đỏ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thắm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bé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vui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sướng</a:t>
            </a:r>
            <a:r>
              <a:rPr lang="en-US" sz="2900" dirty="0">
                <a:latin typeface="UTM Avo" panose="02040603050506020204" pitchFamily="18" charset="0"/>
              </a:rPr>
              <a:t> reo </a:t>
            </a:r>
            <a:r>
              <a:rPr lang="en-US" sz="2900" dirty="0" err="1">
                <a:latin typeface="UTM Avo" panose="02040603050506020204" pitchFamily="18" charset="0"/>
              </a:rPr>
              <a:t>lên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    - </a:t>
            </a:r>
            <a:r>
              <a:rPr lang="en-US" sz="2900" dirty="0" err="1" smtClean="0">
                <a:latin typeface="UTM Avo" panose="02040603050506020204" pitchFamily="18" charset="0"/>
              </a:rPr>
              <a:t>Bạn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xinh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đẹp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đáng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yêu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sao</a:t>
            </a:r>
            <a:r>
              <a:rPr lang="en-US" sz="2900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    </a:t>
            </a:r>
            <a:r>
              <a:rPr lang="en-US" sz="2900" dirty="0" err="1" smtClean="0">
                <a:latin typeface="UTM Avo" panose="02040603050506020204" pitchFamily="18" charset="0"/>
              </a:rPr>
              <a:t>Nói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rồi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bé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định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giơ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tay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bông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hoa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Bỗng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có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tiếng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thì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thầm</a:t>
            </a:r>
            <a:r>
              <a:rPr lang="en-US" sz="29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    - </a:t>
            </a:r>
            <a:r>
              <a:rPr lang="en-US" sz="2900" dirty="0" err="1">
                <a:latin typeface="UTM Avo" panose="02040603050506020204" pitchFamily="18" charset="0"/>
              </a:rPr>
              <a:t>Xin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đừng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hái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tôi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Tôi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sẽ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rất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buồn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nếu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không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được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khoe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sắc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cùng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các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bạn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hoa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  <a:endParaRPr lang="vi-VN" sz="29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19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300" y="285101"/>
            <a:ext cx="11710203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xin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lỗi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pic>
        <p:nvPicPr>
          <p:cNvPr id="1030" name="Picture 6" descr="Beautiful Red Rose Flower Ivy Plant Cartoon Stock Illustration - Download 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581" y="3066197"/>
            <a:ext cx="3741284" cy="3384971"/>
          </a:xfrm>
          <a:prstGeom prst="roundRect">
            <a:avLst>
              <a:gd name="adj" fmla="val 374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7299" y="1006305"/>
            <a:ext cx="11710203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a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Nếu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cô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bé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chuyện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Cho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hoa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khoe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sắc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sẽ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xin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lỗi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bông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hồng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như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thế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37" y="3234682"/>
            <a:ext cx="3044065" cy="345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23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881890" y="1393374"/>
            <a:ext cx="3684494" cy="2299447"/>
          </a:xfrm>
          <a:prstGeom prst="cloudCallout">
            <a:avLst>
              <a:gd name="adj1" fmla="val 87598"/>
              <a:gd name="adj2" fmla="val 8634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862237" y="1962305"/>
            <a:ext cx="3704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01204"/>
            <a:ext cx="4128671" cy="386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76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300" y="285101"/>
            <a:ext cx="11710203" cy="72120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xin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lỗi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pic>
        <p:nvPicPr>
          <p:cNvPr id="1030" name="Picture 6" descr="Beautiful Red Rose Flower Ivy Plant Cartoon Stock Illustration - Download 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581" y="3066197"/>
            <a:ext cx="3741284" cy="3384971"/>
          </a:xfrm>
          <a:prstGeom prst="roundRect">
            <a:avLst>
              <a:gd name="adj" fmla="val 374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7299" y="1006305"/>
            <a:ext cx="11710203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 smtClean="0">
                <a:latin typeface="UTM Avo" panose="02040603050506020204" pitchFamily="18" charset="0"/>
              </a:rPr>
              <a:t>a</a:t>
            </a:r>
            <a:r>
              <a:rPr lang="en-US" sz="2900" dirty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Nếu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cô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bé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chuyện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Cho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hoa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khoe</a:t>
            </a:r>
            <a:r>
              <a:rPr lang="en-US" sz="2900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>
                <a:solidFill>
                  <a:srgbClr val="FF0000"/>
                </a:solidFill>
                <a:latin typeface="UTM Avo" panose="02040603050506020204" pitchFamily="18" charset="0"/>
              </a:rPr>
              <a:t>sắc</a:t>
            </a:r>
            <a:r>
              <a:rPr lang="en-US" sz="2900" dirty="0">
                <a:latin typeface="UTM Avo" panose="02040603050506020204" pitchFamily="18" charset="0"/>
              </a:rPr>
              <a:t>,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sẽ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xin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lỗi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bông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hồng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như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thế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nào</a:t>
            </a:r>
            <a:r>
              <a:rPr lang="en-US" sz="29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37" y="3234682"/>
            <a:ext cx="3044065" cy="345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3162324" y="2579362"/>
            <a:ext cx="5980853" cy="655320"/>
          </a:xfrm>
          <a:prstGeom prst="wedgeRoundRectCallout">
            <a:avLst>
              <a:gd name="adj1" fmla="val -49374"/>
              <a:gd name="adj2" fmla="val 86466"/>
              <a:gd name="adj3" fmla="val 16667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Mình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xin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lỗi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vì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đã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định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ngắt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00B0F0"/>
                </a:solidFill>
                <a:latin typeface="UTM Avo" panose="02040603050506020204" pitchFamily="18" charset="0"/>
              </a:rPr>
              <a:t>hoa</a:t>
            </a:r>
            <a:r>
              <a:rPr lang="en-US" sz="2500" dirty="0" smtClean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  <a:endParaRPr lang="en-US" sz="2500" dirty="0">
              <a:solidFill>
                <a:srgbClr val="00B0F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3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300" y="285101"/>
            <a:ext cx="3393065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xin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lỗi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299" y="1006305"/>
            <a:ext cx="11710203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b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Nếu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bạn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nhỏ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câu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chuyện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i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Cỏ</a:t>
            </a:r>
            <a:r>
              <a:rPr lang="en-US" sz="2900" i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non </a:t>
            </a:r>
            <a:r>
              <a:rPr lang="en-US" sz="2900" i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cười</a:t>
            </a:r>
            <a:r>
              <a:rPr lang="en-US" sz="2900" i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rồi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khi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nghe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thấy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cỏ</a:t>
            </a:r>
            <a:r>
              <a:rPr lang="en-US" sz="2900" dirty="0" smtClean="0">
                <a:latin typeface="UTM Avo" panose="02040603050506020204" pitchFamily="18" charset="0"/>
              </a:rPr>
              <a:t> non </a:t>
            </a:r>
            <a:r>
              <a:rPr lang="en-US" sz="2900" dirty="0" err="1" smtClean="0">
                <a:latin typeface="UTM Avo" panose="02040603050506020204" pitchFamily="18" charset="0"/>
              </a:rPr>
              <a:t>khóc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sẽ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nói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gì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với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cỏ</a:t>
            </a:r>
            <a:r>
              <a:rPr lang="en-US" sz="2900" dirty="0" smtClean="0">
                <a:latin typeface="UTM Avo" panose="02040603050506020204" pitchFamily="18" charset="0"/>
              </a:rPr>
              <a:t> non?</a:t>
            </a:r>
            <a:endParaRPr lang="en-US" sz="2900" dirty="0">
              <a:latin typeface="UTM Avo" panose="02040603050506020204" pitchFamily="18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561"/>
          <a:stretch/>
        </p:blipFill>
        <p:spPr>
          <a:xfrm>
            <a:off x="2794695" y="3218366"/>
            <a:ext cx="2254385" cy="3557642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21" r="6540"/>
          <a:stretch/>
        </p:blipFill>
        <p:spPr>
          <a:xfrm>
            <a:off x="6709682" y="3187595"/>
            <a:ext cx="2301798" cy="363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881890" y="1393374"/>
            <a:ext cx="3684494" cy="2299447"/>
          </a:xfrm>
          <a:prstGeom prst="cloudCallout">
            <a:avLst>
              <a:gd name="adj1" fmla="val 87598"/>
              <a:gd name="adj2" fmla="val 86341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862237" y="1962305"/>
            <a:ext cx="3704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01204"/>
            <a:ext cx="4128671" cy="386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48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300" y="285101"/>
            <a:ext cx="3393065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lời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xin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lỗi</a:t>
            </a:r>
            <a:r>
              <a:rPr lang="en-US" sz="2900" dirty="0" smtClean="0">
                <a:latin typeface="UTM Avo" panose="02040603050506020204" pitchFamily="18" charset="0"/>
              </a:rPr>
              <a:t>.</a:t>
            </a:r>
            <a:endParaRPr lang="en-US" sz="2900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299" y="1006305"/>
            <a:ext cx="11710203" cy="14853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dirty="0">
                <a:latin typeface="UTM Avo" panose="02040603050506020204" pitchFamily="18" charset="0"/>
              </a:rPr>
              <a:t>b</a:t>
            </a:r>
            <a:r>
              <a:rPr lang="en-US" sz="2900" dirty="0" smtClean="0"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Nếu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em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là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một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bạn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nhỏ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câu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chuyện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i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Cỏ</a:t>
            </a:r>
            <a:r>
              <a:rPr lang="en-US" sz="2900" i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non </a:t>
            </a:r>
            <a:r>
              <a:rPr lang="en-US" sz="2900" i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cười</a:t>
            </a:r>
            <a:r>
              <a:rPr lang="en-US" sz="2900" i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i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rồi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khi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nghe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thấy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cỏ</a:t>
            </a:r>
            <a:r>
              <a:rPr lang="en-US" sz="2900" dirty="0" smtClean="0">
                <a:latin typeface="UTM Avo" panose="02040603050506020204" pitchFamily="18" charset="0"/>
              </a:rPr>
              <a:t> non </a:t>
            </a:r>
            <a:r>
              <a:rPr lang="en-US" sz="2900" dirty="0" err="1" smtClean="0">
                <a:latin typeface="UTM Avo" panose="02040603050506020204" pitchFamily="18" charset="0"/>
              </a:rPr>
              <a:t>khóc</a:t>
            </a:r>
            <a:r>
              <a:rPr lang="en-US" sz="2900" dirty="0" smtClean="0">
                <a:latin typeface="UTM Avo" panose="02040603050506020204" pitchFamily="18" charset="0"/>
              </a:rPr>
              <a:t>, </a:t>
            </a:r>
            <a:r>
              <a:rPr lang="en-US" sz="2900" dirty="0" err="1" smtClean="0">
                <a:latin typeface="UTM Avo" panose="02040603050506020204" pitchFamily="18" charset="0"/>
              </a:rPr>
              <a:t>em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sẽ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nói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gì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với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cỏ</a:t>
            </a:r>
            <a:r>
              <a:rPr lang="en-US" sz="2900" dirty="0" smtClean="0">
                <a:latin typeface="UTM Avo" panose="02040603050506020204" pitchFamily="18" charset="0"/>
              </a:rPr>
              <a:t> non?</a:t>
            </a:r>
            <a:endParaRPr lang="en-US" sz="2900" dirty="0">
              <a:latin typeface="UTM Avo" panose="02040603050506020204" pitchFamily="18" charset="0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561"/>
          <a:stretch/>
        </p:blipFill>
        <p:spPr>
          <a:xfrm>
            <a:off x="2794695" y="3218366"/>
            <a:ext cx="2254385" cy="3557642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21" r="6540"/>
          <a:stretch/>
        </p:blipFill>
        <p:spPr>
          <a:xfrm>
            <a:off x="6709682" y="3187595"/>
            <a:ext cx="2301798" cy="3632465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149323" y="2519680"/>
            <a:ext cx="6982503" cy="667915"/>
          </a:xfrm>
          <a:prstGeom prst="wedgeRoundRectCallout">
            <a:avLst>
              <a:gd name="adj1" fmla="val -49374"/>
              <a:gd name="adj2" fmla="val 86466"/>
              <a:gd name="adj3" fmla="val 16667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Mình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xin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lỗi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vì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đã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giẫm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lên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người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>
                <a:solidFill>
                  <a:srgbClr val="00B0F0"/>
                </a:solidFill>
                <a:latin typeface="UTM Avo" panose="02040603050506020204" pitchFamily="18" charset="0"/>
              </a:rPr>
              <a:t>bạn</a:t>
            </a:r>
            <a:r>
              <a:rPr lang="en-US" sz="2500" dirty="0">
                <a:solidFill>
                  <a:srgbClr val="00B0F0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393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419</Words>
  <Application>Microsoft Office PowerPoint</Application>
  <PresentationFormat>Custom</PresentationFormat>
  <Paragraphs>44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86</cp:revision>
  <dcterms:created xsi:type="dcterms:W3CDTF">2021-05-27T09:39:36Z</dcterms:created>
  <dcterms:modified xsi:type="dcterms:W3CDTF">2022-03-03T12:46:23Z</dcterms:modified>
</cp:coreProperties>
</file>