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mpe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pptx" ContentType="application/vnd.openxmlformats-officedocument.presentationml.presentation"/>
  <Default Extension="gif" ContentType="image/gif"/>
  <Default Extension="vml" ContentType="application/vnd.openxmlformats-officedocument.vmlDrawing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  <p:sldMasterId id="2147483676" r:id="rId3"/>
  </p:sldMasterIdLst>
  <p:notesMasterIdLst>
    <p:notesMasterId r:id="rId51"/>
  </p:notesMasterIdLst>
  <p:sldIdLst>
    <p:sldId id="257" r:id="rId4"/>
    <p:sldId id="258" r:id="rId5"/>
    <p:sldId id="332" r:id="rId6"/>
    <p:sldId id="333" r:id="rId7"/>
    <p:sldId id="334" r:id="rId8"/>
    <p:sldId id="335" r:id="rId9"/>
    <p:sldId id="336" r:id="rId10"/>
    <p:sldId id="259" r:id="rId11"/>
    <p:sldId id="260" r:id="rId12"/>
    <p:sldId id="324" r:id="rId13"/>
    <p:sldId id="263" r:id="rId14"/>
    <p:sldId id="282" r:id="rId15"/>
    <p:sldId id="283" r:id="rId16"/>
    <p:sldId id="284" r:id="rId17"/>
    <p:sldId id="264" r:id="rId18"/>
    <p:sldId id="265" r:id="rId19"/>
    <p:sldId id="262" r:id="rId20"/>
    <p:sldId id="616" r:id="rId21"/>
    <p:sldId id="608" r:id="rId22"/>
    <p:sldId id="424" r:id="rId23"/>
    <p:sldId id="425" r:id="rId24"/>
    <p:sldId id="267" r:id="rId25"/>
    <p:sldId id="319" r:id="rId26"/>
    <p:sldId id="422" r:id="rId27"/>
    <p:sldId id="320" r:id="rId28"/>
    <p:sldId id="328" r:id="rId29"/>
    <p:sldId id="423" r:id="rId30"/>
    <p:sldId id="308" r:id="rId31"/>
    <p:sldId id="329" r:id="rId32"/>
    <p:sldId id="615" r:id="rId33"/>
    <p:sldId id="426" r:id="rId34"/>
    <p:sldId id="271" r:id="rId35"/>
    <p:sldId id="314" r:id="rId36"/>
    <p:sldId id="272" r:id="rId37"/>
    <p:sldId id="337" r:id="rId38"/>
    <p:sldId id="326" r:id="rId39"/>
    <p:sldId id="273" r:id="rId40"/>
    <p:sldId id="274" r:id="rId41"/>
    <p:sldId id="275" r:id="rId42"/>
    <p:sldId id="348" r:id="rId43"/>
    <p:sldId id="609" r:id="rId44"/>
    <p:sldId id="610" r:id="rId45"/>
    <p:sldId id="611" r:id="rId46"/>
    <p:sldId id="612" r:id="rId47"/>
    <p:sldId id="613" r:id="rId48"/>
    <p:sldId id="309" r:id="rId49"/>
    <p:sldId id="607" r:id="rId50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93" autoAdjust="0"/>
    <p:restoredTop sz="91281" autoAdjust="0"/>
  </p:normalViewPr>
  <p:slideViewPr>
    <p:cSldViewPr>
      <p:cViewPr varScale="1">
        <p:scale>
          <a:sx n="68" d="100"/>
          <a:sy n="68" d="100"/>
        </p:scale>
        <p:origin x="690" y="66"/>
      </p:cViewPr>
      <p:guideLst>
        <p:guide orient="horz" pos="2160"/>
        <p:guide pos="3831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71818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11401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794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vào</a:t>
            </a:r>
            <a:r>
              <a:rPr lang="en-US" baseline="0"/>
              <a:t> con chuột đang ăn để quay lại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5399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Làm</a:t>
            </a:r>
            <a:r>
              <a:rPr lang="en-US" baseline="0"/>
              <a:t> miệng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5399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Làm</a:t>
            </a:r>
            <a:r>
              <a:rPr lang="en-US" baseline="0"/>
              <a:t> miệng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5399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Làm</a:t>
            </a:r>
            <a:r>
              <a:rPr lang="en-US" baseline="0"/>
              <a:t> miệng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5399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Hay còn</a:t>
            </a:r>
            <a:r>
              <a:rPr lang="en-US" baseline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34315"/>
            <a:ext cx="12161838" cy="1035373"/>
          </a:xfrm>
          <a:prstGeom prst="rect">
            <a:avLst/>
          </a:prstGeom>
        </p:spPr>
        <p:txBody>
          <a:bodyPr anchor="ctr"/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8940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34315"/>
            <a:ext cx="12161838" cy="1035373"/>
          </a:xfrm>
          <a:prstGeom prst="rect">
            <a:avLst/>
          </a:prstGeom>
        </p:spPr>
        <p:txBody>
          <a:bodyPr anchor="ctr"/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8940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34315"/>
            <a:ext cx="12161838" cy="1035373"/>
          </a:xfrm>
          <a:prstGeom prst="rect">
            <a:avLst/>
          </a:prstGeom>
        </p:spPr>
        <p:txBody>
          <a:bodyPr anchor="ctr"/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89406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34315"/>
            <a:ext cx="12161838" cy="1035373"/>
          </a:xfrm>
          <a:prstGeom prst="rect">
            <a:avLst/>
          </a:prstGeom>
        </p:spPr>
        <p:txBody>
          <a:bodyPr anchor="ctr"/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8940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4FCF96-CA19-4FA9-8557-D37469055B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231" y="1122363"/>
            <a:ext cx="9121379" cy="2387600"/>
          </a:xfrm>
        </p:spPr>
        <p:txBody>
          <a:bodyPr anchor="b"/>
          <a:lstStyle>
            <a:lvl1pPr algn="ctr">
              <a:defRPr sz="597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72A76A9-2F42-47E0-9411-A7FB69CA4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231" y="3602038"/>
            <a:ext cx="9121379" cy="1655762"/>
          </a:xfrm>
        </p:spPr>
        <p:txBody>
          <a:bodyPr/>
          <a:lstStyle>
            <a:lvl1pPr marL="0" indent="0" algn="ctr">
              <a:buNone/>
              <a:defRPr sz="2388"/>
            </a:lvl1pPr>
            <a:lvl2pPr marL="454917" indent="0" algn="ctr">
              <a:buNone/>
              <a:defRPr sz="1990"/>
            </a:lvl2pPr>
            <a:lvl3pPr marL="909834" indent="0" algn="ctr">
              <a:buNone/>
              <a:defRPr sz="1791"/>
            </a:lvl3pPr>
            <a:lvl4pPr marL="1364751" indent="0" algn="ctr">
              <a:buNone/>
              <a:defRPr sz="1592"/>
            </a:lvl4pPr>
            <a:lvl5pPr marL="1819667" indent="0" algn="ctr">
              <a:buNone/>
              <a:defRPr sz="1592"/>
            </a:lvl5pPr>
            <a:lvl6pPr marL="2274584" indent="0" algn="ctr">
              <a:buNone/>
              <a:defRPr sz="1592"/>
            </a:lvl6pPr>
            <a:lvl7pPr marL="2729501" indent="0" algn="ctr">
              <a:buNone/>
              <a:defRPr sz="1592"/>
            </a:lvl7pPr>
            <a:lvl8pPr marL="3184418" indent="0" algn="ctr">
              <a:buNone/>
              <a:defRPr sz="1592"/>
            </a:lvl8pPr>
            <a:lvl9pPr marL="3639335" indent="0" algn="ctr">
              <a:buNone/>
              <a:defRPr sz="1592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54C82B3-F7F0-4760-94E4-5B9A1D5C7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8C9030-FB2C-49E7-A073-E0237A67F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0F0346E-4A8A-485C-8BB0-B92EB2B5C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47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5C6AC9-2021-4FCB-BD12-0985FE447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0E4AA19-875C-4743-9EF8-6244F7A7E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0FF62B-47F2-4D3B-A7C7-EFFE5FAA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CE10ED-0CAF-44F8-B692-63105E128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78422B9-47E9-49B7-A705-32A862A02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25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EE06E1-BACE-45B4-BF39-103E7EFC3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92" y="1709741"/>
            <a:ext cx="10489585" cy="2852737"/>
          </a:xfrm>
        </p:spPr>
        <p:txBody>
          <a:bodyPr anchor="b"/>
          <a:lstStyle>
            <a:lvl1pPr>
              <a:defRPr sz="597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8BCF792-959A-410D-B1C1-708C13A87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792" y="4589466"/>
            <a:ext cx="10489585" cy="1500187"/>
          </a:xfrm>
        </p:spPr>
        <p:txBody>
          <a:bodyPr/>
          <a:lstStyle>
            <a:lvl1pPr marL="0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1pPr>
            <a:lvl2pPr marL="454917" indent="0">
              <a:buNone/>
              <a:defRPr sz="1990">
                <a:solidFill>
                  <a:schemeClr val="tx1">
                    <a:tint val="75000"/>
                  </a:schemeClr>
                </a:solidFill>
              </a:defRPr>
            </a:lvl2pPr>
            <a:lvl3pPr marL="909834" indent="0">
              <a:buNone/>
              <a:defRPr sz="1791">
                <a:solidFill>
                  <a:schemeClr val="tx1">
                    <a:tint val="75000"/>
                  </a:schemeClr>
                </a:solidFill>
              </a:defRPr>
            </a:lvl3pPr>
            <a:lvl4pPr marL="1364751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4pPr>
            <a:lvl5pPr marL="1819667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5pPr>
            <a:lvl6pPr marL="2274584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6pPr>
            <a:lvl7pPr marL="2729501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7pPr>
            <a:lvl8pPr marL="3184418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8pPr>
            <a:lvl9pPr marL="3639335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2BB7EDF-B196-4FB1-8680-D395274CC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D89A757-4B00-48FF-88B7-F6A06A736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F8E2EAF-5582-4B65-8CFB-50470D6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857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F83BDF-46B3-47E3-9D4F-3E7836BD2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8BE5717-50ED-45B9-B080-19D1A01E9C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305E23B-BCEC-4C76-8241-7DB01D6A4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6932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862D357-754D-40A0-A3D6-D224AA2C6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DFCA1E6-5CF3-4D4F-8FF7-EE7E27E11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D1A5503-A286-4580-BBEE-28526C31F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567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F8CE14-4E78-493F-BF5B-A7CDFF649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2" y="365128"/>
            <a:ext cx="1048958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697A897-E050-4928-9FB6-26F66A827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12" y="1681163"/>
            <a:ext cx="5145027" cy="823912"/>
          </a:xfrm>
        </p:spPr>
        <p:txBody>
          <a:bodyPr anchor="b"/>
          <a:lstStyle>
            <a:lvl1pPr marL="0" indent="0">
              <a:buNone/>
              <a:defRPr sz="2388" b="1"/>
            </a:lvl1pPr>
            <a:lvl2pPr marL="454917" indent="0">
              <a:buNone/>
              <a:defRPr sz="1990" b="1"/>
            </a:lvl2pPr>
            <a:lvl3pPr marL="909834" indent="0">
              <a:buNone/>
              <a:defRPr sz="1791" b="1"/>
            </a:lvl3pPr>
            <a:lvl4pPr marL="1364751" indent="0">
              <a:buNone/>
              <a:defRPr sz="1592" b="1"/>
            </a:lvl4pPr>
            <a:lvl5pPr marL="1819667" indent="0">
              <a:buNone/>
              <a:defRPr sz="1592" b="1"/>
            </a:lvl5pPr>
            <a:lvl6pPr marL="2274584" indent="0">
              <a:buNone/>
              <a:defRPr sz="1592" b="1"/>
            </a:lvl6pPr>
            <a:lvl7pPr marL="2729501" indent="0">
              <a:buNone/>
              <a:defRPr sz="1592" b="1"/>
            </a:lvl7pPr>
            <a:lvl8pPr marL="3184418" indent="0">
              <a:buNone/>
              <a:defRPr sz="1592" b="1"/>
            </a:lvl8pPr>
            <a:lvl9pPr marL="3639335" indent="0">
              <a:buNone/>
              <a:defRPr sz="159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C2FCAF1-4C52-4A09-A3B4-EF4ADB668B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7712" y="2505075"/>
            <a:ext cx="514502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FF60657-AB1C-4285-BADC-57A046506C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6932" y="1681163"/>
            <a:ext cx="5170365" cy="823912"/>
          </a:xfrm>
        </p:spPr>
        <p:txBody>
          <a:bodyPr anchor="b"/>
          <a:lstStyle>
            <a:lvl1pPr marL="0" indent="0">
              <a:buNone/>
              <a:defRPr sz="2388" b="1"/>
            </a:lvl1pPr>
            <a:lvl2pPr marL="454917" indent="0">
              <a:buNone/>
              <a:defRPr sz="1990" b="1"/>
            </a:lvl2pPr>
            <a:lvl3pPr marL="909834" indent="0">
              <a:buNone/>
              <a:defRPr sz="1791" b="1"/>
            </a:lvl3pPr>
            <a:lvl4pPr marL="1364751" indent="0">
              <a:buNone/>
              <a:defRPr sz="1592" b="1"/>
            </a:lvl4pPr>
            <a:lvl5pPr marL="1819667" indent="0">
              <a:buNone/>
              <a:defRPr sz="1592" b="1"/>
            </a:lvl5pPr>
            <a:lvl6pPr marL="2274584" indent="0">
              <a:buNone/>
              <a:defRPr sz="1592" b="1"/>
            </a:lvl6pPr>
            <a:lvl7pPr marL="2729501" indent="0">
              <a:buNone/>
              <a:defRPr sz="1592" b="1"/>
            </a:lvl7pPr>
            <a:lvl8pPr marL="3184418" indent="0">
              <a:buNone/>
              <a:defRPr sz="1592" b="1"/>
            </a:lvl8pPr>
            <a:lvl9pPr marL="3639335" indent="0">
              <a:buNone/>
              <a:defRPr sz="159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3B415D5-CE57-42F9-A3E0-2092E164DA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6932" y="2505075"/>
            <a:ext cx="51703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CDDB768-222B-4B1F-9FEE-3936838D7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99EB6F2-33C9-4404-9EC1-9D9C00C0A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5317589-AF0D-4E7A-A8D5-ACDDA9379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774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FE1B7D-6617-4F36-BB71-8A1A3D939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10F1D65-1EB5-4EAB-84E7-52D15AD20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411A73A-A4BE-464E-9FC8-1117E4FD6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604620A-9762-4959-9664-E98874FD8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7791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76F0D2A-B8B9-4A7B-A025-573722C16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6940B0D-EF51-455F-9859-CD0518479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CF6CDFF-0F1C-47DF-9286-87290BA45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5075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3CA93D-55D1-4E4F-A48B-E4FF6F2BE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2" y="457200"/>
            <a:ext cx="3922509" cy="1600200"/>
          </a:xfrm>
        </p:spPr>
        <p:txBody>
          <a:bodyPr anchor="b"/>
          <a:lstStyle>
            <a:lvl1pPr>
              <a:defRPr sz="3184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9C27537-9C78-4C2F-82B4-5BC46DD56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0365" y="987428"/>
            <a:ext cx="6156930" cy="4873625"/>
          </a:xfrm>
        </p:spPr>
        <p:txBody>
          <a:bodyPr/>
          <a:lstStyle>
            <a:lvl1pPr>
              <a:defRPr sz="3184"/>
            </a:lvl1pPr>
            <a:lvl2pPr>
              <a:defRPr sz="2786"/>
            </a:lvl2pPr>
            <a:lvl3pPr>
              <a:defRPr sz="2388"/>
            </a:lvl3pPr>
            <a:lvl4pPr>
              <a:defRPr sz="1990"/>
            </a:lvl4pPr>
            <a:lvl5pPr>
              <a:defRPr sz="1990"/>
            </a:lvl5pPr>
            <a:lvl6pPr>
              <a:defRPr sz="1990"/>
            </a:lvl6pPr>
            <a:lvl7pPr>
              <a:defRPr sz="1990"/>
            </a:lvl7pPr>
            <a:lvl8pPr>
              <a:defRPr sz="1990"/>
            </a:lvl8pPr>
            <a:lvl9pPr>
              <a:defRPr sz="199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B71B950-7C9A-4D1F-8079-3B2C4E264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2" y="2057400"/>
            <a:ext cx="3922509" cy="3811588"/>
          </a:xfrm>
        </p:spPr>
        <p:txBody>
          <a:bodyPr/>
          <a:lstStyle>
            <a:lvl1pPr marL="0" indent="0">
              <a:buNone/>
              <a:defRPr sz="1592"/>
            </a:lvl1pPr>
            <a:lvl2pPr marL="454917" indent="0">
              <a:buNone/>
              <a:defRPr sz="1394"/>
            </a:lvl2pPr>
            <a:lvl3pPr marL="909834" indent="0">
              <a:buNone/>
              <a:defRPr sz="1194"/>
            </a:lvl3pPr>
            <a:lvl4pPr marL="1364751" indent="0">
              <a:buNone/>
              <a:defRPr sz="996"/>
            </a:lvl4pPr>
            <a:lvl5pPr marL="1819667" indent="0">
              <a:buNone/>
              <a:defRPr sz="996"/>
            </a:lvl5pPr>
            <a:lvl6pPr marL="2274584" indent="0">
              <a:buNone/>
              <a:defRPr sz="996"/>
            </a:lvl6pPr>
            <a:lvl7pPr marL="2729501" indent="0">
              <a:buNone/>
              <a:defRPr sz="996"/>
            </a:lvl7pPr>
            <a:lvl8pPr marL="3184418" indent="0">
              <a:buNone/>
              <a:defRPr sz="996"/>
            </a:lvl8pPr>
            <a:lvl9pPr marL="3639335" indent="0">
              <a:buNone/>
              <a:defRPr sz="99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5C03FDF-E909-418E-A321-834F6EDC4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F79D881-4CB8-4A7F-A647-AF9F9621E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78C44A7-6B49-4E3E-B4C7-041CA6CDC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1331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D8E956-AA40-412E-A206-5DE5F2570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2" y="457200"/>
            <a:ext cx="3922509" cy="1600200"/>
          </a:xfrm>
        </p:spPr>
        <p:txBody>
          <a:bodyPr anchor="b"/>
          <a:lstStyle>
            <a:lvl1pPr>
              <a:defRPr sz="3184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E666C8A-7D04-4DB0-885B-FA4BE61E31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70365" y="987428"/>
            <a:ext cx="6156930" cy="4873625"/>
          </a:xfrm>
        </p:spPr>
        <p:txBody>
          <a:bodyPr/>
          <a:lstStyle>
            <a:lvl1pPr marL="0" indent="0">
              <a:buNone/>
              <a:defRPr sz="3184"/>
            </a:lvl1pPr>
            <a:lvl2pPr marL="454917" indent="0">
              <a:buNone/>
              <a:defRPr sz="2786"/>
            </a:lvl2pPr>
            <a:lvl3pPr marL="909834" indent="0">
              <a:buNone/>
              <a:defRPr sz="2388"/>
            </a:lvl3pPr>
            <a:lvl4pPr marL="1364751" indent="0">
              <a:buNone/>
              <a:defRPr sz="1990"/>
            </a:lvl4pPr>
            <a:lvl5pPr marL="1819667" indent="0">
              <a:buNone/>
              <a:defRPr sz="1990"/>
            </a:lvl5pPr>
            <a:lvl6pPr marL="2274584" indent="0">
              <a:buNone/>
              <a:defRPr sz="1990"/>
            </a:lvl6pPr>
            <a:lvl7pPr marL="2729501" indent="0">
              <a:buNone/>
              <a:defRPr sz="1990"/>
            </a:lvl7pPr>
            <a:lvl8pPr marL="3184418" indent="0">
              <a:buNone/>
              <a:defRPr sz="1990"/>
            </a:lvl8pPr>
            <a:lvl9pPr marL="3639335" indent="0">
              <a:buNone/>
              <a:defRPr sz="199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6FB6AB8-BED4-4AEF-9FCE-80201F7C3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2" y="2057400"/>
            <a:ext cx="3922509" cy="3811588"/>
          </a:xfrm>
        </p:spPr>
        <p:txBody>
          <a:bodyPr/>
          <a:lstStyle>
            <a:lvl1pPr marL="0" indent="0">
              <a:buNone/>
              <a:defRPr sz="1592"/>
            </a:lvl1pPr>
            <a:lvl2pPr marL="454917" indent="0">
              <a:buNone/>
              <a:defRPr sz="1394"/>
            </a:lvl2pPr>
            <a:lvl3pPr marL="909834" indent="0">
              <a:buNone/>
              <a:defRPr sz="1194"/>
            </a:lvl3pPr>
            <a:lvl4pPr marL="1364751" indent="0">
              <a:buNone/>
              <a:defRPr sz="996"/>
            </a:lvl4pPr>
            <a:lvl5pPr marL="1819667" indent="0">
              <a:buNone/>
              <a:defRPr sz="996"/>
            </a:lvl5pPr>
            <a:lvl6pPr marL="2274584" indent="0">
              <a:buNone/>
              <a:defRPr sz="996"/>
            </a:lvl6pPr>
            <a:lvl7pPr marL="2729501" indent="0">
              <a:buNone/>
              <a:defRPr sz="996"/>
            </a:lvl7pPr>
            <a:lvl8pPr marL="3184418" indent="0">
              <a:buNone/>
              <a:defRPr sz="996"/>
            </a:lvl8pPr>
            <a:lvl9pPr marL="3639335" indent="0">
              <a:buNone/>
              <a:defRPr sz="99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C9E4D93-62AB-4E5A-BC05-F7B872C67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5298597-D387-4AD6-96B9-D8865EE5A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4BE21CA-2120-42D9-887C-5FF605146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553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402CEF-9A55-491C-821C-1ACF2D94E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EC52196-62C2-4AEF-92D7-27A7FC27EB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B380AE-B93D-4D85-ABBC-C702247D0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A8293E-97D6-4D1E-9021-906066E81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0D89CC8-57A5-41DD-A3F8-9033E38A6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411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3C9AD7A-7845-413D-90B2-490C617E27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03315" y="365125"/>
            <a:ext cx="262239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2937FCB-BBA3-4B98-8532-FE5CA0126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6126" y="365125"/>
            <a:ext cx="771516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A8FADC-706F-4693-B7EA-A6294594E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60BF5C-106A-4A9D-ABCB-FAEAA682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F5CEE1-E525-49DD-86AA-1E7ADCF5B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8725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8678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1392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2"/>
            <a:ext cx="10337562" cy="1362075"/>
          </a:xfrm>
        </p:spPr>
        <p:txBody>
          <a:bodyPr anchor="t"/>
          <a:lstStyle>
            <a:lvl1pPr algn="l">
              <a:defRPr sz="399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186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2"/>
            <a:ext cx="5371478" cy="4525963"/>
          </a:xfrm>
        </p:spPr>
        <p:txBody>
          <a:bodyPr/>
          <a:lstStyle>
            <a:lvl1pPr>
              <a:defRPr sz="2793"/>
            </a:lvl1pPr>
            <a:lvl2pPr>
              <a:defRPr sz="2394"/>
            </a:lvl2pPr>
            <a:lvl3pPr>
              <a:defRPr sz="1995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2"/>
            <a:ext cx="5371478" cy="4525963"/>
          </a:xfrm>
        </p:spPr>
        <p:txBody>
          <a:bodyPr/>
          <a:lstStyle>
            <a:lvl1pPr>
              <a:defRPr sz="2793"/>
            </a:lvl1pPr>
            <a:lvl2pPr>
              <a:defRPr sz="2394"/>
            </a:lvl2pPr>
            <a:lvl3pPr>
              <a:defRPr sz="1995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1306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3" y="1535113"/>
            <a:ext cx="5373590" cy="63976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3" y="2174875"/>
            <a:ext cx="5373590" cy="3951288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7" y="1535113"/>
            <a:ext cx="5375701" cy="63976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7" y="2174875"/>
            <a:ext cx="5375701" cy="3951288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3181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8594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731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2"/>
            <a:ext cx="6798806" cy="5853113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2"/>
            <a:ext cx="4001161" cy="4691063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165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5765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7204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40"/>
            <a:ext cx="273641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40"/>
            <a:ext cx="800654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704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AFAE631-61B4-4C00-B833-C24E08C57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365128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AD5F2C-E131-4498-90AC-26AAA4448E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3AA0F5A-68DA-4DB0-8BAD-7C4CB1A140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126" y="6356353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3730C-8781-44E6-A1CA-CD12EFD4F39D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4816EE-93F4-4AE8-8051-9CA89F2A8F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8609" y="6356353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FB1F56-54F3-410C-ACA0-9F500E0D53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298" y="6356353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13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09834" rtl="0" eaLnBrk="1" latinLnBrk="0" hangingPunct="1">
        <a:lnSpc>
          <a:spcPct val="90000"/>
        </a:lnSpc>
        <a:spcBef>
          <a:spcPct val="0"/>
        </a:spcBef>
        <a:buNone/>
        <a:defRPr sz="4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7459" indent="-227459" algn="l" defTabSz="909834" rtl="0" eaLnBrk="1" latinLnBrk="0" hangingPunct="1">
        <a:lnSpc>
          <a:spcPct val="90000"/>
        </a:lnSpc>
        <a:spcBef>
          <a:spcPts val="996"/>
        </a:spcBef>
        <a:buFont typeface="Arial" panose="020B0604020202020204" pitchFamily="34" charset="0"/>
        <a:buChar char="•"/>
        <a:defRPr sz="2786" kern="1200">
          <a:solidFill>
            <a:schemeClr val="tx1"/>
          </a:solidFill>
          <a:latin typeface="+mn-lt"/>
          <a:ea typeface="+mn-ea"/>
          <a:cs typeface="+mn-cs"/>
        </a:defRPr>
      </a:lvl1pPr>
      <a:lvl2pPr marL="682376" indent="-227459" algn="l" defTabSz="90983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2388" kern="1200">
          <a:solidFill>
            <a:schemeClr val="tx1"/>
          </a:solidFill>
          <a:latin typeface="+mn-lt"/>
          <a:ea typeface="+mn-ea"/>
          <a:cs typeface="+mn-cs"/>
        </a:defRPr>
      </a:lvl2pPr>
      <a:lvl3pPr marL="1137293" indent="-227459" algn="l" defTabSz="90983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990" kern="1200">
          <a:solidFill>
            <a:schemeClr val="tx1"/>
          </a:solidFill>
          <a:latin typeface="+mn-lt"/>
          <a:ea typeface="+mn-ea"/>
          <a:cs typeface="+mn-cs"/>
        </a:defRPr>
      </a:lvl3pPr>
      <a:lvl4pPr marL="1592210" indent="-227459" algn="l" defTabSz="90983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791" kern="1200">
          <a:solidFill>
            <a:schemeClr val="tx1"/>
          </a:solidFill>
          <a:latin typeface="+mn-lt"/>
          <a:ea typeface="+mn-ea"/>
          <a:cs typeface="+mn-cs"/>
        </a:defRPr>
      </a:lvl4pPr>
      <a:lvl5pPr marL="2047126" indent="-227459" algn="l" defTabSz="90983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791" kern="1200">
          <a:solidFill>
            <a:schemeClr val="tx1"/>
          </a:solidFill>
          <a:latin typeface="+mn-lt"/>
          <a:ea typeface="+mn-ea"/>
          <a:cs typeface="+mn-cs"/>
        </a:defRPr>
      </a:lvl5pPr>
      <a:lvl6pPr marL="2502043" indent="-227459" algn="l" defTabSz="90983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791" kern="1200">
          <a:solidFill>
            <a:schemeClr val="tx1"/>
          </a:solidFill>
          <a:latin typeface="+mn-lt"/>
          <a:ea typeface="+mn-ea"/>
          <a:cs typeface="+mn-cs"/>
        </a:defRPr>
      </a:lvl6pPr>
      <a:lvl7pPr marL="2956960" indent="-227459" algn="l" defTabSz="90983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791" kern="1200">
          <a:solidFill>
            <a:schemeClr val="tx1"/>
          </a:solidFill>
          <a:latin typeface="+mn-lt"/>
          <a:ea typeface="+mn-ea"/>
          <a:cs typeface="+mn-cs"/>
        </a:defRPr>
      </a:lvl7pPr>
      <a:lvl8pPr marL="3411877" indent="-227459" algn="l" defTabSz="90983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791" kern="1200">
          <a:solidFill>
            <a:schemeClr val="tx1"/>
          </a:solidFill>
          <a:latin typeface="+mn-lt"/>
          <a:ea typeface="+mn-ea"/>
          <a:cs typeface="+mn-cs"/>
        </a:defRPr>
      </a:lvl8pPr>
      <a:lvl9pPr marL="3866794" indent="-227459" algn="l" defTabSz="90983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7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9834" rtl="0" eaLnBrk="1" latinLnBrk="0" hangingPunct="1">
        <a:defRPr sz="1791" kern="1200">
          <a:solidFill>
            <a:schemeClr val="tx1"/>
          </a:solidFill>
          <a:latin typeface="+mn-lt"/>
          <a:ea typeface="+mn-ea"/>
          <a:cs typeface="+mn-cs"/>
        </a:defRPr>
      </a:lvl1pPr>
      <a:lvl2pPr marL="454917" algn="l" defTabSz="909834" rtl="0" eaLnBrk="1" latinLnBrk="0" hangingPunct="1">
        <a:defRPr sz="1791" kern="1200">
          <a:solidFill>
            <a:schemeClr val="tx1"/>
          </a:solidFill>
          <a:latin typeface="+mn-lt"/>
          <a:ea typeface="+mn-ea"/>
          <a:cs typeface="+mn-cs"/>
        </a:defRPr>
      </a:lvl2pPr>
      <a:lvl3pPr marL="909834" algn="l" defTabSz="909834" rtl="0" eaLnBrk="1" latinLnBrk="0" hangingPunct="1">
        <a:defRPr sz="1791" kern="1200">
          <a:solidFill>
            <a:schemeClr val="tx1"/>
          </a:solidFill>
          <a:latin typeface="+mn-lt"/>
          <a:ea typeface="+mn-ea"/>
          <a:cs typeface="+mn-cs"/>
        </a:defRPr>
      </a:lvl3pPr>
      <a:lvl4pPr marL="1364751" algn="l" defTabSz="909834" rtl="0" eaLnBrk="1" latinLnBrk="0" hangingPunct="1">
        <a:defRPr sz="1791" kern="1200">
          <a:solidFill>
            <a:schemeClr val="tx1"/>
          </a:solidFill>
          <a:latin typeface="+mn-lt"/>
          <a:ea typeface="+mn-ea"/>
          <a:cs typeface="+mn-cs"/>
        </a:defRPr>
      </a:lvl4pPr>
      <a:lvl5pPr marL="1819667" algn="l" defTabSz="909834" rtl="0" eaLnBrk="1" latinLnBrk="0" hangingPunct="1">
        <a:defRPr sz="1791" kern="1200">
          <a:solidFill>
            <a:schemeClr val="tx1"/>
          </a:solidFill>
          <a:latin typeface="+mn-lt"/>
          <a:ea typeface="+mn-ea"/>
          <a:cs typeface="+mn-cs"/>
        </a:defRPr>
      </a:lvl5pPr>
      <a:lvl6pPr marL="2274584" algn="l" defTabSz="909834" rtl="0" eaLnBrk="1" latinLnBrk="0" hangingPunct="1">
        <a:defRPr sz="1791" kern="1200">
          <a:solidFill>
            <a:schemeClr val="tx1"/>
          </a:solidFill>
          <a:latin typeface="+mn-lt"/>
          <a:ea typeface="+mn-ea"/>
          <a:cs typeface="+mn-cs"/>
        </a:defRPr>
      </a:lvl6pPr>
      <a:lvl7pPr marL="2729501" algn="l" defTabSz="909834" rtl="0" eaLnBrk="1" latinLnBrk="0" hangingPunct="1">
        <a:defRPr sz="1791" kern="1200">
          <a:solidFill>
            <a:schemeClr val="tx1"/>
          </a:solidFill>
          <a:latin typeface="+mn-lt"/>
          <a:ea typeface="+mn-ea"/>
          <a:cs typeface="+mn-cs"/>
        </a:defRPr>
      </a:lvl7pPr>
      <a:lvl8pPr marL="3184418" algn="l" defTabSz="909834" rtl="0" eaLnBrk="1" latinLnBrk="0" hangingPunct="1">
        <a:defRPr sz="1791" kern="1200">
          <a:solidFill>
            <a:schemeClr val="tx1"/>
          </a:solidFill>
          <a:latin typeface="+mn-lt"/>
          <a:ea typeface="+mn-ea"/>
          <a:cs typeface="+mn-cs"/>
        </a:defRPr>
      </a:lvl8pPr>
      <a:lvl9pPr marL="3639335" algn="l" defTabSz="909834" rtl="0" eaLnBrk="1" latinLnBrk="0" hangingPunct="1">
        <a:defRPr sz="17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2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2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2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2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747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defTabSz="912114" rtl="0" eaLnBrk="1" latinLnBrk="0" hangingPunct="1"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043" indent="-342043" algn="l" defTabSz="912114" rtl="0" eaLnBrk="1" latinLnBrk="0" hangingPunct="1">
        <a:spcBef>
          <a:spcPct val="20000"/>
        </a:spcBef>
        <a:buFont typeface="Arial" pitchFamily="34" charset="0"/>
        <a:buChar char="•"/>
        <a:defRPr sz="3192" kern="1200">
          <a:solidFill>
            <a:schemeClr val="tx1"/>
          </a:solidFill>
          <a:latin typeface="+mn-lt"/>
          <a:ea typeface="+mn-ea"/>
          <a:cs typeface="+mn-cs"/>
        </a:defRPr>
      </a:lvl1pPr>
      <a:lvl2pPr marL="741093" indent="-285036" algn="l" defTabSz="912114" rtl="0" eaLnBrk="1" latinLnBrk="0" hangingPunct="1">
        <a:spcBef>
          <a:spcPct val="20000"/>
        </a:spcBef>
        <a:buFont typeface="Arial" pitchFamily="34" charset="0"/>
        <a:buChar char="–"/>
        <a:defRPr sz="2793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spcBef>
          <a:spcPct val="20000"/>
        </a:spcBef>
        <a:buFont typeface="Arial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spcBef>
          <a:spcPct val="20000"/>
        </a:spcBef>
        <a:buFont typeface="Arial" pitchFamily="34" charset="0"/>
        <a:buChar char="–"/>
        <a:defRPr sz="19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spcBef>
          <a:spcPct val="20000"/>
        </a:spcBef>
        <a:buFont typeface="Arial" pitchFamily="34" charset="0"/>
        <a:buChar char="»"/>
        <a:defRPr sz="19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spcBef>
          <a:spcPct val="20000"/>
        </a:spcBef>
        <a:buFont typeface="Arial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spcBef>
          <a:spcPct val="20000"/>
        </a:spcBef>
        <a:buFont typeface="Arial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spcBef>
          <a:spcPct val="20000"/>
        </a:spcBef>
        <a:buFont typeface="Arial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spcBef>
          <a:spcPct val="20000"/>
        </a:spcBef>
        <a:buFont typeface="Arial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3.jpe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PowerPoint_Presentation2.pptx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8.wmf"/><Relationship Id="rId5" Type="http://schemas.openxmlformats.org/officeDocument/2006/relationships/package" Target="../embeddings/Microsoft_PowerPoint_Presentation1.pptx"/><Relationship Id="rId4" Type="http://schemas.openxmlformats.org/officeDocument/2006/relationships/oleObject" Target="../embeddings/oleObject1.bin"/><Relationship Id="rId9" Type="http://schemas.openxmlformats.org/officeDocument/2006/relationships/image" Target="../media/image3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PowerPoint_Presentation4.pptx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8.wmf"/><Relationship Id="rId5" Type="http://schemas.openxmlformats.org/officeDocument/2006/relationships/package" Target="../embeddings/Microsoft_PowerPoint_Presentation3.pptx"/><Relationship Id="rId4" Type="http://schemas.openxmlformats.org/officeDocument/2006/relationships/oleObject" Target="../embeddings/oleObject3.bin"/><Relationship Id="rId9" Type="http://schemas.openxmlformats.org/officeDocument/2006/relationships/image" Target="../media/image39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7.xml"/><Relationship Id="rId18" Type="http://schemas.openxmlformats.org/officeDocument/2006/relationships/image" Target="../media/image11.gif"/><Relationship Id="rId3" Type="http://schemas.openxmlformats.org/officeDocument/2006/relationships/image" Target="../media/image5.jpg"/><Relationship Id="rId7" Type="http://schemas.openxmlformats.org/officeDocument/2006/relationships/slide" Target="slide6.xml"/><Relationship Id="rId12" Type="http://schemas.microsoft.com/office/2007/relationships/hdphoto" Target="../media/hdphoto3.wdp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6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6.png"/><Relationship Id="rId15" Type="http://schemas.microsoft.com/office/2007/relationships/hdphoto" Target="../media/hdphoto4.wdp"/><Relationship Id="rId10" Type="http://schemas.openxmlformats.org/officeDocument/2006/relationships/slide" Target="slide4.xml"/><Relationship Id="rId19" Type="http://schemas.openxmlformats.org/officeDocument/2006/relationships/slide" Target="slide8.xml"/><Relationship Id="rId4" Type="http://schemas.openxmlformats.org/officeDocument/2006/relationships/slide" Target="slide5.xml"/><Relationship Id="rId9" Type="http://schemas.microsoft.com/office/2007/relationships/hdphoto" Target="../media/hdphoto2.wdp"/><Relationship Id="rId1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2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.xml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p3"/><Relationship Id="rId2" Type="http://schemas.microsoft.com/office/2007/relationships/media" Target="../media/media8.mp3"/><Relationship Id="rId1" Type="http://schemas.openxmlformats.org/officeDocument/2006/relationships/tags" Target="../tags/tag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2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2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slide" Target="slide3.xml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2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3.xml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8282AED-AFC4-4487-A16F-00B4E64C43B3}"/>
              </a:ext>
            </a:extLst>
          </p:cNvPr>
          <p:cNvSpPr txBox="1"/>
          <p:nvPr/>
        </p:nvSpPr>
        <p:spPr>
          <a:xfrm>
            <a:off x="7147719" y="3124200"/>
            <a:ext cx="44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/>
              <a:t>Trang 78, 79</a:t>
            </a: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71119" y="1513939"/>
            <a:ext cx="51054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3044" y="393117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23419" y="393117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71419" y="393117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0735" y="3929152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04419" y="3929152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0195" y="3929152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158976" y="3929152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27905" y="3929152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66380" y="3929152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90844" y="3962400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89420" y="3961810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88867" y="3961810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9276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174"/>
          <a:stretch/>
        </p:blipFill>
        <p:spPr bwMode="auto">
          <a:xfrm>
            <a:off x="0" y="-122092"/>
            <a:ext cx="10115261" cy="408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58"/>
          <a:stretch/>
        </p:blipFill>
        <p:spPr bwMode="auto">
          <a:xfrm>
            <a:off x="442119" y="4192587"/>
            <a:ext cx="11126787" cy="28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39903" y="5128624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ngọn nến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964732" y="5128624"/>
            <a:ext cx="161173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ên</a:t>
            </a:r>
          </a:p>
        </p:txBody>
      </p:sp>
      <p:sp>
        <p:nvSpPr>
          <p:cNvPr id="2" name="AutoShape 2" descr="hình ảnh : ánh sáng, Phát sáng, ký hiệu, Ngọn lửa, ngọn lửa, bóng tối, thắp  sáng, Trang trí, Đốt, Ánh nến, Ngọn nến vô tình 1538x2050 - - 633011 - hình  ảnh đẹp - Px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hình ảnh : ánh sáng, Phát sáng, ký hiệu, Ngọn lửa, ngọn lửa, bóng tối, thắp  sáng, Trang trí, Đốt, Ánh nến, Ngọn nến vô tình 1538x2050 - - 633011 - hình  ảnh đẹp - PxHer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6" name="Picture 6" descr="Vector ngọn nến đẹp lung linh 0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70"/>
          <a:stretch/>
        </p:blipFill>
        <p:spPr bwMode="auto">
          <a:xfrm>
            <a:off x="3947318" y="341313"/>
            <a:ext cx="3823281" cy="422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66319" y="5259681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đèn pin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713631" y="5259681"/>
            <a:ext cx="16342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08606" y="5259681"/>
            <a:ext cx="16342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en</a:t>
            </a:r>
          </a:p>
        </p:txBody>
      </p:sp>
      <p:sp>
        <p:nvSpPr>
          <p:cNvPr id="2" name="AutoShape 2" descr="Đèn Pin LED xách tay đa năng 2 trong 1 KM-2626 | Lazada.v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Đèn Pin LED xách tay đa năng 2 trong 1 KM-2626 | Lazada.v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Đèn Pin LED xách tay đa năng 2 trong 1 KM-2626 | Lazada.v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52" name="Picture 8" descr="Đèn pin sạc điện Tiross TS-689 (19 bóng led) - META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34947"/>
            <a:ext cx="6454139" cy="461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Đèn pin siêu sáng HY-1809 | Shopee Việt N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600" y="465138"/>
            <a:ext cx="4065191" cy="406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41688" y="556448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cún con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137819" y="5564481"/>
            <a:ext cx="230505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un</a:t>
            </a:r>
          </a:p>
        </p:txBody>
      </p:sp>
      <p:pic>
        <p:nvPicPr>
          <p:cNvPr id="7170" name="Picture 2" descr="Cách chăm sóc cún con mới về nhà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94" y="100012"/>
            <a:ext cx="3743325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ìm hiểu về sự phát triển của cún con trong 6 tháng đến 1 năm đầu – Petac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79"/>
          <a:stretch/>
        </p:blipFill>
        <p:spPr bwMode="auto">
          <a:xfrm>
            <a:off x="4137819" y="100012"/>
            <a:ext cx="7787408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669" y="4609779"/>
            <a:ext cx="4534215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394" y="4609779"/>
            <a:ext cx="4403016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881" y="4600252"/>
            <a:ext cx="5254494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Cách chăm sóc cún con mới về nhà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119" y="730244"/>
            <a:ext cx="2749005" cy="358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Đèn pin sạc điện Tiross TS-689 (19 bóng led) - META.v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254" y="1620585"/>
            <a:ext cx="3796025" cy="271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Vector ngọn nến đẹp lung linh 0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70"/>
          <a:stretch/>
        </p:blipFill>
        <p:spPr bwMode="auto">
          <a:xfrm>
            <a:off x="1023998" y="791401"/>
            <a:ext cx="3206497" cy="354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11" y="5208443"/>
            <a:ext cx="11582978" cy="193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174"/>
          <a:stretch/>
        </p:blipFill>
        <p:spPr bwMode="auto">
          <a:xfrm>
            <a:off x="607421" y="-228600"/>
            <a:ext cx="9195692" cy="371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58"/>
          <a:stretch/>
        </p:blipFill>
        <p:spPr bwMode="auto">
          <a:xfrm>
            <a:off x="523081" y="3322636"/>
            <a:ext cx="11126787" cy="2816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691850" y="0"/>
            <a:ext cx="8792308" cy="4552950"/>
          </a:xfrm>
          <a:prstGeom prst="rect">
            <a:avLst/>
          </a:prstGeom>
        </p:spPr>
      </p:pic>
      <p:sp>
        <p:nvSpPr>
          <p:cNvPr id="7" name="Title 4"/>
          <p:cNvSpPr txBox="1">
            <a:spLocks/>
          </p:cNvSpPr>
          <p:nvPr/>
        </p:nvSpPr>
        <p:spPr>
          <a:xfrm>
            <a:off x="540367" y="2665647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</p:spTree>
    <p:extLst>
      <p:ext uri="{BB962C8B-B14F-4D97-AF65-F5344CB8AC3E}">
        <p14:creationId xmlns:p14="http://schemas.microsoft.com/office/powerpoint/2010/main" val="3194913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im Ngắn Đạt Giải Oscar 2018 GCI 3D 2018 - Phim Ngắn Ý Nghĩa Cuộc Số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69" y="0"/>
            <a:ext cx="12157869" cy="683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7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5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ạc POM POM TRỞ VỀ NHÀ - Bé Học Các Ngày Trong Tuần - Nhạc Thiếu Nhi POMPOM4kids">
            <a:hlinkClick r:id="" action="ppaction://media"/>
            <a:extLst>
              <a:ext uri="{FF2B5EF4-FFF2-40B4-BE49-F238E27FC236}">
                <a16:creationId xmlns:a16="http://schemas.microsoft.com/office/drawing/2014/main" xmlns="" id="{CA4C1EA8-06BB-4B2B-80B5-DB6FCE8FD9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6565" y="0"/>
            <a:ext cx="12336828" cy="693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82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1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70023" y="278015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pic>
        <p:nvPicPr>
          <p:cNvPr id="9218" name="Picture 2" descr="Những điều ít biết về phim hoạt hình 'Tom and Jerry' | Văn hóa | Thanh Niê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519" y="1532573"/>
            <a:ext cx="6454140" cy="484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:\ASMO\vector-illustration-cute-cartoon-boy-600w-25354004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242" y="464552"/>
            <a:ext cx="8817332" cy="629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60402" y="2972931"/>
            <a:ext cx="6612999" cy="304045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28609" y="3809058"/>
            <a:ext cx="4249533" cy="1013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985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Luyện</a:t>
            </a:r>
            <a:r>
              <a:rPr kumimoji="0" lang="en-US" sz="5985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  <a:r>
              <a:rPr kumimoji="0" lang="en-US" sz="5985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viết</a:t>
            </a:r>
            <a:endParaRPr kumimoji="0" lang="vi-VN" sz="5985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510937" y="1706464"/>
            <a:ext cx="1056070" cy="1015486"/>
          </a:xfrm>
          <a:prstGeom prst="ellipse">
            <a:avLst/>
          </a:prstGeom>
          <a:solidFill>
            <a:srgbClr val="FF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14" tIns="45607" rIns="91214" bIns="45607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21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26601" y="1708800"/>
            <a:ext cx="572775" cy="1013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98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3</a:t>
            </a:r>
            <a:endParaRPr kumimoji="0" lang="en-US" sz="598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290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1"/>
          <a:stretch/>
        </p:blipFill>
        <p:spPr bwMode="auto">
          <a:xfrm>
            <a:off x="2938917" y="1894199"/>
            <a:ext cx="6917045" cy="423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47519" y="3124200"/>
            <a:ext cx="1616148" cy="767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211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98"/>
              </a:spcAft>
              <a:buClrTx/>
              <a:buSzTx/>
              <a:buFontTx/>
              <a:buNone/>
              <a:tabLst/>
              <a:defRPr/>
            </a:pPr>
            <a:r>
              <a:rPr lang="en-US" sz="4389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en, ên</a:t>
            </a:r>
            <a:endParaRPr kumimoji="0" lang="en-US" sz="4389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68494" y="4417149"/>
            <a:ext cx="1835759" cy="829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211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98"/>
              </a:spcAft>
              <a:buClrTx/>
              <a:buSzTx/>
              <a:buFontTx/>
              <a:buNone/>
              <a:tabLst/>
              <a:defRPr/>
            </a:pPr>
            <a:r>
              <a:rPr lang="en-US" sz="4788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i</a:t>
            </a:r>
            <a:r>
              <a:rPr kumimoji="0" lang="en-US" sz="4788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H Normal" pitchFamily="34" charset="0"/>
                <a:ea typeface="+mn-ea"/>
                <a:cs typeface="Arial" pitchFamily="34" charset="0"/>
              </a:rPr>
              <a:t>n, un</a:t>
            </a:r>
            <a:endParaRPr kumimoji="0" lang="en-US" sz="4788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909719" y="4648200"/>
            <a:ext cx="1175322" cy="829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211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98"/>
              </a:spcAft>
              <a:buClrTx/>
              <a:buSzTx/>
              <a:buFontTx/>
              <a:buNone/>
              <a:tabLst/>
              <a:defRPr/>
            </a:pPr>
            <a:r>
              <a:rPr lang="en-US" sz="4788" b="1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nến</a:t>
            </a:r>
            <a:endParaRPr kumimoji="0" lang="en-US" sz="4788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769163" y="1269518"/>
            <a:ext cx="2713939" cy="604630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14" tIns="45607" rIns="91214" bIns="45607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21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74223" y="1249467"/>
            <a:ext cx="2787323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591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itchFamily="34" charset="0"/>
                <a:ea typeface="+mn-ea"/>
                <a:cs typeface="+mn-cs"/>
              </a:rPr>
              <a:t>ViÕt b¶ng </a:t>
            </a:r>
            <a:endParaRPr kumimoji="0" lang="en-US" sz="3591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88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N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704" y="176053"/>
            <a:ext cx="12040393" cy="4508818"/>
          </a:xfr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ÊN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742" y="99853"/>
            <a:ext cx="12040393" cy="4508818"/>
          </a:xfrm>
        </p:spPr>
      </p:pic>
    </p:spTree>
    <p:extLst>
      <p:ext uri="{BB962C8B-B14F-4D97-AF65-F5344CB8AC3E}">
        <p14:creationId xmlns:p14="http://schemas.microsoft.com/office/powerpoint/2010/main" val="128304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615785-65B2-47D1-81EB-71C8B6881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B078FD-FC7B-4D8B-AB94-D992C0D74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>
            <a:hlinkClick r:id="" action="ppaction://ole?verb=0"/>
            <a:extLst>
              <a:ext uri="{FF2B5EF4-FFF2-40B4-BE49-F238E27FC236}">
                <a16:creationId xmlns:a16="http://schemas.microsoft.com/office/drawing/2014/main" xmlns="" id="{78C229A2-F4DD-4C87-A424-FCED88C0D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7990" y="114885"/>
          <a:ext cx="6318619" cy="3554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Presentation" r:id="rId5" imgW="6350040" imgH="3571920" progId="PowerPoint.Show.12">
                  <p:embed/>
                </p:oleObj>
              </mc:Choice>
              <mc:Fallback>
                <p:oleObj name="Presentation" r:id="rId5" imgW="6350040" imgH="3571920" progId="PowerPoint.Show.12">
                  <p:embed/>
                  <p:pic>
                    <p:nvPicPr>
                      <p:cNvPr id="5" name="Object 4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xmlns="" id="{78C229A2-F4DD-4C87-A424-FCED88C0DC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7990" y="114885"/>
                        <a:ext cx="6318619" cy="3554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hlinkClick r:id="" action="ppaction://ole?verb=0"/>
            <a:extLst>
              <a:ext uri="{FF2B5EF4-FFF2-40B4-BE49-F238E27FC236}">
                <a16:creationId xmlns:a16="http://schemas.microsoft.com/office/drawing/2014/main" xmlns="" id="{77AF091C-1F0E-41AA-BC75-39BB38B7CD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369" y="37482"/>
          <a:ext cx="12095418" cy="6803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Presentation" r:id="rId8" imgW="5702973" imgH="3206554" progId="PowerPoint.Show.12">
                  <p:embed/>
                </p:oleObj>
              </mc:Choice>
              <mc:Fallback>
                <p:oleObj name="Presentation" r:id="rId8" imgW="5702973" imgH="3206554" progId="PowerPoint.Show.12">
                  <p:embed/>
                  <p:pic>
                    <p:nvPicPr>
                      <p:cNvPr id="6" name="Object 5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xmlns="" id="{77AF091C-1F0E-41AA-BC75-39BB38B7CD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6369" y="37482"/>
                        <a:ext cx="12095418" cy="68035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1F51FE0-B6DE-4280-9112-F192FDB84E2A}"/>
              </a:ext>
            </a:extLst>
          </p:cNvPr>
          <p:cNvSpPr txBox="1"/>
          <p:nvPr/>
        </p:nvSpPr>
        <p:spPr>
          <a:xfrm>
            <a:off x="788901" y="2411859"/>
            <a:ext cx="5125803" cy="4543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28927">
                <a:solidFill>
                  <a:prstClr val="white"/>
                </a:solidFill>
                <a:latin typeface="HP001 4 hàng" panose="020B0603050302020204" pitchFamily="34" charset="0"/>
              </a:rPr>
              <a:t>en</a:t>
            </a:r>
            <a:r>
              <a:rPr lang="en-US" sz="3573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73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73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A4FCAB5-FEC0-4ECE-AAA1-154E736EF517}"/>
              </a:ext>
            </a:extLst>
          </p:cNvPr>
          <p:cNvSpPr txBox="1"/>
          <p:nvPr/>
        </p:nvSpPr>
        <p:spPr>
          <a:xfrm>
            <a:off x="3610764" y="3314796"/>
            <a:ext cx="909881" cy="641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73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73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8E9FB09-3BB1-48A2-BE76-CDC37C7AE6F3}"/>
              </a:ext>
            </a:extLst>
          </p:cNvPr>
          <p:cNvSpPr txBox="1"/>
          <p:nvPr/>
        </p:nvSpPr>
        <p:spPr>
          <a:xfrm>
            <a:off x="9430658" y="3314796"/>
            <a:ext cx="909881" cy="641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73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73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E28DD08-509A-4A35-8C48-3D5A9AA46AB5}"/>
              </a:ext>
            </a:extLst>
          </p:cNvPr>
          <p:cNvSpPr txBox="1"/>
          <p:nvPr/>
        </p:nvSpPr>
        <p:spPr>
          <a:xfrm>
            <a:off x="6563387" y="3314796"/>
            <a:ext cx="909881" cy="641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73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73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73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CAC11F9-FE2F-4249-AE9F-7F10B4F33F37}"/>
              </a:ext>
            </a:extLst>
          </p:cNvPr>
          <p:cNvSpPr txBox="1"/>
          <p:nvPr/>
        </p:nvSpPr>
        <p:spPr>
          <a:xfrm>
            <a:off x="6624541" y="2397708"/>
            <a:ext cx="4942778" cy="4543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b="1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28927">
                <a:solidFill>
                  <a:prstClr val="white"/>
                </a:solidFill>
                <a:latin typeface="HP001 4 hàng" panose="020B0603050302020204" pitchFamily="34" charset="0"/>
              </a:rPr>
              <a:t>ên</a:t>
            </a:r>
            <a:r>
              <a:rPr lang="en-US" sz="3573" b="1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73" b="1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73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3A1C5D9A-5301-47E5-BD5B-AA4C67C20864}"/>
              </a:ext>
            </a:extLst>
          </p:cNvPr>
          <p:cNvCxnSpPr/>
          <p:nvPr/>
        </p:nvCxnSpPr>
        <p:spPr bwMode="auto">
          <a:xfrm>
            <a:off x="127991" y="3733046"/>
            <a:ext cx="11729802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92D05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833071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N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754" y="97552"/>
            <a:ext cx="12040393" cy="4559459"/>
          </a:xfrm>
        </p:spPr>
      </p:pic>
    </p:spTree>
    <p:extLst>
      <p:ext uri="{BB962C8B-B14F-4D97-AF65-F5344CB8AC3E}">
        <p14:creationId xmlns:p14="http://schemas.microsoft.com/office/powerpoint/2010/main" val="39031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UN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8013" y="152400"/>
            <a:ext cx="10945812" cy="4144963"/>
          </a:xfrm>
        </p:spPr>
      </p:pic>
    </p:spTree>
    <p:extLst>
      <p:ext uri="{BB962C8B-B14F-4D97-AF65-F5344CB8AC3E}">
        <p14:creationId xmlns:p14="http://schemas.microsoft.com/office/powerpoint/2010/main" val="168045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615785-65B2-47D1-81EB-71C8B6881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B078FD-FC7B-4D8B-AB94-D992C0D74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>
            <a:hlinkClick r:id="" action="ppaction://ole?verb=0"/>
            <a:extLst>
              <a:ext uri="{FF2B5EF4-FFF2-40B4-BE49-F238E27FC236}">
                <a16:creationId xmlns:a16="http://schemas.microsoft.com/office/drawing/2014/main" xmlns="" id="{78C229A2-F4DD-4C87-A424-FCED88C0D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7990" y="114885"/>
          <a:ext cx="6318619" cy="3554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Presentation" r:id="rId5" imgW="6350040" imgH="3571920" progId="PowerPoint.Show.12">
                  <p:embed/>
                </p:oleObj>
              </mc:Choice>
              <mc:Fallback>
                <p:oleObj name="Presentation" r:id="rId5" imgW="6350040" imgH="3571920" progId="PowerPoint.Show.12">
                  <p:embed/>
                  <p:pic>
                    <p:nvPicPr>
                      <p:cNvPr id="5" name="Object 4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xmlns="" id="{78C229A2-F4DD-4C87-A424-FCED88C0DC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7990" y="114885"/>
                        <a:ext cx="6318619" cy="3554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hlinkClick r:id="" action="ppaction://ole?verb=0"/>
            <a:extLst>
              <a:ext uri="{FF2B5EF4-FFF2-40B4-BE49-F238E27FC236}">
                <a16:creationId xmlns:a16="http://schemas.microsoft.com/office/drawing/2014/main" xmlns="" id="{77AF091C-1F0E-41AA-BC75-39BB38B7CD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369" y="37482"/>
          <a:ext cx="12095418" cy="6803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Presentation" r:id="rId8" imgW="5702973" imgH="3206554" progId="PowerPoint.Show.12">
                  <p:embed/>
                </p:oleObj>
              </mc:Choice>
              <mc:Fallback>
                <p:oleObj name="Presentation" r:id="rId8" imgW="5702973" imgH="3206554" progId="PowerPoint.Show.12">
                  <p:embed/>
                  <p:pic>
                    <p:nvPicPr>
                      <p:cNvPr id="6" name="Object 5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xmlns="" id="{77AF091C-1F0E-41AA-BC75-39BB38B7CD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6369" y="37482"/>
                        <a:ext cx="12095418" cy="68035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1F51FE0-B6DE-4280-9112-F192FDB84E2A}"/>
              </a:ext>
            </a:extLst>
          </p:cNvPr>
          <p:cNvSpPr txBox="1"/>
          <p:nvPr/>
        </p:nvSpPr>
        <p:spPr>
          <a:xfrm>
            <a:off x="1031316" y="2411859"/>
            <a:ext cx="5125803" cy="4543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75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73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28927">
                <a:solidFill>
                  <a:prstClr val="white"/>
                </a:solidFill>
                <a:latin typeface="HP001 4 hàng" panose="020B0603050302020204" pitchFamily="34" charset="0"/>
              </a:rPr>
              <a:t>in</a:t>
            </a:r>
            <a:r>
              <a:rPr kumimoji="0" lang="en-US" sz="357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73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73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A4FCAB5-FEC0-4ECE-AAA1-154E736EF517}"/>
              </a:ext>
            </a:extLst>
          </p:cNvPr>
          <p:cNvSpPr txBox="1"/>
          <p:nvPr/>
        </p:nvSpPr>
        <p:spPr>
          <a:xfrm>
            <a:off x="3610764" y="3314796"/>
            <a:ext cx="909881" cy="641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75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73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7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73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73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8E9FB09-3BB1-48A2-BE76-CDC37C7AE6F3}"/>
              </a:ext>
            </a:extLst>
          </p:cNvPr>
          <p:cNvSpPr txBox="1"/>
          <p:nvPr/>
        </p:nvSpPr>
        <p:spPr>
          <a:xfrm>
            <a:off x="9430658" y="3314796"/>
            <a:ext cx="909881" cy="641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75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73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7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73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73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E28DD08-509A-4A35-8C48-3D5A9AA46AB5}"/>
              </a:ext>
            </a:extLst>
          </p:cNvPr>
          <p:cNvSpPr txBox="1"/>
          <p:nvPr/>
        </p:nvSpPr>
        <p:spPr>
          <a:xfrm>
            <a:off x="6563387" y="3314796"/>
            <a:ext cx="909881" cy="641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75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73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7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73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73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CAC11F9-FE2F-4249-AE9F-7F10B4F33F37}"/>
              </a:ext>
            </a:extLst>
          </p:cNvPr>
          <p:cNvSpPr txBox="1"/>
          <p:nvPr/>
        </p:nvSpPr>
        <p:spPr>
          <a:xfrm>
            <a:off x="6230973" y="1838939"/>
            <a:ext cx="4942778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75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73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28927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un</a:t>
            </a:r>
            <a:r>
              <a:rPr kumimoji="0" lang="en-US" sz="357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73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73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3A1C5D9A-5301-47E5-BD5B-AA4C67C20864}"/>
              </a:ext>
            </a:extLst>
          </p:cNvPr>
          <p:cNvCxnSpPr/>
          <p:nvPr/>
        </p:nvCxnSpPr>
        <p:spPr bwMode="auto">
          <a:xfrm>
            <a:off x="127991" y="3733046"/>
            <a:ext cx="11729802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92D05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942768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954773"/>
              </p:ext>
            </p:extLst>
          </p:nvPr>
        </p:nvGraphicFramePr>
        <p:xfrm>
          <a:off x="215396" y="322738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032919" y="1183168"/>
            <a:ext cx="91710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28700">
                <a:solidFill>
                  <a:srgbClr val="FF0000"/>
                </a:solidFill>
                <a:latin typeface="HP001 4 hàng" pitchFamily="34" charset="0"/>
              </a:rPr>
              <a:t>Ζ</a:t>
            </a:r>
            <a:r>
              <a:rPr lang="lv-LV" sz="28700">
                <a:solidFill>
                  <a:srgbClr val="FF0000"/>
                </a:solidFill>
                <a:latin typeface="HP001 4 hàng" pitchFamily="34" charset="0"/>
              </a:rPr>
              <a:t>Ğn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3252" y="-19812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5275" y="-263618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78956" y="-14097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86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16982E-6 0 L 0.00497 -0.01226 L 0.01502 -0.02893 L 0.02376 -0.04004 L 0.03199 -0.04328 L 0.0389 -0.04444 L 0.047 -0.0412 L 0.05326 -0.03449 L 0.0577 -0.02338 L 0.06018 -0.01226 L 0.06201 -0.00231 L 0.06266 0.01436 L 0.06266 0.16227 L 0.06397 0.1 L 0.06645 0.07894 L 0.07271 0.05 L 0.08211 0.0132 L 0.09268 -0.01551 L 0.10521 -0.03449 L 0.11526 -0.04236 L 0.12597 -0.04444 L 0.13289 -0.04236 L 0.14033 -0.03333 L 0.14475 -0.02338 L 0.1479 -0.00439 L 0.1479 0.1088 L 0.15038 0.13449 L 0.15599 0.14885 L 0.16669 0.15324 L 0.17792 0.15116 L 0.19424 0.14005 L 0.21865 0.11227 L 0.23992 0.07778 L 0.25193 0.05 L 0.26002 0.02338 L 0.26381 0.00116 L 0.26316 -0.02662 L 0.25872 -0.03888 L 0.25193 -0.04676 L 0.24305 -0.0456 L 0.23052 -0.03773 L 0.21799 -0.02013 L 0.20925 0 L 0.20233 0.02431 L 0.19867 0.05324 L 0.19867 0.08658 L 0.20181 0.11112 L 0.20859 0.13102 L 0.21682 0.14329 L 0.22491 0.15116 L 0.23496 0.1544 L 0.24567 0.15209 L 0.25937 0.14445 L 0.27255 0.12894 L 0.28639 0.10209 L 0.29696 0.06551 L 0.30519 0.02547 L 0.31459 -0.01458 L 0.32268 -0.03564 L 0.3296 -0.04444 L 0.33456 -0.0456 L 0.34017 -0.04444 L 0.34644 -0.03773 L 0.34957 -0.02893 L 0.35087 -0.02013 L 0.35087 0.16112 L 0.35218 0.09445 L 0.35897 0.0632 L 0.36471 0.03889 L 0.37215 0.01227 L 0.3822 -0.01551 L 0.3916 -0.03125 L 0.401 -0.04236 L 0.4117 -0.04676 L 0.42045 -0.04444 L 0.42854 -0.03888 L 0.43363 -0.02893 L 0.43794 -0.01342 L 0.43794 0.11227 L 0.4399 0.13449 L 0.44355 0.14445 L 0.45112 0.15209 L 0.45673 0.15324 L 0.46548 0.15 L 0.47488 0.13658 L 0.48623 0.11551 L 0.49498 0.08449 L 0.50307 0.0544 " pathEditMode="relative" ptsTypes="AAAAAAAAAAAAAAAAAAAAAAAAAAAAAAAAAAAAAAAAAAAAAAAAAAAAAAAAAAAAAAAAAAAAAAAAAAAAAAAAAAAAAAAA">
                                      <p:cBhvr>
                                        <p:cTn id="11" dur="2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444E-6 2.96296E-6 L 0.00705 -0.00764 L 0.01449 -0.01667 L 0.02311 -0.02917 L 0.02663 -0.03681 L 0.02937 -0.02917 L 0.03485 -0.02084 L 0.04151 -0.01181 L 0.04777 -0.00486 L 0.05169 -0.0007 " pathEditMode="relative" ptsTypes="AAAAAAAA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5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0514E-6 3.7037E-7 L -0.02702 0.04722 " pathEditMode="relative" ptsTypes="AA">
                                      <p:cBhvr>
                                        <p:cTn id="33" dur="2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250"/>
                            </p:stCondLst>
                            <p:childTnLst>
                              <p:par>
                                <p:cTn id="3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157125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758031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 cún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1144" y="-1040483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25599" y="-182118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870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2872E-6 -1.11111E-6 L -0.00731 -0.01389 L -0.01671 -0.0213 L -0.02872 -0.025 L -0.04334 -0.01852 L -0.05378 -0.00463 L -0.06266 0.01389 L -0.06893 0.03796 L -0.07101 0.06389 L -0.07101 0.09074 L -0.06788 0.11482 L -0.06162 0.13982 L -0.05065 0.16204 L -0.03655 0.175 L -0.02088 0.17685 L -0.00574 0.16667 L 0.00627 0.14907 L 0.01567 0.12407 L 0.02664 0.07222 L 0.04021 -0.02963 L 0.04021 0.1287 L 0.04282 0.15463 L 0.04805 0.16852 L 0.05692 0.17685 L 0.06737 0.17593 L 0.07415 0.17315 L 0.08669 0.16111 L 0.0987 0.13056 L 0.10653 0.10556 L 0.11593 0.06667 L 0.12272 0.02685 L 0.1222 -0.0287 L 0.1222 0.11667 L 0.12324 0.15 L 0.12742 0.16759 L 0.13264 0.17315 L 0.13786 0.175 L 0.14726 0.17222 L 0.15509 0.16389 L 0.16397 0.14722 L 0.17442 0.10926 L 0.18643 0.05648 L 0.19739 0.01204 L 0.20418 -0.00926 L 0.21149 -0.0213 L 0.21985 -0.02593 L 0.22664 -0.02222 L 0.23342 -0.00926 L 0.23499 -1.11111E-6 L 0.23499 0.18056 L 0.23656 0.11389 L 0.24491 0.07407 L 0.25692 0.02593 L 0.26789 0.00185 L 0.28042 -0.01759 L 0.29087 -0.02407 L 0.30392 -0.02407 L 0.31332 -0.01667 L 0.31854 -0.00648 L 0.32115 0.00648 L 0.32115 0.125 L 0.32533 0.15833 L 0.32951 0.16852 L 0.34204 0.17407 L 0.35718 0.16111 L 0.36815 0.14352 L 0.37912 0.10833 L 0.38538 0.07593 " pathEditMode="relative" ptsTypes="AAAAAAAAAAAAAAAAAAAAAAAAAAAAAAAAAAAAAAAAAAAAAAAAAAAAAAAAAAAAAAAAAAAA">
                                      <p:cBhvr>
                                        <p:cTn id="11" dur="2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0514E-6 3.7037E-7 L -0.02702 0.04722 " pathEditMode="relative" ptsTypes="AA">
                                      <p:cBhvr>
                                        <p:cTn id="22" dur="2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250"/>
                            </p:stCondLst>
                            <p:childTnLst>
                              <p:par>
                                <p:cTn id="2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1000" r="2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7" b="100000" l="2273" r="95568">
                        <a14:foregroundMark x1="48409" y1="33827" x2="62841" y2="40864"/>
                        <a14:foregroundMark x1="53864" y1="28765" x2="62045" y2="3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56" y="3909932"/>
            <a:ext cx="3048059" cy="2812557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56111" y1="30000" x2="75111" y2="45444"/>
                        <a14:foregroundMark x1="65333" y1="32556" x2="68333" y2="37778"/>
                        <a14:foregroundMark x1="81000" y1="87111" x2="81000" y2="90333"/>
                        <a14:foregroundMark x1="69222" y1="95222" x2="71778" y2="94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4659" y="1602099"/>
            <a:ext cx="1723917" cy="1728192"/>
          </a:xfrm>
          <a:prstGeom prst="rect">
            <a:avLst/>
          </a:prstGeom>
        </p:spPr>
      </p:pic>
      <p:pic>
        <p:nvPicPr>
          <p:cNvPr id="8" name="Picture 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0111" y1="29778" x2="44222" y2="26889"/>
                        <a14:foregroundMark x1="25222" y1="24667" x2="45667" y2="24000"/>
                        <a14:foregroundMark x1="25222" y1="23222" x2="28889" y2="40000"/>
                        <a14:foregroundMark x1="18000" y1="28333" x2="23111" y2="33444"/>
                        <a14:foregroundMark x1="15000" y1="27667" x2="43444" y2="36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04591" y="2797991"/>
            <a:ext cx="1985640" cy="1990564"/>
          </a:xfrm>
          <a:prstGeom prst="rect">
            <a:avLst/>
          </a:prstGeom>
        </p:spPr>
      </p:pic>
      <p:pic>
        <p:nvPicPr>
          <p:cNvPr id="9" name="Picture 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891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481" y="2698059"/>
            <a:ext cx="2268878" cy="2385646"/>
          </a:xfrm>
          <a:prstGeom prst="rect">
            <a:avLst/>
          </a:prstGeom>
        </p:spPr>
      </p:pic>
      <p:sp>
        <p:nvSpPr>
          <p:cNvPr id="11" name="Right Arrow 10">
            <a:hlinkClick r:id="rId16" action="ppaction://hlinksldjump"/>
          </p:cNvPr>
          <p:cNvSpPr/>
          <p:nvPr/>
        </p:nvSpPr>
        <p:spPr>
          <a:xfrm>
            <a:off x="11158272" y="27710"/>
            <a:ext cx="975987" cy="48463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6" name="Picture 8" descr="Tom Cat - Wikipedia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517" y="1057336"/>
            <a:ext cx="2851781" cy="454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Classic Tom And Jerry GIFs - Get the best GIF on GIPHY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10"/>
            <a:ext cx="12134259" cy="683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>
            <a:hlinkClick r:id="rId19" action="ppaction://hlinksldjump"/>
          </p:cNvPr>
          <p:cNvSpPr/>
          <p:nvPr/>
        </p:nvSpPr>
        <p:spPr>
          <a:xfrm>
            <a:off x="9281319" y="6248400"/>
            <a:ext cx="2615458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Đi đến bài học</a:t>
            </a:r>
          </a:p>
        </p:txBody>
      </p:sp>
    </p:spTree>
    <p:extLst>
      <p:ext uri="{BB962C8B-B14F-4D97-AF65-F5344CB8AC3E}">
        <p14:creationId xmlns:p14="http://schemas.microsoft.com/office/powerpoint/2010/main" val="351576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é học chữ - Em tập viết chữ cái tiếng việt lớp 1 - Viết chữ đèn pin, con yến - Dạy bé thông minh (online-video-cutter.com)">
            <a:hlinkClick r:id="" action="ppaction://media"/>
            <a:extLst>
              <a:ext uri="{FF2B5EF4-FFF2-40B4-BE49-F238E27FC236}">
                <a16:creationId xmlns:a16="http://schemas.microsoft.com/office/drawing/2014/main" xmlns="" id="{76F1715A-7954-4021-97CB-540B87B691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1881" y="-925255"/>
            <a:ext cx="14097000" cy="779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23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4" descr="C:\Users\Administrator\Downloads\HÌNH NỀN PAPOIW\81307fef30f62e0cbaad82dd72b175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36603" y="65727"/>
            <a:ext cx="12101737" cy="6807227"/>
          </a:xfrm>
          <a:noFill/>
          <a:ln w="57150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xmlns="" id="{52B0AC71-6BE1-4428-B301-4D4EAACE6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751" y="1114208"/>
            <a:ext cx="8299894" cy="1099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07559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551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Luyện</a:t>
            </a:r>
            <a:r>
              <a:rPr kumimoji="0" lang="en-US" altLang="en-US" sz="6551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6551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viết</a:t>
            </a:r>
            <a:r>
              <a:rPr kumimoji="0" lang="en-US" altLang="en-US" sz="6551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6551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vở</a:t>
            </a:r>
            <a:endParaRPr kumimoji="0" lang="en-US" altLang="en-US" sz="6551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pic>
        <p:nvPicPr>
          <p:cNvPr id="6" name="Picture 5" descr="C:\Users\ITTran\Downloads\tu the viet - chu Thao 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397" y="2670765"/>
            <a:ext cx="3612364" cy="348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1BB4CD0-EB06-4452-BBFF-5DD2815DD3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658" y="3262478"/>
            <a:ext cx="2805467" cy="265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548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CA9ABAA-7FA7-7B42-93F3-7A36DAAD7A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319" y="443962"/>
            <a:ext cx="3810000" cy="54689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90519" y="2821134"/>
            <a:ext cx="3200400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Trang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24, 25</a:t>
            </a:r>
            <a:r>
              <a:rPr kumimoji="0" lang="vi-VN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9305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8" t="26172" r="31039" b="27344"/>
          <a:stretch/>
        </p:blipFill>
        <p:spPr bwMode="auto">
          <a:xfrm>
            <a:off x="2651919" y="727364"/>
            <a:ext cx="6161532" cy="4114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1" t="29166" r="31515" b="55860"/>
          <a:stretch/>
        </p:blipFill>
        <p:spPr bwMode="auto">
          <a:xfrm>
            <a:off x="2781872" y="4770596"/>
            <a:ext cx="6085333" cy="1325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3802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ách nhận biết baba đực cái - Cách Nhận Biế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095" y="1549809"/>
            <a:ext cx="2535566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ai rùa – Wikipedia tiếng Việ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357" y="4488543"/>
            <a:ext cx="2639786" cy="175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237186" y="2030361"/>
            <a:ext cx="7662202" cy="990600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gì tên rõ là “cha”</a:t>
            </a:r>
          </a:p>
          <a:p>
            <a:pPr algn="ctr"/>
            <a:r>
              <a:rPr lang="en-US" sz="4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 chứa chữ số nhìn qua ngỡ rùa?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3458687" y="2470681"/>
            <a:ext cx="5038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344239" y="3020961"/>
            <a:ext cx="4163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885410" y="4813300"/>
            <a:ext cx="5038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299471" y="5334000"/>
            <a:ext cx="5038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-752988" y="4343400"/>
            <a:ext cx="10948707" cy="1981200"/>
            <a:chOff x="1685412" y="4876800"/>
            <a:chExt cx="10948707" cy="1981200"/>
          </a:xfrm>
        </p:grpSpPr>
        <p:sp>
          <p:nvSpPr>
            <p:cNvPr id="21" name="Title 1"/>
            <p:cNvSpPr txBox="1">
              <a:spLocks/>
            </p:cNvSpPr>
            <p:nvPr/>
          </p:nvSpPr>
          <p:spPr>
            <a:xfrm>
              <a:off x="1685412" y="4876800"/>
              <a:ext cx="10085850" cy="990600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0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Con gì quen vẻ già nua</a:t>
              </a:r>
            </a:p>
            <a:p>
              <a:pPr algn="ctr"/>
              <a:r>
                <a:rPr lang="en-US" sz="40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     Bốn chân ngắn ngủn, thỏ thua chả ngờ?</a:t>
              </a:r>
            </a:p>
          </p:txBody>
        </p:sp>
        <p:sp>
          <p:nvSpPr>
            <p:cNvPr id="35" name="Title 1"/>
            <p:cNvSpPr txBox="1">
              <a:spLocks/>
            </p:cNvSpPr>
            <p:nvPr/>
          </p:nvSpPr>
          <p:spPr>
            <a:xfrm>
              <a:off x="8233436" y="5867400"/>
              <a:ext cx="4400683" cy="990600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000">
                  <a:solidFill>
                    <a:srgbClr val="00B0F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(Phúc Định)</a:t>
              </a:r>
            </a:p>
          </p:txBody>
        </p:sp>
      </p:grpSp>
      <p:sp>
        <p:nvSpPr>
          <p:cNvPr id="36" name="Title 1"/>
          <p:cNvSpPr txBox="1">
            <a:spLocks/>
          </p:cNvSpPr>
          <p:nvPr/>
        </p:nvSpPr>
        <p:spPr>
          <a:xfrm>
            <a:off x="8216095" y="674014"/>
            <a:ext cx="2426155" cy="990600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 ba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9281319" y="3751125"/>
            <a:ext cx="2426155" cy="990600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Rùa</a:t>
            </a:r>
          </a:p>
        </p:txBody>
      </p: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6" grpId="0"/>
      <p:bldP spid="3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063353" y="1652214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tên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113588" y="1616682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nhìn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767587" y="3810000"/>
            <a:ext cx="3376802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quen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821133" y="3842964"/>
            <a:ext cx="3370176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ngủn</a:t>
            </a:r>
          </a:p>
        </p:txBody>
      </p:sp>
    </p:spTree>
    <p:extLst>
      <p:ext uri="{BB962C8B-B14F-4D97-AF65-F5344CB8AC3E}">
        <p14:creationId xmlns:p14="http://schemas.microsoft.com/office/powerpoint/2010/main" val="37896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11" y="5208443"/>
            <a:ext cx="11582978" cy="193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174"/>
          <a:stretch/>
        </p:blipFill>
        <p:spPr bwMode="auto">
          <a:xfrm>
            <a:off x="607421" y="-228600"/>
            <a:ext cx="9195692" cy="371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58"/>
          <a:stretch/>
        </p:blipFill>
        <p:spPr bwMode="auto">
          <a:xfrm>
            <a:off x="523081" y="3322636"/>
            <a:ext cx="11126787" cy="2816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0392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46919" y="1361760"/>
            <a:ext cx="9271264" cy="990600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gì tên rõ là “cha”</a:t>
            </a:r>
          </a:p>
          <a:p>
            <a:pPr algn="ctr"/>
            <a:r>
              <a:rPr lang="en-US" sz="48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 chứa chữ số nhìn qua ngỡ rùa?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-469129" y="3048000"/>
            <a:ext cx="13247936" cy="1981200"/>
            <a:chOff x="1685412" y="4876800"/>
            <a:chExt cx="10948707" cy="1981200"/>
          </a:xfrm>
        </p:grpSpPr>
        <p:sp>
          <p:nvSpPr>
            <p:cNvPr id="7" name="Title 1"/>
            <p:cNvSpPr txBox="1">
              <a:spLocks/>
            </p:cNvSpPr>
            <p:nvPr/>
          </p:nvSpPr>
          <p:spPr>
            <a:xfrm>
              <a:off x="1685412" y="4876800"/>
              <a:ext cx="10085850" cy="990600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80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Con gì quen vẻ già nua</a:t>
              </a:r>
            </a:p>
            <a:p>
              <a:pPr algn="ctr"/>
              <a:r>
                <a:rPr lang="en-US" sz="480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     Bốn chân ngắn ngủn, thỏ thua chả ngờ?</a:t>
              </a:r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8233436" y="5867400"/>
              <a:ext cx="4400683" cy="990600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(Phúc Định)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57876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2347119" y="488112"/>
            <a:ext cx="7620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Xin lỗi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2" t="51458" r="3701" b="5208"/>
          <a:stretch/>
        </p:blipFill>
        <p:spPr>
          <a:xfrm>
            <a:off x="2387269" y="1530704"/>
            <a:ext cx="7539699" cy="525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691850" y="0"/>
            <a:ext cx="8792308" cy="4552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364007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-7000" b="-19000"/>
          </a:stretch>
        </a:blip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32"/>
          <p:cNvGrpSpPr/>
          <p:nvPr/>
        </p:nvGrpSpPr>
        <p:grpSpPr>
          <a:xfrm>
            <a:off x="9309812" y="5911246"/>
            <a:ext cx="2655401" cy="878129"/>
            <a:chOff x="6999675" y="4238205"/>
            <a:chExt cx="1996490" cy="658597"/>
          </a:xfrm>
        </p:grpSpPr>
        <p:grpSp>
          <p:nvGrpSpPr>
            <p:cNvPr id="431" name="Google Shape;431;p32"/>
            <p:cNvGrpSpPr/>
            <p:nvPr/>
          </p:nvGrpSpPr>
          <p:grpSpPr>
            <a:xfrm>
              <a:off x="8525769" y="4238205"/>
              <a:ext cx="470396" cy="644389"/>
              <a:chOff x="1731150" y="1748550"/>
              <a:chExt cx="228625" cy="313175"/>
            </a:xfrm>
          </p:grpSpPr>
          <p:sp>
            <p:nvSpPr>
              <p:cNvPr id="432" name="Google Shape;432;p32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3" name="Google Shape;433;p32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4" name="Google Shape;434;p32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5" name="Google Shape;435;p32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6" name="Google Shape;436;p32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7" name="Google Shape;437;p32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8" name="Google Shape;438;p32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</p:grpSp>
        <p:sp>
          <p:nvSpPr>
            <p:cNvPr id="439" name="Google Shape;439;p32"/>
            <p:cNvSpPr/>
            <p:nvPr/>
          </p:nvSpPr>
          <p:spPr>
            <a:xfrm>
              <a:off x="6999675" y="4779150"/>
              <a:ext cx="1551855" cy="117652"/>
            </a:xfrm>
            <a:custGeom>
              <a:avLst/>
              <a:gdLst/>
              <a:ahLst/>
              <a:cxnLst/>
              <a:rect l="l" t="t" r="r" b="b"/>
              <a:pathLst>
                <a:path w="17860" h="1727" fill="none" extrusionOk="0">
                  <a:moveTo>
                    <a:pt x="17860" y="1465"/>
                  </a:moveTo>
                  <a:cubicBezTo>
                    <a:pt x="17550" y="989"/>
                    <a:pt x="16717" y="453"/>
                    <a:pt x="16110" y="429"/>
                  </a:cubicBezTo>
                  <a:cubicBezTo>
                    <a:pt x="15193" y="417"/>
                    <a:pt x="14871" y="1727"/>
                    <a:pt x="13979" y="1715"/>
                  </a:cubicBezTo>
                  <a:cubicBezTo>
                    <a:pt x="13133" y="1703"/>
                    <a:pt x="13074" y="512"/>
                    <a:pt x="12121" y="274"/>
                  </a:cubicBezTo>
                  <a:cubicBezTo>
                    <a:pt x="11002" y="1"/>
                    <a:pt x="10645" y="1536"/>
                    <a:pt x="9347" y="1417"/>
                  </a:cubicBezTo>
                  <a:cubicBezTo>
                    <a:pt x="8335" y="1322"/>
                    <a:pt x="8228" y="346"/>
                    <a:pt x="7263" y="405"/>
                  </a:cubicBezTo>
                  <a:cubicBezTo>
                    <a:pt x="6299" y="465"/>
                    <a:pt x="6192" y="1441"/>
                    <a:pt x="5251" y="1489"/>
                  </a:cubicBezTo>
                  <a:cubicBezTo>
                    <a:pt x="4203" y="1536"/>
                    <a:pt x="4120" y="310"/>
                    <a:pt x="3037" y="346"/>
                  </a:cubicBezTo>
                  <a:cubicBezTo>
                    <a:pt x="2215" y="370"/>
                    <a:pt x="1858" y="1084"/>
                    <a:pt x="691" y="1060"/>
                  </a:cubicBezTo>
                  <a:cubicBezTo>
                    <a:pt x="393" y="1060"/>
                    <a:pt x="155" y="1001"/>
                    <a:pt x="1" y="9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400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627468" y="1266245"/>
            <a:ext cx="8116774" cy="3771842"/>
            <a:chOff x="-2616968" y="1174360"/>
            <a:chExt cx="8136904" cy="3771842"/>
          </a:xfrm>
        </p:grpSpPr>
        <p:sp>
          <p:nvSpPr>
            <p:cNvPr id="19" name="Google Shape;198;p25"/>
            <p:cNvSpPr txBox="1">
              <a:spLocks/>
            </p:cNvSpPr>
            <p:nvPr/>
          </p:nvSpPr>
          <p:spPr>
            <a:xfrm>
              <a:off x="-1536848" y="1174360"/>
              <a:ext cx="7056784" cy="3771842"/>
            </a:xfrm>
            <a:prstGeom prst="rect">
              <a:avLst/>
            </a:prstGeom>
            <a:noFill/>
            <a:ln w="57150">
              <a:solidFill>
                <a:schemeClr val="bg1"/>
              </a:solidFill>
            </a:ln>
          </p:spPr>
          <p:txBody>
            <a:bodyPr spcFirstLastPara="1" wrap="square" lIns="121897" tIns="121897" rIns="121897" bIns="1218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200"/>
                <a:buFont typeface="Pangolin"/>
                <a:buNone/>
                <a:defRPr sz="72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lvl="0" algn="just">
                <a:buClr>
                  <a:srgbClr val="000000"/>
                </a:buClr>
                <a:buSzTx/>
              </a:pPr>
              <a:r>
                <a:rPr lang="en-US" sz="1150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nón lá</a:t>
              </a:r>
            </a:p>
            <a:p>
              <a:pPr lvl="0" algn="just">
                <a:buClr>
                  <a:srgbClr val="000000"/>
                </a:buClr>
                <a:buSzTx/>
              </a:pPr>
              <a:r>
                <a:rPr lang="en-US" sz="11500">
                  <a:solidFill>
                    <a:srgbClr val="7030A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con chồn</a:t>
              </a:r>
              <a:endParaRPr lang="en-US" sz="115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51961" y1="28800" x2="83088" y2="27400"/>
                          <a14:foregroundMark x1="71569" y1="23000" x2="79412" y2="25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616968" y="3060281"/>
              <a:ext cx="1130516" cy="1385436"/>
            </a:xfrm>
            <a:prstGeom prst="rect">
              <a:avLst/>
            </a:prstGeom>
          </p:spPr>
        </p:pic>
      </p:grpSp>
      <p:pic>
        <p:nvPicPr>
          <p:cNvPr id="2050" name="Picture 2" descr="C:\Users\PC\Downloads\3217425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795" b="89231" l="65300" r="93800">
                        <a14:foregroundMark x1="77700" y1="58205" x2="80900" y2="58974"/>
                        <a14:foregroundMark x1="79200" y1="57051" x2="80400" y2="58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82" t="48415" r="7091" b="11555"/>
          <a:stretch/>
        </p:blipFill>
        <p:spPr bwMode="auto">
          <a:xfrm>
            <a:off x="8652974" y="3983571"/>
            <a:ext cx="3457842" cy="323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08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an vu con vit 28.9.2017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2079" y="5576368"/>
            <a:ext cx="310652" cy="310652"/>
          </a:xfrm>
          <a:prstGeom prst="rect">
            <a:avLst/>
          </a:prstGeom>
          <a:solidFill>
            <a:srgbClr val="990099"/>
          </a:solidFill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87" y="1866671"/>
            <a:ext cx="9197390" cy="463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5"/>
          <p:cNvSpPr>
            <a:spLocks noGrp="1" noChangeArrowheads="1"/>
          </p:cNvSpPr>
          <p:nvPr>
            <p:ph type="title"/>
          </p:nvPr>
        </p:nvSpPr>
        <p:spPr>
          <a:xfrm>
            <a:off x="532081" y="312529"/>
            <a:ext cx="10717619" cy="152023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7182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7182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7182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182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7182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182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7182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182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7182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11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6645">
        <p14:ripple/>
      </p:transition>
    </mc:Choice>
    <mc:Fallback xmlns="">
      <p:transition advTm="664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489" objId="4"/>
        <p14:triggerEvt type="onClick" time="2489" objId="4"/>
        <p14:pauseEvt time="19732" objId="4"/>
        <p14:triggerEvt type="onClick" time="24965" objId="4"/>
        <p14:resumeEvt time="27230" objId="4"/>
        <p14:pauseEvt time="35395" objId="4"/>
        <p14:stopEvt time="72962" objId="4"/>
      </p14:showEvtLst>
    </p:ext>
  </p:extLs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1AF4A96-EAC8-48D0-BC35-365AE6E67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919" y="0"/>
            <a:ext cx="4488873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028832F1-277E-4771-B368-51E93D5BE505}"/>
              </a:ext>
            </a:extLst>
          </p:cNvPr>
          <p:cNvSpPr txBox="1">
            <a:spLocks/>
          </p:cNvSpPr>
          <p:nvPr/>
        </p:nvSpPr>
        <p:spPr>
          <a:xfrm>
            <a:off x="1737519" y="1905000"/>
            <a:ext cx="4038600" cy="12660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khăn len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B339AF9-13E4-42B5-A650-78EA554FDC56}"/>
              </a:ext>
            </a:extLst>
          </p:cNvPr>
          <p:cNvSpPr txBox="1"/>
          <p:nvPr/>
        </p:nvSpPr>
        <p:spPr>
          <a:xfrm>
            <a:off x="4406646" y="1811592"/>
            <a:ext cx="16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en</a:t>
            </a:r>
          </a:p>
        </p:txBody>
      </p:sp>
    </p:spTree>
    <p:extLst>
      <p:ext uri="{BB962C8B-B14F-4D97-AF65-F5344CB8AC3E}">
        <p14:creationId xmlns:p14="http://schemas.microsoft.com/office/powerpoint/2010/main" val="162588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0FDB10-4928-40DB-9E7C-6DFA11C5F4CF}"/>
              </a:ext>
            </a:extLst>
          </p:cNvPr>
          <p:cNvSpPr txBox="1">
            <a:spLocks/>
          </p:cNvSpPr>
          <p:nvPr/>
        </p:nvSpPr>
        <p:spPr>
          <a:xfrm>
            <a:off x="3566318" y="4876800"/>
            <a:ext cx="5029200" cy="1266095"/>
          </a:xfrm>
          <a:prstGeom prst="rect">
            <a:avLst/>
          </a:prstGeom>
          <a:solidFill>
            <a:srgbClr val="00B050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nhện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E2738B2-0F6B-48BE-B8FB-03AA60865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005" y="533400"/>
            <a:ext cx="6981825" cy="38576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B9539F4-29DA-4ADC-85E6-82109D678283}"/>
              </a:ext>
            </a:extLst>
          </p:cNvPr>
          <p:cNvSpPr txBox="1"/>
          <p:nvPr/>
        </p:nvSpPr>
        <p:spPr>
          <a:xfrm>
            <a:off x="6889623" y="4789960"/>
            <a:ext cx="16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ên</a:t>
            </a:r>
          </a:p>
        </p:txBody>
      </p:sp>
    </p:spTree>
    <p:extLst>
      <p:ext uri="{BB962C8B-B14F-4D97-AF65-F5344CB8AC3E}">
        <p14:creationId xmlns:p14="http://schemas.microsoft.com/office/powerpoint/2010/main" val="158227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8A4007-75C8-487E-932F-BB9989CE3220}"/>
              </a:ext>
            </a:extLst>
          </p:cNvPr>
          <p:cNvSpPr txBox="1">
            <a:spLocks/>
          </p:cNvSpPr>
          <p:nvPr/>
        </p:nvSpPr>
        <p:spPr>
          <a:xfrm>
            <a:off x="3871119" y="4776796"/>
            <a:ext cx="3962399" cy="1266095"/>
          </a:xfrm>
          <a:prstGeom prst="rect">
            <a:avLst/>
          </a:prstGeom>
          <a:solidFill>
            <a:srgbClr val="00B050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 sen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2A9D21E-B3B3-4837-8E10-5918A8F18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992" y="381000"/>
            <a:ext cx="5151853" cy="358140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0F5ACDCC-4809-4AB3-9F56-71E91BE3B0A6}"/>
              </a:ext>
            </a:extLst>
          </p:cNvPr>
          <p:cNvCxnSpPr/>
          <p:nvPr/>
        </p:nvCxnSpPr>
        <p:spPr>
          <a:xfrm>
            <a:off x="2880519" y="838200"/>
            <a:ext cx="2667000" cy="1981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F815FF6-A587-49E0-AEF2-A1BB15459067}"/>
              </a:ext>
            </a:extLst>
          </p:cNvPr>
          <p:cNvSpPr txBox="1"/>
          <p:nvPr/>
        </p:nvSpPr>
        <p:spPr>
          <a:xfrm>
            <a:off x="5955559" y="4695363"/>
            <a:ext cx="16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en</a:t>
            </a:r>
          </a:p>
        </p:txBody>
      </p:sp>
    </p:spTree>
    <p:extLst>
      <p:ext uri="{BB962C8B-B14F-4D97-AF65-F5344CB8AC3E}">
        <p14:creationId xmlns:p14="http://schemas.microsoft.com/office/powerpoint/2010/main" val="259602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EEDFF4-B06E-40EF-B2A3-D8F6E3133D69}"/>
              </a:ext>
            </a:extLst>
          </p:cNvPr>
          <p:cNvSpPr txBox="1">
            <a:spLocks/>
          </p:cNvSpPr>
          <p:nvPr/>
        </p:nvSpPr>
        <p:spPr>
          <a:xfrm>
            <a:off x="3246165" y="5105400"/>
            <a:ext cx="5257800" cy="126609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mưa phùn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0F8FE1D-611C-4FF7-BE83-DB72B9A56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319" y="304800"/>
            <a:ext cx="6141493" cy="411480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84976ABB-3AFC-42E7-A5E7-35EEB63A7323}"/>
              </a:ext>
            </a:extLst>
          </p:cNvPr>
          <p:cNvCxnSpPr>
            <a:cxnSpLocks/>
          </p:cNvCxnSpPr>
          <p:nvPr/>
        </p:nvCxnSpPr>
        <p:spPr>
          <a:xfrm>
            <a:off x="1661319" y="2133600"/>
            <a:ext cx="1752600" cy="15240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C4C72DE-A436-4423-BC29-AC207089000C}"/>
              </a:ext>
            </a:extLst>
          </p:cNvPr>
          <p:cNvSpPr txBox="1"/>
          <p:nvPr/>
        </p:nvSpPr>
        <p:spPr>
          <a:xfrm>
            <a:off x="6893601" y="5018560"/>
            <a:ext cx="16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un</a:t>
            </a:r>
          </a:p>
        </p:txBody>
      </p:sp>
    </p:spTree>
    <p:extLst>
      <p:ext uri="{BB962C8B-B14F-4D97-AF65-F5344CB8AC3E}">
        <p14:creationId xmlns:p14="http://schemas.microsoft.com/office/powerpoint/2010/main" val="259370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C56525-C7A0-4939-ADC1-DCE7206E2CAF}"/>
              </a:ext>
            </a:extLst>
          </p:cNvPr>
          <p:cNvSpPr txBox="1">
            <a:spLocks/>
          </p:cNvSpPr>
          <p:nvPr/>
        </p:nvSpPr>
        <p:spPr>
          <a:xfrm>
            <a:off x="3246165" y="5105400"/>
            <a:ext cx="5257800" cy="126609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số chín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A42FBBE-A3DC-43EA-9137-C38D79B68B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319" y="228600"/>
            <a:ext cx="6021377" cy="37814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8AB513C-FFA3-422A-9E73-072664F7115A}"/>
              </a:ext>
            </a:extLst>
          </p:cNvPr>
          <p:cNvSpPr txBox="1"/>
          <p:nvPr/>
        </p:nvSpPr>
        <p:spPr>
          <a:xfrm>
            <a:off x="6528287" y="5028392"/>
            <a:ext cx="16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in</a:t>
            </a:r>
          </a:p>
        </p:txBody>
      </p:sp>
    </p:spTree>
    <p:extLst>
      <p:ext uri="{BB962C8B-B14F-4D97-AF65-F5344CB8AC3E}">
        <p14:creationId xmlns:p14="http://schemas.microsoft.com/office/powerpoint/2010/main" val="136652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3CA6A18D-26DD-4F8A-8776-183B9EB7E7BD}"/>
              </a:ext>
            </a:extLst>
          </p:cNvPr>
          <p:cNvSpPr txBox="1">
            <a:spLocks/>
          </p:cNvSpPr>
          <p:nvPr/>
        </p:nvSpPr>
        <p:spPr>
          <a:xfrm>
            <a:off x="365919" y="407734"/>
            <a:ext cx="101346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Điền vần </a:t>
            </a:r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en</a:t>
            </a: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</a:t>
            </a: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ên </a:t>
            </a: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hay</a:t>
            </a: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in, un</a:t>
            </a: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0EC4C214-E184-4077-9626-D0BC6DBC66FE}"/>
              </a:ext>
            </a:extLst>
          </p:cNvPr>
          <p:cNvSpPr txBox="1">
            <a:spLocks/>
          </p:cNvSpPr>
          <p:nvPr/>
        </p:nvSpPr>
        <p:spPr>
          <a:xfrm>
            <a:off x="1356519" y="2028436"/>
            <a:ext cx="34290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ản t….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D81ED0D7-0528-4A9D-92A6-F94B4C27506E}"/>
              </a:ext>
            </a:extLst>
          </p:cNvPr>
          <p:cNvSpPr txBox="1">
            <a:spLocks/>
          </p:cNvSpPr>
          <p:nvPr/>
        </p:nvSpPr>
        <p:spPr>
          <a:xfrm>
            <a:off x="6886187" y="2102768"/>
            <a:ext cx="34290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b….. bò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C771708E-BFAA-4937-A305-02F04DC9045D}"/>
              </a:ext>
            </a:extLst>
          </p:cNvPr>
          <p:cNvSpPr txBox="1">
            <a:spLocks/>
          </p:cNvSpPr>
          <p:nvPr/>
        </p:nvSpPr>
        <p:spPr>
          <a:xfrm>
            <a:off x="1169840" y="3649138"/>
            <a:ext cx="34290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v…  hồ</a:t>
            </a: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32436513-2255-47BF-BF0E-FE28ECD0BA20}"/>
              </a:ext>
            </a:extLst>
          </p:cNvPr>
          <p:cNvSpPr txBox="1">
            <a:spLocks/>
          </p:cNvSpPr>
          <p:nvPr/>
        </p:nvSpPr>
        <p:spPr>
          <a:xfrm>
            <a:off x="3174686" y="2007170"/>
            <a:ext cx="1194977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in</a:t>
            </a: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xmlns="" id="{C849E07E-80A7-4CB8-9584-2B5142D2F306}"/>
              </a:ext>
            </a:extLst>
          </p:cNvPr>
          <p:cNvSpPr txBox="1">
            <a:spLocks/>
          </p:cNvSpPr>
          <p:nvPr/>
        </p:nvSpPr>
        <p:spPr>
          <a:xfrm>
            <a:off x="7617032" y="2102768"/>
            <a:ext cx="1194977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un</a:t>
            </a: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0CEFC26D-5D5C-4D56-826D-3A089915A87C}"/>
              </a:ext>
            </a:extLst>
          </p:cNvPr>
          <p:cNvSpPr txBox="1">
            <a:spLocks/>
          </p:cNvSpPr>
          <p:nvPr/>
        </p:nvSpPr>
        <p:spPr>
          <a:xfrm>
            <a:off x="1926544" y="3638505"/>
            <a:ext cx="1194977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en</a:t>
            </a: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1D4D436F-F80A-4E2A-B876-A8AC810DAF13}"/>
              </a:ext>
            </a:extLst>
          </p:cNvPr>
          <p:cNvCxnSpPr>
            <a:cxnSpLocks/>
          </p:cNvCxnSpPr>
          <p:nvPr/>
        </p:nvCxnSpPr>
        <p:spPr>
          <a:xfrm flipH="1">
            <a:off x="8138319" y="2028436"/>
            <a:ext cx="178388" cy="1813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3010C0D6-4696-4D23-AB21-1382FE85D306}"/>
              </a:ext>
            </a:extLst>
          </p:cNvPr>
          <p:cNvSpPr txBox="1">
            <a:spLocks/>
          </p:cNvSpPr>
          <p:nvPr/>
        </p:nvSpPr>
        <p:spPr>
          <a:xfrm>
            <a:off x="8777435" y="3676874"/>
            <a:ext cx="1194977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noProof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xmlns="" id="{DE716471-1DC8-405B-A87E-6B56688E1611}"/>
              </a:ext>
            </a:extLst>
          </p:cNvPr>
          <p:cNvSpPr txBox="1">
            <a:spLocks/>
          </p:cNvSpPr>
          <p:nvPr/>
        </p:nvSpPr>
        <p:spPr>
          <a:xfrm>
            <a:off x="6894143" y="3676874"/>
            <a:ext cx="34290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on s….</a:t>
            </a:r>
          </a:p>
        </p:txBody>
      </p:sp>
    </p:spTree>
    <p:extLst>
      <p:ext uri="{BB962C8B-B14F-4D97-AF65-F5344CB8AC3E}">
        <p14:creationId xmlns:p14="http://schemas.microsoft.com/office/powerpoint/2010/main" val="19891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/>
      <p:bldP spid="25" grpId="0"/>
      <p:bldP spid="2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0964" descr="1-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9357" y="4684387"/>
            <a:ext cx="3409208" cy="250823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40965" descr="1-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-177069"/>
            <a:ext cx="2807837" cy="694388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40966" descr="1-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770" y="1640987"/>
            <a:ext cx="12086574" cy="430261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733867" y="2310610"/>
            <a:ext cx="2602381" cy="2057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/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Đọc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lại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bài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39 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ở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sách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Tiếng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Việt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và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vở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luyện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đọc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07676" y="2514600"/>
            <a:ext cx="3485882" cy="2057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/>
            <a:r>
              <a:rPr lang="en-US" sz="3192" dirty="0" err="1">
                <a:solidFill>
                  <a:srgbClr val="002060"/>
                </a:solidFill>
                <a:latin typeface="Calibri"/>
              </a:rPr>
              <a:t>Viết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bài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39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vở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tập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viết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và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 smtClean="0">
                <a:solidFill>
                  <a:srgbClr val="002060"/>
                </a:solidFill>
                <a:latin typeface="Calibri"/>
              </a:rPr>
              <a:t>tập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 smtClean="0">
                <a:solidFill>
                  <a:srgbClr val="002060"/>
                </a:solidFill>
                <a:latin typeface="Calibri"/>
              </a:rPr>
              <a:t>chép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 smtClean="0">
                <a:solidFill>
                  <a:srgbClr val="002060"/>
                </a:solidFill>
                <a:latin typeface="Calibri"/>
              </a:rPr>
              <a:t>nối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 smtClean="0">
                <a:solidFill>
                  <a:srgbClr val="002060"/>
                </a:solidFill>
                <a:latin typeface="Calibri"/>
              </a:rPr>
              <a:t>tiếp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 smtClean="0">
                <a:solidFill>
                  <a:srgbClr val="002060"/>
                </a:solidFill>
                <a:latin typeface="Calibri"/>
              </a:rPr>
              <a:t>theo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 smtClean="0">
                <a:solidFill>
                  <a:srgbClr val="002060"/>
                </a:solidFill>
                <a:latin typeface="Calibri"/>
              </a:rPr>
              <a:t>mẫu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 smtClean="0">
                <a:solidFill>
                  <a:srgbClr val="002060"/>
                </a:solidFill>
                <a:latin typeface="Calibri"/>
              </a:rPr>
              <a:t>cô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 smtClean="0">
                <a:solidFill>
                  <a:srgbClr val="002060"/>
                </a:solidFill>
                <a:latin typeface="Calibri"/>
              </a:rPr>
              <a:t>gửi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. </a:t>
            </a:r>
            <a:endParaRPr lang="en-US" sz="3192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38319" y="2334056"/>
            <a:ext cx="3417223" cy="2057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/>
            <a:r>
              <a:rPr lang="en-US" sz="3192" dirty="0" err="1">
                <a:solidFill>
                  <a:srgbClr val="002060"/>
                </a:solidFill>
                <a:latin typeface="Calibri"/>
              </a:rPr>
              <a:t>Làm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VBT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Tiếng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Việt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>
                <a:solidFill>
                  <a:srgbClr val="002060"/>
                </a:solidFill>
                <a:latin typeface="Calibri"/>
              </a:rPr>
              <a:t>bài</a:t>
            </a:r>
            <a:r>
              <a:rPr lang="en-US" sz="3192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39 </a:t>
            </a:r>
            <a:r>
              <a:rPr lang="en-US" sz="3192" dirty="0" err="1" smtClean="0">
                <a:solidFill>
                  <a:srgbClr val="002060"/>
                </a:solidFill>
                <a:latin typeface="Calibri"/>
              </a:rPr>
              <a:t>trang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37. </a:t>
            </a:r>
            <a:r>
              <a:rPr lang="en-US" sz="3192" dirty="0" err="1" smtClean="0">
                <a:solidFill>
                  <a:srgbClr val="002060"/>
                </a:solidFill>
                <a:latin typeface="Calibri"/>
              </a:rPr>
              <a:t>Tiết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 2 </a:t>
            </a:r>
            <a:r>
              <a:rPr lang="en-US" sz="3192" dirty="0" err="1" smtClean="0">
                <a:solidFill>
                  <a:srgbClr val="002060"/>
                </a:solidFill>
                <a:latin typeface="Calibri"/>
              </a:rPr>
              <a:t>trang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 52,53 </a:t>
            </a:r>
            <a:r>
              <a:rPr lang="en-US" sz="3192" dirty="0" err="1" smtClean="0">
                <a:solidFill>
                  <a:srgbClr val="002060"/>
                </a:solidFill>
                <a:latin typeface="Calibri"/>
              </a:rPr>
              <a:t>vở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 smtClean="0">
                <a:solidFill>
                  <a:srgbClr val="002060"/>
                </a:solidFill>
                <a:latin typeface="Calibri"/>
              </a:rPr>
              <a:t>bài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 smtClean="0">
                <a:solidFill>
                  <a:srgbClr val="002060"/>
                </a:solidFill>
                <a:latin typeface="Calibri"/>
              </a:rPr>
              <a:t>tập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192" dirty="0" err="1" smtClean="0">
                <a:solidFill>
                  <a:srgbClr val="002060"/>
                </a:solidFill>
                <a:latin typeface="Calibri"/>
              </a:rPr>
              <a:t>toán</a:t>
            </a:r>
            <a:r>
              <a:rPr lang="en-US" sz="3192" dirty="0" smtClean="0">
                <a:solidFill>
                  <a:srgbClr val="002060"/>
                </a:solidFill>
                <a:latin typeface="Calibri"/>
              </a:rPr>
              <a:t>.</a:t>
            </a:r>
            <a:endParaRPr lang="en-US" sz="3192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76299" y="652751"/>
            <a:ext cx="9351043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/>
            <a:r>
              <a:rPr lang="en-US" sz="3591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DẶN DÒ BÀI TẬP NGÀY </a:t>
            </a:r>
            <a:r>
              <a:rPr lang="en-US" sz="3591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11/11</a:t>
            </a:r>
            <a:endParaRPr lang="en-US" sz="3591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22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-7000" b="-19000"/>
          </a:stretch>
        </a:blip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32"/>
          <p:cNvGrpSpPr/>
          <p:nvPr/>
        </p:nvGrpSpPr>
        <p:grpSpPr>
          <a:xfrm>
            <a:off x="9309812" y="5911246"/>
            <a:ext cx="2655401" cy="878129"/>
            <a:chOff x="6999675" y="4238205"/>
            <a:chExt cx="1996490" cy="658597"/>
          </a:xfrm>
        </p:grpSpPr>
        <p:grpSp>
          <p:nvGrpSpPr>
            <p:cNvPr id="431" name="Google Shape;431;p32"/>
            <p:cNvGrpSpPr/>
            <p:nvPr/>
          </p:nvGrpSpPr>
          <p:grpSpPr>
            <a:xfrm>
              <a:off x="8525769" y="4238205"/>
              <a:ext cx="470396" cy="644389"/>
              <a:chOff x="1731150" y="1748550"/>
              <a:chExt cx="228625" cy="313175"/>
            </a:xfrm>
          </p:grpSpPr>
          <p:sp>
            <p:nvSpPr>
              <p:cNvPr id="432" name="Google Shape;432;p32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3" name="Google Shape;433;p32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4" name="Google Shape;434;p32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5" name="Google Shape;435;p32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6" name="Google Shape;436;p32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7" name="Google Shape;437;p32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8" name="Google Shape;438;p32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</p:grpSp>
        <p:sp>
          <p:nvSpPr>
            <p:cNvPr id="439" name="Google Shape;439;p32"/>
            <p:cNvSpPr/>
            <p:nvPr/>
          </p:nvSpPr>
          <p:spPr>
            <a:xfrm>
              <a:off x="6999675" y="4779150"/>
              <a:ext cx="1551855" cy="117652"/>
            </a:xfrm>
            <a:custGeom>
              <a:avLst/>
              <a:gdLst/>
              <a:ahLst/>
              <a:cxnLst/>
              <a:rect l="l" t="t" r="r" b="b"/>
              <a:pathLst>
                <a:path w="17860" h="1727" fill="none" extrusionOk="0">
                  <a:moveTo>
                    <a:pt x="17860" y="1465"/>
                  </a:moveTo>
                  <a:cubicBezTo>
                    <a:pt x="17550" y="989"/>
                    <a:pt x="16717" y="453"/>
                    <a:pt x="16110" y="429"/>
                  </a:cubicBezTo>
                  <a:cubicBezTo>
                    <a:pt x="15193" y="417"/>
                    <a:pt x="14871" y="1727"/>
                    <a:pt x="13979" y="1715"/>
                  </a:cubicBezTo>
                  <a:cubicBezTo>
                    <a:pt x="13133" y="1703"/>
                    <a:pt x="13074" y="512"/>
                    <a:pt x="12121" y="274"/>
                  </a:cubicBezTo>
                  <a:cubicBezTo>
                    <a:pt x="11002" y="1"/>
                    <a:pt x="10645" y="1536"/>
                    <a:pt x="9347" y="1417"/>
                  </a:cubicBezTo>
                  <a:cubicBezTo>
                    <a:pt x="8335" y="1322"/>
                    <a:pt x="8228" y="346"/>
                    <a:pt x="7263" y="405"/>
                  </a:cubicBezTo>
                  <a:cubicBezTo>
                    <a:pt x="6299" y="465"/>
                    <a:pt x="6192" y="1441"/>
                    <a:pt x="5251" y="1489"/>
                  </a:cubicBezTo>
                  <a:cubicBezTo>
                    <a:pt x="4203" y="1536"/>
                    <a:pt x="4120" y="310"/>
                    <a:pt x="3037" y="346"/>
                  </a:cubicBezTo>
                  <a:cubicBezTo>
                    <a:pt x="2215" y="370"/>
                    <a:pt x="1858" y="1084"/>
                    <a:pt x="691" y="1060"/>
                  </a:cubicBezTo>
                  <a:cubicBezTo>
                    <a:pt x="393" y="1060"/>
                    <a:pt x="155" y="1001"/>
                    <a:pt x="1" y="9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4000"/>
            </a:p>
          </p:txBody>
        </p:sp>
      </p:grpSp>
      <p:pic>
        <p:nvPicPr>
          <p:cNvPr id="21" name="Picture 2" descr="C:\Users\PC\Downloads\3217425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6795" b="89231" l="65300" r="93800">
                        <a14:foregroundMark x1="77700" y1="58205" x2="80900" y2="58974"/>
                        <a14:foregroundMark x1="79200" y1="57051" x2="80400" y2="58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82" t="48415" r="7091" b="11555"/>
          <a:stretch/>
        </p:blipFill>
        <p:spPr bwMode="auto">
          <a:xfrm>
            <a:off x="8652974" y="3923448"/>
            <a:ext cx="3457842" cy="333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1627468" y="1266245"/>
            <a:ext cx="8116774" cy="3771842"/>
            <a:chOff x="-2616968" y="1174360"/>
            <a:chExt cx="8136904" cy="3771842"/>
          </a:xfrm>
        </p:grpSpPr>
        <p:sp>
          <p:nvSpPr>
            <p:cNvPr id="23" name="Google Shape;198;p25"/>
            <p:cNvSpPr txBox="1">
              <a:spLocks/>
            </p:cNvSpPr>
            <p:nvPr/>
          </p:nvSpPr>
          <p:spPr>
            <a:xfrm>
              <a:off x="-1536848" y="1174360"/>
              <a:ext cx="7056784" cy="3771842"/>
            </a:xfrm>
            <a:prstGeom prst="rect">
              <a:avLst/>
            </a:prstGeom>
            <a:noFill/>
            <a:ln w="57150">
              <a:solidFill>
                <a:schemeClr val="bg1"/>
              </a:solidFill>
            </a:ln>
          </p:spPr>
          <p:txBody>
            <a:bodyPr spcFirstLastPara="1" wrap="square" lIns="121897" tIns="121897" rIns="121897" bIns="1218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200"/>
                <a:buFont typeface="Pangolin"/>
                <a:buNone/>
                <a:defRPr sz="72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lvl="0" algn="just">
                <a:buClr>
                  <a:srgbClr val="000000"/>
                </a:buClr>
                <a:buSzTx/>
              </a:pPr>
              <a:r>
                <a:rPr lang="en-US" sz="11500">
                  <a:solidFill>
                    <a:schemeClr val="accent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lớn hơn</a:t>
              </a:r>
            </a:p>
            <a:p>
              <a:pPr lvl="0" algn="just">
                <a:buClr>
                  <a:srgbClr val="000000"/>
                </a:buClr>
                <a:buSzTx/>
              </a:pPr>
              <a:r>
                <a:rPr lang="en-US" sz="11500">
                  <a:solidFill>
                    <a:srgbClr val="FFFF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sơn ca</a:t>
              </a:r>
              <a:endParaRPr lang="en-US" sz="11500" dirty="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51961" y1="28800" x2="83088" y2="27400"/>
                          <a14:foregroundMark x1="71569" y1="23000" x2="79412" y2="25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616968" y="3060281"/>
              <a:ext cx="1130516" cy="13854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63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-7000" b="-19000"/>
          </a:stretch>
        </a:blip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32"/>
          <p:cNvGrpSpPr/>
          <p:nvPr/>
        </p:nvGrpSpPr>
        <p:grpSpPr>
          <a:xfrm>
            <a:off x="9309812" y="5911246"/>
            <a:ext cx="2655401" cy="878129"/>
            <a:chOff x="6999675" y="4238205"/>
            <a:chExt cx="1996490" cy="658597"/>
          </a:xfrm>
        </p:grpSpPr>
        <p:grpSp>
          <p:nvGrpSpPr>
            <p:cNvPr id="431" name="Google Shape;431;p32"/>
            <p:cNvGrpSpPr/>
            <p:nvPr/>
          </p:nvGrpSpPr>
          <p:grpSpPr>
            <a:xfrm>
              <a:off x="8525769" y="4238205"/>
              <a:ext cx="470396" cy="644389"/>
              <a:chOff x="1731150" y="1748550"/>
              <a:chExt cx="228625" cy="313175"/>
            </a:xfrm>
          </p:grpSpPr>
          <p:sp>
            <p:nvSpPr>
              <p:cNvPr id="432" name="Google Shape;432;p32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3" name="Google Shape;433;p32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4" name="Google Shape;434;p32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5" name="Google Shape;435;p32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6" name="Google Shape;436;p32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7" name="Google Shape;437;p32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8" name="Google Shape;438;p32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</p:grpSp>
        <p:sp>
          <p:nvSpPr>
            <p:cNvPr id="439" name="Google Shape;439;p32"/>
            <p:cNvSpPr/>
            <p:nvPr/>
          </p:nvSpPr>
          <p:spPr>
            <a:xfrm>
              <a:off x="6999675" y="4779150"/>
              <a:ext cx="1551855" cy="117652"/>
            </a:xfrm>
            <a:custGeom>
              <a:avLst/>
              <a:gdLst/>
              <a:ahLst/>
              <a:cxnLst/>
              <a:rect l="l" t="t" r="r" b="b"/>
              <a:pathLst>
                <a:path w="17860" h="1727" fill="none" extrusionOk="0">
                  <a:moveTo>
                    <a:pt x="17860" y="1465"/>
                  </a:moveTo>
                  <a:cubicBezTo>
                    <a:pt x="17550" y="989"/>
                    <a:pt x="16717" y="453"/>
                    <a:pt x="16110" y="429"/>
                  </a:cubicBezTo>
                  <a:cubicBezTo>
                    <a:pt x="15193" y="417"/>
                    <a:pt x="14871" y="1727"/>
                    <a:pt x="13979" y="1715"/>
                  </a:cubicBezTo>
                  <a:cubicBezTo>
                    <a:pt x="13133" y="1703"/>
                    <a:pt x="13074" y="512"/>
                    <a:pt x="12121" y="274"/>
                  </a:cubicBezTo>
                  <a:cubicBezTo>
                    <a:pt x="11002" y="1"/>
                    <a:pt x="10645" y="1536"/>
                    <a:pt x="9347" y="1417"/>
                  </a:cubicBezTo>
                  <a:cubicBezTo>
                    <a:pt x="8335" y="1322"/>
                    <a:pt x="8228" y="346"/>
                    <a:pt x="7263" y="405"/>
                  </a:cubicBezTo>
                  <a:cubicBezTo>
                    <a:pt x="6299" y="465"/>
                    <a:pt x="6192" y="1441"/>
                    <a:pt x="5251" y="1489"/>
                  </a:cubicBezTo>
                  <a:cubicBezTo>
                    <a:pt x="4203" y="1536"/>
                    <a:pt x="4120" y="310"/>
                    <a:pt x="3037" y="346"/>
                  </a:cubicBezTo>
                  <a:cubicBezTo>
                    <a:pt x="2215" y="370"/>
                    <a:pt x="1858" y="1084"/>
                    <a:pt x="691" y="1060"/>
                  </a:cubicBezTo>
                  <a:cubicBezTo>
                    <a:pt x="393" y="1060"/>
                    <a:pt x="155" y="1001"/>
                    <a:pt x="1" y="9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400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627468" y="457201"/>
            <a:ext cx="6758241" cy="5791200"/>
            <a:chOff x="-2616968" y="365316"/>
            <a:chExt cx="6775002" cy="5791200"/>
          </a:xfrm>
        </p:grpSpPr>
        <p:sp>
          <p:nvSpPr>
            <p:cNvPr id="23" name="Google Shape;198;p25"/>
            <p:cNvSpPr txBox="1">
              <a:spLocks/>
            </p:cNvSpPr>
            <p:nvPr/>
          </p:nvSpPr>
          <p:spPr>
            <a:xfrm>
              <a:off x="-1971921" y="365316"/>
              <a:ext cx="6129955" cy="5791200"/>
            </a:xfrm>
            <a:prstGeom prst="rect">
              <a:avLst/>
            </a:prstGeom>
            <a:noFill/>
            <a:ln w="57150">
              <a:solidFill>
                <a:schemeClr val="bg1"/>
              </a:solidFill>
            </a:ln>
          </p:spPr>
          <p:txBody>
            <a:bodyPr spcFirstLastPara="1" wrap="square" lIns="121897" tIns="121897" rIns="121897" bIns="1218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200"/>
                <a:buFont typeface="Pangolin"/>
                <a:buNone/>
                <a:defRPr sz="72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algn="just"/>
              <a:r>
                <a:rPr lang="en-US" sz="360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		</a:t>
              </a:r>
              <a:r>
                <a:rPr lang="en-US" sz="4000">
                  <a:solidFill>
                    <a:srgbClr val="FFFF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Bốn chú lợn con</a:t>
              </a:r>
              <a:endParaRPr lang="en-US" sz="360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  <a:p>
              <a:pPr algn="just"/>
              <a:r>
                <a:rPr lang="en-US" sz="360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		Ve vẻ vè ve</a:t>
              </a:r>
            </a:p>
            <a:p>
              <a:pPr algn="just"/>
              <a:r>
                <a:rPr lang="en-US" sz="360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		Vè bốn chú lợn</a:t>
              </a:r>
            </a:p>
            <a:p>
              <a:pPr algn="just"/>
              <a:r>
                <a:rPr lang="en-US" sz="360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		Nhởn nhơ nô giỡn</a:t>
              </a:r>
            </a:p>
            <a:p>
              <a:pPr algn="just"/>
              <a:r>
                <a:rPr lang="en-US" sz="360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		Ăn ngủ vô tư.</a:t>
              </a:r>
            </a:p>
            <a:p>
              <a:pPr algn="just"/>
              <a:r>
                <a:rPr lang="en-US" sz="360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		Hẳn họ nhà “Trư”</a:t>
              </a:r>
            </a:p>
            <a:p>
              <a:pPr algn="just"/>
              <a:r>
                <a:rPr lang="en-US" sz="360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		Là to tròn thế.</a:t>
              </a:r>
            </a:p>
            <a:p>
              <a:pPr algn="just"/>
              <a:r>
                <a:rPr lang="en-US" sz="360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		Ve vè nghe kể</a:t>
              </a:r>
            </a:p>
            <a:p>
              <a:pPr algn="just"/>
              <a:r>
                <a:rPr lang="en-US" sz="360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		Bốn chú lợn con.</a:t>
              </a:r>
            </a:p>
            <a:p>
              <a:pPr algn="r"/>
              <a:r>
                <a:rPr lang="en-US" sz="360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(Tiến Việt)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51961" y1="28800" x2="83088" y2="27400"/>
                          <a14:foregroundMark x1="71569" y1="23000" x2="79412" y2="25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616968" y="3060281"/>
              <a:ext cx="1130516" cy="1385436"/>
            </a:xfrm>
            <a:prstGeom prst="rect">
              <a:avLst/>
            </a:prstGeom>
          </p:spPr>
        </p:pic>
      </p:grpSp>
      <p:pic>
        <p:nvPicPr>
          <p:cNvPr id="21" name="Picture 2" descr="C:\Users\PC\Downloads\3217425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795" b="89231" l="65300" r="93800">
                        <a14:foregroundMark x1="77700" y1="58205" x2="80900" y2="58974"/>
                        <a14:foregroundMark x1="79200" y1="57051" x2="80400" y2="58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82" t="48415" r="7091" b="11555"/>
          <a:stretch/>
        </p:blipFill>
        <p:spPr bwMode="auto">
          <a:xfrm>
            <a:off x="8744618" y="3854409"/>
            <a:ext cx="3579504" cy="323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50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-7000" b="-19000"/>
          </a:stretch>
        </a:blip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32"/>
          <p:cNvGrpSpPr/>
          <p:nvPr/>
        </p:nvGrpSpPr>
        <p:grpSpPr>
          <a:xfrm>
            <a:off x="9309812" y="5911246"/>
            <a:ext cx="2655401" cy="878129"/>
            <a:chOff x="6999675" y="4238205"/>
            <a:chExt cx="1996490" cy="658597"/>
          </a:xfrm>
        </p:grpSpPr>
        <p:grpSp>
          <p:nvGrpSpPr>
            <p:cNvPr id="431" name="Google Shape;431;p32"/>
            <p:cNvGrpSpPr/>
            <p:nvPr/>
          </p:nvGrpSpPr>
          <p:grpSpPr>
            <a:xfrm>
              <a:off x="8525769" y="4238205"/>
              <a:ext cx="470396" cy="644389"/>
              <a:chOff x="1731150" y="1748550"/>
              <a:chExt cx="228625" cy="313175"/>
            </a:xfrm>
          </p:grpSpPr>
          <p:sp>
            <p:nvSpPr>
              <p:cNvPr id="432" name="Google Shape;432;p32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3" name="Google Shape;433;p32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4" name="Google Shape;434;p32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5" name="Google Shape;435;p32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6" name="Google Shape;436;p32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7" name="Google Shape;437;p32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  <p:sp>
            <p:nvSpPr>
              <p:cNvPr id="438" name="Google Shape;438;p32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/>
              </a:p>
            </p:txBody>
          </p:sp>
        </p:grpSp>
        <p:sp>
          <p:nvSpPr>
            <p:cNvPr id="439" name="Google Shape;439;p32"/>
            <p:cNvSpPr/>
            <p:nvPr/>
          </p:nvSpPr>
          <p:spPr>
            <a:xfrm>
              <a:off x="6999675" y="4779150"/>
              <a:ext cx="1551855" cy="117652"/>
            </a:xfrm>
            <a:custGeom>
              <a:avLst/>
              <a:gdLst/>
              <a:ahLst/>
              <a:cxnLst/>
              <a:rect l="l" t="t" r="r" b="b"/>
              <a:pathLst>
                <a:path w="17860" h="1727" fill="none" extrusionOk="0">
                  <a:moveTo>
                    <a:pt x="17860" y="1465"/>
                  </a:moveTo>
                  <a:cubicBezTo>
                    <a:pt x="17550" y="989"/>
                    <a:pt x="16717" y="453"/>
                    <a:pt x="16110" y="429"/>
                  </a:cubicBezTo>
                  <a:cubicBezTo>
                    <a:pt x="15193" y="417"/>
                    <a:pt x="14871" y="1727"/>
                    <a:pt x="13979" y="1715"/>
                  </a:cubicBezTo>
                  <a:cubicBezTo>
                    <a:pt x="13133" y="1703"/>
                    <a:pt x="13074" y="512"/>
                    <a:pt x="12121" y="274"/>
                  </a:cubicBezTo>
                  <a:cubicBezTo>
                    <a:pt x="11002" y="1"/>
                    <a:pt x="10645" y="1536"/>
                    <a:pt x="9347" y="1417"/>
                  </a:cubicBezTo>
                  <a:cubicBezTo>
                    <a:pt x="8335" y="1322"/>
                    <a:pt x="8228" y="346"/>
                    <a:pt x="7263" y="405"/>
                  </a:cubicBezTo>
                  <a:cubicBezTo>
                    <a:pt x="6299" y="465"/>
                    <a:pt x="6192" y="1441"/>
                    <a:pt x="5251" y="1489"/>
                  </a:cubicBezTo>
                  <a:cubicBezTo>
                    <a:pt x="4203" y="1536"/>
                    <a:pt x="4120" y="310"/>
                    <a:pt x="3037" y="346"/>
                  </a:cubicBezTo>
                  <a:cubicBezTo>
                    <a:pt x="2215" y="370"/>
                    <a:pt x="1858" y="1084"/>
                    <a:pt x="691" y="1060"/>
                  </a:cubicBezTo>
                  <a:cubicBezTo>
                    <a:pt x="393" y="1060"/>
                    <a:pt x="155" y="1001"/>
                    <a:pt x="1" y="9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400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627468" y="1266245"/>
            <a:ext cx="8116774" cy="3771842"/>
            <a:chOff x="-2616968" y="1174360"/>
            <a:chExt cx="8136904" cy="3771842"/>
          </a:xfrm>
        </p:grpSpPr>
        <p:sp>
          <p:nvSpPr>
            <p:cNvPr id="23" name="Google Shape;198;p25"/>
            <p:cNvSpPr txBox="1">
              <a:spLocks/>
            </p:cNvSpPr>
            <p:nvPr/>
          </p:nvSpPr>
          <p:spPr>
            <a:xfrm>
              <a:off x="-1536848" y="1174360"/>
              <a:ext cx="7056784" cy="3771842"/>
            </a:xfrm>
            <a:prstGeom prst="rect">
              <a:avLst/>
            </a:prstGeom>
            <a:noFill/>
            <a:ln w="57150">
              <a:solidFill>
                <a:schemeClr val="bg1"/>
              </a:solidFill>
            </a:ln>
          </p:spPr>
          <p:txBody>
            <a:bodyPr spcFirstLastPara="1" wrap="square" lIns="121897" tIns="121897" rIns="121897" bIns="1218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200"/>
                <a:buFont typeface="Pangolin"/>
                <a:buNone/>
                <a:defRPr sz="72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lvl="0">
                <a:buClr>
                  <a:srgbClr val="000000"/>
                </a:buClr>
                <a:buSzTx/>
              </a:pPr>
              <a:r>
                <a:rPr lang="en-US" sz="11500">
                  <a:solidFill>
                    <a:srgbClr val="C00000"/>
                  </a:solidFill>
                  <a:latin typeface="HP001 4 hàng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món ngon</a:t>
              </a:r>
            </a:p>
            <a:p>
              <a:pPr lvl="0">
                <a:buClr>
                  <a:srgbClr val="000000"/>
                </a:buClr>
                <a:buSzTx/>
              </a:pPr>
              <a:r>
                <a:rPr lang="en-US" sz="13800">
                  <a:solidFill>
                    <a:srgbClr val="FFFF00"/>
                  </a:solidFill>
                  <a:latin typeface="HP001 4 hàng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số bốn</a:t>
              </a:r>
            </a:p>
            <a:p>
              <a:pPr lvl="0">
                <a:buClr>
                  <a:srgbClr val="000000"/>
                </a:buClr>
                <a:buSzTx/>
              </a:pPr>
              <a:endParaRPr lang="en-US" sz="11500" dirty="0">
                <a:solidFill>
                  <a:schemeClr val="bg1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  <a:sym typeface="Arial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51961" y1="28800" x2="83088" y2="27400"/>
                          <a14:foregroundMark x1="71569" y1="23000" x2="79412" y2="25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616968" y="3060281"/>
              <a:ext cx="1130516" cy="1385436"/>
            </a:xfrm>
            <a:prstGeom prst="rect">
              <a:avLst/>
            </a:prstGeom>
          </p:spPr>
        </p:pic>
      </p:grpSp>
      <p:pic>
        <p:nvPicPr>
          <p:cNvPr id="21" name="Picture 2" descr="C:\Users\PC\Downloads\3217425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795" b="89231" l="65300" r="93800">
                        <a14:foregroundMark x1="77700" y1="58205" x2="80900" y2="58974"/>
                        <a14:foregroundMark x1="79200" y1="57051" x2="80400" y2="58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82" t="48415" r="7091" b="11555"/>
          <a:stretch/>
        </p:blipFill>
        <p:spPr bwMode="auto">
          <a:xfrm>
            <a:off x="8677815" y="3923448"/>
            <a:ext cx="3457842" cy="329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178"/>
          <a:stretch/>
        </p:blipFill>
        <p:spPr>
          <a:xfrm>
            <a:off x="118032" y="-35983"/>
            <a:ext cx="11978523" cy="4953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0914" y="-281608"/>
            <a:ext cx="11696009" cy="2200453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33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74823" y="1937273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823119" y="-53288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en  ên  in  un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-221775" y="5048849"/>
            <a:ext cx="12246294" cy="1552843"/>
            <a:chOff x="-147563" y="5448300"/>
            <a:chExt cx="12246294" cy="1552843"/>
          </a:xfrm>
        </p:grpSpPr>
        <p:grpSp>
          <p:nvGrpSpPr>
            <p:cNvPr id="29" name="Group 28"/>
            <p:cNvGrpSpPr/>
            <p:nvPr/>
          </p:nvGrpSpPr>
          <p:grpSpPr>
            <a:xfrm>
              <a:off x="-147563" y="5448300"/>
              <a:ext cx="12246294" cy="1538851"/>
              <a:chOff x="623108" y="5444739"/>
              <a:chExt cx="10717370" cy="1538851"/>
            </a:xfrm>
          </p:grpSpPr>
          <p:sp>
            <p:nvSpPr>
              <p:cNvPr id="34" name="Title 1"/>
              <p:cNvSpPr txBox="1">
                <a:spLocks/>
              </p:cNvSpPr>
              <p:nvPr/>
            </p:nvSpPr>
            <p:spPr>
              <a:xfrm>
                <a:off x="623108" y="5448002"/>
                <a:ext cx="10717370" cy="1501088"/>
              </a:xfrm>
              <a:prstGeom prst="rect">
                <a:avLst/>
              </a:prstGeom>
            </p:spPr>
            <p:txBody>
              <a:bodyPr vert="horz" lIns="91294" tIns="45647" rIns="91294" bIns="45647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20000"/>
                  </a:lnSpc>
                </a:pPr>
                <a:r>
                  <a:rPr lang="en-US" sz="5000" b="1"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C</a:t>
                </a:r>
                <a:r>
                  <a:rPr lang="en-US" sz="5000" b="1">
                    <a:solidFill>
                      <a:srgbClr val="FF000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un </a:t>
                </a:r>
                <a:r>
                  <a:rPr lang="en-US" sz="5000" b="1"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con nhìn thấy dế m</a:t>
                </a:r>
                <a:r>
                  <a:rPr lang="en-US" sz="5000" b="1">
                    <a:solidFill>
                      <a:srgbClr val="FF000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en</a:t>
                </a:r>
                <a:r>
                  <a:rPr lang="en-US" sz="5000" b="1"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 tr</a:t>
                </a:r>
                <a:r>
                  <a:rPr lang="en-US" sz="5000" b="1">
                    <a:solidFill>
                      <a:srgbClr val="FF000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ên</a:t>
                </a:r>
                <a:r>
                  <a:rPr lang="en-US" sz="5000" b="1"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 tàu lá.</a:t>
                </a:r>
              </a:p>
            </p:txBody>
          </p:sp>
          <p:sp>
            <p:nvSpPr>
              <p:cNvPr id="35" name="Title 1"/>
              <p:cNvSpPr txBox="1">
                <a:spLocks/>
              </p:cNvSpPr>
              <p:nvPr/>
            </p:nvSpPr>
            <p:spPr>
              <a:xfrm>
                <a:off x="1522763" y="5482502"/>
                <a:ext cx="1833736" cy="1501088"/>
              </a:xfrm>
              <a:prstGeom prst="rect">
                <a:avLst/>
              </a:prstGeom>
            </p:spPr>
            <p:txBody>
              <a:bodyPr vert="horz" lIns="91294" tIns="45647" rIns="91294" bIns="45647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20000"/>
                  </a:lnSpc>
                </a:pPr>
                <a:r>
                  <a:rPr lang="en-US" sz="5000" b="1"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́</a:t>
                </a:r>
              </a:p>
            </p:txBody>
          </p:sp>
          <p:sp>
            <p:nvSpPr>
              <p:cNvPr id="18" name="Title 1"/>
              <p:cNvSpPr txBox="1">
                <a:spLocks/>
              </p:cNvSpPr>
              <p:nvPr/>
            </p:nvSpPr>
            <p:spPr>
              <a:xfrm>
                <a:off x="6473448" y="5444739"/>
                <a:ext cx="1833736" cy="1501088"/>
              </a:xfrm>
              <a:prstGeom prst="rect">
                <a:avLst/>
              </a:prstGeom>
            </p:spPr>
            <p:txBody>
              <a:bodyPr vert="horz" lIns="91294" tIns="45647" rIns="91294" bIns="45647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20000"/>
                  </a:lnSpc>
                </a:pPr>
                <a:r>
                  <a:rPr lang="en-US" sz="5000" b="1"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̀</a:t>
                </a:r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25"/>
            <a:stretch/>
          </p:blipFill>
          <p:spPr bwMode="auto">
            <a:xfrm>
              <a:off x="3236123" y="6109648"/>
              <a:ext cx="2097088" cy="8914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571126" y="466837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91238" y="1672421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888051" y="1672421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en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692545" y="3005922"/>
            <a:ext cx="4295089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en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99319" y="4767558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khèn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346019" y="4767558"/>
            <a:ext cx="282633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sen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6044779" y="4767558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nến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8512382" y="4767558"/>
            <a:ext cx="282633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nghển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746919" y="5919293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chín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584031" y="5919293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mịn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635103" y="4591274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en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090647" y="4591274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en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6474101" y="4591274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ên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29" name="Title 1"/>
          <p:cNvSpPr txBox="1">
            <a:spLocks/>
          </p:cNvSpPr>
          <p:nvPr/>
        </p:nvSpPr>
        <p:spPr>
          <a:xfrm>
            <a:off x="9793337" y="4591274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ên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4249787" y="5743009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in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5552326" y="466837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ên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486897" y="466837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in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9149653" y="466837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un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5878704" y="5919293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cún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6360948" y="5743009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un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8240904" y="5919293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vun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8723148" y="5743009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26"/>
          <a:stretch/>
        </p:blipFill>
        <p:spPr bwMode="auto">
          <a:xfrm>
            <a:off x="1463981" y="5942879"/>
            <a:ext cx="1774825" cy="128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itle 1"/>
          <p:cNvSpPr txBox="1">
            <a:spLocks/>
          </p:cNvSpPr>
          <p:nvPr/>
        </p:nvSpPr>
        <p:spPr>
          <a:xfrm>
            <a:off x="6314326" y="3219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</a:t>
            </a: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4" grpId="0"/>
      <p:bldP spid="15" grpId="0"/>
      <p:bldP spid="16" grpId="0"/>
      <p:bldP spid="17" grpId="0"/>
      <p:bldP spid="19" grpId="0"/>
      <p:bldP spid="21" grpId="0"/>
      <p:bldP spid="22" grpId="0"/>
      <p:bldP spid="23" grpId="0"/>
      <p:bldP spid="29" grpId="0"/>
      <p:bldP spid="31" grpId="0"/>
      <p:bldP spid="24" grpId="0"/>
      <p:bldP spid="26" grpId="0"/>
      <p:bldP spid="25" grpId="0"/>
      <p:bldP spid="27" grpId="0"/>
      <p:bldP spid="28" grpId="0"/>
      <p:bldP spid="32" grpId="0"/>
      <p:bldP spid="33" grpId="0"/>
      <p:bldP spid="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9|6.6|3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1785</TotalTime>
  <Words>364</Words>
  <Application>Microsoft Office PowerPoint</Application>
  <PresentationFormat>Custom</PresentationFormat>
  <Paragraphs>157</Paragraphs>
  <Slides>47</Slides>
  <Notes>15</Notes>
  <HiddenSlides>0</HiddenSlides>
  <MMClips>8</MMClips>
  <ScaleCrop>false</ScaleCrop>
  <HeadingPairs>
    <vt:vector size="8" baseType="variant">
      <vt:variant>
        <vt:lpstr>Fonts Used</vt:lpstr>
      </vt:variant>
      <vt:variant>
        <vt:i4>19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70" baseType="lpstr">
      <vt:lpstr>맑은 고딕</vt:lpstr>
      <vt:lpstr>.VnArial</vt:lpstr>
      <vt:lpstr>.VnAvant</vt:lpstr>
      <vt:lpstr>.VnCooper</vt:lpstr>
      <vt:lpstr>Arial</vt:lpstr>
      <vt:lpstr>Arial Rounded MT Bold</vt:lpstr>
      <vt:lpstr>Arial-Rounded</vt:lpstr>
      <vt:lpstr>Arrus-Black</vt:lpstr>
      <vt:lpstr>AvantGarde</vt:lpstr>
      <vt:lpstr>Calibri</vt:lpstr>
      <vt:lpstr>Calibri Light</vt:lpstr>
      <vt:lpstr>Comic Sans MS</vt:lpstr>
      <vt:lpstr>DomCasual</vt:lpstr>
      <vt:lpstr>HP001 4 hàng</vt:lpstr>
      <vt:lpstr>HP001 4H</vt:lpstr>
      <vt:lpstr>HP001 4H Normal</vt:lpstr>
      <vt:lpstr>HP001 5 hàng</vt:lpstr>
      <vt:lpstr>Pangolin</vt:lpstr>
      <vt:lpstr>Times New Roman</vt:lpstr>
      <vt:lpstr>Office Theme</vt:lpstr>
      <vt:lpstr>4_Office Theme</vt:lpstr>
      <vt:lpstr>1_Office Theme</vt:lpstr>
      <vt:lpstr>Presentation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“Chúng mình cùng chơi”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275</cp:revision>
  <dcterms:created xsi:type="dcterms:W3CDTF">2021-05-08T14:00:55Z</dcterms:created>
  <dcterms:modified xsi:type="dcterms:W3CDTF">2021-11-11T03:49:17Z</dcterms:modified>
</cp:coreProperties>
</file>