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339" r:id="rId3"/>
    <p:sldId id="354" r:id="rId4"/>
    <p:sldId id="350" r:id="rId5"/>
    <p:sldId id="351" r:id="rId6"/>
    <p:sldId id="355" r:id="rId7"/>
    <p:sldId id="259" r:id="rId8"/>
    <p:sldId id="260" r:id="rId9"/>
    <p:sldId id="324" r:id="rId10"/>
    <p:sldId id="345" r:id="rId11"/>
    <p:sldId id="263" r:id="rId12"/>
    <p:sldId id="282" r:id="rId13"/>
    <p:sldId id="283" r:id="rId14"/>
    <p:sldId id="284" r:id="rId15"/>
    <p:sldId id="264" r:id="rId16"/>
    <p:sldId id="265" r:id="rId17"/>
    <p:sldId id="262" r:id="rId18"/>
    <p:sldId id="266" r:id="rId19"/>
    <p:sldId id="267" r:id="rId20"/>
    <p:sldId id="319" r:id="rId21"/>
    <p:sldId id="318" r:id="rId22"/>
    <p:sldId id="320" r:id="rId23"/>
    <p:sldId id="328" r:id="rId24"/>
    <p:sldId id="279" r:id="rId25"/>
    <p:sldId id="286" r:id="rId26"/>
    <p:sldId id="272" r:id="rId27"/>
    <p:sldId id="336" r:id="rId28"/>
    <p:sldId id="337" r:id="rId29"/>
    <p:sldId id="338" r:id="rId30"/>
    <p:sldId id="334" r:id="rId31"/>
    <p:sldId id="274" r:id="rId32"/>
    <p:sldId id="275" r:id="rId33"/>
    <p:sldId id="347" r:id="rId34"/>
    <p:sldId id="349" r:id="rId35"/>
    <p:sldId id="277" r:id="rId36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BDDED"/>
    <a:srgbClr val="BD19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93" autoAdjust="0"/>
    <p:restoredTop sz="91281" autoAdjust="0"/>
  </p:normalViewPr>
  <p:slideViewPr>
    <p:cSldViewPr>
      <p:cViewPr varScale="1">
        <p:scale>
          <a:sx n="67" d="100"/>
          <a:sy n="67" d="100"/>
        </p:scale>
        <p:origin x="732" y="60"/>
      </p:cViewPr>
      <p:guideLst>
        <p:guide orient="horz" pos="2160"/>
        <p:guide pos="3831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452519" y="4205197"/>
            <a:ext cx="42168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/>
              <a:t>Trang 86 - 87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99319" y="47675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hẻm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84119" y="4767558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kem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38606" y="47675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mềm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512382" y="4767558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nếm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05667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mỉm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28454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tím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32719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28747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611987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9300369" y="4591274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64269" y="5919293"/>
            <a:ext cx="301526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chụm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849539" y="574622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um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914004" y="591929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mũm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9583787" y="5743009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6"/>
          <a:stretch/>
        </p:blipFill>
        <p:spPr bwMode="auto">
          <a:xfrm>
            <a:off x="1425945" y="5957393"/>
            <a:ext cx="2047875" cy="12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6"/>
          <a:stretch/>
        </p:blipFill>
        <p:spPr bwMode="auto">
          <a:xfrm>
            <a:off x="3675252" y="5957393"/>
            <a:ext cx="2047875" cy="12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Đột nhập&quot; những con hẻm &quot;đầu xuôi đuôi không lọt&quot; tại Sài Gòn | Tin tức mới  nhất 24h - Đọc Báo Lao Động online - Laodong.v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719" y="195292"/>
            <a:ext cx="2344879" cy="41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ài Gòn: Con Hẻm Nhỏ Có Đến Bốn Ngôi Chùa - Việt Nam - Việt Báo Văn Học  Nghệ Thuậ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429" y="195293"/>
            <a:ext cx="6468112" cy="42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 true ICE CREAM - Kem ốc quế - YouTub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408" y="195293"/>
            <a:ext cx="7475467" cy="42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ẹ có biết ý nghĩa nụ cười của bé từ 0 đến 12 tháng tuổi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134" y="233393"/>
            <a:ext cx="5118892" cy="426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Violet – Màu Tím | Từ Điển Hìn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1" y="399428"/>
            <a:ext cx="3796678" cy="379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SuJu khoe hình &quot;4 chụm 1&quot; cực dẻ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134" y="378792"/>
            <a:ext cx="5361934" cy="402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Mẹ trẻ khoe em bé bụ bẫm, cư dân mạng say mê đếm số ngấn của bé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578" y="484193"/>
            <a:ext cx="3066004" cy="38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0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4" y="3971925"/>
            <a:ext cx="10985500" cy="30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813719" y="2286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08511" y="14341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805324" y="14341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09818" y="27676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175919" y="2286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466726" y="2286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im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371726" y="228600"/>
            <a:ext cx="21287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um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837260" y="2934540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9903" y="5128624"/>
            <a:ext cx="524352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tem thư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90912" y="5135590"/>
            <a:ext cx="315478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</a:p>
        </p:txBody>
      </p:sp>
      <p:sp>
        <p:nvSpPr>
          <p:cNvPr id="2" name="AutoShape 2" descr="hình ảnh : ánh sáng, Phát sáng, ký hiệu, Ngọn lửa, ngọn lửa, bóng tối, thắp  sáng, Trang trí, Đốt, Ánh nến, Ngọn nến vô tình 1538x2050 - - 633011 - hình  ảnh đẹp - Px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ánh sáng, Phát sáng, ký hiệu, Ngọn lửa, ngọn lửa, bóng tối, thắp  sáng, Trang trí, Đốt, Ánh nến, Ngọn nến vô tình 1538x2050 - - 633011 - hình  ảnh đẹp - PxHe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6" name="Picture 2" descr="Phát hành đặc biệt bộ tem bưu chính chào mừng Đại hội XIII của Đảng | Tin  tức mới nhất 24h - Đọc Báo Lao Động online - Laodong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936523"/>
            <a:ext cx="4611263" cy="350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hững Con Tem Đắt Giá Nhất Mọi Thời Đại - In Ấn A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119" y="969492"/>
            <a:ext cx="4648200" cy="345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6254" y="5410200"/>
            <a:ext cx="599313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thềm nhà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379861" y="5410199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2" name="AutoShape 2" descr="Đèn Pin LED xách tay đa năng 2 trong 1 KM-2626 | Lazada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Đèn Pin LED xách tay đa năng 2 trong 1 KM-2626 | Lazad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Đèn Pin LED xách tay đa năng 2 trong 1 KM-2626 | Lazada.v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2" descr="Cách Bố Trí Bậc Thềm Nhà Vừa Đẹp Vừa Hợp Phong Thủ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4" name="Picture 4" descr="Cách xây bậc thềm nhà theo phong thủ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148" y="312737"/>
            <a:ext cx="5844255" cy="457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own Arrow 8"/>
          <p:cNvSpPr/>
          <p:nvPr/>
        </p:nvSpPr>
        <p:spPr>
          <a:xfrm rot="2172865">
            <a:off x="7140121" y="1548646"/>
            <a:ext cx="362498" cy="212468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41688" y="5564481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 tỉm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60044" y="5564481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um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0"/>
          <a:stretch/>
        </p:blipFill>
        <p:spPr bwMode="auto">
          <a:xfrm>
            <a:off x="5896989" y="5573110"/>
            <a:ext cx="2990851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375" y="228600"/>
            <a:ext cx="3437026" cy="45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243681" y="5287255"/>
            <a:ext cx="4343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tem thư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83389" y="5287255"/>
            <a:ext cx="599313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thềm nhà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300119" y="528725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 tỉm</a:t>
            </a:r>
          </a:p>
        </p:txBody>
      </p:sp>
      <p:pic>
        <p:nvPicPr>
          <p:cNvPr id="14" name="Picture 4" descr="Cách xây bậc thềm nhà theo phong thủ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42" y="1828800"/>
            <a:ext cx="3239024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own Arrow 14"/>
          <p:cNvSpPr/>
          <p:nvPr/>
        </p:nvSpPr>
        <p:spPr>
          <a:xfrm rot="2172865">
            <a:off x="6553635" y="2581995"/>
            <a:ext cx="313629" cy="106234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4" descr="Những Con Tem Đắt Giá Nhất Mọi Thời Đại - In Ấn A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6" y="1820190"/>
            <a:ext cx="3505200" cy="260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319" y="152400"/>
            <a:ext cx="3437026" cy="45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-243681" y="5515705"/>
            <a:ext cx="4343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tem thư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983389" y="5515705"/>
            <a:ext cx="599313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thềm nhà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300119" y="55157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tủm tỉm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04" y="2910896"/>
            <a:ext cx="9986818" cy="280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81" y="-101451"/>
            <a:ext cx="6562086" cy="34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40367" y="2665647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50758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94924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67454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F45414-62AE-42BB-9823-316FFA50399C}"/>
              </a:ext>
            </a:extLst>
          </p:cNvPr>
          <p:cNvSpPr txBox="1"/>
          <p:nvPr/>
        </p:nvSpPr>
        <p:spPr>
          <a:xfrm>
            <a:off x="6344216" y="1628776"/>
            <a:ext cx="4941953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êm</a:t>
            </a: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29" y="175180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031EA2-98B7-4AAF-BDBE-5AA7C61C3199}"/>
              </a:ext>
            </a:extLst>
          </p:cNvPr>
          <p:cNvSpPr txBox="1"/>
          <p:nvPr/>
        </p:nvSpPr>
        <p:spPr>
          <a:xfrm>
            <a:off x="262825" y="2057400"/>
            <a:ext cx="119784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Bài 1: Nối từ với tranh cho thích hợp</a:t>
            </a:r>
          </a:p>
        </p:txBody>
      </p:sp>
    </p:spTree>
    <p:extLst>
      <p:ext uri="{BB962C8B-B14F-4D97-AF65-F5344CB8AC3E}">
        <p14:creationId xmlns:p14="http://schemas.microsoft.com/office/powerpoint/2010/main" val="1172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Ê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29" y="99853"/>
            <a:ext cx="12040393" cy="4508818"/>
          </a:xfrm>
        </p:spPr>
      </p:pic>
    </p:spTree>
    <p:extLst>
      <p:ext uri="{BB962C8B-B14F-4D97-AF65-F5344CB8AC3E}">
        <p14:creationId xmlns:p14="http://schemas.microsoft.com/office/powerpoint/2010/main" val="128304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229615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8" y="76200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18319" y="1628776"/>
            <a:ext cx="4941953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Łm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396B43-1143-4B35-A83C-7AC569037BA1}"/>
              </a:ext>
            </a:extLst>
          </p:cNvPr>
          <p:cNvSpPr txBox="1"/>
          <p:nvPr/>
        </p:nvSpPr>
        <p:spPr>
          <a:xfrm>
            <a:off x="6090444" y="1628776"/>
            <a:ext cx="646747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 pitchFamily="34" charset="0"/>
              </a:rPr>
              <a:t>Ďm</a:t>
            </a:r>
          </a:p>
        </p:txBody>
      </p:sp>
    </p:spTree>
    <p:extLst>
      <p:ext uri="{BB962C8B-B14F-4D97-AF65-F5344CB8AC3E}">
        <p14:creationId xmlns:p14="http://schemas.microsoft.com/office/powerpoint/2010/main" val="271193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013" y="228600"/>
            <a:ext cx="10945812" cy="4098925"/>
          </a:xfr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M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723" y="120174"/>
            <a:ext cx="12040393" cy="4528026"/>
          </a:xfrm>
        </p:spPr>
      </p:pic>
    </p:spTree>
    <p:extLst>
      <p:ext uri="{BB962C8B-B14F-4D97-AF65-F5344CB8AC3E}">
        <p14:creationId xmlns:p14="http://schemas.microsoft.com/office/powerpoint/2010/main" val="16804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207" y="3126898"/>
            <a:ext cx="112776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 Ό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ềm </a:t>
            </a:r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η</a:t>
            </a:r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à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7826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 Ǉủm Ǉỉm </a:t>
            </a: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9"/>
          <a:stretch/>
        </p:blipFill>
        <p:spPr>
          <a:xfrm>
            <a:off x="1087760" y="-133878"/>
            <a:ext cx="10330492" cy="379147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128654" y="3657600"/>
            <a:ext cx="11791950" cy="281670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cù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tổ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qua,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ốm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sơn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thăm</a:t>
            </a:r>
            <a:r>
              <a:rPr lang="en-US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đem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túm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rơm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ri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cảm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sơn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ca.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1739397" y="4461496"/>
            <a:ext cx="609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722189" y="4482162"/>
            <a:ext cx="5838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007013" y="4482162"/>
            <a:ext cx="5424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443233" y="4876800"/>
            <a:ext cx="156136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43586" y="3539249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9486557" y="3483645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9357519" y="3881016"/>
            <a:ext cx="12903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023519" y="5880633"/>
            <a:ext cx="141942" cy="6122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2696491" y="4515804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10881519" y="5944179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4285813" y="5453845"/>
            <a:ext cx="473142" cy="4163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3216947" y="5486400"/>
            <a:ext cx="5424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722189" y="6492924"/>
            <a:ext cx="6929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131904" y="5486400"/>
            <a:ext cx="5726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029872" y="6480703"/>
            <a:ext cx="674875" cy="34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743481" y="5486400"/>
            <a:ext cx="674875" cy="34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8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ếng Chim Ri Đen Mồi Hót Hay Rõ Chuẩn MP3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9" y="609600"/>
            <a:ext cx="8327300" cy="46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76319" y="5744305"/>
            <a:ext cx="29666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ri</a:t>
            </a:r>
          </a:p>
        </p:txBody>
      </p:sp>
    </p:spTree>
    <p:extLst>
      <p:ext uri="{BB962C8B-B14F-4D97-AF65-F5344CB8AC3E}">
        <p14:creationId xmlns:p14="http://schemas.microsoft.com/office/powerpoint/2010/main" val="95531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727989" y="5744305"/>
            <a:ext cx="326326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sẻ</a:t>
            </a:r>
          </a:p>
        </p:txBody>
      </p:sp>
      <p:pic>
        <p:nvPicPr>
          <p:cNvPr id="2050" name="Picture 2" descr="Tiếng chim sẻ gọi bầy chuẩn nhất và không bị bể | Lauf1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9" y="533400"/>
            <a:ext cx="8327300" cy="46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43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62923" y="5454156"/>
            <a:ext cx="665179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sơn ca</a:t>
            </a:r>
          </a:p>
        </p:txBody>
      </p:sp>
      <p:pic>
        <p:nvPicPr>
          <p:cNvPr id="3074" name="Picture 2" descr="Sơn ca, bụi cỏ và bầu trời - Trí Thức 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9" y="381000"/>
            <a:ext cx="8327300" cy="468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7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Tìm Hiểu Về Chó Đốm (Dalmatian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119" y="647700"/>
            <a:ext cx="35052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Đom đóm đang dần bị tuyệt chủng, và nguyên nhân tiếp tục là do con người |  Tinh tế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2"/>
          <a:stretch/>
        </p:blipFill>
        <p:spPr bwMode="auto">
          <a:xfrm>
            <a:off x="289719" y="620311"/>
            <a:ext cx="3461090" cy="265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3947319" y="5046680"/>
            <a:ext cx="3908156" cy="10374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mâm cơm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37319" y="5037483"/>
            <a:ext cx="3461090" cy="10374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chó đốm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225670" y="5046680"/>
            <a:ext cx="3737430" cy="10374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đom đóm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006" y="684502"/>
            <a:ext cx="3790103" cy="252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8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1255" y="1295400"/>
            <a:ext cx="10719955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ri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cần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cù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tổ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qua,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ốm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sơn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ca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thăm</a:t>
            </a:r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đem cho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túm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rơm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ri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cảm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sẻ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sơn</a:t>
            </a:r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960" y="5336688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Loài vật nào xuất hiện trong bài?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93928" y="1085850"/>
            <a:ext cx="16056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57960" y="5336688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Đêm qua, chim ri gặp chuyện gì?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3185319" y="1981200"/>
            <a:ext cx="6324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7960" y="5336688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 sẻ và sơn ca mang gì đến cho chim ri?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81255" y="3657600"/>
            <a:ext cx="7734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57960" y="5336688"/>
            <a:ext cx="12024519" cy="1322479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 nhận quà của hai bạn, chim ri đã làm gì?</a:t>
            </a: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510931" y="4495800"/>
            <a:ext cx="71701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62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310362" y="342342"/>
            <a:ext cx="7620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Giúp bạn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t="58624"/>
          <a:stretch/>
        </p:blipFill>
        <p:spPr>
          <a:xfrm>
            <a:off x="1450775" y="1361840"/>
            <a:ext cx="9339174" cy="546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364007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09319" y="457200"/>
            <a:ext cx="29313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/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6563" y="1630264"/>
            <a:ext cx="60915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/>
              <a:t>Bài</a:t>
            </a:r>
            <a:r>
              <a:rPr lang="en-US" sz="4800" dirty="0"/>
              <a:t> 1: </a:t>
            </a:r>
            <a:r>
              <a:rPr lang="en-US" sz="4800" dirty="0" err="1"/>
              <a:t>Điền</a:t>
            </a:r>
            <a:r>
              <a:rPr lang="en-US" sz="4800" dirty="0"/>
              <a:t> </a:t>
            </a:r>
            <a:r>
              <a:rPr lang="en-US" sz="4800" dirty="0" err="1"/>
              <a:t>chữ</a:t>
            </a:r>
            <a:r>
              <a:rPr lang="en-US" sz="4800" dirty="0"/>
              <a:t> </a:t>
            </a:r>
            <a:r>
              <a:rPr lang="en-US" sz="4800" dirty="0">
                <a:solidFill>
                  <a:srgbClr val="FF0000"/>
                </a:solidFill>
              </a:rPr>
              <a:t>c</a:t>
            </a:r>
            <a:r>
              <a:rPr lang="en-US" sz="4800" dirty="0"/>
              <a:t> hay </a:t>
            </a:r>
            <a:r>
              <a:rPr lang="en-US" sz="4800" dirty="0">
                <a:solidFill>
                  <a:srgbClr val="FF0000"/>
                </a:solidFill>
              </a:rPr>
              <a:t>k</a:t>
            </a:r>
            <a:r>
              <a:rPr lang="en-US" sz="4800"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119" y="2888159"/>
            <a:ext cx="24497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que</a:t>
            </a:r>
            <a:r>
              <a:rPr lang="en-US" sz="4400" dirty="0"/>
              <a:t> ….</a:t>
            </a:r>
            <a:r>
              <a:rPr lang="en-US" sz="4400" dirty="0" err="1"/>
              <a:t>em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3185319" y="2874465"/>
            <a:ext cx="24049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cảm</a:t>
            </a:r>
            <a:r>
              <a:rPr lang="en-US" sz="4400" dirty="0"/>
              <a:t> …</a:t>
            </a:r>
            <a:r>
              <a:rPr lang="en-US" sz="4400" dirty="0" err="1"/>
              <a:t>úm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6309518" y="2874464"/>
            <a:ext cx="20906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….im chỉ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13850" y="2874462"/>
            <a:ext cx="23920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hơn …ém</a:t>
            </a:r>
          </a:p>
        </p:txBody>
      </p:sp>
      <p:sp>
        <p:nvSpPr>
          <p:cNvPr id="7" name="Rectangle 6"/>
          <p:cNvSpPr/>
          <p:nvPr/>
        </p:nvSpPr>
        <p:spPr>
          <a:xfrm>
            <a:off x="1630981" y="2819162"/>
            <a:ext cx="465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k</a:t>
            </a:r>
            <a:endParaRPr lang="en-US" sz="4800" dirty="0"/>
          </a:p>
        </p:txBody>
      </p:sp>
      <p:sp>
        <p:nvSpPr>
          <p:cNvPr id="16" name="Rectangle 15"/>
          <p:cNvSpPr/>
          <p:nvPr/>
        </p:nvSpPr>
        <p:spPr>
          <a:xfrm>
            <a:off x="4349485" y="2816332"/>
            <a:ext cx="4443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91854" y="2794636"/>
            <a:ext cx="465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k</a:t>
            </a:r>
            <a:endParaRPr lang="en-US" sz="4800" dirty="0"/>
          </a:p>
        </p:txBody>
      </p:sp>
      <p:sp>
        <p:nvSpPr>
          <p:cNvPr id="18" name="Rectangle 17"/>
          <p:cNvSpPr/>
          <p:nvPr/>
        </p:nvSpPr>
        <p:spPr>
          <a:xfrm>
            <a:off x="10353337" y="2794635"/>
            <a:ext cx="465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k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0846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7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C588E3-F1D2-4B58-B03A-194407995669}"/>
              </a:ext>
            </a:extLst>
          </p:cNvPr>
          <p:cNvSpPr txBox="1"/>
          <p:nvPr/>
        </p:nvSpPr>
        <p:spPr>
          <a:xfrm>
            <a:off x="4709319" y="457200"/>
            <a:ext cx="29313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/>
              <a:t>Luyện tập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A5FA1A-6FFE-450B-9EFE-B427325AFEDE}"/>
              </a:ext>
            </a:extLst>
          </p:cNvPr>
          <p:cNvSpPr txBox="1"/>
          <p:nvPr/>
        </p:nvSpPr>
        <p:spPr>
          <a:xfrm>
            <a:off x="503468" y="1600200"/>
            <a:ext cx="7103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/>
              <a:t>Bài</a:t>
            </a:r>
            <a:r>
              <a:rPr lang="en-US" sz="4800" dirty="0"/>
              <a:t> 2: </a:t>
            </a:r>
            <a:r>
              <a:rPr lang="en-US" sz="4800" dirty="0" err="1"/>
              <a:t>Điền</a:t>
            </a:r>
            <a:r>
              <a:rPr lang="en-US" sz="4800" dirty="0"/>
              <a:t> </a:t>
            </a:r>
            <a:r>
              <a:rPr lang="en-US" sz="4800" dirty="0" err="1"/>
              <a:t>chữ</a:t>
            </a:r>
            <a:r>
              <a:rPr lang="en-US" sz="4800" dirty="0"/>
              <a:t> </a:t>
            </a:r>
            <a:r>
              <a:rPr lang="en-US" sz="4800" dirty="0" err="1">
                <a:solidFill>
                  <a:srgbClr val="FF0000"/>
                </a:solidFill>
              </a:rPr>
              <a:t>ng</a:t>
            </a:r>
            <a:r>
              <a:rPr lang="en-US" sz="4800" dirty="0"/>
              <a:t> hay </a:t>
            </a:r>
            <a:r>
              <a:rPr lang="en-US" sz="4800" dirty="0" err="1">
                <a:solidFill>
                  <a:srgbClr val="FF0000"/>
                </a:solidFill>
              </a:rPr>
              <a:t>ngh</a:t>
            </a:r>
            <a:r>
              <a:rPr lang="en-US" sz="4800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B8467B-1BB7-4CF8-AEBE-373DE5120B4F}"/>
              </a:ext>
            </a:extLst>
          </p:cNvPr>
          <p:cNvSpPr txBox="1"/>
          <p:nvPr/>
        </p:nvSpPr>
        <p:spPr>
          <a:xfrm>
            <a:off x="507437" y="2878127"/>
            <a:ext cx="31774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chìm ………ỉm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EDE614-8C74-4ED0-8CBF-65FA20D37FAE}"/>
              </a:ext>
            </a:extLst>
          </p:cNvPr>
          <p:cNvSpPr txBox="1"/>
          <p:nvPr/>
        </p:nvSpPr>
        <p:spPr>
          <a:xfrm>
            <a:off x="4626204" y="2906076"/>
            <a:ext cx="27286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đen ……òm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BFADB3-3399-447B-8B06-9512FF49C966}"/>
              </a:ext>
            </a:extLst>
          </p:cNvPr>
          <p:cNvSpPr txBox="1"/>
          <p:nvPr/>
        </p:nvSpPr>
        <p:spPr>
          <a:xfrm>
            <a:off x="8208478" y="2906076"/>
            <a:ext cx="22013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……ển cổ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5C5DE1-FE28-4129-866F-7151083959E6}"/>
              </a:ext>
            </a:extLst>
          </p:cNvPr>
          <p:cNvSpPr txBox="1"/>
          <p:nvPr/>
        </p:nvSpPr>
        <p:spPr>
          <a:xfrm>
            <a:off x="539981" y="4302625"/>
            <a:ext cx="27005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ngắn …..ủn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D87D7E-5765-41EE-88D7-50AE05C6FC07}"/>
              </a:ext>
            </a:extLst>
          </p:cNvPr>
          <p:cNvSpPr txBox="1"/>
          <p:nvPr/>
        </p:nvSpPr>
        <p:spPr>
          <a:xfrm>
            <a:off x="4601686" y="4302623"/>
            <a:ext cx="27903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……ẹn ngào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5CDC24-F357-42A7-9837-B9FF892FC980}"/>
              </a:ext>
            </a:extLst>
          </p:cNvPr>
          <p:cNvSpPr txBox="1"/>
          <p:nvPr/>
        </p:nvSpPr>
        <p:spPr>
          <a:xfrm>
            <a:off x="8226734" y="4335959"/>
            <a:ext cx="25234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……ăn bàn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6AB639-FE97-442E-A7AD-1B1170C375E3}"/>
              </a:ext>
            </a:extLst>
          </p:cNvPr>
          <p:cNvSpPr/>
          <p:nvPr/>
        </p:nvSpPr>
        <p:spPr>
          <a:xfrm>
            <a:off x="1942564" y="2812197"/>
            <a:ext cx="1122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ngh</a:t>
            </a:r>
            <a:endParaRPr lang="en-US" sz="4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E30984-16B7-4C8A-B358-2844C6E144EA}"/>
              </a:ext>
            </a:extLst>
          </p:cNvPr>
          <p:cNvSpPr/>
          <p:nvPr/>
        </p:nvSpPr>
        <p:spPr>
          <a:xfrm>
            <a:off x="5775667" y="2829566"/>
            <a:ext cx="7986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ng</a:t>
            </a:r>
            <a:endParaRPr lang="en-US" sz="4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A3B16C-9ACA-4CE7-B2E6-188F4EDA3727}"/>
              </a:ext>
            </a:extLst>
          </p:cNvPr>
          <p:cNvSpPr/>
          <p:nvPr/>
        </p:nvSpPr>
        <p:spPr>
          <a:xfrm>
            <a:off x="7986585" y="2825021"/>
            <a:ext cx="1122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ngh</a:t>
            </a:r>
            <a:endParaRPr lang="en-US" sz="4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3BF312-48C1-4BEA-B41E-0CA564034EC9}"/>
              </a:ext>
            </a:extLst>
          </p:cNvPr>
          <p:cNvSpPr/>
          <p:nvPr/>
        </p:nvSpPr>
        <p:spPr>
          <a:xfrm>
            <a:off x="1840625" y="4237349"/>
            <a:ext cx="7986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ng</a:t>
            </a:r>
            <a:endParaRPr lang="en-US" sz="4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31257C-2463-443E-A4F4-84C990EB0676}"/>
              </a:ext>
            </a:extLst>
          </p:cNvPr>
          <p:cNvSpPr/>
          <p:nvPr/>
        </p:nvSpPr>
        <p:spPr>
          <a:xfrm>
            <a:off x="4437529" y="4220943"/>
            <a:ext cx="1122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ngh</a:t>
            </a:r>
            <a:endParaRPr lang="en-US" sz="4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CF0DDB-7FB7-46BB-9F4F-741694921030}"/>
              </a:ext>
            </a:extLst>
          </p:cNvPr>
          <p:cNvSpPr/>
          <p:nvPr/>
        </p:nvSpPr>
        <p:spPr>
          <a:xfrm>
            <a:off x="8310391" y="4271844"/>
            <a:ext cx="7986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7932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21945"/>
          <a:stretch/>
        </p:blipFill>
        <p:spPr>
          <a:xfrm>
            <a:off x="1691850" y="0"/>
            <a:ext cx="8792308" cy="455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CEFFF-8EF2-4BF8-8109-3068FA349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919" y="231228"/>
            <a:ext cx="3386078" cy="2611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18" descr="Hình nền : động vật, con ngựa, Colt, Đồng cỏ, con voi con, Mare, Động vật,  Động vật có vú, Động vật có xương sống, Đóng lên, Bờm, Ngựa như động vật">
            <a:extLst>
              <a:ext uri="{FF2B5EF4-FFF2-40B4-BE49-F238E27FC236}">
                <a16:creationId xmlns:a16="http://schemas.microsoft.com/office/drawing/2014/main" id="{00426838-C430-468F-A004-F9499C15B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167" y="228600"/>
            <a:ext cx="3485504" cy="26141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8821AD41-62E7-4E52-9DBC-4CB8E7344A36}"/>
              </a:ext>
            </a:extLst>
          </p:cNvPr>
          <p:cNvSpPr/>
          <p:nvPr/>
        </p:nvSpPr>
        <p:spPr>
          <a:xfrm rot="2206649">
            <a:off x="4372222" y="552627"/>
            <a:ext cx="1219200" cy="411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2" descr="Cách Làm Món Nộm sứa xoài của Trần Lan Anh - Cookpad">
            <a:extLst>
              <a:ext uri="{FF2B5EF4-FFF2-40B4-BE49-F238E27FC236}">
                <a16:creationId xmlns:a16="http://schemas.microsoft.com/office/drawing/2014/main" id="{E30DC812-3895-4578-AADD-FBF6CC7FE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41" y="260131"/>
            <a:ext cx="3494364" cy="26115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84400B2-900B-495C-B0F0-D87B99292DC6}"/>
              </a:ext>
            </a:extLst>
          </p:cNvPr>
          <p:cNvSpPr txBox="1">
            <a:spLocks/>
          </p:cNvSpPr>
          <p:nvPr/>
        </p:nvSpPr>
        <p:spPr>
          <a:xfrm>
            <a:off x="3947319" y="5046680"/>
            <a:ext cx="3908156" cy="10374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ón nộm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C3CAB8C-F4EC-4F83-9260-13D72F46E715}"/>
              </a:ext>
            </a:extLst>
          </p:cNvPr>
          <p:cNvSpPr txBox="1">
            <a:spLocks/>
          </p:cNvSpPr>
          <p:nvPr/>
        </p:nvSpPr>
        <p:spPr>
          <a:xfrm>
            <a:off x="137319" y="5037483"/>
            <a:ext cx="3461090" cy="10374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 tôm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831694A-7225-466A-8039-1A946AC3FF80}"/>
              </a:ext>
            </a:extLst>
          </p:cNvPr>
          <p:cNvSpPr txBox="1">
            <a:spLocks/>
          </p:cNvSpPr>
          <p:nvPr/>
        </p:nvSpPr>
        <p:spPr>
          <a:xfrm>
            <a:off x="8138319" y="5046680"/>
            <a:ext cx="3936168" cy="10374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ờm ngựa</a:t>
            </a:r>
          </a:p>
        </p:txBody>
      </p:sp>
    </p:spTree>
    <p:extLst>
      <p:ext uri="{BB962C8B-B14F-4D97-AF65-F5344CB8AC3E}">
        <p14:creationId xmlns:p14="http://schemas.microsoft.com/office/powerpoint/2010/main" val="230032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1A91D4-CD88-4D9C-A0B8-86C568FEE8A7}"/>
              </a:ext>
            </a:extLst>
          </p:cNvPr>
          <p:cNvSpPr txBox="1"/>
          <p:nvPr/>
        </p:nvSpPr>
        <p:spPr>
          <a:xfrm>
            <a:off x="427038" y="3600271"/>
            <a:ext cx="11978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Bữa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………..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………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…………………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D928F29-2952-4EC9-A62F-3C087A95A402}"/>
              </a:ext>
            </a:extLst>
          </p:cNvPr>
          <p:cNvGrpSpPr/>
          <p:nvPr/>
        </p:nvGrpSpPr>
        <p:grpSpPr>
          <a:xfrm>
            <a:off x="8567" y="270132"/>
            <a:ext cx="2991496" cy="646331"/>
            <a:chOff x="63500" y="1429216"/>
            <a:chExt cx="2592937" cy="705889"/>
          </a:xfrm>
        </p:grpSpPr>
        <p:sp>
          <p:nvSpPr>
            <p:cNvPr id="6" name="Rounded Rectangle 13">
              <a:extLst>
                <a:ext uri="{FF2B5EF4-FFF2-40B4-BE49-F238E27FC236}">
                  <a16:creationId xmlns:a16="http://schemas.microsoft.com/office/drawing/2014/main" id="{8EC0CB11-58CF-4780-A031-AD75D8845585}"/>
                </a:ext>
              </a:extLst>
            </p:cNvPr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CDEAD3D-C22E-491A-907A-E66637761B31}"/>
                </a:ext>
              </a:extLst>
            </p:cNvPr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7744910-388E-4967-8EF5-6E0A4BB6046A}"/>
              </a:ext>
            </a:extLst>
          </p:cNvPr>
          <p:cNvSpPr txBox="1"/>
          <p:nvPr/>
        </p:nvSpPr>
        <p:spPr>
          <a:xfrm>
            <a:off x="3376180" y="381000"/>
            <a:ext cx="8414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 2. Điền từ vào chỗ chấm  cho thích hợp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5534B8-D206-4ABA-AE6F-6609BE88B5DC}"/>
              </a:ext>
            </a:extLst>
          </p:cNvPr>
          <p:cNvSpPr txBox="1"/>
          <p:nvPr/>
        </p:nvSpPr>
        <p:spPr>
          <a:xfrm>
            <a:off x="3376180" y="1600201"/>
            <a:ext cx="44196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om dưa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 cơm, tôm</a:t>
            </a:r>
          </a:p>
        </p:txBody>
      </p:sp>
    </p:spTree>
    <p:extLst>
      <p:ext uri="{BB962C8B-B14F-4D97-AF65-F5344CB8AC3E}">
        <p14:creationId xmlns:p14="http://schemas.microsoft.com/office/powerpoint/2010/main" val="315181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8567" y="270132"/>
            <a:ext cx="2991496" cy="646331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3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031EA2-98B7-4AAF-BDBE-5AA7C61C3199}"/>
              </a:ext>
            </a:extLst>
          </p:cNvPr>
          <p:cNvSpPr txBox="1"/>
          <p:nvPr/>
        </p:nvSpPr>
        <p:spPr>
          <a:xfrm>
            <a:off x="3376180" y="381000"/>
            <a:ext cx="8414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 2. Điền từ vào chỗ chấm  cho thích hợp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805134-E176-4CBE-BBF5-D9646C80E381}"/>
              </a:ext>
            </a:extLst>
          </p:cNvPr>
          <p:cNvSpPr txBox="1"/>
          <p:nvPr/>
        </p:nvSpPr>
        <p:spPr>
          <a:xfrm>
            <a:off x="91678" y="2782669"/>
            <a:ext cx="11978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 cho đàn gà con ........................ Bố khen bé .........................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EC6183-18ED-4FD4-8082-0DAF8E7F52DA}"/>
              </a:ext>
            </a:extLst>
          </p:cNvPr>
          <p:cNvSpPr txBox="1"/>
          <p:nvPr/>
        </p:nvSpPr>
        <p:spPr>
          <a:xfrm>
            <a:off x="183357" y="4154269"/>
            <a:ext cx="11978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đi chợ mua …………….. và …………………….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5977AD-34B3-4895-893F-74181961E865}"/>
              </a:ext>
            </a:extLst>
          </p:cNvPr>
          <p:cNvSpPr txBox="1"/>
          <p:nvPr/>
        </p:nvSpPr>
        <p:spPr>
          <a:xfrm>
            <a:off x="1661319" y="1376400"/>
            <a:ext cx="89916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ấm rơm, ăn tấm, chôm chôm, chăm làm, </a:t>
            </a:r>
          </a:p>
        </p:txBody>
      </p:sp>
    </p:spTree>
    <p:extLst>
      <p:ext uri="{BB962C8B-B14F-4D97-AF65-F5344CB8AC3E}">
        <p14:creationId xmlns:p14="http://schemas.microsoft.com/office/powerpoint/2010/main" val="12424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093"/>
          <a:stretch/>
        </p:blipFill>
        <p:spPr>
          <a:xfrm>
            <a:off x="-18099" y="-166872"/>
            <a:ext cx="12210675" cy="531989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8"/>
            <a:ext cx="11696009" cy="2200453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BD1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BD196F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37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BD1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82311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em  êm  im  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8418" y="4952999"/>
            <a:ext cx="1243625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/>
              <a:t>   </a:t>
            </a:r>
            <a:r>
              <a:rPr lang="en-US" sz="5400"/>
              <a:t>Chị </a:t>
            </a:r>
            <a:r>
              <a:rPr lang="en-US" sz="5400">
                <a:solidFill>
                  <a:srgbClr val="FF0000"/>
                </a:solidFill>
              </a:rPr>
              <a:t>em</a:t>
            </a:r>
            <a:r>
              <a:rPr lang="en-US" sz="5400"/>
              <a:t> Hà chơi trốn t</a:t>
            </a:r>
            <a:r>
              <a:rPr lang="en-US" sz="5400">
                <a:solidFill>
                  <a:srgbClr val="FF0000"/>
                </a:solidFill>
              </a:rPr>
              <a:t>ìm</a:t>
            </a:r>
            <a:r>
              <a:rPr lang="en-US" sz="5400"/>
              <a:t>.Hà t</a:t>
            </a:r>
            <a:r>
              <a:rPr lang="en-US" sz="5400">
                <a:solidFill>
                  <a:srgbClr val="FF0000"/>
                </a:solidFill>
              </a:rPr>
              <a:t>ủm</a:t>
            </a:r>
            <a:r>
              <a:rPr lang="en-US" sz="5400"/>
              <a:t> t</a:t>
            </a:r>
            <a:r>
              <a:rPr lang="en-US" sz="5400">
                <a:solidFill>
                  <a:srgbClr val="FF0000"/>
                </a:solidFill>
              </a:rPr>
              <a:t>ỉm</a:t>
            </a:r>
            <a:r>
              <a:rPr lang="en-US" sz="5400"/>
              <a:t> đ</a:t>
            </a:r>
            <a:r>
              <a:rPr lang="en-US" sz="5400">
                <a:solidFill>
                  <a:srgbClr val="FF0000"/>
                </a:solidFill>
              </a:rPr>
              <a:t>ếm</a:t>
            </a:r>
            <a:r>
              <a:rPr lang="en-US" sz="5400"/>
              <a:t>:</a:t>
            </a:r>
            <a:endParaRPr lang="en-US" sz="6000"/>
          </a:p>
          <a:p>
            <a:r>
              <a:rPr lang="en-US" sz="6000"/>
              <a:t>một, hai, ba,… 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13719" y="16002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08511" y="28057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805324" y="2805784"/>
            <a:ext cx="2123468" cy="1270916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09818" y="4139285"/>
            <a:ext cx="4295089" cy="1270915"/>
          </a:xfrm>
          <a:prstGeom prst="rect">
            <a:avLst/>
          </a:prstGeom>
          <a:solidFill>
            <a:srgbClr val="FBDDED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4175919" y="1600200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466726" y="160020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im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371726" y="1600200"/>
            <a:ext cx="21287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um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837260" y="4306140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/>
                <a:ea typeface="Arial-Rounded"/>
                <a:cs typeface="Arial-Rounded"/>
              </a:rPr>
              <a:t>́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24" grpId="0"/>
      <p:bldP spid="26" grpId="0"/>
      <p:bldP spid="25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1119" y="1513939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044" y="3943350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3419" y="3943350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1419" y="3943350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814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93973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0195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367506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2869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80869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0844" y="3943350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89420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76021" y="3943350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927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462</Words>
  <Application>Microsoft Office PowerPoint</Application>
  <PresentationFormat>Custom</PresentationFormat>
  <Paragraphs>153</Paragraphs>
  <Slides>35</Slides>
  <Notes>11</Notes>
  <HiddenSlides>0</HiddenSlides>
  <MMClips>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338</cp:revision>
  <dcterms:created xsi:type="dcterms:W3CDTF">2021-05-08T14:00:55Z</dcterms:created>
  <dcterms:modified xsi:type="dcterms:W3CDTF">2023-07-24T05:49:44Z</dcterms:modified>
</cp:coreProperties>
</file>