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43"/>
  </p:notesMasterIdLst>
  <p:sldIdLst>
    <p:sldId id="357" r:id="rId4"/>
    <p:sldId id="257" r:id="rId5"/>
    <p:sldId id="313" r:id="rId6"/>
    <p:sldId id="259" r:id="rId7"/>
    <p:sldId id="289" r:id="rId8"/>
    <p:sldId id="301" r:id="rId9"/>
    <p:sldId id="298" r:id="rId10"/>
    <p:sldId id="299" r:id="rId11"/>
    <p:sldId id="360" r:id="rId12"/>
    <p:sldId id="303" r:id="rId13"/>
    <p:sldId id="359" r:id="rId14"/>
    <p:sldId id="297" r:id="rId15"/>
    <p:sldId id="309" r:id="rId16"/>
    <p:sldId id="307" r:id="rId17"/>
    <p:sldId id="306" r:id="rId18"/>
    <p:sldId id="341" r:id="rId19"/>
    <p:sldId id="262" r:id="rId20"/>
    <p:sldId id="342" r:id="rId21"/>
    <p:sldId id="286" r:id="rId22"/>
    <p:sldId id="356" r:id="rId23"/>
    <p:sldId id="268" r:id="rId24"/>
    <p:sldId id="310" r:id="rId25"/>
    <p:sldId id="312" r:id="rId26"/>
    <p:sldId id="281" r:id="rId27"/>
    <p:sldId id="282" r:id="rId28"/>
    <p:sldId id="284" r:id="rId29"/>
    <p:sldId id="305" r:id="rId30"/>
    <p:sldId id="311" r:id="rId31"/>
    <p:sldId id="308" r:id="rId32"/>
    <p:sldId id="275" r:id="rId33"/>
    <p:sldId id="348" r:id="rId34"/>
    <p:sldId id="349" r:id="rId35"/>
    <p:sldId id="350" r:id="rId36"/>
    <p:sldId id="351" r:id="rId37"/>
    <p:sldId id="352" r:id="rId38"/>
    <p:sldId id="353" r:id="rId39"/>
    <p:sldId id="354" r:id="rId40"/>
    <p:sldId id="355" r:id="rId41"/>
    <p:sldId id="358" r:id="rId42"/>
  </p:sldIdLst>
  <p:sldSz cx="12161838"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55DB4"/>
    <a:srgbClr val="0000CC"/>
    <a:srgbClr val="FFD347"/>
    <a:srgbClr val="F8CF92"/>
    <a:srgbClr val="FADEB4"/>
    <a:srgbClr val="71DAFF"/>
    <a:srgbClr val="640021"/>
    <a:srgbClr val="FAE14C"/>
    <a:srgbClr val="FCC94A"/>
    <a:srgbClr val="FFD8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735" autoAdjust="0"/>
    <p:restoredTop sz="91103" autoAdjust="0"/>
  </p:normalViewPr>
  <p:slideViewPr>
    <p:cSldViewPr>
      <p:cViewPr varScale="1">
        <p:scale>
          <a:sx n="68" d="100"/>
          <a:sy n="68" d="100"/>
        </p:scale>
        <p:origin x="510" y="60"/>
      </p:cViewPr>
      <p:guideLst>
        <p:guide orient="horz" pos="2160"/>
        <p:guide pos="3831"/>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4393E71-07F5-488B-AE25-F3CA7D5BF9F6}" type="datetimeFigureOut">
              <a:rPr lang="en-US" smtClean="0"/>
              <a:t>11/12/2021</a:t>
            </a:fld>
            <a:endParaRPr lang="en-US"/>
          </a:p>
        </p:txBody>
      </p:sp>
      <p:sp>
        <p:nvSpPr>
          <p:cNvPr id="4" name="Slide Image Placeholder 3"/>
          <p:cNvSpPr>
            <a:spLocks noGrp="1" noRot="1" noChangeAspect="1"/>
          </p:cNvSpPr>
          <p:nvPr>
            <p:ph type="sldImg" idx="2"/>
          </p:nvPr>
        </p:nvSpPr>
        <p:spPr>
          <a:xfrm>
            <a:off x="388938" y="685800"/>
            <a:ext cx="60801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6B2E6C-2AFC-4020-8547-494ABD7E6602}" type="slidenum">
              <a:rPr lang="en-US" smtClean="0"/>
              <a:t>‹#›</a:t>
            </a:fld>
            <a:endParaRPr lang="en-US"/>
          </a:p>
        </p:txBody>
      </p:sp>
    </p:spTree>
    <p:extLst>
      <p:ext uri="{BB962C8B-B14F-4D97-AF65-F5344CB8AC3E}">
        <p14:creationId xmlns:p14="http://schemas.microsoft.com/office/powerpoint/2010/main" val="19150734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4</a:t>
            </a:fld>
            <a:endParaRPr lang="en-US"/>
          </a:p>
        </p:txBody>
      </p:sp>
    </p:spTree>
    <p:extLst>
      <p:ext uri="{BB962C8B-B14F-4D97-AF65-F5344CB8AC3E}">
        <p14:creationId xmlns:p14="http://schemas.microsoft.com/office/powerpoint/2010/main" val="4650489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21</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Chói</a:t>
            </a:r>
            <a:r>
              <a:rPr lang="en-US" baseline="0"/>
              <a:t> lọi: sáng và đẹp rực rỡ. VD: Nắng hè chói lọi; “Đồn rằng chúa mở khoa thi/Bảng vàng chói lọi đỗ thì tên anh”.</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6</a:t>
            </a:fld>
            <a:endParaRPr lang="en-US"/>
          </a:p>
        </p:txBody>
      </p:sp>
    </p:spTree>
    <p:extLst>
      <p:ext uri="{BB962C8B-B14F-4D97-AF65-F5344CB8AC3E}">
        <p14:creationId xmlns:p14="http://schemas.microsoft.com/office/powerpoint/2010/main" val="30956807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phà</a:t>
            </a:r>
          </a:p>
        </p:txBody>
      </p:sp>
      <p:sp>
        <p:nvSpPr>
          <p:cNvPr id="4" name="Slide Number Placeholder 3"/>
          <p:cNvSpPr>
            <a:spLocks noGrp="1"/>
          </p:cNvSpPr>
          <p:nvPr>
            <p:ph type="sldNum" sz="quarter" idx="10"/>
          </p:nvPr>
        </p:nvSpPr>
        <p:spPr/>
        <p:txBody>
          <a:bodyPr/>
          <a:lstStyle/>
          <a:p>
            <a:fld id="{2D6B2E6C-2AFC-4020-8547-494ABD7E6602}" type="slidenum">
              <a:rPr lang="en-US" smtClean="0"/>
              <a:t>7</a:t>
            </a:fld>
            <a:endParaRPr lang="en-US"/>
          </a:p>
        </p:txBody>
      </p:sp>
    </p:spTree>
    <p:extLst>
      <p:ext uri="{BB962C8B-B14F-4D97-AF65-F5344CB8AC3E}">
        <p14:creationId xmlns:p14="http://schemas.microsoft.com/office/powerpoint/2010/main" val="22113431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Cổ</a:t>
            </a:r>
            <a:r>
              <a:rPr lang="en-US" baseline="0"/>
              <a:t> vũ</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8</a:t>
            </a:fld>
            <a:endParaRPr lang="en-US"/>
          </a:p>
        </p:txBody>
      </p:sp>
    </p:spTree>
    <p:extLst>
      <p:ext uri="{BB962C8B-B14F-4D97-AF65-F5344CB8AC3E}">
        <p14:creationId xmlns:p14="http://schemas.microsoft.com/office/powerpoint/2010/main" val="26384621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10</a:t>
            </a:fld>
            <a:endParaRPr lang="en-US"/>
          </a:p>
        </p:txBody>
      </p:sp>
    </p:spTree>
    <p:extLst>
      <p:ext uri="{BB962C8B-B14F-4D97-AF65-F5344CB8AC3E}">
        <p14:creationId xmlns:p14="http://schemas.microsoft.com/office/powerpoint/2010/main" val="2517951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chú</a:t>
            </a:r>
            <a:r>
              <a:rPr lang="en-US" baseline="0"/>
              <a:t> ý giải thích cho HS hiểu tác dụng của dấu ngoặc kép.</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12</a:t>
            </a:fld>
            <a:endParaRPr lang="en-US"/>
          </a:p>
        </p:txBody>
      </p:sp>
    </p:spTree>
    <p:extLst>
      <p:ext uri="{BB962C8B-B14F-4D97-AF65-F5344CB8AC3E}">
        <p14:creationId xmlns:p14="http://schemas.microsoft.com/office/powerpoint/2010/main" val="15601939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chú</a:t>
            </a:r>
            <a:r>
              <a:rPr lang="en-US" baseline="0"/>
              <a:t> ý giải thích cho HS hiểu tác dụng của dấu ngoặc kép.</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6B2E6C-2AFC-4020-8547-494ABD7E660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367743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16</a:t>
            </a:fld>
            <a:endParaRPr lang="en-US"/>
          </a:p>
        </p:txBody>
      </p:sp>
    </p:spTree>
    <p:extLst>
      <p:ext uri="{BB962C8B-B14F-4D97-AF65-F5344CB8AC3E}">
        <p14:creationId xmlns:p14="http://schemas.microsoft.com/office/powerpoint/2010/main" val="20504671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Câu</a:t>
            </a:r>
            <a:r>
              <a:rPr lang="en-US" baseline="0"/>
              <a:t> dài nên GV hướng dẫn viết bảng nhé</a:t>
            </a:r>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19</a:t>
            </a:fld>
            <a:endParaRPr lang="en-US"/>
          </a:p>
        </p:txBody>
      </p:sp>
    </p:spTree>
    <p:extLst>
      <p:ext uri="{BB962C8B-B14F-4D97-AF65-F5344CB8AC3E}">
        <p14:creationId xmlns:p14="http://schemas.microsoft.com/office/powerpoint/2010/main" val="23321841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2138" y="2130426"/>
            <a:ext cx="10337562" cy="1470025"/>
          </a:xfrm>
        </p:spPr>
        <p:txBody>
          <a:bodyPr/>
          <a:lstStyle/>
          <a:p>
            <a:r>
              <a:rPr lang="en-US"/>
              <a:t>Click to edit Master title style</a:t>
            </a:r>
          </a:p>
        </p:txBody>
      </p:sp>
      <p:sp>
        <p:nvSpPr>
          <p:cNvPr id="3" name="Subtitle 2"/>
          <p:cNvSpPr>
            <a:spLocks noGrp="1"/>
          </p:cNvSpPr>
          <p:nvPr>
            <p:ph type="subTitle" idx="1"/>
          </p:nvPr>
        </p:nvSpPr>
        <p:spPr>
          <a:xfrm>
            <a:off x="1824276" y="3886200"/>
            <a:ext cx="8513287"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59D0918-B3BC-4D15-9AF8-385E8378AD06}" type="datetimeFigureOut">
              <a:rPr lang="en-US" smtClean="0"/>
              <a:t>11/12/2021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9145796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9D0918-B3BC-4D15-9AF8-385E8378AD06}" type="datetimeFigureOut">
              <a:rPr lang="en-US" smtClean="0"/>
              <a:t>11/12/2021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1596012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28995" y="274639"/>
            <a:ext cx="3637994"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08678" y="274639"/>
            <a:ext cx="1071762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9D0918-B3BC-4D15-9AF8-385E8378AD06}" type="datetimeFigureOut">
              <a:rPr lang="en-US" smtClean="0"/>
              <a:t>11/12/2021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484529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2138" y="2130429"/>
            <a:ext cx="10337562" cy="1470025"/>
          </a:xfrm>
        </p:spPr>
        <p:txBody>
          <a:bodyPr/>
          <a:lstStyle/>
          <a:p>
            <a:r>
              <a:rPr lang="en-US"/>
              <a:t>Click to edit Master title style</a:t>
            </a:r>
          </a:p>
        </p:txBody>
      </p:sp>
      <p:sp>
        <p:nvSpPr>
          <p:cNvPr id="3" name="Subtitle 2"/>
          <p:cNvSpPr>
            <a:spLocks noGrp="1"/>
          </p:cNvSpPr>
          <p:nvPr>
            <p:ph type="subTitle" idx="1"/>
          </p:nvPr>
        </p:nvSpPr>
        <p:spPr>
          <a:xfrm>
            <a:off x="1824276" y="3886200"/>
            <a:ext cx="8513287" cy="1752600"/>
          </a:xfrm>
        </p:spPr>
        <p:txBody>
          <a:bodyPr/>
          <a:lstStyle>
            <a:lvl1pPr marL="0" indent="0" algn="ctr">
              <a:buNone/>
              <a:defRPr>
                <a:solidFill>
                  <a:schemeClr val="tx1">
                    <a:tint val="75000"/>
                  </a:schemeClr>
                </a:solidFill>
              </a:defRPr>
            </a:lvl1pPr>
            <a:lvl2pPr marL="456046" indent="0" algn="ctr">
              <a:buNone/>
              <a:defRPr>
                <a:solidFill>
                  <a:schemeClr val="tx1">
                    <a:tint val="75000"/>
                  </a:schemeClr>
                </a:solidFill>
              </a:defRPr>
            </a:lvl2pPr>
            <a:lvl3pPr marL="912091" indent="0" algn="ctr">
              <a:buNone/>
              <a:defRPr>
                <a:solidFill>
                  <a:schemeClr val="tx1">
                    <a:tint val="75000"/>
                  </a:schemeClr>
                </a:solidFill>
              </a:defRPr>
            </a:lvl3pPr>
            <a:lvl4pPr marL="1368137" indent="0" algn="ctr">
              <a:buNone/>
              <a:defRPr>
                <a:solidFill>
                  <a:schemeClr val="tx1">
                    <a:tint val="75000"/>
                  </a:schemeClr>
                </a:solidFill>
              </a:defRPr>
            </a:lvl4pPr>
            <a:lvl5pPr marL="1824182" indent="0" algn="ctr">
              <a:buNone/>
              <a:defRPr>
                <a:solidFill>
                  <a:schemeClr val="tx1">
                    <a:tint val="75000"/>
                  </a:schemeClr>
                </a:solidFill>
              </a:defRPr>
            </a:lvl5pPr>
            <a:lvl6pPr marL="2280228" indent="0" algn="ctr">
              <a:buNone/>
              <a:defRPr>
                <a:solidFill>
                  <a:schemeClr val="tx1">
                    <a:tint val="75000"/>
                  </a:schemeClr>
                </a:solidFill>
              </a:defRPr>
            </a:lvl6pPr>
            <a:lvl7pPr marL="2736273" indent="0" algn="ctr">
              <a:buNone/>
              <a:defRPr>
                <a:solidFill>
                  <a:schemeClr val="tx1">
                    <a:tint val="75000"/>
                  </a:schemeClr>
                </a:solidFill>
              </a:defRPr>
            </a:lvl7pPr>
            <a:lvl8pPr marL="3192319" indent="0" algn="ctr">
              <a:buNone/>
              <a:defRPr>
                <a:solidFill>
                  <a:schemeClr val="tx1">
                    <a:tint val="75000"/>
                  </a:schemeClr>
                </a:solidFill>
              </a:defRPr>
            </a:lvl8pPr>
            <a:lvl9pPr marL="364836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59D0918-B3BC-4D15-9AF8-385E8378AD06}" type="datetimeFigureOut">
              <a:rPr lang="en-US" smtClean="0"/>
              <a:t>11/12/2021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1965465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9D0918-B3BC-4D15-9AF8-385E8378AD06}" type="datetimeFigureOut">
              <a:rPr lang="en-US" smtClean="0"/>
              <a:t>11/12/2021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3394271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0702" y="4406902"/>
            <a:ext cx="10337562" cy="1362075"/>
          </a:xfrm>
        </p:spPr>
        <p:txBody>
          <a:bodyPr anchor="t"/>
          <a:lstStyle>
            <a:lvl1pPr algn="l">
              <a:defRPr sz="3990" b="1" cap="all"/>
            </a:lvl1pPr>
          </a:lstStyle>
          <a:p>
            <a:r>
              <a:rPr lang="en-US"/>
              <a:t>Click to edit Master title style</a:t>
            </a:r>
          </a:p>
        </p:txBody>
      </p:sp>
      <p:sp>
        <p:nvSpPr>
          <p:cNvPr id="3" name="Text Placeholder 2"/>
          <p:cNvSpPr>
            <a:spLocks noGrp="1"/>
          </p:cNvSpPr>
          <p:nvPr>
            <p:ph type="body" idx="1"/>
          </p:nvPr>
        </p:nvSpPr>
        <p:spPr>
          <a:xfrm>
            <a:off x="960702" y="2906713"/>
            <a:ext cx="10337562" cy="1500187"/>
          </a:xfrm>
        </p:spPr>
        <p:txBody>
          <a:bodyPr anchor="b"/>
          <a:lstStyle>
            <a:lvl1pPr marL="0" indent="0">
              <a:buNone/>
              <a:defRPr sz="1995">
                <a:solidFill>
                  <a:schemeClr val="tx1">
                    <a:tint val="75000"/>
                  </a:schemeClr>
                </a:solidFill>
              </a:defRPr>
            </a:lvl1pPr>
            <a:lvl2pPr marL="456046" indent="0">
              <a:buNone/>
              <a:defRPr sz="1795">
                <a:solidFill>
                  <a:schemeClr val="tx1">
                    <a:tint val="75000"/>
                  </a:schemeClr>
                </a:solidFill>
              </a:defRPr>
            </a:lvl2pPr>
            <a:lvl3pPr marL="912091" indent="0">
              <a:buNone/>
              <a:defRPr sz="1596">
                <a:solidFill>
                  <a:schemeClr val="tx1">
                    <a:tint val="75000"/>
                  </a:schemeClr>
                </a:solidFill>
              </a:defRPr>
            </a:lvl3pPr>
            <a:lvl4pPr marL="1368137" indent="0">
              <a:buNone/>
              <a:defRPr sz="1397">
                <a:solidFill>
                  <a:schemeClr val="tx1">
                    <a:tint val="75000"/>
                  </a:schemeClr>
                </a:solidFill>
              </a:defRPr>
            </a:lvl4pPr>
            <a:lvl5pPr marL="1824182" indent="0">
              <a:buNone/>
              <a:defRPr sz="1397">
                <a:solidFill>
                  <a:schemeClr val="tx1">
                    <a:tint val="75000"/>
                  </a:schemeClr>
                </a:solidFill>
              </a:defRPr>
            </a:lvl5pPr>
            <a:lvl6pPr marL="2280228" indent="0">
              <a:buNone/>
              <a:defRPr sz="1397">
                <a:solidFill>
                  <a:schemeClr val="tx1">
                    <a:tint val="75000"/>
                  </a:schemeClr>
                </a:solidFill>
              </a:defRPr>
            </a:lvl6pPr>
            <a:lvl7pPr marL="2736273" indent="0">
              <a:buNone/>
              <a:defRPr sz="1397">
                <a:solidFill>
                  <a:schemeClr val="tx1">
                    <a:tint val="75000"/>
                  </a:schemeClr>
                </a:solidFill>
              </a:defRPr>
            </a:lvl7pPr>
            <a:lvl8pPr marL="3192319" indent="0">
              <a:buNone/>
              <a:defRPr sz="1397">
                <a:solidFill>
                  <a:schemeClr val="tx1">
                    <a:tint val="75000"/>
                  </a:schemeClr>
                </a:solidFill>
              </a:defRPr>
            </a:lvl8pPr>
            <a:lvl9pPr marL="3648365" indent="0">
              <a:buNone/>
              <a:defRPr sz="139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59D0918-B3BC-4D15-9AF8-385E8378AD06}" type="datetimeFigureOut">
              <a:rPr lang="en-US" smtClean="0"/>
              <a:t>11/12/2021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1484352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08679" y="1600202"/>
            <a:ext cx="7176750" cy="4525963"/>
          </a:xfrm>
        </p:spPr>
        <p:txBody>
          <a:bodyPr/>
          <a:lstStyle>
            <a:lvl1pPr>
              <a:defRPr sz="2793"/>
            </a:lvl1pPr>
            <a:lvl2pPr>
              <a:defRPr sz="2394"/>
            </a:lvl2pPr>
            <a:lvl3pPr>
              <a:defRPr sz="1995"/>
            </a:lvl3pPr>
            <a:lvl4pPr>
              <a:defRPr sz="1795"/>
            </a:lvl4pPr>
            <a:lvl5pPr>
              <a:defRPr sz="1795"/>
            </a:lvl5pPr>
            <a:lvl6pPr>
              <a:defRPr sz="1795"/>
            </a:lvl6pPr>
            <a:lvl7pPr>
              <a:defRPr sz="1795"/>
            </a:lvl7pPr>
            <a:lvl8pPr>
              <a:defRPr sz="1795"/>
            </a:lvl8pPr>
            <a:lvl9pPr>
              <a:defRPr sz="179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188127" y="1600202"/>
            <a:ext cx="7178863" cy="4525963"/>
          </a:xfrm>
        </p:spPr>
        <p:txBody>
          <a:bodyPr/>
          <a:lstStyle>
            <a:lvl1pPr>
              <a:defRPr sz="2793"/>
            </a:lvl1pPr>
            <a:lvl2pPr>
              <a:defRPr sz="2394"/>
            </a:lvl2pPr>
            <a:lvl3pPr>
              <a:defRPr sz="1995"/>
            </a:lvl3pPr>
            <a:lvl4pPr>
              <a:defRPr sz="1795"/>
            </a:lvl4pPr>
            <a:lvl5pPr>
              <a:defRPr sz="1795"/>
            </a:lvl5pPr>
            <a:lvl6pPr>
              <a:defRPr sz="1795"/>
            </a:lvl6pPr>
            <a:lvl7pPr>
              <a:defRPr sz="1795"/>
            </a:lvl7pPr>
            <a:lvl8pPr>
              <a:defRPr sz="1795"/>
            </a:lvl8pPr>
            <a:lvl9pPr>
              <a:defRPr sz="179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59D0918-B3BC-4D15-9AF8-385E8378AD06}" type="datetimeFigureOut">
              <a:rPr lang="en-US" smtClean="0"/>
              <a:t>11/12/2021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18693804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8092" y="274639"/>
            <a:ext cx="10945654"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8095" y="1535114"/>
            <a:ext cx="5373590" cy="639763"/>
          </a:xfrm>
        </p:spPr>
        <p:txBody>
          <a:bodyPr anchor="b"/>
          <a:lstStyle>
            <a:lvl1pPr marL="0" indent="0">
              <a:buNone/>
              <a:defRPr sz="2394" b="1"/>
            </a:lvl1pPr>
            <a:lvl2pPr marL="456046" indent="0">
              <a:buNone/>
              <a:defRPr sz="1995" b="1"/>
            </a:lvl2pPr>
            <a:lvl3pPr marL="912091" indent="0">
              <a:buNone/>
              <a:defRPr sz="1795" b="1"/>
            </a:lvl3pPr>
            <a:lvl4pPr marL="1368137" indent="0">
              <a:buNone/>
              <a:defRPr sz="1596" b="1"/>
            </a:lvl4pPr>
            <a:lvl5pPr marL="1824182" indent="0">
              <a:buNone/>
              <a:defRPr sz="1596" b="1"/>
            </a:lvl5pPr>
            <a:lvl6pPr marL="2280228" indent="0">
              <a:buNone/>
              <a:defRPr sz="1596" b="1"/>
            </a:lvl6pPr>
            <a:lvl7pPr marL="2736273" indent="0">
              <a:buNone/>
              <a:defRPr sz="1596" b="1"/>
            </a:lvl7pPr>
            <a:lvl8pPr marL="3192319" indent="0">
              <a:buNone/>
              <a:defRPr sz="1596" b="1"/>
            </a:lvl8pPr>
            <a:lvl9pPr marL="3648365" indent="0">
              <a:buNone/>
              <a:defRPr sz="1596" b="1"/>
            </a:lvl9pPr>
          </a:lstStyle>
          <a:p>
            <a:pPr lvl="0"/>
            <a:r>
              <a:rPr lang="en-US"/>
              <a:t>Click to edit Master text styles</a:t>
            </a:r>
          </a:p>
        </p:txBody>
      </p:sp>
      <p:sp>
        <p:nvSpPr>
          <p:cNvPr id="4" name="Content Placeholder 3"/>
          <p:cNvSpPr>
            <a:spLocks noGrp="1"/>
          </p:cNvSpPr>
          <p:nvPr>
            <p:ph sz="half" idx="2"/>
          </p:nvPr>
        </p:nvSpPr>
        <p:spPr>
          <a:xfrm>
            <a:off x="608095" y="2174875"/>
            <a:ext cx="5373590" cy="3951288"/>
          </a:xfrm>
        </p:spPr>
        <p:txBody>
          <a:bodyPr/>
          <a:lstStyle>
            <a:lvl1pPr>
              <a:defRPr sz="2394"/>
            </a:lvl1pPr>
            <a:lvl2pPr>
              <a:defRPr sz="1995"/>
            </a:lvl2pPr>
            <a:lvl3pPr>
              <a:defRPr sz="1795"/>
            </a:lvl3pPr>
            <a:lvl4pPr>
              <a:defRPr sz="1596"/>
            </a:lvl4pPr>
            <a:lvl5pPr>
              <a:defRPr sz="1596"/>
            </a:lvl5pPr>
            <a:lvl6pPr>
              <a:defRPr sz="1596"/>
            </a:lvl6pPr>
            <a:lvl7pPr>
              <a:defRPr sz="1596"/>
            </a:lvl7pPr>
            <a:lvl8pPr>
              <a:defRPr sz="1596"/>
            </a:lvl8pPr>
            <a:lvl9pPr>
              <a:defRPr sz="159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8048" y="1535114"/>
            <a:ext cx="5375701" cy="639763"/>
          </a:xfrm>
        </p:spPr>
        <p:txBody>
          <a:bodyPr anchor="b"/>
          <a:lstStyle>
            <a:lvl1pPr marL="0" indent="0">
              <a:buNone/>
              <a:defRPr sz="2394" b="1"/>
            </a:lvl1pPr>
            <a:lvl2pPr marL="456046" indent="0">
              <a:buNone/>
              <a:defRPr sz="1995" b="1"/>
            </a:lvl2pPr>
            <a:lvl3pPr marL="912091" indent="0">
              <a:buNone/>
              <a:defRPr sz="1795" b="1"/>
            </a:lvl3pPr>
            <a:lvl4pPr marL="1368137" indent="0">
              <a:buNone/>
              <a:defRPr sz="1596" b="1"/>
            </a:lvl4pPr>
            <a:lvl5pPr marL="1824182" indent="0">
              <a:buNone/>
              <a:defRPr sz="1596" b="1"/>
            </a:lvl5pPr>
            <a:lvl6pPr marL="2280228" indent="0">
              <a:buNone/>
              <a:defRPr sz="1596" b="1"/>
            </a:lvl6pPr>
            <a:lvl7pPr marL="2736273" indent="0">
              <a:buNone/>
              <a:defRPr sz="1596" b="1"/>
            </a:lvl7pPr>
            <a:lvl8pPr marL="3192319" indent="0">
              <a:buNone/>
              <a:defRPr sz="1596" b="1"/>
            </a:lvl8pPr>
            <a:lvl9pPr marL="3648365" indent="0">
              <a:buNone/>
              <a:defRPr sz="1596" b="1"/>
            </a:lvl9pPr>
          </a:lstStyle>
          <a:p>
            <a:pPr lvl="0"/>
            <a:r>
              <a:rPr lang="en-US"/>
              <a:t>Click to edit Master text styles</a:t>
            </a:r>
          </a:p>
        </p:txBody>
      </p:sp>
      <p:sp>
        <p:nvSpPr>
          <p:cNvPr id="6" name="Content Placeholder 5"/>
          <p:cNvSpPr>
            <a:spLocks noGrp="1"/>
          </p:cNvSpPr>
          <p:nvPr>
            <p:ph sz="quarter" idx="4"/>
          </p:nvPr>
        </p:nvSpPr>
        <p:spPr>
          <a:xfrm>
            <a:off x="6178048" y="2174875"/>
            <a:ext cx="5375701" cy="3951288"/>
          </a:xfrm>
        </p:spPr>
        <p:txBody>
          <a:bodyPr/>
          <a:lstStyle>
            <a:lvl1pPr>
              <a:defRPr sz="2394"/>
            </a:lvl1pPr>
            <a:lvl2pPr>
              <a:defRPr sz="1995"/>
            </a:lvl2pPr>
            <a:lvl3pPr>
              <a:defRPr sz="1795"/>
            </a:lvl3pPr>
            <a:lvl4pPr>
              <a:defRPr sz="1596"/>
            </a:lvl4pPr>
            <a:lvl5pPr>
              <a:defRPr sz="1596"/>
            </a:lvl5pPr>
            <a:lvl6pPr>
              <a:defRPr sz="1596"/>
            </a:lvl6pPr>
            <a:lvl7pPr>
              <a:defRPr sz="1596"/>
            </a:lvl7pPr>
            <a:lvl8pPr>
              <a:defRPr sz="1596"/>
            </a:lvl8pPr>
            <a:lvl9pPr>
              <a:defRPr sz="159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59D0918-B3BC-4D15-9AF8-385E8378AD06}" type="datetimeFigureOut">
              <a:rPr lang="en-US" smtClean="0"/>
              <a:t>11/12/2021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17129297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59D0918-B3BC-4D15-9AF8-385E8378AD06}" type="datetimeFigureOut">
              <a:rPr lang="en-US" smtClean="0"/>
              <a:t>11/12/2021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17945985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9D0918-B3BC-4D15-9AF8-385E8378AD06}" type="datetimeFigureOut">
              <a:rPr lang="en-US" smtClean="0"/>
              <a:t>11/12/2021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6254949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8094" y="273050"/>
            <a:ext cx="4001161" cy="1162051"/>
          </a:xfrm>
        </p:spPr>
        <p:txBody>
          <a:bodyPr anchor="b"/>
          <a:lstStyle>
            <a:lvl1pPr algn="l">
              <a:defRPr sz="1995" b="1"/>
            </a:lvl1pPr>
          </a:lstStyle>
          <a:p>
            <a:r>
              <a:rPr lang="en-US"/>
              <a:t>Click to edit Master title style</a:t>
            </a:r>
          </a:p>
        </p:txBody>
      </p:sp>
      <p:sp>
        <p:nvSpPr>
          <p:cNvPr id="3" name="Content Placeholder 2"/>
          <p:cNvSpPr>
            <a:spLocks noGrp="1"/>
          </p:cNvSpPr>
          <p:nvPr>
            <p:ph idx="1"/>
          </p:nvPr>
        </p:nvSpPr>
        <p:spPr>
          <a:xfrm>
            <a:off x="4754941" y="273054"/>
            <a:ext cx="6798806" cy="5853113"/>
          </a:xfrm>
        </p:spPr>
        <p:txBody>
          <a:bodyPr/>
          <a:lstStyle>
            <a:lvl1pPr>
              <a:defRPr sz="3192"/>
            </a:lvl1pPr>
            <a:lvl2pPr>
              <a:defRPr sz="2793"/>
            </a:lvl2pPr>
            <a:lvl3pPr>
              <a:defRPr sz="2394"/>
            </a:lvl3pPr>
            <a:lvl4pPr>
              <a:defRPr sz="1995"/>
            </a:lvl4pPr>
            <a:lvl5pPr>
              <a:defRPr sz="1995"/>
            </a:lvl5pPr>
            <a:lvl6pPr>
              <a:defRPr sz="1995"/>
            </a:lvl6pPr>
            <a:lvl7pPr>
              <a:defRPr sz="1995"/>
            </a:lvl7pPr>
            <a:lvl8pPr>
              <a:defRPr sz="1995"/>
            </a:lvl8pPr>
            <a:lvl9pPr>
              <a:defRPr sz="199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8094" y="1435103"/>
            <a:ext cx="4001161" cy="4691063"/>
          </a:xfrm>
        </p:spPr>
        <p:txBody>
          <a:bodyPr/>
          <a:lstStyle>
            <a:lvl1pPr marL="0" indent="0">
              <a:buNone/>
              <a:defRPr sz="1397"/>
            </a:lvl1pPr>
            <a:lvl2pPr marL="456046" indent="0">
              <a:buNone/>
              <a:defRPr sz="1197"/>
            </a:lvl2pPr>
            <a:lvl3pPr marL="912091" indent="0">
              <a:buNone/>
              <a:defRPr sz="998"/>
            </a:lvl3pPr>
            <a:lvl4pPr marL="1368137" indent="0">
              <a:buNone/>
              <a:defRPr sz="898"/>
            </a:lvl4pPr>
            <a:lvl5pPr marL="1824182" indent="0">
              <a:buNone/>
              <a:defRPr sz="898"/>
            </a:lvl5pPr>
            <a:lvl6pPr marL="2280228" indent="0">
              <a:buNone/>
              <a:defRPr sz="898"/>
            </a:lvl6pPr>
            <a:lvl7pPr marL="2736273" indent="0">
              <a:buNone/>
              <a:defRPr sz="898"/>
            </a:lvl7pPr>
            <a:lvl8pPr marL="3192319" indent="0">
              <a:buNone/>
              <a:defRPr sz="898"/>
            </a:lvl8pPr>
            <a:lvl9pPr marL="3648365" indent="0">
              <a:buNone/>
              <a:defRPr sz="898"/>
            </a:lvl9pPr>
          </a:lstStyle>
          <a:p>
            <a:pPr lvl="0"/>
            <a:r>
              <a:rPr lang="en-US"/>
              <a:t>Click to edit Master text styles</a:t>
            </a:r>
          </a:p>
        </p:txBody>
      </p:sp>
      <p:sp>
        <p:nvSpPr>
          <p:cNvPr id="5" name="Date Placeholder 4"/>
          <p:cNvSpPr>
            <a:spLocks noGrp="1"/>
          </p:cNvSpPr>
          <p:nvPr>
            <p:ph type="dt" sz="half" idx="10"/>
          </p:nvPr>
        </p:nvSpPr>
        <p:spPr/>
        <p:txBody>
          <a:bodyPr/>
          <a:lstStyle/>
          <a:p>
            <a:fld id="{D59D0918-B3BC-4D15-9AF8-385E8378AD06}" type="datetimeFigureOut">
              <a:rPr lang="en-US" smtClean="0"/>
              <a:t>11/12/2021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3360352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9D0918-B3BC-4D15-9AF8-385E8378AD06}" type="datetimeFigureOut">
              <a:rPr lang="en-US" smtClean="0"/>
              <a:t>11/12/2021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0226305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3805" y="4800601"/>
            <a:ext cx="7297103" cy="566739"/>
          </a:xfrm>
        </p:spPr>
        <p:txBody>
          <a:bodyPr anchor="b"/>
          <a:lstStyle>
            <a:lvl1pPr algn="l">
              <a:defRPr sz="1995" b="1"/>
            </a:lvl1pPr>
          </a:lstStyle>
          <a:p>
            <a:r>
              <a:rPr lang="en-US"/>
              <a:t>Click to edit Master title style</a:t>
            </a:r>
          </a:p>
        </p:txBody>
      </p:sp>
      <p:sp>
        <p:nvSpPr>
          <p:cNvPr id="3" name="Picture Placeholder 2"/>
          <p:cNvSpPr>
            <a:spLocks noGrp="1"/>
          </p:cNvSpPr>
          <p:nvPr>
            <p:ph type="pic" idx="1"/>
          </p:nvPr>
        </p:nvSpPr>
        <p:spPr>
          <a:xfrm>
            <a:off x="2383805" y="612775"/>
            <a:ext cx="7297103" cy="4114800"/>
          </a:xfrm>
        </p:spPr>
        <p:txBody>
          <a:bodyPr/>
          <a:lstStyle>
            <a:lvl1pPr marL="0" indent="0">
              <a:buNone/>
              <a:defRPr sz="3192"/>
            </a:lvl1pPr>
            <a:lvl2pPr marL="456046" indent="0">
              <a:buNone/>
              <a:defRPr sz="2793"/>
            </a:lvl2pPr>
            <a:lvl3pPr marL="912091" indent="0">
              <a:buNone/>
              <a:defRPr sz="2394"/>
            </a:lvl3pPr>
            <a:lvl4pPr marL="1368137" indent="0">
              <a:buNone/>
              <a:defRPr sz="1995"/>
            </a:lvl4pPr>
            <a:lvl5pPr marL="1824182" indent="0">
              <a:buNone/>
              <a:defRPr sz="1995"/>
            </a:lvl5pPr>
            <a:lvl6pPr marL="2280228" indent="0">
              <a:buNone/>
              <a:defRPr sz="1995"/>
            </a:lvl6pPr>
            <a:lvl7pPr marL="2736273" indent="0">
              <a:buNone/>
              <a:defRPr sz="1995"/>
            </a:lvl7pPr>
            <a:lvl8pPr marL="3192319" indent="0">
              <a:buNone/>
              <a:defRPr sz="1995"/>
            </a:lvl8pPr>
            <a:lvl9pPr marL="3648365" indent="0">
              <a:buNone/>
              <a:defRPr sz="1995"/>
            </a:lvl9pPr>
          </a:lstStyle>
          <a:p>
            <a:endParaRPr lang="en-US"/>
          </a:p>
        </p:txBody>
      </p:sp>
      <p:sp>
        <p:nvSpPr>
          <p:cNvPr id="4" name="Text Placeholder 3"/>
          <p:cNvSpPr>
            <a:spLocks noGrp="1"/>
          </p:cNvSpPr>
          <p:nvPr>
            <p:ph type="body" sz="half" idx="2"/>
          </p:nvPr>
        </p:nvSpPr>
        <p:spPr>
          <a:xfrm>
            <a:off x="2383805" y="5367339"/>
            <a:ext cx="7297103" cy="804863"/>
          </a:xfrm>
        </p:spPr>
        <p:txBody>
          <a:bodyPr/>
          <a:lstStyle>
            <a:lvl1pPr marL="0" indent="0">
              <a:buNone/>
              <a:defRPr sz="1397"/>
            </a:lvl1pPr>
            <a:lvl2pPr marL="456046" indent="0">
              <a:buNone/>
              <a:defRPr sz="1197"/>
            </a:lvl2pPr>
            <a:lvl3pPr marL="912091" indent="0">
              <a:buNone/>
              <a:defRPr sz="998"/>
            </a:lvl3pPr>
            <a:lvl4pPr marL="1368137" indent="0">
              <a:buNone/>
              <a:defRPr sz="898"/>
            </a:lvl4pPr>
            <a:lvl5pPr marL="1824182" indent="0">
              <a:buNone/>
              <a:defRPr sz="898"/>
            </a:lvl5pPr>
            <a:lvl6pPr marL="2280228" indent="0">
              <a:buNone/>
              <a:defRPr sz="898"/>
            </a:lvl6pPr>
            <a:lvl7pPr marL="2736273" indent="0">
              <a:buNone/>
              <a:defRPr sz="898"/>
            </a:lvl7pPr>
            <a:lvl8pPr marL="3192319" indent="0">
              <a:buNone/>
              <a:defRPr sz="898"/>
            </a:lvl8pPr>
            <a:lvl9pPr marL="3648365" indent="0">
              <a:buNone/>
              <a:defRPr sz="898"/>
            </a:lvl9pPr>
          </a:lstStyle>
          <a:p>
            <a:pPr lvl="0"/>
            <a:r>
              <a:rPr lang="en-US"/>
              <a:t>Click to edit Master text styles</a:t>
            </a:r>
          </a:p>
        </p:txBody>
      </p:sp>
      <p:sp>
        <p:nvSpPr>
          <p:cNvPr id="5" name="Date Placeholder 4"/>
          <p:cNvSpPr>
            <a:spLocks noGrp="1"/>
          </p:cNvSpPr>
          <p:nvPr>
            <p:ph type="dt" sz="half" idx="10"/>
          </p:nvPr>
        </p:nvSpPr>
        <p:spPr/>
        <p:txBody>
          <a:bodyPr/>
          <a:lstStyle/>
          <a:p>
            <a:fld id="{D59D0918-B3BC-4D15-9AF8-385E8378AD06}" type="datetimeFigureOut">
              <a:rPr lang="en-US" smtClean="0"/>
              <a:t>11/12/2021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42307196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9D0918-B3BC-4D15-9AF8-385E8378AD06}" type="datetimeFigureOut">
              <a:rPr lang="en-US" smtClean="0"/>
              <a:t>11/12/2021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2026756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28995" y="274641"/>
            <a:ext cx="3637994"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08678" y="274641"/>
            <a:ext cx="1071762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9D0918-B3BC-4D15-9AF8-385E8378AD06}" type="datetimeFigureOut">
              <a:rPr lang="en-US" smtClean="0"/>
              <a:t>11/12/2021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19619638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2138" y="2130426"/>
            <a:ext cx="10337562"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4276" y="3886200"/>
            <a:ext cx="8513287"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solidFill>
                  <a:prstClr val="black">
                    <a:tint val="75000"/>
                  </a:prstClr>
                </a:solidFill>
              </a:rPr>
              <a:pPr/>
              <a:t>11/12/2021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E638271-59F9-4398-B3B9-61938CFED46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343975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solidFill>
                  <a:prstClr val="black">
                    <a:tint val="75000"/>
                  </a:prstClr>
                </a:solidFill>
              </a:rPr>
              <a:pPr/>
              <a:t>11/12/2021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E638271-59F9-4398-B3B9-61938CFED46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503209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0702" y="4406901"/>
            <a:ext cx="10337562"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0702" y="2906713"/>
            <a:ext cx="10337562"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59D0918-B3BC-4D15-9AF8-385E8378AD06}" type="datetimeFigureOut">
              <a:rPr lang="en-US" smtClean="0">
                <a:solidFill>
                  <a:prstClr val="black">
                    <a:tint val="75000"/>
                  </a:prstClr>
                </a:solidFill>
              </a:rPr>
              <a:pPr/>
              <a:t>11/12/2021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E638271-59F9-4398-B3B9-61938CFED46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32957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08678" y="1600201"/>
            <a:ext cx="717675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8188126" y="1600201"/>
            <a:ext cx="717886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59D0918-B3BC-4D15-9AF8-385E8378AD06}" type="datetimeFigureOut">
              <a:rPr lang="en-US" smtClean="0">
                <a:solidFill>
                  <a:prstClr val="black">
                    <a:tint val="75000"/>
                  </a:prstClr>
                </a:solidFill>
              </a:rPr>
              <a:pPr/>
              <a:t>11/12/2021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E638271-59F9-4398-B3B9-61938CFED46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3710315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8092" y="274638"/>
            <a:ext cx="10945654"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8092" y="1535113"/>
            <a:ext cx="537359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8092" y="2174875"/>
            <a:ext cx="537359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8046" y="1535113"/>
            <a:ext cx="537570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8046" y="2174875"/>
            <a:ext cx="537570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59D0918-B3BC-4D15-9AF8-385E8378AD06}" type="datetimeFigureOut">
              <a:rPr lang="en-US" smtClean="0">
                <a:solidFill>
                  <a:prstClr val="black">
                    <a:tint val="75000"/>
                  </a:prstClr>
                </a:solidFill>
              </a:rPr>
              <a:pPr/>
              <a:t>11/12/2021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E638271-59F9-4398-B3B9-61938CFED46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353539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59D0918-B3BC-4D15-9AF8-385E8378AD06}" type="datetimeFigureOut">
              <a:rPr lang="en-US" smtClean="0">
                <a:solidFill>
                  <a:prstClr val="black">
                    <a:tint val="75000"/>
                  </a:prstClr>
                </a:solidFill>
              </a:rPr>
              <a:pPr/>
              <a:t>11/12/2021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E638271-59F9-4398-B3B9-61938CFED46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329540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9D0918-B3BC-4D15-9AF8-385E8378AD06}" type="datetimeFigureOut">
              <a:rPr lang="en-US" smtClean="0">
                <a:solidFill>
                  <a:prstClr val="black">
                    <a:tint val="75000"/>
                  </a:prstClr>
                </a:solidFill>
              </a:rPr>
              <a:pPr/>
              <a:t>11/12/2021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E638271-59F9-4398-B3B9-61938CFED46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410541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0702" y="4406901"/>
            <a:ext cx="10337562"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0702" y="2906713"/>
            <a:ext cx="10337562"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59D0918-B3BC-4D15-9AF8-385E8378AD06}" type="datetimeFigureOut">
              <a:rPr lang="en-US" smtClean="0"/>
              <a:t>11/12/2021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41477235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8093" y="273050"/>
            <a:ext cx="4001161"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54941" y="273051"/>
            <a:ext cx="679880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8093" y="1435101"/>
            <a:ext cx="400116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9D0918-B3BC-4D15-9AF8-385E8378AD06}" type="datetimeFigureOut">
              <a:rPr lang="en-US" smtClean="0">
                <a:solidFill>
                  <a:prstClr val="black">
                    <a:tint val="75000"/>
                  </a:prstClr>
                </a:solidFill>
              </a:rPr>
              <a:pPr/>
              <a:t>11/12/2021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E638271-59F9-4398-B3B9-61938CFED46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948596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3805" y="4800600"/>
            <a:ext cx="7297103"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3805" y="612775"/>
            <a:ext cx="7297103"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3805" y="5367338"/>
            <a:ext cx="7297103"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9D0918-B3BC-4D15-9AF8-385E8378AD06}" type="datetimeFigureOut">
              <a:rPr lang="en-US" smtClean="0">
                <a:solidFill>
                  <a:prstClr val="black">
                    <a:tint val="75000"/>
                  </a:prstClr>
                </a:solidFill>
              </a:rPr>
              <a:pPr/>
              <a:t>11/12/2021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E638271-59F9-4398-B3B9-61938CFED46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920433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solidFill>
                  <a:prstClr val="black">
                    <a:tint val="75000"/>
                  </a:prstClr>
                </a:solidFill>
              </a:rPr>
              <a:pPr/>
              <a:t>11/12/2021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E638271-59F9-4398-B3B9-61938CFED46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106492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28995" y="274639"/>
            <a:ext cx="3637994"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08678" y="274639"/>
            <a:ext cx="1071762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solidFill>
                  <a:prstClr val="black">
                    <a:tint val="75000"/>
                  </a:prstClr>
                </a:solidFill>
              </a:rPr>
              <a:pPr/>
              <a:t>11/12/2021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E638271-59F9-4398-B3B9-61938CFED46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14328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08678" y="1600201"/>
            <a:ext cx="717675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188126" y="1600201"/>
            <a:ext cx="717886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59D0918-B3BC-4D15-9AF8-385E8378AD06}" type="datetimeFigureOut">
              <a:rPr lang="en-US" smtClean="0"/>
              <a:t>11/12/2021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991400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8092" y="274638"/>
            <a:ext cx="10945654"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8092" y="1535113"/>
            <a:ext cx="537359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8092" y="2174875"/>
            <a:ext cx="537359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8046" y="1535113"/>
            <a:ext cx="537570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8046" y="2174875"/>
            <a:ext cx="537570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59D0918-B3BC-4D15-9AF8-385E8378AD06}" type="datetimeFigureOut">
              <a:rPr lang="en-US" smtClean="0"/>
              <a:t>11/12/2021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1921351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59D0918-B3BC-4D15-9AF8-385E8378AD06}" type="datetimeFigureOut">
              <a:rPr lang="en-US" smtClean="0"/>
              <a:t>11/12/2021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8805854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9D0918-B3BC-4D15-9AF8-385E8378AD06}" type="datetimeFigureOut">
              <a:rPr lang="en-US" smtClean="0"/>
              <a:t>11/12/2021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096163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8093" y="273050"/>
            <a:ext cx="4001161"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54941" y="273051"/>
            <a:ext cx="679880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8093" y="1435101"/>
            <a:ext cx="400116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59D0918-B3BC-4D15-9AF8-385E8378AD06}" type="datetimeFigureOut">
              <a:rPr lang="en-US" smtClean="0"/>
              <a:t>11/12/2021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476820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3805" y="4800600"/>
            <a:ext cx="7297103"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3805" y="612775"/>
            <a:ext cx="7297103"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3805" y="5367338"/>
            <a:ext cx="7297103"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59D0918-B3BC-4D15-9AF8-385E8378AD06}" type="datetimeFigureOut">
              <a:rPr lang="en-US" smtClean="0"/>
              <a:t>11/12/2021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688005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8092" y="274638"/>
            <a:ext cx="10945654"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8092" y="1600201"/>
            <a:ext cx="10945654"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8092" y="6356351"/>
            <a:ext cx="2837762"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9D0918-B3BC-4D15-9AF8-385E8378AD06}" type="datetimeFigureOut">
              <a:rPr lang="en-US" smtClean="0"/>
              <a:t>11/12/2021</a:t>
            </a:fld>
            <a:endParaRPr lang="en-US"/>
          </a:p>
        </p:txBody>
      </p:sp>
      <p:sp>
        <p:nvSpPr>
          <p:cNvPr id="5" name="Footer Placeholder 4"/>
          <p:cNvSpPr>
            <a:spLocks noGrp="1"/>
          </p:cNvSpPr>
          <p:nvPr>
            <p:ph type="ftr" sz="quarter" idx="3"/>
          </p:nvPr>
        </p:nvSpPr>
        <p:spPr>
          <a:xfrm>
            <a:off x="4155295" y="6356351"/>
            <a:ext cx="385124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15984" y="6356351"/>
            <a:ext cx="283776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638271-59F9-4398-B3B9-61938CFED463}" type="slidenum">
              <a:rPr lang="en-US" smtClean="0"/>
              <a:t>‹#›</a:t>
            </a:fld>
            <a:endParaRPr lang="en-US"/>
          </a:p>
        </p:txBody>
      </p:sp>
    </p:spTree>
    <p:extLst>
      <p:ext uri="{BB962C8B-B14F-4D97-AF65-F5344CB8AC3E}">
        <p14:creationId xmlns:p14="http://schemas.microsoft.com/office/powerpoint/2010/main" val="887561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8092" y="274639"/>
            <a:ext cx="10945654"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8092" y="1600202"/>
            <a:ext cx="10945654"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8092" y="6356353"/>
            <a:ext cx="2837762" cy="365125"/>
          </a:xfrm>
          <a:prstGeom prst="rect">
            <a:avLst/>
          </a:prstGeom>
        </p:spPr>
        <p:txBody>
          <a:bodyPr vert="horz" lIns="91440" tIns="45720" rIns="91440" bIns="45720" rtlCol="0" anchor="ctr"/>
          <a:lstStyle>
            <a:lvl1pPr algn="l">
              <a:defRPr sz="1197">
                <a:solidFill>
                  <a:schemeClr val="tx1">
                    <a:tint val="75000"/>
                  </a:schemeClr>
                </a:solidFill>
              </a:defRPr>
            </a:lvl1pPr>
          </a:lstStyle>
          <a:p>
            <a:fld id="{D59D0918-B3BC-4D15-9AF8-385E8378AD06}" type="datetimeFigureOut">
              <a:rPr lang="en-US" smtClean="0"/>
              <a:t>11/12/2021</a:t>
            </a:fld>
            <a:endParaRPr lang="en-US"/>
          </a:p>
        </p:txBody>
      </p:sp>
      <p:sp>
        <p:nvSpPr>
          <p:cNvPr id="5" name="Footer Placeholder 4"/>
          <p:cNvSpPr>
            <a:spLocks noGrp="1"/>
          </p:cNvSpPr>
          <p:nvPr>
            <p:ph type="ftr" sz="quarter" idx="3"/>
          </p:nvPr>
        </p:nvSpPr>
        <p:spPr>
          <a:xfrm>
            <a:off x="4155295" y="6356353"/>
            <a:ext cx="3851249" cy="365125"/>
          </a:xfrm>
          <a:prstGeom prst="rect">
            <a:avLst/>
          </a:prstGeom>
        </p:spPr>
        <p:txBody>
          <a:bodyPr vert="horz" lIns="91440" tIns="45720" rIns="91440" bIns="45720" rtlCol="0" anchor="ctr"/>
          <a:lstStyle>
            <a:lvl1pPr algn="ctr">
              <a:defRPr sz="1197">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15984" y="6356353"/>
            <a:ext cx="2837762" cy="365125"/>
          </a:xfrm>
          <a:prstGeom prst="rect">
            <a:avLst/>
          </a:prstGeom>
        </p:spPr>
        <p:txBody>
          <a:bodyPr vert="horz" lIns="91440" tIns="45720" rIns="91440" bIns="45720" rtlCol="0" anchor="ctr"/>
          <a:lstStyle>
            <a:lvl1pPr algn="r">
              <a:defRPr sz="1197">
                <a:solidFill>
                  <a:schemeClr val="tx1">
                    <a:tint val="75000"/>
                  </a:schemeClr>
                </a:solidFill>
              </a:defRPr>
            </a:lvl1pPr>
          </a:lstStyle>
          <a:p>
            <a:fld id="{AE638271-59F9-4398-B3B9-61938CFED463}" type="slidenum">
              <a:rPr lang="en-US" smtClean="0"/>
              <a:t>‹#›</a:t>
            </a:fld>
            <a:endParaRPr lang="en-US"/>
          </a:p>
        </p:txBody>
      </p:sp>
    </p:spTree>
    <p:extLst>
      <p:ext uri="{BB962C8B-B14F-4D97-AF65-F5344CB8AC3E}">
        <p14:creationId xmlns:p14="http://schemas.microsoft.com/office/powerpoint/2010/main" val="32873518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2091" rtl="0" eaLnBrk="1" latinLnBrk="0" hangingPunct="1">
        <a:spcBef>
          <a:spcPct val="0"/>
        </a:spcBef>
        <a:buNone/>
        <a:defRPr sz="4389" kern="1200">
          <a:solidFill>
            <a:schemeClr val="tx1"/>
          </a:solidFill>
          <a:latin typeface="+mj-lt"/>
          <a:ea typeface="+mj-ea"/>
          <a:cs typeface="+mj-cs"/>
        </a:defRPr>
      </a:lvl1pPr>
    </p:titleStyle>
    <p:bodyStyle>
      <a:lvl1pPr marL="342034" indent="-342034" algn="l" defTabSz="912091" rtl="0" eaLnBrk="1" latinLnBrk="0" hangingPunct="1">
        <a:spcBef>
          <a:spcPct val="20000"/>
        </a:spcBef>
        <a:buFont typeface="Arial" pitchFamily="34" charset="0"/>
        <a:buChar char="•"/>
        <a:defRPr sz="3192" kern="1200">
          <a:solidFill>
            <a:schemeClr val="tx1"/>
          </a:solidFill>
          <a:latin typeface="+mn-lt"/>
          <a:ea typeface="+mn-ea"/>
          <a:cs typeface="+mn-cs"/>
        </a:defRPr>
      </a:lvl1pPr>
      <a:lvl2pPr marL="741075" indent="-285030" algn="l" defTabSz="912091" rtl="0" eaLnBrk="1" latinLnBrk="0" hangingPunct="1">
        <a:spcBef>
          <a:spcPct val="20000"/>
        </a:spcBef>
        <a:buFont typeface="Arial" pitchFamily="34" charset="0"/>
        <a:buChar char="–"/>
        <a:defRPr sz="2793" kern="1200">
          <a:solidFill>
            <a:schemeClr val="tx1"/>
          </a:solidFill>
          <a:latin typeface="+mn-lt"/>
          <a:ea typeface="+mn-ea"/>
          <a:cs typeface="+mn-cs"/>
        </a:defRPr>
      </a:lvl2pPr>
      <a:lvl3pPr marL="1140114" indent="-228023" algn="l" defTabSz="912091" rtl="0" eaLnBrk="1" latinLnBrk="0" hangingPunct="1">
        <a:spcBef>
          <a:spcPct val="20000"/>
        </a:spcBef>
        <a:buFont typeface="Arial" pitchFamily="34" charset="0"/>
        <a:buChar char="•"/>
        <a:defRPr sz="2394" kern="1200">
          <a:solidFill>
            <a:schemeClr val="tx1"/>
          </a:solidFill>
          <a:latin typeface="+mn-lt"/>
          <a:ea typeface="+mn-ea"/>
          <a:cs typeface="+mn-cs"/>
        </a:defRPr>
      </a:lvl3pPr>
      <a:lvl4pPr marL="1596160" indent="-228023" algn="l" defTabSz="912091" rtl="0" eaLnBrk="1" latinLnBrk="0" hangingPunct="1">
        <a:spcBef>
          <a:spcPct val="20000"/>
        </a:spcBef>
        <a:buFont typeface="Arial" pitchFamily="34" charset="0"/>
        <a:buChar char="–"/>
        <a:defRPr sz="1995" kern="1200">
          <a:solidFill>
            <a:schemeClr val="tx1"/>
          </a:solidFill>
          <a:latin typeface="+mn-lt"/>
          <a:ea typeface="+mn-ea"/>
          <a:cs typeface="+mn-cs"/>
        </a:defRPr>
      </a:lvl4pPr>
      <a:lvl5pPr marL="2052206" indent="-228023" algn="l" defTabSz="912091" rtl="0" eaLnBrk="1" latinLnBrk="0" hangingPunct="1">
        <a:spcBef>
          <a:spcPct val="20000"/>
        </a:spcBef>
        <a:buFont typeface="Arial" pitchFamily="34" charset="0"/>
        <a:buChar char="»"/>
        <a:defRPr sz="1995" kern="1200">
          <a:solidFill>
            <a:schemeClr val="tx1"/>
          </a:solidFill>
          <a:latin typeface="+mn-lt"/>
          <a:ea typeface="+mn-ea"/>
          <a:cs typeface="+mn-cs"/>
        </a:defRPr>
      </a:lvl5pPr>
      <a:lvl6pPr marL="2508251" indent="-228023" algn="l" defTabSz="912091" rtl="0" eaLnBrk="1" latinLnBrk="0" hangingPunct="1">
        <a:spcBef>
          <a:spcPct val="20000"/>
        </a:spcBef>
        <a:buFont typeface="Arial" pitchFamily="34" charset="0"/>
        <a:buChar char="•"/>
        <a:defRPr sz="1995" kern="1200">
          <a:solidFill>
            <a:schemeClr val="tx1"/>
          </a:solidFill>
          <a:latin typeface="+mn-lt"/>
          <a:ea typeface="+mn-ea"/>
          <a:cs typeface="+mn-cs"/>
        </a:defRPr>
      </a:lvl6pPr>
      <a:lvl7pPr marL="2964297" indent="-228023" algn="l" defTabSz="912091" rtl="0" eaLnBrk="1" latinLnBrk="0" hangingPunct="1">
        <a:spcBef>
          <a:spcPct val="20000"/>
        </a:spcBef>
        <a:buFont typeface="Arial" pitchFamily="34" charset="0"/>
        <a:buChar char="•"/>
        <a:defRPr sz="1995" kern="1200">
          <a:solidFill>
            <a:schemeClr val="tx1"/>
          </a:solidFill>
          <a:latin typeface="+mn-lt"/>
          <a:ea typeface="+mn-ea"/>
          <a:cs typeface="+mn-cs"/>
        </a:defRPr>
      </a:lvl7pPr>
      <a:lvl8pPr marL="3420342" indent="-228023" algn="l" defTabSz="912091" rtl="0" eaLnBrk="1" latinLnBrk="0" hangingPunct="1">
        <a:spcBef>
          <a:spcPct val="20000"/>
        </a:spcBef>
        <a:buFont typeface="Arial" pitchFamily="34" charset="0"/>
        <a:buChar char="•"/>
        <a:defRPr sz="1995" kern="1200">
          <a:solidFill>
            <a:schemeClr val="tx1"/>
          </a:solidFill>
          <a:latin typeface="+mn-lt"/>
          <a:ea typeface="+mn-ea"/>
          <a:cs typeface="+mn-cs"/>
        </a:defRPr>
      </a:lvl8pPr>
      <a:lvl9pPr marL="3876388" indent="-228023" algn="l" defTabSz="912091" rtl="0" eaLnBrk="1" latinLnBrk="0" hangingPunct="1">
        <a:spcBef>
          <a:spcPct val="20000"/>
        </a:spcBef>
        <a:buFont typeface="Arial" pitchFamily="34" charset="0"/>
        <a:buChar char="•"/>
        <a:defRPr sz="1995" kern="1200">
          <a:solidFill>
            <a:schemeClr val="tx1"/>
          </a:solidFill>
          <a:latin typeface="+mn-lt"/>
          <a:ea typeface="+mn-ea"/>
          <a:cs typeface="+mn-cs"/>
        </a:defRPr>
      </a:lvl9pPr>
    </p:bodyStyle>
    <p:otherStyle>
      <a:defPPr>
        <a:defRPr lang="en-US"/>
      </a:defPPr>
      <a:lvl1pPr marL="0" algn="l" defTabSz="912091" rtl="0" eaLnBrk="1" latinLnBrk="0" hangingPunct="1">
        <a:defRPr sz="1795" kern="1200">
          <a:solidFill>
            <a:schemeClr val="tx1"/>
          </a:solidFill>
          <a:latin typeface="+mn-lt"/>
          <a:ea typeface="+mn-ea"/>
          <a:cs typeface="+mn-cs"/>
        </a:defRPr>
      </a:lvl1pPr>
      <a:lvl2pPr marL="456046" algn="l" defTabSz="912091" rtl="0" eaLnBrk="1" latinLnBrk="0" hangingPunct="1">
        <a:defRPr sz="1795" kern="1200">
          <a:solidFill>
            <a:schemeClr val="tx1"/>
          </a:solidFill>
          <a:latin typeface="+mn-lt"/>
          <a:ea typeface="+mn-ea"/>
          <a:cs typeface="+mn-cs"/>
        </a:defRPr>
      </a:lvl2pPr>
      <a:lvl3pPr marL="912091" algn="l" defTabSz="912091" rtl="0" eaLnBrk="1" latinLnBrk="0" hangingPunct="1">
        <a:defRPr sz="1795" kern="1200">
          <a:solidFill>
            <a:schemeClr val="tx1"/>
          </a:solidFill>
          <a:latin typeface="+mn-lt"/>
          <a:ea typeface="+mn-ea"/>
          <a:cs typeface="+mn-cs"/>
        </a:defRPr>
      </a:lvl3pPr>
      <a:lvl4pPr marL="1368137" algn="l" defTabSz="912091" rtl="0" eaLnBrk="1" latinLnBrk="0" hangingPunct="1">
        <a:defRPr sz="1795" kern="1200">
          <a:solidFill>
            <a:schemeClr val="tx1"/>
          </a:solidFill>
          <a:latin typeface="+mn-lt"/>
          <a:ea typeface="+mn-ea"/>
          <a:cs typeface="+mn-cs"/>
        </a:defRPr>
      </a:lvl4pPr>
      <a:lvl5pPr marL="1824182" algn="l" defTabSz="912091" rtl="0" eaLnBrk="1" latinLnBrk="0" hangingPunct="1">
        <a:defRPr sz="1795" kern="1200">
          <a:solidFill>
            <a:schemeClr val="tx1"/>
          </a:solidFill>
          <a:latin typeface="+mn-lt"/>
          <a:ea typeface="+mn-ea"/>
          <a:cs typeface="+mn-cs"/>
        </a:defRPr>
      </a:lvl5pPr>
      <a:lvl6pPr marL="2280228" algn="l" defTabSz="912091" rtl="0" eaLnBrk="1" latinLnBrk="0" hangingPunct="1">
        <a:defRPr sz="1795" kern="1200">
          <a:solidFill>
            <a:schemeClr val="tx1"/>
          </a:solidFill>
          <a:latin typeface="+mn-lt"/>
          <a:ea typeface="+mn-ea"/>
          <a:cs typeface="+mn-cs"/>
        </a:defRPr>
      </a:lvl6pPr>
      <a:lvl7pPr marL="2736273" algn="l" defTabSz="912091" rtl="0" eaLnBrk="1" latinLnBrk="0" hangingPunct="1">
        <a:defRPr sz="1795" kern="1200">
          <a:solidFill>
            <a:schemeClr val="tx1"/>
          </a:solidFill>
          <a:latin typeface="+mn-lt"/>
          <a:ea typeface="+mn-ea"/>
          <a:cs typeface="+mn-cs"/>
        </a:defRPr>
      </a:lvl7pPr>
      <a:lvl8pPr marL="3192319" algn="l" defTabSz="912091" rtl="0" eaLnBrk="1" latinLnBrk="0" hangingPunct="1">
        <a:defRPr sz="1795" kern="1200">
          <a:solidFill>
            <a:schemeClr val="tx1"/>
          </a:solidFill>
          <a:latin typeface="+mn-lt"/>
          <a:ea typeface="+mn-ea"/>
          <a:cs typeface="+mn-cs"/>
        </a:defRPr>
      </a:lvl8pPr>
      <a:lvl9pPr marL="3648365" algn="l" defTabSz="912091" rtl="0" eaLnBrk="1" latinLnBrk="0" hangingPunct="1">
        <a:defRPr sz="1795"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8092" y="274638"/>
            <a:ext cx="10945654"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8092" y="1600201"/>
            <a:ext cx="10945654"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8092" y="6356351"/>
            <a:ext cx="2837762"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9D0918-B3BC-4D15-9AF8-385E8378AD06}" type="datetimeFigureOut">
              <a:rPr lang="en-US" smtClean="0">
                <a:solidFill>
                  <a:prstClr val="black">
                    <a:tint val="75000"/>
                  </a:prstClr>
                </a:solidFill>
              </a:rPr>
              <a:pPr/>
              <a:t>11/12/2021</a:t>
            </a:fld>
            <a:endParaRPr lang="en-US">
              <a:solidFill>
                <a:prstClr val="black">
                  <a:tint val="75000"/>
                </a:prstClr>
              </a:solidFill>
            </a:endParaRPr>
          </a:p>
        </p:txBody>
      </p:sp>
      <p:sp>
        <p:nvSpPr>
          <p:cNvPr id="5" name="Footer Placeholder 4"/>
          <p:cNvSpPr>
            <a:spLocks noGrp="1"/>
          </p:cNvSpPr>
          <p:nvPr>
            <p:ph type="ftr" sz="quarter" idx="3"/>
          </p:nvPr>
        </p:nvSpPr>
        <p:spPr>
          <a:xfrm>
            <a:off x="4155295" y="6356351"/>
            <a:ext cx="385124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15984" y="6356351"/>
            <a:ext cx="283776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638271-59F9-4398-B3B9-61938CFED46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439943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2.jpg"/><Relationship Id="rId5" Type="http://schemas.openxmlformats.org/officeDocument/2006/relationships/slide" Target="slide5.xml"/><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22.jpg"/><Relationship Id="rId1" Type="http://schemas.openxmlformats.org/officeDocument/2006/relationships/slideLayout" Target="../slideLayouts/slideLayout7.xml"/><Relationship Id="rId4" Type="http://schemas.openxmlformats.org/officeDocument/2006/relationships/image" Target="../media/image12.jp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6.xml"/><Relationship Id="rId4" Type="http://schemas.openxmlformats.org/officeDocument/2006/relationships/image" Target="../media/image27.jp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7.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27.jpg"/></Relationships>
</file>

<file path=ppt/slides/_rels/slide31.xml.rels><?xml version="1.0" encoding="UTF-8" standalone="yes"?>
<Relationships xmlns="http://schemas.openxmlformats.org/package/2006/relationships"><Relationship Id="rId3" Type="http://schemas.openxmlformats.org/officeDocument/2006/relationships/audio" Target="../media/media4.mp3"/><Relationship Id="rId2" Type="http://schemas.microsoft.com/office/2007/relationships/media" Target="../media/media4.mp3"/><Relationship Id="rId1" Type="http://schemas.openxmlformats.org/officeDocument/2006/relationships/tags" Target="../tags/tag1.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slide" Target="slide9.xml"/><Relationship Id="rId13" Type="http://schemas.openxmlformats.org/officeDocument/2006/relationships/image" Target="../media/image12.jpg"/><Relationship Id="rId3" Type="http://schemas.microsoft.com/office/2007/relationships/hdphoto" Target="../media/hdphoto1.wdp"/><Relationship Id="rId7" Type="http://schemas.openxmlformats.org/officeDocument/2006/relationships/image" Target="../media/image11.png"/><Relationship Id="rId12" Type="http://schemas.openxmlformats.org/officeDocument/2006/relationships/slide" Target="slide12.xml"/><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slide" Target="slide10.xml"/><Relationship Id="rId11" Type="http://schemas.openxmlformats.org/officeDocument/2006/relationships/slide" Target="slide7.xml"/><Relationship Id="rId5" Type="http://schemas.microsoft.com/office/2007/relationships/hdphoto" Target="../media/hdphoto2.wdp"/><Relationship Id="rId10" Type="http://schemas.openxmlformats.org/officeDocument/2006/relationships/slide" Target="slide11.xml"/><Relationship Id="rId4" Type="http://schemas.openxmlformats.org/officeDocument/2006/relationships/image" Target="../media/image10.png"/><Relationship Id="rId9" Type="http://schemas.openxmlformats.org/officeDocument/2006/relationships/slide" Target="slide8.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2.jpg"/><Relationship Id="rId4" Type="http://schemas.openxmlformats.org/officeDocument/2006/relationships/slide" Target="slide5.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2.jpg"/><Relationship Id="rId5" Type="http://schemas.openxmlformats.org/officeDocument/2006/relationships/slide" Target="slide5.xml"/><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2.jpg"/><Relationship Id="rId5" Type="http://schemas.openxmlformats.org/officeDocument/2006/relationships/slide" Target="slide5.xml"/><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7.xml"/><Relationship Id="rId5" Type="http://schemas.openxmlformats.org/officeDocument/2006/relationships/image" Target="../media/image12.jpg"/><Relationship Id="rId4" Type="http://schemas.openxmlformats.org/officeDocument/2006/relationships/slide" Target="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480718" y="14287"/>
            <a:ext cx="3051989" cy="923330"/>
          </a:xfrm>
          <a:prstGeom prst="rect">
            <a:avLst/>
          </a:prstGeom>
          <a:noFill/>
        </p:spPr>
        <p:txBody>
          <a:bodyPr wrap="none" rtlCol="0">
            <a:spAutoFit/>
          </a:bodyPr>
          <a:lstStyle/>
          <a:p>
            <a:r>
              <a:rPr lang="en-US" sz="5400" smtClean="0"/>
              <a:t>Luyện đọc</a:t>
            </a:r>
            <a:endParaRPr lang="en-US" sz="5400"/>
          </a:p>
        </p:txBody>
      </p:sp>
      <p:sp>
        <p:nvSpPr>
          <p:cNvPr id="4" name="TextBox 3"/>
          <p:cNvSpPr txBox="1"/>
          <p:nvPr/>
        </p:nvSpPr>
        <p:spPr>
          <a:xfrm>
            <a:off x="658336" y="857368"/>
            <a:ext cx="2504212" cy="1015663"/>
          </a:xfrm>
          <a:prstGeom prst="rect">
            <a:avLst/>
          </a:prstGeom>
          <a:noFill/>
        </p:spPr>
        <p:txBody>
          <a:bodyPr wrap="none" rtlCol="0">
            <a:spAutoFit/>
          </a:bodyPr>
          <a:lstStyle/>
          <a:p>
            <a:r>
              <a:rPr lang="en-US" sz="6000">
                <a:solidFill>
                  <a:srgbClr val="FF0000"/>
                </a:solidFill>
              </a:rPr>
              <a:t>t</a:t>
            </a:r>
            <a:r>
              <a:rPr lang="en-US" sz="6000" smtClean="0">
                <a:solidFill>
                  <a:srgbClr val="FF0000"/>
                </a:solidFill>
              </a:rPr>
              <a:t>hổi còi</a:t>
            </a:r>
            <a:endParaRPr lang="en-US" sz="6000">
              <a:solidFill>
                <a:srgbClr val="FF0000"/>
              </a:solidFill>
            </a:endParaRPr>
          </a:p>
        </p:txBody>
      </p:sp>
      <p:sp>
        <p:nvSpPr>
          <p:cNvPr id="5" name="TextBox 4"/>
          <p:cNvSpPr txBox="1"/>
          <p:nvPr/>
        </p:nvSpPr>
        <p:spPr>
          <a:xfrm>
            <a:off x="4480718" y="841591"/>
            <a:ext cx="2702984" cy="1015663"/>
          </a:xfrm>
          <a:prstGeom prst="rect">
            <a:avLst/>
          </a:prstGeom>
          <a:noFill/>
        </p:spPr>
        <p:txBody>
          <a:bodyPr wrap="none" rtlCol="0">
            <a:spAutoFit/>
          </a:bodyPr>
          <a:lstStyle/>
          <a:p>
            <a:r>
              <a:rPr lang="en-US" sz="6000">
                <a:solidFill>
                  <a:srgbClr val="0000CC"/>
                </a:solidFill>
              </a:rPr>
              <a:t>k</a:t>
            </a:r>
            <a:r>
              <a:rPr lang="en-US" sz="6000" smtClean="0">
                <a:solidFill>
                  <a:srgbClr val="0000CC"/>
                </a:solidFill>
              </a:rPr>
              <a:t>hói lửa</a:t>
            </a:r>
            <a:endParaRPr lang="en-US" sz="6000">
              <a:solidFill>
                <a:srgbClr val="0000CC"/>
              </a:solidFill>
            </a:endParaRPr>
          </a:p>
        </p:txBody>
      </p:sp>
      <p:sp>
        <p:nvSpPr>
          <p:cNvPr id="6" name="TextBox 5"/>
          <p:cNvSpPr txBox="1"/>
          <p:nvPr/>
        </p:nvSpPr>
        <p:spPr>
          <a:xfrm>
            <a:off x="658336" y="1873031"/>
            <a:ext cx="2032929" cy="1015663"/>
          </a:xfrm>
          <a:prstGeom prst="rect">
            <a:avLst/>
          </a:prstGeom>
          <a:noFill/>
        </p:spPr>
        <p:txBody>
          <a:bodyPr wrap="none" rtlCol="0">
            <a:spAutoFit/>
          </a:bodyPr>
          <a:lstStyle/>
          <a:p>
            <a:r>
              <a:rPr lang="en-US" sz="6000">
                <a:solidFill>
                  <a:srgbClr val="FF0000"/>
                </a:solidFill>
              </a:rPr>
              <a:t>c</a:t>
            </a:r>
            <a:r>
              <a:rPr lang="en-US" sz="6000" smtClean="0">
                <a:solidFill>
                  <a:srgbClr val="FF0000"/>
                </a:solidFill>
              </a:rPr>
              <a:t>á hồi</a:t>
            </a:r>
            <a:endParaRPr lang="en-US" sz="6000">
              <a:solidFill>
                <a:srgbClr val="FF0000"/>
              </a:solidFill>
            </a:endParaRPr>
          </a:p>
        </p:txBody>
      </p:sp>
      <p:sp>
        <p:nvSpPr>
          <p:cNvPr id="7" name="TextBox 6"/>
          <p:cNvSpPr txBox="1"/>
          <p:nvPr/>
        </p:nvSpPr>
        <p:spPr>
          <a:xfrm>
            <a:off x="658336" y="2877025"/>
            <a:ext cx="2581156" cy="1015663"/>
          </a:xfrm>
          <a:prstGeom prst="rect">
            <a:avLst/>
          </a:prstGeom>
          <a:noFill/>
        </p:spPr>
        <p:txBody>
          <a:bodyPr wrap="none" rtlCol="0">
            <a:spAutoFit/>
          </a:bodyPr>
          <a:lstStyle/>
          <a:p>
            <a:r>
              <a:rPr lang="en-US" sz="6000">
                <a:solidFill>
                  <a:srgbClr val="FF0000"/>
                </a:solidFill>
              </a:rPr>
              <a:t>c</a:t>
            </a:r>
            <a:r>
              <a:rPr lang="en-US" sz="6000" smtClean="0">
                <a:solidFill>
                  <a:srgbClr val="FF0000"/>
                </a:solidFill>
              </a:rPr>
              <a:t>hờ đợi</a:t>
            </a:r>
            <a:endParaRPr lang="en-US" sz="6000">
              <a:solidFill>
                <a:srgbClr val="FF0000"/>
              </a:solidFill>
            </a:endParaRPr>
          </a:p>
        </p:txBody>
      </p:sp>
      <p:sp>
        <p:nvSpPr>
          <p:cNvPr id="8" name="TextBox 7"/>
          <p:cNvSpPr txBox="1"/>
          <p:nvPr/>
        </p:nvSpPr>
        <p:spPr>
          <a:xfrm>
            <a:off x="4518024" y="1857254"/>
            <a:ext cx="2162323" cy="1015663"/>
          </a:xfrm>
          <a:prstGeom prst="rect">
            <a:avLst/>
          </a:prstGeom>
          <a:noFill/>
        </p:spPr>
        <p:txBody>
          <a:bodyPr wrap="none" rtlCol="0">
            <a:spAutoFit/>
          </a:bodyPr>
          <a:lstStyle/>
          <a:p>
            <a:r>
              <a:rPr lang="en-US" sz="6000">
                <a:solidFill>
                  <a:srgbClr val="0000CC"/>
                </a:solidFill>
              </a:rPr>
              <a:t>c</a:t>
            </a:r>
            <a:r>
              <a:rPr lang="en-US" sz="6000" smtClean="0">
                <a:solidFill>
                  <a:srgbClr val="0000CC"/>
                </a:solidFill>
              </a:rPr>
              <a:t>ái gối</a:t>
            </a:r>
            <a:endParaRPr lang="en-US" sz="6000">
              <a:solidFill>
                <a:srgbClr val="0000CC"/>
              </a:solidFill>
            </a:endParaRPr>
          </a:p>
        </p:txBody>
      </p:sp>
      <p:sp>
        <p:nvSpPr>
          <p:cNvPr id="9" name="TextBox 8"/>
          <p:cNvSpPr txBox="1"/>
          <p:nvPr/>
        </p:nvSpPr>
        <p:spPr>
          <a:xfrm>
            <a:off x="4536811" y="2874046"/>
            <a:ext cx="2143536" cy="1015663"/>
          </a:xfrm>
          <a:prstGeom prst="rect">
            <a:avLst/>
          </a:prstGeom>
          <a:noFill/>
        </p:spPr>
        <p:txBody>
          <a:bodyPr wrap="none" rtlCol="0">
            <a:spAutoFit/>
          </a:bodyPr>
          <a:lstStyle/>
          <a:p>
            <a:r>
              <a:rPr lang="en-US" sz="6000">
                <a:solidFill>
                  <a:srgbClr val="0000CC"/>
                </a:solidFill>
              </a:rPr>
              <a:t>l</a:t>
            </a:r>
            <a:r>
              <a:rPr lang="en-US" sz="6000" smtClean="0">
                <a:solidFill>
                  <a:srgbClr val="0000CC"/>
                </a:solidFill>
              </a:rPr>
              <a:t>ời nói</a:t>
            </a:r>
            <a:endParaRPr lang="en-US" sz="6000">
              <a:solidFill>
                <a:srgbClr val="0000CC"/>
              </a:solidFill>
            </a:endParaRPr>
          </a:p>
        </p:txBody>
      </p:sp>
      <p:sp>
        <p:nvSpPr>
          <p:cNvPr id="10" name="TextBox 9"/>
          <p:cNvSpPr txBox="1"/>
          <p:nvPr/>
        </p:nvSpPr>
        <p:spPr>
          <a:xfrm>
            <a:off x="8671719" y="857367"/>
            <a:ext cx="2682594" cy="1015663"/>
          </a:xfrm>
          <a:prstGeom prst="rect">
            <a:avLst/>
          </a:prstGeom>
          <a:noFill/>
        </p:spPr>
        <p:txBody>
          <a:bodyPr wrap="none" rtlCol="0">
            <a:spAutoFit/>
          </a:bodyPr>
          <a:lstStyle/>
          <a:p>
            <a:r>
              <a:rPr lang="en-US" sz="6000">
                <a:solidFill>
                  <a:srgbClr val="F55DB4"/>
                </a:solidFill>
              </a:rPr>
              <a:t>m</a:t>
            </a:r>
            <a:r>
              <a:rPr lang="en-US" sz="6000" smtClean="0">
                <a:solidFill>
                  <a:srgbClr val="F55DB4"/>
                </a:solidFill>
              </a:rPr>
              <a:t>ưa rơi</a:t>
            </a:r>
            <a:endParaRPr lang="en-US" sz="6000">
              <a:solidFill>
                <a:srgbClr val="F55DB4"/>
              </a:solidFill>
            </a:endParaRPr>
          </a:p>
        </p:txBody>
      </p:sp>
      <p:sp>
        <p:nvSpPr>
          <p:cNvPr id="11" name="TextBox 10"/>
          <p:cNvSpPr txBox="1"/>
          <p:nvPr/>
        </p:nvSpPr>
        <p:spPr>
          <a:xfrm>
            <a:off x="8689975" y="1873031"/>
            <a:ext cx="2351926" cy="1015663"/>
          </a:xfrm>
          <a:prstGeom prst="rect">
            <a:avLst/>
          </a:prstGeom>
          <a:noFill/>
        </p:spPr>
        <p:txBody>
          <a:bodyPr wrap="none" rtlCol="0">
            <a:spAutoFit/>
          </a:bodyPr>
          <a:lstStyle/>
          <a:p>
            <a:r>
              <a:rPr lang="en-US" sz="6000" smtClean="0">
                <a:solidFill>
                  <a:srgbClr val="F55DB4"/>
                </a:solidFill>
              </a:rPr>
              <a:t>đòi hỏi</a:t>
            </a:r>
            <a:endParaRPr lang="en-US" sz="6000">
              <a:solidFill>
                <a:srgbClr val="F55DB4"/>
              </a:solidFill>
            </a:endParaRPr>
          </a:p>
        </p:txBody>
      </p:sp>
      <p:sp>
        <p:nvSpPr>
          <p:cNvPr id="12" name="TextBox 11"/>
          <p:cNvSpPr txBox="1"/>
          <p:nvPr/>
        </p:nvSpPr>
        <p:spPr>
          <a:xfrm>
            <a:off x="8728155" y="2872917"/>
            <a:ext cx="2327240" cy="1015663"/>
          </a:xfrm>
          <a:prstGeom prst="rect">
            <a:avLst/>
          </a:prstGeom>
          <a:noFill/>
        </p:spPr>
        <p:txBody>
          <a:bodyPr wrap="none" rtlCol="0">
            <a:spAutoFit/>
          </a:bodyPr>
          <a:lstStyle/>
          <a:p>
            <a:r>
              <a:rPr lang="en-US" sz="6000">
                <a:solidFill>
                  <a:srgbClr val="F55DB4"/>
                </a:solidFill>
              </a:rPr>
              <a:t>t</a:t>
            </a:r>
            <a:r>
              <a:rPr lang="en-US" sz="6000" smtClean="0">
                <a:solidFill>
                  <a:srgbClr val="F55DB4"/>
                </a:solidFill>
              </a:rPr>
              <a:t>rời tối</a:t>
            </a:r>
            <a:endParaRPr lang="en-US" sz="6000">
              <a:solidFill>
                <a:srgbClr val="F55DB4"/>
              </a:solidFill>
            </a:endParaRPr>
          </a:p>
        </p:txBody>
      </p:sp>
      <p:sp>
        <p:nvSpPr>
          <p:cNvPr id="13" name="TextBox 12"/>
          <p:cNvSpPr txBox="1"/>
          <p:nvPr/>
        </p:nvSpPr>
        <p:spPr>
          <a:xfrm>
            <a:off x="78029" y="4191000"/>
            <a:ext cx="7236918" cy="1015663"/>
          </a:xfrm>
          <a:prstGeom prst="rect">
            <a:avLst/>
          </a:prstGeom>
          <a:noFill/>
        </p:spPr>
        <p:txBody>
          <a:bodyPr wrap="none" rtlCol="0">
            <a:spAutoFit/>
          </a:bodyPr>
          <a:lstStyle/>
          <a:p>
            <a:r>
              <a:rPr lang="en-US" sz="6000" smtClean="0"/>
              <a:t>- Voi con có cái vòi dài.</a:t>
            </a:r>
            <a:endParaRPr lang="en-US" sz="6000"/>
          </a:p>
        </p:txBody>
      </p:sp>
      <p:sp>
        <p:nvSpPr>
          <p:cNvPr id="14" name="TextBox 13"/>
          <p:cNvSpPr txBox="1"/>
          <p:nvPr/>
        </p:nvSpPr>
        <p:spPr>
          <a:xfrm>
            <a:off x="78029" y="5235237"/>
            <a:ext cx="12396407" cy="1107996"/>
          </a:xfrm>
          <a:prstGeom prst="rect">
            <a:avLst/>
          </a:prstGeom>
          <a:noFill/>
        </p:spPr>
        <p:txBody>
          <a:bodyPr wrap="none" rtlCol="0">
            <a:spAutoFit/>
          </a:bodyPr>
          <a:lstStyle/>
          <a:p>
            <a:r>
              <a:rPr lang="en-US" sz="6000" smtClean="0">
                <a:solidFill>
                  <a:srgbClr val="00B050"/>
                </a:solidFill>
              </a:rPr>
              <a:t>- Bà nội có cây ổi quả ăn giòn và thơm</a:t>
            </a:r>
            <a:r>
              <a:rPr lang="en-US" sz="6600" smtClean="0">
                <a:solidFill>
                  <a:srgbClr val="00B050"/>
                </a:solidFill>
              </a:rPr>
              <a:t>. </a:t>
            </a:r>
            <a:endParaRPr lang="en-US" sz="6600">
              <a:solidFill>
                <a:srgbClr val="00B050"/>
              </a:solidFill>
            </a:endParaRPr>
          </a:p>
        </p:txBody>
      </p:sp>
    </p:spTree>
    <p:extLst>
      <p:ext uri="{BB962C8B-B14F-4D97-AF65-F5344CB8AC3E}">
        <p14:creationId xmlns:p14="http://schemas.microsoft.com/office/powerpoint/2010/main" val="37690870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672467" y="5562600"/>
            <a:ext cx="4138041"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dirty="0" err="1">
                <a:solidFill>
                  <a:srgbClr val="F55DB4"/>
                </a:solidFill>
                <a:latin typeface="Arial-Rounded" pitchFamily="34" charset="0"/>
                <a:ea typeface="Arial-Rounded" pitchFamily="34" charset="0"/>
                <a:cs typeface="Arial-Rounded" pitchFamily="34" charset="0"/>
              </a:rPr>
              <a:t>bãi</a:t>
            </a:r>
            <a:r>
              <a:rPr lang="en-US" sz="9600" dirty="0">
                <a:solidFill>
                  <a:srgbClr val="F55DB4"/>
                </a:solidFill>
                <a:latin typeface="Arial-Rounded" pitchFamily="34" charset="0"/>
                <a:ea typeface="Arial-Rounded" pitchFamily="34" charset="0"/>
                <a:cs typeface="Arial-Rounded" pitchFamily="34" charset="0"/>
              </a:rPr>
              <a:t> </a:t>
            </a:r>
            <a:r>
              <a:rPr lang="en-US" sz="9600" dirty="0" err="1">
                <a:solidFill>
                  <a:srgbClr val="F55DB4"/>
                </a:solidFill>
                <a:latin typeface="Arial-Rounded" pitchFamily="34" charset="0"/>
                <a:ea typeface="Arial-Rounded" pitchFamily="34" charset="0"/>
                <a:cs typeface="Arial-Rounded" pitchFamily="34" charset="0"/>
              </a:rPr>
              <a:t>bồi</a:t>
            </a:r>
            <a:endParaRPr lang="en-US" sz="9600" dirty="0">
              <a:solidFill>
                <a:srgbClr val="F55DB4"/>
              </a:solidFill>
              <a:latin typeface="Arial-Rounded" pitchFamily="34" charset="0"/>
              <a:ea typeface="Arial-Rounded" pitchFamily="34" charset="0"/>
              <a:cs typeface="Arial-Rounded" pitchFamily="34" charset="0"/>
            </a:endParaRPr>
          </a:p>
        </p:txBody>
      </p:sp>
      <p:pic>
        <p:nvPicPr>
          <p:cNvPr id="4100" name="Picture 4" descr="Nhà nước quản lý đất bãi bồi ven sông ven biển như thế nà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2938" y="1063015"/>
            <a:ext cx="6212110" cy="3752623"/>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Cùng khám phá địa điểm Bãi Bồi Mũi Cà Mau ( Ca Mau Mudflats) tại Cà Mau -  GODY.V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513" y="958214"/>
            <a:ext cx="11778806" cy="391858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hlinkClick r:id="rId5" action="ppaction://hlinksldjump"/>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52919" y="5334000"/>
            <a:ext cx="1374507" cy="1443546"/>
          </a:xfrm>
          <a:prstGeom prst="rect">
            <a:avLst/>
          </a:prstGeom>
        </p:spPr>
      </p:pic>
    </p:spTree>
    <p:extLst>
      <p:ext uri="{BB962C8B-B14F-4D97-AF65-F5344CB8AC3E}">
        <p14:creationId xmlns:p14="http://schemas.microsoft.com/office/powerpoint/2010/main" val="2147099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00"/>
                                        </p:tgtEl>
                                        <p:attrNameLst>
                                          <p:attrName>style.visibility</p:attrName>
                                        </p:attrNameLst>
                                      </p:cBhvr>
                                      <p:to>
                                        <p:strVal val="visible"/>
                                      </p:to>
                                    </p:set>
                                    <p:animEffect transition="in" filter="fade">
                                      <p:cBhvr>
                                        <p:cTn id="7" dur="500"/>
                                        <p:tgtEl>
                                          <p:spTgt spid="410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fade">
                                      <p:cBhvr>
                                        <p:cTn id="12" dur="500"/>
                                        <p:tgtEl>
                                          <p:spTgt spid="409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8919" y="609600"/>
            <a:ext cx="9029178" cy="3810000"/>
          </a:xfrm>
          <a:prstGeom prst="rect">
            <a:avLst/>
          </a:prstGeom>
        </p:spPr>
      </p:pic>
      <p:sp>
        <p:nvSpPr>
          <p:cNvPr id="3" name="Title 1"/>
          <p:cNvSpPr txBox="1">
            <a:spLocks/>
          </p:cNvSpPr>
          <p:nvPr/>
        </p:nvSpPr>
        <p:spPr>
          <a:xfrm>
            <a:off x="3718719" y="4953000"/>
            <a:ext cx="4138041"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dirty="0" err="1">
                <a:solidFill>
                  <a:srgbClr val="F55DB4"/>
                </a:solidFill>
                <a:latin typeface="Arial-Rounded" pitchFamily="34" charset="0"/>
                <a:ea typeface="Arial-Rounded" pitchFamily="34" charset="0"/>
                <a:cs typeface="Arial-Rounded" pitchFamily="34" charset="0"/>
              </a:rPr>
              <a:t>b</a:t>
            </a:r>
            <a:r>
              <a:rPr lang="en-US" sz="9600" dirty="0" err="1" smtClean="0">
                <a:solidFill>
                  <a:srgbClr val="F55DB4"/>
                </a:solidFill>
                <a:latin typeface="Arial-Rounded" pitchFamily="34" charset="0"/>
                <a:ea typeface="Arial-Rounded" pitchFamily="34" charset="0"/>
                <a:cs typeface="Arial-Rounded" pitchFamily="34" charset="0"/>
              </a:rPr>
              <a:t>ơi</a:t>
            </a:r>
            <a:r>
              <a:rPr lang="en-US" sz="9600" dirty="0" smtClean="0">
                <a:solidFill>
                  <a:srgbClr val="F55DB4"/>
                </a:solidFill>
                <a:latin typeface="Arial-Rounded" pitchFamily="34" charset="0"/>
                <a:ea typeface="Arial-Rounded" pitchFamily="34" charset="0"/>
                <a:cs typeface="Arial-Rounded" pitchFamily="34" charset="0"/>
              </a:rPr>
              <a:t> </a:t>
            </a:r>
            <a:r>
              <a:rPr lang="en-US" sz="9600" dirty="0" err="1" smtClean="0">
                <a:solidFill>
                  <a:srgbClr val="F55DB4"/>
                </a:solidFill>
                <a:latin typeface="Arial-Rounded" pitchFamily="34" charset="0"/>
                <a:ea typeface="Arial-Rounded" pitchFamily="34" charset="0"/>
                <a:cs typeface="Arial-Rounded" pitchFamily="34" charset="0"/>
              </a:rPr>
              <a:t>lội</a:t>
            </a:r>
            <a:endParaRPr lang="en-US" sz="9600" dirty="0">
              <a:solidFill>
                <a:srgbClr val="F55DB4"/>
              </a:solidFill>
              <a:latin typeface="Arial-Rounded" pitchFamily="34" charset="0"/>
              <a:ea typeface="Arial-Rounded" pitchFamily="34" charset="0"/>
              <a:cs typeface="Arial-Rounded" pitchFamily="34" charset="0"/>
            </a:endParaRPr>
          </a:p>
        </p:txBody>
      </p:sp>
      <p:pic>
        <p:nvPicPr>
          <p:cNvPr id="4" name="Picture 3">
            <a:hlinkClick r:id="rId3" action="ppaction://hlinksldjump"/>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52919" y="5334000"/>
            <a:ext cx="1374507" cy="1443546"/>
          </a:xfrm>
          <a:prstGeom prst="rect">
            <a:avLst/>
          </a:prstGeom>
        </p:spPr>
      </p:pic>
    </p:spTree>
    <p:extLst>
      <p:ext uri="{BB962C8B-B14F-4D97-AF65-F5344CB8AC3E}">
        <p14:creationId xmlns:p14="http://schemas.microsoft.com/office/powerpoint/2010/main" val="1537388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575469" y="685800"/>
            <a:ext cx="10972800" cy="5439918"/>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5400">
                <a:solidFill>
                  <a:schemeClr val="tx1"/>
                </a:solidFill>
                <a:latin typeface="Arial-Rounded" pitchFamily="34" charset="0"/>
                <a:ea typeface="Arial-Rounded" pitchFamily="34" charset="0"/>
                <a:cs typeface="Arial-Rounded" pitchFamily="34" charset="0"/>
              </a:rPr>
              <a:t>	Nhím con ra bãi cỏ tìm cái ăn. Nó phấn chấn khi thấy vô số quả chín thơm ngon. Nhím vội chạy về gọi bạn chồn. Cả hai quay lại, ăn đến no nê.</a:t>
            </a:r>
          </a:p>
        </p:txBody>
      </p:sp>
      <p:cxnSp>
        <p:nvCxnSpPr>
          <p:cNvPr id="4" name="Straight Connector 3"/>
          <p:cNvCxnSpPr/>
          <p:nvPr/>
        </p:nvCxnSpPr>
        <p:spPr>
          <a:xfrm flipH="1">
            <a:off x="11186319" y="1295400"/>
            <a:ext cx="228600" cy="814959"/>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Oval 4"/>
          <p:cNvSpPr/>
          <p:nvPr/>
        </p:nvSpPr>
        <p:spPr>
          <a:xfrm>
            <a:off x="1508919" y="990600"/>
            <a:ext cx="464343" cy="51435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latin typeface="Arial" pitchFamily="34" charset="0"/>
                <a:ea typeface="Arial-Rounded" pitchFamily="34" charset="0"/>
                <a:cs typeface="Arial" pitchFamily="34" charset="0"/>
              </a:rPr>
              <a:t>1</a:t>
            </a:r>
          </a:p>
        </p:txBody>
      </p:sp>
      <p:sp>
        <p:nvSpPr>
          <p:cNvPr id="6" name="Oval 5"/>
          <p:cNvSpPr/>
          <p:nvPr/>
        </p:nvSpPr>
        <p:spPr>
          <a:xfrm>
            <a:off x="727869" y="1805559"/>
            <a:ext cx="476250" cy="48044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latin typeface="Arial" pitchFamily="34" charset="0"/>
                <a:ea typeface="Arial-Rounded" pitchFamily="34" charset="0"/>
                <a:cs typeface="Arial" pitchFamily="34" charset="0"/>
              </a:rPr>
              <a:t>2</a:t>
            </a:r>
          </a:p>
        </p:txBody>
      </p:sp>
      <p:cxnSp>
        <p:nvCxnSpPr>
          <p:cNvPr id="7" name="Straight Connector 6"/>
          <p:cNvCxnSpPr/>
          <p:nvPr/>
        </p:nvCxnSpPr>
        <p:spPr>
          <a:xfrm flipH="1">
            <a:off x="5750550" y="3064191"/>
            <a:ext cx="228600" cy="814959"/>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a:off x="5125649" y="3865813"/>
            <a:ext cx="228600" cy="814959"/>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6250680" y="2743770"/>
            <a:ext cx="511084" cy="43072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latin typeface="Arial" pitchFamily="34" charset="0"/>
                <a:ea typeface="Arial-Rounded" pitchFamily="34" charset="0"/>
                <a:cs typeface="Arial" pitchFamily="34" charset="0"/>
              </a:rPr>
              <a:t>3</a:t>
            </a:r>
          </a:p>
        </p:txBody>
      </p:sp>
      <p:cxnSp>
        <p:nvCxnSpPr>
          <p:cNvPr id="11" name="Straight Connector 10"/>
          <p:cNvCxnSpPr/>
          <p:nvPr/>
        </p:nvCxnSpPr>
        <p:spPr>
          <a:xfrm flipH="1">
            <a:off x="4089348" y="4572000"/>
            <a:ext cx="228600" cy="814959"/>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5361514" y="3608066"/>
            <a:ext cx="483711" cy="51549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Arial" pitchFamily="34" charset="0"/>
                <a:ea typeface="Arial-Rounded" pitchFamily="34" charset="0"/>
                <a:cs typeface="Arial" pitchFamily="34" charset="0"/>
              </a:rPr>
              <a:t>4</a:t>
            </a:r>
          </a:p>
        </p:txBody>
      </p:sp>
    </p:spTree>
    <p:extLst>
      <p:ext uri="{BB962C8B-B14F-4D97-AF65-F5344CB8AC3E}">
        <p14:creationId xmlns:p14="http://schemas.microsoft.com/office/powerpoint/2010/main" val="4229123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0" grpId="0"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575469" y="685800"/>
            <a:ext cx="10972800" cy="543991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a:ln>
                  <a:noFill/>
                </a:ln>
                <a:solidFill>
                  <a:prstClr val="black"/>
                </a:solidFill>
                <a:effectLst/>
                <a:uLnTx/>
                <a:uFillTx/>
                <a:latin typeface="Arial-Rounded" pitchFamily="34" charset="0"/>
                <a:ea typeface="Arial-Rounded" pitchFamily="34" charset="0"/>
                <a:cs typeface="Arial-Rounded" pitchFamily="34" charset="0"/>
              </a:rPr>
              <a:t>	</a:t>
            </a:r>
            <a:r>
              <a:rPr kumimoji="0" lang="en-US" sz="5400" b="0" i="0" u="none" strike="noStrike" kern="1200" cap="none" spc="0" normalizeH="0" baseline="0" noProof="0">
                <a:ln>
                  <a:noFill/>
                </a:ln>
                <a:solidFill>
                  <a:schemeClr val="tx2">
                    <a:lumMod val="60000"/>
                    <a:lumOff val="40000"/>
                  </a:schemeClr>
                </a:solidFill>
                <a:effectLst/>
                <a:uLnTx/>
                <a:uFillTx/>
                <a:latin typeface="Arial-Rounded" pitchFamily="34" charset="0"/>
                <a:ea typeface="Arial-Rounded" pitchFamily="34" charset="0"/>
                <a:cs typeface="Arial-Rounded" pitchFamily="34" charset="0"/>
              </a:rPr>
              <a:t>Nhím con ra bãi cỏ tìm cái ăn. </a:t>
            </a:r>
            <a:r>
              <a:rPr kumimoji="0" lang="en-US" sz="5400" b="0" i="0" u="none" strike="noStrike" kern="1200" cap="none" spc="0" normalizeH="0" baseline="0" noProof="0">
                <a:ln>
                  <a:noFill/>
                </a:ln>
                <a:solidFill>
                  <a:srgbClr val="00B050"/>
                </a:solidFill>
                <a:effectLst/>
                <a:uLnTx/>
                <a:uFillTx/>
                <a:latin typeface="Arial-Rounded" pitchFamily="34" charset="0"/>
                <a:ea typeface="Arial-Rounded" pitchFamily="34" charset="0"/>
                <a:cs typeface="Arial-Rounded" pitchFamily="34" charset="0"/>
              </a:rPr>
              <a:t>Nó phấn chấn khi thấy vô số quả chín thơm ngon.</a:t>
            </a:r>
            <a:r>
              <a:rPr kumimoji="0" lang="en-US" sz="5400" b="0" i="0" u="none" strike="noStrike" kern="1200" cap="none" spc="0" normalizeH="0" baseline="0" noProof="0">
                <a:ln>
                  <a:noFill/>
                </a:ln>
                <a:solidFill>
                  <a:prstClr val="black"/>
                </a:solidFill>
                <a:effectLst/>
                <a:uLnTx/>
                <a:uFillTx/>
                <a:latin typeface="Arial-Rounded" pitchFamily="34" charset="0"/>
                <a:ea typeface="Arial-Rounded" pitchFamily="34" charset="0"/>
                <a:cs typeface="Arial-Rounded" pitchFamily="34" charset="0"/>
              </a:rPr>
              <a:t> </a:t>
            </a:r>
            <a:r>
              <a:rPr kumimoji="0" lang="en-US" sz="5400" b="0" i="0" u="none" strike="noStrike" kern="1200" cap="none" spc="0" normalizeH="0" baseline="0" noProof="0">
                <a:ln>
                  <a:noFill/>
                </a:ln>
                <a:solidFill>
                  <a:schemeClr val="accent6">
                    <a:lumMod val="75000"/>
                  </a:schemeClr>
                </a:solidFill>
                <a:effectLst/>
                <a:uLnTx/>
                <a:uFillTx/>
                <a:latin typeface="Arial-Rounded" pitchFamily="34" charset="0"/>
                <a:ea typeface="Arial-Rounded" pitchFamily="34" charset="0"/>
                <a:cs typeface="Arial-Rounded" pitchFamily="34" charset="0"/>
              </a:rPr>
              <a:t>Nhím vội chạy về gọi bạn chồn. </a:t>
            </a:r>
            <a:r>
              <a:rPr kumimoji="0" lang="en-US" sz="5400" b="0" i="0" u="none" strike="noStrike" kern="1200" cap="none" spc="0" normalizeH="0" baseline="0" noProof="0">
                <a:ln>
                  <a:noFill/>
                </a:ln>
                <a:solidFill>
                  <a:srgbClr val="C00000"/>
                </a:solidFill>
                <a:effectLst/>
                <a:uLnTx/>
                <a:uFillTx/>
                <a:latin typeface="Arial-Rounded" pitchFamily="34" charset="0"/>
                <a:ea typeface="Arial-Rounded" pitchFamily="34" charset="0"/>
                <a:cs typeface="Arial-Rounded" pitchFamily="34" charset="0"/>
              </a:rPr>
              <a:t>Cả hai quay lại, ăn đến no nê.</a:t>
            </a:r>
          </a:p>
        </p:txBody>
      </p:sp>
    </p:spTree>
    <p:extLst>
      <p:ext uri="{BB962C8B-B14F-4D97-AF65-F5344CB8AC3E}">
        <p14:creationId xmlns:p14="http://schemas.microsoft.com/office/powerpoint/2010/main" val="15336275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iệu ứng con nhím và nghệ thuật giữ khoảng cách trong các mối quan hệ -"/>
          <p:cNvPicPr>
            <a:picLocks noChangeAspect="1" noChangeArrowheads="1"/>
          </p:cNvPicPr>
          <p:nvPr/>
        </p:nvPicPr>
        <p:blipFill rotWithShape="1">
          <a:blip r:embed="rId2">
            <a:extLst>
              <a:ext uri="{28A0092B-C50C-407E-A947-70E740481C1C}">
                <a14:useLocalDpi xmlns:a14="http://schemas.microsoft.com/office/drawing/2010/main" val="0"/>
              </a:ext>
            </a:extLst>
          </a:blip>
          <a:srcRect l="7904" r="14316"/>
          <a:stretch/>
        </p:blipFill>
        <p:spPr bwMode="auto">
          <a:xfrm>
            <a:off x="936597" y="1828800"/>
            <a:ext cx="5057589" cy="36576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hồn - Chi cục Tiêu chuẩn - Đo lường - Chất lượng tỉnh An Gia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80175" y="1819275"/>
            <a:ext cx="4876800" cy="36576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p:cNvSpPr txBox="1">
            <a:spLocks/>
          </p:cNvSpPr>
          <p:nvPr/>
        </p:nvSpPr>
        <p:spPr>
          <a:xfrm>
            <a:off x="1508919" y="5867400"/>
            <a:ext cx="3429000"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a:latin typeface="Arial-Rounded" pitchFamily="34" charset="0"/>
                <a:ea typeface="Arial-Rounded" pitchFamily="34" charset="0"/>
                <a:cs typeface="Arial-Rounded" pitchFamily="34" charset="0"/>
              </a:rPr>
              <a:t>nhím</a:t>
            </a:r>
          </a:p>
        </p:txBody>
      </p:sp>
      <p:sp>
        <p:nvSpPr>
          <p:cNvPr id="5" name="Title 1"/>
          <p:cNvSpPr txBox="1">
            <a:spLocks/>
          </p:cNvSpPr>
          <p:nvPr/>
        </p:nvSpPr>
        <p:spPr>
          <a:xfrm>
            <a:off x="7204075" y="5867400"/>
            <a:ext cx="3429000"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a:latin typeface="Arial-Rounded" pitchFamily="34" charset="0"/>
                <a:ea typeface="Arial-Rounded" pitchFamily="34" charset="0"/>
                <a:cs typeface="Arial-Rounded" pitchFamily="34" charset="0"/>
              </a:rPr>
              <a:t>chồn</a:t>
            </a:r>
          </a:p>
        </p:txBody>
      </p:sp>
    </p:spTree>
    <p:extLst>
      <p:ext uri="{BB962C8B-B14F-4D97-AF65-F5344CB8AC3E}">
        <p14:creationId xmlns:p14="http://schemas.microsoft.com/office/powerpoint/2010/main" val="499372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575469" y="304800"/>
            <a:ext cx="10972800" cy="4419600"/>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5400">
                <a:solidFill>
                  <a:schemeClr val="tx1"/>
                </a:solidFill>
                <a:latin typeface="Arial-Rounded" pitchFamily="34" charset="0"/>
                <a:ea typeface="Arial-Rounded" pitchFamily="34" charset="0"/>
                <a:cs typeface="Arial-Rounded" pitchFamily="34" charset="0"/>
              </a:rPr>
              <a:t>	Nhím con ra bãi cỏ tìm cái ăn. Nó phấn chấn khi thấy vô số quả chín thơm ngon. Nhím vội chạy về gọi bạn chồn. Cả hai quay lại, ăn đến no nê.</a:t>
            </a:r>
          </a:p>
        </p:txBody>
      </p:sp>
      <p:cxnSp>
        <p:nvCxnSpPr>
          <p:cNvPr id="3" name="Straight Connector 2"/>
          <p:cNvCxnSpPr/>
          <p:nvPr/>
        </p:nvCxnSpPr>
        <p:spPr>
          <a:xfrm>
            <a:off x="1723264" y="1295400"/>
            <a:ext cx="153825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3490119" y="3800915"/>
            <a:ext cx="139841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4" name="Rounded Rectangle 3"/>
          <p:cNvSpPr/>
          <p:nvPr/>
        </p:nvSpPr>
        <p:spPr>
          <a:xfrm>
            <a:off x="604874" y="5355738"/>
            <a:ext cx="10931381" cy="1322479"/>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Những loài vật nào xuất hiện trong bài?</a:t>
            </a:r>
          </a:p>
        </p:txBody>
      </p:sp>
      <p:cxnSp>
        <p:nvCxnSpPr>
          <p:cNvPr id="8" name="Straight Connector 7"/>
          <p:cNvCxnSpPr/>
          <p:nvPr/>
        </p:nvCxnSpPr>
        <p:spPr>
          <a:xfrm>
            <a:off x="8214519" y="2057400"/>
            <a:ext cx="29718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Rounded Rectangle 6"/>
          <p:cNvSpPr/>
          <p:nvPr/>
        </p:nvSpPr>
        <p:spPr>
          <a:xfrm>
            <a:off x="604874" y="5355738"/>
            <a:ext cx="10931381" cy="1322479"/>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Nhím nhìn thấy gì ở bãi cỏ?</a:t>
            </a:r>
          </a:p>
        </p:txBody>
      </p:sp>
      <p:cxnSp>
        <p:nvCxnSpPr>
          <p:cNvPr id="10" name="Straight Connector 9"/>
          <p:cNvCxnSpPr/>
          <p:nvPr/>
        </p:nvCxnSpPr>
        <p:spPr>
          <a:xfrm>
            <a:off x="823119" y="2895600"/>
            <a:ext cx="47244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Rounded Rectangle 11"/>
          <p:cNvSpPr/>
          <p:nvPr/>
        </p:nvSpPr>
        <p:spPr>
          <a:xfrm>
            <a:off x="58305" y="5355738"/>
            <a:ext cx="12024519" cy="1322479"/>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latin typeface="Arial-Rounded" pitchFamily="34" charset="0"/>
                <a:ea typeface="Arial-Rounded" pitchFamily="34" charset="0"/>
                <a:cs typeface="Arial-Rounded" pitchFamily="34" charset="0"/>
              </a:rPr>
              <a:t>Nhím làm gì khi thấy nhiều quả chín thơm ngon?</a:t>
            </a:r>
          </a:p>
        </p:txBody>
      </p:sp>
      <p:cxnSp>
        <p:nvCxnSpPr>
          <p:cNvPr id="13" name="Straight Connector 12"/>
          <p:cNvCxnSpPr/>
          <p:nvPr/>
        </p:nvCxnSpPr>
        <p:spPr>
          <a:xfrm>
            <a:off x="6061869" y="2895600"/>
            <a:ext cx="512445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794544" y="3829050"/>
            <a:ext cx="51339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Rounded Rectangle 16"/>
          <p:cNvSpPr/>
          <p:nvPr/>
        </p:nvSpPr>
        <p:spPr>
          <a:xfrm>
            <a:off x="58305" y="5355738"/>
            <a:ext cx="12024519" cy="1322479"/>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latin typeface="Arial-Rounded" pitchFamily="34" charset="0"/>
                <a:ea typeface="Arial-Rounded" pitchFamily="34" charset="0"/>
                <a:cs typeface="Arial-Rounded" pitchFamily="34" charset="0"/>
              </a:rPr>
              <a:t>Em có nhận xét gì về tình cảm của nhím dành cho bạn?</a:t>
            </a:r>
          </a:p>
        </p:txBody>
      </p:sp>
    </p:spTree>
    <p:extLst>
      <p:ext uri="{BB962C8B-B14F-4D97-AF65-F5344CB8AC3E}">
        <p14:creationId xmlns:p14="http://schemas.microsoft.com/office/powerpoint/2010/main" val="2635058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3"/>
                                        </p:tgtEl>
                                      </p:cBhvr>
                                    </p:animEffect>
                                    <p:set>
                                      <p:cBhvr>
                                        <p:cTn id="20" dur="1" fill="hold">
                                          <p:stCondLst>
                                            <p:cond delay="499"/>
                                          </p:stCondLst>
                                        </p:cTn>
                                        <p:tgtEl>
                                          <p:spTgt spid="3"/>
                                        </p:tgtEl>
                                        <p:attrNameLst>
                                          <p:attrName>style.visibility</p:attrName>
                                        </p:attrNameLst>
                                      </p:cBhvr>
                                      <p:to>
                                        <p:strVal val="hidden"/>
                                      </p:to>
                                    </p:set>
                                  </p:childTnLst>
                                </p:cTn>
                              </p:par>
                              <p:par>
                                <p:cTn id="21" presetID="10" presetClass="exit" presetSubtype="0" fill="hold" nodeType="withEffect">
                                  <p:stCondLst>
                                    <p:cond delay="0"/>
                                  </p:stCondLst>
                                  <p:childTnLst>
                                    <p:animEffect transition="out" filter="fade">
                                      <p:cBhvr>
                                        <p:cTn id="22" dur="500"/>
                                        <p:tgtEl>
                                          <p:spTgt spid="6"/>
                                        </p:tgtEl>
                                      </p:cBhvr>
                                    </p:animEffect>
                                    <p:set>
                                      <p:cBhvr>
                                        <p:cTn id="23" dur="1" fill="hold">
                                          <p:stCondLst>
                                            <p:cond delay="499"/>
                                          </p:stCondLst>
                                        </p:cTn>
                                        <p:tgtEl>
                                          <p:spTgt spid="6"/>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500"/>
                                        <p:tgtEl>
                                          <p:spTgt spid="10"/>
                                        </p:tgtEl>
                                      </p:cBhvr>
                                    </p:animEffect>
                                  </p:childTnLst>
                                </p:cTn>
                              </p:par>
                              <p:par>
                                <p:cTn id="34" presetID="10" presetClass="entr" presetSubtype="0" fill="hold" nodeType="with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500"/>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xit" presetSubtype="0" fill="hold" nodeType="clickEffect">
                                  <p:stCondLst>
                                    <p:cond delay="0"/>
                                  </p:stCondLst>
                                  <p:childTnLst>
                                    <p:animEffect transition="out" filter="fade">
                                      <p:cBhvr>
                                        <p:cTn id="40" dur="500"/>
                                        <p:tgtEl>
                                          <p:spTgt spid="10"/>
                                        </p:tgtEl>
                                      </p:cBhvr>
                                    </p:animEffect>
                                    <p:set>
                                      <p:cBhvr>
                                        <p:cTn id="41" dur="1" fill="hold">
                                          <p:stCondLst>
                                            <p:cond delay="499"/>
                                          </p:stCondLst>
                                        </p:cTn>
                                        <p:tgtEl>
                                          <p:spTgt spid="10"/>
                                        </p:tgtEl>
                                        <p:attrNameLst>
                                          <p:attrName>style.visibility</p:attrName>
                                        </p:attrNameLst>
                                      </p:cBhvr>
                                      <p:to>
                                        <p:strVal val="hidden"/>
                                      </p:to>
                                    </p:set>
                                  </p:childTnLst>
                                </p:cTn>
                              </p:par>
                              <p:par>
                                <p:cTn id="42" presetID="10" presetClass="exit" presetSubtype="0" fill="hold" nodeType="withEffect">
                                  <p:stCondLst>
                                    <p:cond delay="0"/>
                                  </p:stCondLst>
                                  <p:childTnLst>
                                    <p:animEffect transition="out" filter="fade">
                                      <p:cBhvr>
                                        <p:cTn id="43" dur="500"/>
                                        <p:tgtEl>
                                          <p:spTgt spid="8"/>
                                        </p:tgtEl>
                                      </p:cBhvr>
                                    </p:animEffect>
                                    <p:set>
                                      <p:cBhvr>
                                        <p:cTn id="44" dur="1" fill="hold">
                                          <p:stCondLst>
                                            <p:cond delay="499"/>
                                          </p:stCondLst>
                                        </p:cTn>
                                        <p:tgtEl>
                                          <p:spTgt spid="8"/>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fade">
                                      <p:cBhvr>
                                        <p:cTn id="49" dur="500"/>
                                        <p:tgtEl>
                                          <p:spTgt spid="12"/>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13"/>
                                        </p:tgtEl>
                                        <p:attrNameLst>
                                          <p:attrName>style.visibility</p:attrName>
                                        </p:attrNameLst>
                                      </p:cBhvr>
                                      <p:to>
                                        <p:strVal val="visible"/>
                                      </p:to>
                                    </p:set>
                                    <p:animEffect transition="in" filter="fade">
                                      <p:cBhvr>
                                        <p:cTn id="54" dur="500"/>
                                        <p:tgtEl>
                                          <p:spTgt spid="13"/>
                                        </p:tgtEl>
                                      </p:cBhvr>
                                    </p:animEffect>
                                  </p:childTnLst>
                                </p:cTn>
                              </p:par>
                              <p:par>
                                <p:cTn id="55" presetID="10" presetClass="entr" presetSubtype="0" fill="hold" nodeType="with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fade">
                                      <p:cBhvr>
                                        <p:cTn id="57" dur="500"/>
                                        <p:tgtEl>
                                          <p:spTgt spid="15"/>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xit" presetSubtype="0" fill="hold" nodeType="clickEffect">
                                  <p:stCondLst>
                                    <p:cond delay="0"/>
                                  </p:stCondLst>
                                  <p:childTnLst>
                                    <p:animEffect transition="out" filter="fade">
                                      <p:cBhvr>
                                        <p:cTn id="61" dur="500"/>
                                        <p:tgtEl>
                                          <p:spTgt spid="13"/>
                                        </p:tgtEl>
                                      </p:cBhvr>
                                    </p:animEffect>
                                    <p:set>
                                      <p:cBhvr>
                                        <p:cTn id="62" dur="1" fill="hold">
                                          <p:stCondLst>
                                            <p:cond delay="499"/>
                                          </p:stCondLst>
                                        </p:cTn>
                                        <p:tgtEl>
                                          <p:spTgt spid="13"/>
                                        </p:tgtEl>
                                        <p:attrNameLst>
                                          <p:attrName>style.visibility</p:attrName>
                                        </p:attrNameLst>
                                      </p:cBhvr>
                                      <p:to>
                                        <p:strVal val="hidden"/>
                                      </p:to>
                                    </p:set>
                                  </p:childTnLst>
                                </p:cTn>
                              </p:par>
                              <p:par>
                                <p:cTn id="63" presetID="10" presetClass="exit" presetSubtype="0" fill="hold" nodeType="withEffect">
                                  <p:stCondLst>
                                    <p:cond delay="0"/>
                                  </p:stCondLst>
                                  <p:childTnLst>
                                    <p:animEffect transition="out" filter="fade">
                                      <p:cBhvr>
                                        <p:cTn id="64" dur="500"/>
                                        <p:tgtEl>
                                          <p:spTgt spid="15"/>
                                        </p:tgtEl>
                                      </p:cBhvr>
                                    </p:animEffect>
                                    <p:set>
                                      <p:cBhvr>
                                        <p:cTn id="65" dur="1" fill="hold">
                                          <p:stCondLst>
                                            <p:cond delay="499"/>
                                          </p:stCondLst>
                                        </p:cTn>
                                        <p:tgtEl>
                                          <p:spTgt spid="15"/>
                                        </p:tgtEl>
                                        <p:attrNameLst>
                                          <p:attrName>style.visibility</p:attrName>
                                        </p:attrNameLst>
                                      </p:cBhvr>
                                      <p:to>
                                        <p:strVal val="hidden"/>
                                      </p:to>
                                    </p:se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17"/>
                                        </p:tgtEl>
                                        <p:attrNameLst>
                                          <p:attrName>style.visibility</p:attrName>
                                        </p:attrNameLst>
                                      </p:cBhvr>
                                      <p:to>
                                        <p:strVal val="visible"/>
                                      </p:to>
                                    </p:set>
                                    <p:animEffect transition="in" filter="fade">
                                      <p:cBhvr>
                                        <p:cTn id="7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12" grpId="0" animBg="1"/>
      <p:bldP spid="1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A2634B2-CFC5-4007-B8CF-5619E282C773}"/>
              </a:ext>
            </a:extLst>
          </p:cNvPr>
          <p:cNvSpPr txBox="1">
            <a:spLocks/>
          </p:cNvSpPr>
          <p:nvPr/>
        </p:nvSpPr>
        <p:spPr>
          <a:xfrm>
            <a:off x="442119" y="685800"/>
            <a:ext cx="11277600" cy="1447800"/>
          </a:xfrm>
          <a:prstGeom prst="rect">
            <a:avLst/>
          </a:prstGeom>
          <a:solidFill>
            <a:srgbClr val="0070C0"/>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3600">
                <a:solidFill>
                  <a:schemeClr val="bg1"/>
                </a:solidFill>
                <a:latin typeface="Arial-Rounded" pitchFamily="34" charset="0"/>
                <a:ea typeface="Arial-Rounded" pitchFamily="34" charset="0"/>
                <a:cs typeface="Arial-Rounded" pitchFamily="34" charset="0"/>
              </a:rPr>
              <a:t>Em hãy chọn từ “</a:t>
            </a:r>
            <a:r>
              <a:rPr lang="en-US" sz="3600">
                <a:solidFill>
                  <a:srgbClr val="FFFF00"/>
                </a:solidFill>
                <a:latin typeface="Arial-Rounded" pitchFamily="34" charset="0"/>
                <a:ea typeface="Arial-Rounded" pitchFamily="34" charset="0"/>
                <a:cs typeface="Arial-Rounded" pitchFamily="34" charset="0"/>
              </a:rPr>
              <a:t>thông minh</a:t>
            </a:r>
            <a:r>
              <a:rPr lang="en-US" sz="3600">
                <a:solidFill>
                  <a:schemeClr val="bg1"/>
                </a:solidFill>
                <a:latin typeface="Arial-Rounded" pitchFamily="34" charset="0"/>
                <a:ea typeface="Arial-Rounded" pitchFamily="34" charset="0"/>
                <a:cs typeface="Arial-Rounded" pitchFamily="34" charset="0"/>
              </a:rPr>
              <a:t>” hoặc “</a:t>
            </a:r>
            <a:r>
              <a:rPr lang="en-US" sz="3600">
                <a:solidFill>
                  <a:srgbClr val="FFFF00"/>
                </a:solidFill>
                <a:latin typeface="Arial-Rounded" pitchFamily="34" charset="0"/>
                <a:ea typeface="Arial-Rounded" pitchFamily="34" charset="0"/>
                <a:cs typeface="Arial-Rounded" pitchFamily="34" charset="0"/>
              </a:rPr>
              <a:t>tốt bụng</a:t>
            </a:r>
            <a:r>
              <a:rPr lang="en-US" sz="3600">
                <a:solidFill>
                  <a:schemeClr val="bg1"/>
                </a:solidFill>
                <a:latin typeface="Arial-Rounded" pitchFamily="34" charset="0"/>
                <a:ea typeface="Arial-Rounded" pitchFamily="34" charset="0"/>
                <a:cs typeface="Arial-Rounded" pitchFamily="34" charset="0"/>
              </a:rPr>
              <a:t>” để điền vào chỗ chấm trong câu cho phù hợp để khen ngợi Nhím.</a:t>
            </a:r>
            <a:endParaRPr kumimoji="0" lang="en-US" sz="3600" b="0" i="1" u="none" strike="noStrike" kern="1200" cap="none" spc="0" normalizeH="0" baseline="0" noProof="0" dirty="0">
              <a:ln>
                <a:noFill/>
              </a:ln>
              <a:solidFill>
                <a:schemeClr val="bg1"/>
              </a:solidFill>
              <a:effectLst/>
              <a:uLnTx/>
              <a:uFillTx/>
              <a:latin typeface="Arial-Rounded" pitchFamily="34" charset="0"/>
              <a:ea typeface="Arial-Rounded" pitchFamily="34" charset="0"/>
              <a:cs typeface="Arial-Rounded" pitchFamily="34" charset="0"/>
            </a:endParaRPr>
          </a:p>
        </p:txBody>
      </p:sp>
      <p:sp>
        <p:nvSpPr>
          <p:cNvPr id="3" name="Rounded Rectangle 16">
            <a:extLst>
              <a:ext uri="{FF2B5EF4-FFF2-40B4-BE49-F238E27FC236}">
                <a16:creationId xmlns:a16="http://schemas.microsoft.com/office/drawing/2014/main" xmlns="" id="{7ED44BE5-E723-4DFF-9B5F-038797FA4635}"/>
              </a:ext>
            </a:extLst>
          </p:cNvPr>
          <p:cNvSpPr/>
          <p:nvPr/>
        </p:nvSpPr>
        <p:spPr>
          <a:xfrm>
            <a:off x="1889919" y="2855343"/>
            <a:ext cx="8603060" cy="1322479"/>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a:latin typeface="Arial-Rounded" pitchFamily="34" charset="0"/>
                <a:ea typeface="Arial-Rounded" pitchFamily="34" charset="0"/>
                <a:cs typeface="Arial-Rounded" pitchFamily="34" charset="0"/>
              </a:rPr>
              <a:t>Nhím con thật là …………</a:t>
            </a:r>
          </a:p>
        </p:txBody>
      </p:sp>
      <p:sp>
        <p:nvSpPr>
          <p:cNvPr id="5" name="Title 1">
            <a:extLst>
              <a:ext uri="{FF2B5EF4-FFF2-40B4-BE49-F238E27FC236}">
                <a16:creationId xmlns:a16="http://schemas.microsoft.com/office/drawing/2014/main" xmlns="" id="{422E5AA6-1151-4A45-8BD7-75E20B74C4A5}"/>
              </a:ext>
            </a:extLst>
          </p:cNvPr>
          <p:cNvSpPr txBox="1">
            <a:spLocks/>
          </p:cNvSpPr>
          <p:nvPr/>
        </p:nvSpPr>
        <p:spPr>
          <a:xfrm>
            <a:off x="6953449" y="3169207"/>
            <a:ext cx="3429000"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FFFF00"/>
                </a:solidFill>
                <a:latin typeface="Arial-Rounded" pitchFamily="34" charset="0"/>
                <a:ea typeface="Arial-Rounded" pitchFamily="34" charset="0"/>
                <a:cs typeface="Arial-Rounded" pitchFamily="34" charset="0"/>
              </a:rPr>
              <a:t>tốt bụng</a:t>
            </a:r>
          </a:p>
        </p:txBody>
      </p:sp>
      <p:sp>
        <p:nvSpPr>
          <p:cNvPr id="6" name="Title 1">
            <a:extLst>
              <a:ext uri="{FF2B5EF4-FFF2-40B4-BE49-F238E27FC236}">
                <a16:creationId xmlns:a16="http://schemas.microsoft.com/office/drawing/2014/main" xmlns="" id="{B8EDD167-6BD3-4A3F-8542-C79DDB0A7FF8}"/>
              </a:ext>
            </a:extLst>
          </p:cNvPr>
          <p:cNvSpPr txBox="1">
            <a:spLocks/>
          </p:cNvSpPr>
          <p:nvPr/>
        </p:nvSpPr>
        <p:spPr>
          <a:xfrm>
            <a:off x="2270919" y="4980079"/>
            <a:ext cx="7010400"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atin typeface="Arial-Rounded" pitchFamily="34" charset="0"/>
                <a:ea typeface="Arial-Rounded" pitchFamily="34" charset="0"/>
                <a:cs typeface="Arial-Rounded" pitchFamily="34" charset="0"/>
              </a:rPr>
              <a:t>Tại sao em chọn từ đó?</a:t>
            </a:r>
          </a:p>
        </p:txBody>
      </p:sp>
    </p:spTree>
    <p:extLst>
      <p:ext uri="{BB962C8B-B14F-4D97-AF65-F5344CB8AC3E}">
        <p14:creationId xmlns:p14="http://schemas.microsoft.com/office/powerpoint/2010/main" val="3167629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barn(inVertical)">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2" cstate="print">
            <a:extLst>
              <a:ext uri="{28A0092B-C50C-407E-A947-70E740481C1C}">
                <a14:useLocalDpi xmlns:a14="http://schemas.microsoft.com/office/drawing/2010/main" val="0"/>
              </a:ext>
            </a:extLst>
          </a:blip>
          <a:srcRect b="19577"/>
          <a:stretch/>
        </p:blipFill>
        <p:spPr>
          <a:xfrm flipH="1">
            <a:off x="0" y="4291232"/>
            <a:ext cx="2818875" cy="2448395"/>
          </a:xfrm>
          <a:prstGeom prst="rect">
            <a:avLst/>
          </a:prstGeom>
        </p:spPr>
      </p:pic>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15723" t="9736" b="17249"/>
          <a:stretch/>
        </p:blipFill>
        <p:spPr>
          <a:xfrm>
            <a:off x="9591358" y="4438774"/>
            <a:ext cx="2570480" cy="2405179"/>
          </a:xfrm>
          <a:prstGeom prst="rect">
            <a:avLst/>
          </a:prstGeom>
        </p:spPr>
      </p:pic>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t="11667" b="21945"/>
          <a:stretch/>
        </p:blipFill>
        <p:spPr>
          <a:xfrm>
            <a:off x="1813719" y="152400"/>
            <a:ext cx="8792308" cy="4552950"/>
          </a:xfrm>
          <a:prstGeom prst="rect">
            <a:avLst/>
          </a:prstGeom>
        </p:spPr>
      </p:pic>
      <p:sp>
        <p:nvSpPr>
          <p:cNvPr id="5" name="Title 4"/>
          <p:cNvSpPr>
            <a:spLocks noGrp="1"/>
          </p:cNvSpPr>
          <p:nvPr>
            <p:ph type="title"/>
          </p:nvPr>
        </p:nvSpPr>
        <p:spPr>
          <a:xfrm>
            <a:off x="662236" y="2818047"/>
            <a:ext cx="10489585" cy="1325563"/>
          </a:xfrm>
        </p:spPr>
        <p:txBody>
          <a:bodyPr>
            <a:noAutofit/>
          </a:bodyPr>
          <a:lstStyle/>
          <a:p>
            <a:pPr algn="ctr"/>
            <a:r>
              <a:rPr lang="en-US" sz="9600" b="1">
                <a:solidFill>
                  <a:srgbClr val="0070C0"/>
                </a:solidFill>
                <a:latin typeface="DomCasual" pitchFamily="18" charset="0"/>
                <a:ea typeface="DomCasual" pitchFamily="18" charset="0"/>
                <a:cs typeface="DomCasual" pitchFamily="18" charset="0"/>
              </a:rPr>
              <a:t>Thư giãn nào!</a:t>
            </a:r>
          </a:p>
        </p:txBody>
      </p:sp>
    </p:spTree>
    <p:extLst>
      <p:ext uri="{BB962C8B-B14F-4D97-AF65-F5344CB8AC3E}">
        <p14:creationId xmlns:p14="http://schemas.microsoft.com/office/powerpoint/2010/main" val="29434389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C8BD739-8D3D-4EA8-851D-AB1D4728A736}"/>
              </a:ext>
            </a:extLst>
          </p:cNvPr>
          <p:cNvSpPr>
            <a:spLocks noGrp="1"/>
          </p:cNvSpPr>
          <p:nvPr>
            <p:ph type="title"/>
          </p:nvPr>
        </p:nvSpPr>
        <p:spPr/>
        <p:txBody>
          <a:bodyPr/>
          <a:lstStyle/>
          <a:p>
            <a:endParaRPr lang="en-US"/>
          </a:p>
        </p:txBody>
      </p:sp>
      <p:pic>
        <p:nvPicPr>
          <p:cNvPr id="3" name="Bài hát Tìm bạn thân">
            <a:hlinkClick r:id="" action="ppaction://media"/>
            <a:extLst>
              <a:ext uri="{FF2B5EF4-FFF2-40B4-BE49-F238E27FC236}">
                <a16:creationId xmlns:a16="http://schemas.microsoft.com/office/drawing/2014/main" xmlns="" id="{99EF5FC4-6EEA-4FC4-8518-27F17C3DE80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6554" y="0"/>
            <a:ext cx="12238391" cy="6884095"/>
          </a:xfrm>
          <a:prstGeom prst="rect">
            <a:avLst/>
          </a:prstGeom>
        </p:spPr>
      </p:pic>
    </p:spTree>
    <p:extLst>
      <p:ext uri="{BB962C8B-B14F-4D97-AF65-F5344CB8AC3E}">
        <p14:creationId xmlns:p14="http://schemas.microsoft.com/office/powerpoint/2010/main" val="573545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296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r="-737"/>
          <a:stretch/>
        </p:blipFill>
        <p:spPr bwMode="auto">
          <a:xfrm>
            <a:off x="24590" y="1600200"/>
            <a:ext cx="12137248" cy="3685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a:off x="-3482181" y="2838450"/>
            <a:ext cx="18135600" cy="2015739"/>
          </a:xfrm>
          <a:prstGeom prst="rect">
            <a:avLst/>
          </a:prstGeom>
          <a:noFill/>
        </p:spPr>
        <p:txBody>
          <a:bodyPr wrap="square" lIns="121725" tIns="60862" rIns="121725" bIns="60862" rtlCol="0">
            <a:spAutoFit/>
          </a:bodyPr>
          <a:lstStyle/>
          <a:p>
            <a:pPr algn="ctr"/>
            <a:r>
              <a:rPr lang="vi-VN" sz="12200">
                <a:solidFill>
                  <a:srgbClr val="FF0000"/>
                </a:solidFill>
                <a:latin typeface="HP001 4 hàng" pitchFamily="34" charset="0"/>
              </a:rPr>
              <a:t> V</a:t>
            </a:r>
            <a:r>
              <a:rPr lang="el-GR" sz="12200">
                <a:solidFill>
                  <a:srgbClr val="FF0000"/>
                </a:solidFill>
                <a:latin typeface="HP001 4 hàng" pitchFamily="34" charset="0"/>
              </a:rPr>
              <a:t>Ρ </a:t>
            </a:r>
            <a:r>
              <a:rPr lang="vi-VN" sz="12200">
                <a:solidFill>
                  <a:srgbClr val="FF0000"/>
                </a:solidFill>
                <a:latin typeface="HP001 4 hàng" pitchFamily="34" charset="0"/>
              </a:rPr>
              <a:t>c</a:t>
            </a:r>
            <a:r>
              <a:rPr lang="el-GR" sz="12200">
                <a:solidFill>
                  <a:srgbClr val="FF0000"/>
                </a:solidFill>
                <a:latin typeface="HP001 4 hàng" pitchFamily="34" charset="0"/>
              </a:rPr>
              <a:t>Ϊ </a:t>
            </a:r>
            <a:r>
              <a:rPr lang="vi-VN" sz="12200">
                <a:solidFill>
                  <a:srgbClr val="FF0000"/>
                </a:solidFill>
                <a:latin typeface="HP001 4 hàng" pitchFamily="34" charset="0"/>
              </a:rPr>
              <a:t>có vā dài</a:t>
            </a:r>
            <a:r>
              <a:rPr lang="en-US" sz="12200">
                <a:solidFill>
                  <a:srgbClr val="FF0000"/>
                </a:solidFill>
                <a:latin typeface="HP001 4 hàng" pitchFamily="34" charset="0"/>
              </a:rPr>
              <a:t>.</a:t>
            </a:r>
          </a:p>
        </p:txBody>
      </p:sp>
      <p:grpSp>
        <p:nvGrpSpPr>
          <p:cNvPr id="16" name="Group 15"/>
          <p:cNvGrpSpPr/>
          <p:nvPr/>
        </p:nvGrpSpPr>
        <p:grpSpPr>
          <a:xfrm>
            <a:off x="215396" y="203422"/>
            <a:ext cx="2621250" cy="941185"/>
            <a:chOff x="63500" y="1429216"/>
            <a:chExt cx="1970813" cy="705889"/>
          </a:xfrm>
        </p:grpSpPr>
        <p:sp>
          <p:nvSpPr>
            <p:cNvPr id="17" name="Rounded Rectangle 16"/>
            <p:cNvSpPr/>
            <p:nvPr/>
          </p:nvSpPr>
          <p:spPr>
            <a:xfrm>
              <a:off x="384358" y="1429216"/>
              <a:ext cx="1649955" cy="705889"/>
            </a:xfrm>
            <a:prstGeom prst="roundRect">
              <a:avLst/>
            </a:prstGeom>
            <a:solidFill>
              <a:srgbClr val="61DC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Viết</a:t>
              </a:r>
            </a:p>
          </p:txBody>
        </p:sp>
        <p:sp>
          <p:nvSpPr>
            <p:cNvPr id="19" name="Oval 18"/>
            <p:cNvSpPr/>
            <p:nvPr/>
          </p:nvSpPr>
          <p:spPr>
            <a:xfrm>
              <a:off x="63500" y="1458734"/>
              <a:ext cx="641717"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Arial Rounded MT Bold" pitchFamily="34" charset="0"/>
                  <a:ea typeface="Arial-Rounded" pitchFamily="34" charset="0"/>
                  <a:cs typeface="Arial-Rounded" pitchFamily="34" charset="0"/>
                </a:rPr>
                <a:t>2</a:t>
              </a:r>
            </a:p>
          </p:txBody>
        </p:sp>
      </p:grpSp>
    </p:spTree>
    <p:extLst>
      <p:ext uri="{BB962C8B-B14F-4D97-AF65-F5344CB8AC3E}">
        <p14:creationId xmlns:p14="http://schemas.microsoft.com/office/powerpoint/2010/main" val="8495269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txBox="1">
            <a:spLocks/>
          </p:cNvSpPr>
          <p:nvPr/>
        </p:nvSpPr>
        <p:spPr>
          <a:xfrm>
            <a:off x="0" y="0"/>
            <a:ext cx="12161838" cy="3022600"/>
          </a:xfrm>
          <a:prstGeom prst="rect">
            <a:avLst/>
          </a:prstGeom>
          <a:solidFill>
            <a:srgbClr val="0086EA"/>
          </a:solidFill>
          <a:effectLst>
            <a:glow rad="50800">
              <a:schemeClr val="accent5">
                <a:satMod val="175000"/>
                <a:alpha val="18000"/>
              </a:schemeClr>
            </a:glow>
          </a:effectLst>
        </p:spPr>
        <p:txBody>
          <a:bodyPr vert="horz" lIns="91294" tIns="45647" rIns="91294" bIns="45647"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endParaRPr lang="en-US" sz="10600" b="1">
              <a:solidFill>
                <a:srgbClr val="0070C0"/>
              </a:solidFill>
              <a:latin typeface="Arial-Rounded" pitchFamily="34" charset="0"/>
              <a:ea typeface="Arial-Rounded" pitchFamily="34" charset="0"/>
              <a:cs typeface="Arial-Rounded" pitchFamily="34" charset="0"/>
            </a:endParaRPr>
          </a:p>
        </p:txBody>
      </p:sp>
      <p:pic>
        <p:nvPicPr>
          <p:cNvPr id="3074" name="Picture 2" descr="Bộ SGK Lớp 6 - Kết nối tri thức với cuộc sống - Công ty Cổ phần Đầu tư và  Phát triển Giáo dục Phương Nam"/>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8333"/>
          <a:stretch/>
        </p:blipFill>
        <p:spPr bwMode="auto">
          <a:xfrm>
            <a:off x="329384" y="462491"/>
            <a:ext cx="2039642" cy="1874308"/>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2394362" y="1254919"/>
            <a:ext cx="8330788" cy="1325563"/>
          </a:xfrm>
        </p:spPr>
        <p:txBody>
          <a:bodyPr>
            <a:noAutofit/>
          </a:bodyPr>
          <a:lstStyle/>
          <a:p>
            <a:pPr algn="ctr"/>
            <a:r>
              <a:rPr lang="en-US" sz="10600" b="1">
                <a:solidFill>
                  <a:schemeClr val="bg1"/>
                </a:solidFill>
                <a:latin typeface="AvantGarde" pitchFamily="2" charset="0"/>
                <a:ea typeface="AvantGarde" pitchFamily="2" charset="0"/>
                <a:cs typeface="AvantGarde" pitchFamily="2" charset="0"/>
              </a:rPr>
              <a:t>TIẾNG VIỆT </a:t>
            </a:r>
            <a:r>
              <a:rPr lang="en-US" sz="10600" b="1">
                <a:solidFill>
                  <a:schemeClr val="bg1"/>
                </a:solidFill>
                <a:latin typeface=".VnArialH" pitchFamily="34" charset="0"/>
                <a:ea typeface="AvantGarde" pitchFamily="2" charset="0"/>
                <a:cs typeface="AvantGarde" pitchFamily="2" charset="0"/>
              </a:rPr>
              <a:t>1</a:t>
            </a:r>
          </a:p>
        </p:txBody>
      </p:sp>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01513" y="4205197"/>
            <a:ext cx="4512126" cy="2182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623003"/>
            <a:ext cx="3439518" cy="4234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Straight Connector 8"/>
          <p:cNvCxnSpPr/>
          <p:nvPr/>
        </p:nvCxnSpPr>
        <p:spPr>
          <a:xfrm flipH="1" flipV="1">
            <a:off x="0" y="6807200"/>
            <a:ext cx="12161838" cy="16933"/>
          </a:xfrm>
          <a:prstGeom prst="line">
            <a:avLst/>
          </a:prstGeom>
          <a:ln w="88900">
            <a:solidFill>
              <a:srgbClr val="0086EA"/>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xmlns="" id="{9F48412F-44BF-409F-9F86-0C94E45032C1}"/>
              </a:ext>
            </a:extLst>
          </p:cNvPr>
          <p:cNvSpPr txBox="1"/>
          <p:nvPr/>
        </p:nvSpPr>
        <p:spPr>
          <a:xfrm>
            <a:off x="8062119" y="3421090"/>
            <a:ext cx="3276600" cy="707886"/>
          </a:xfrm>
          <a:prstGeom prst="rect">
            <a:avLst/>
          </a:prstGeom>
          <a:noFill/>
        </p:spPr>
        <p:txBody>
          <a:bodyPr wrap="square" rtlCol="0">
            <a:spAutoFit/>
          </a:bodyPr>
          <a:lstStyle/>
          <a:p>
            <a:r>
              <a:rPr lang="en-US" sz="4000"/>
              <a:t>TRANG 92, 93</a:t>
            </a:r>
          </a:p>
        </p:txBody>
      </p:sp>
    </p:spTree>
    <p:extLst>
      <p:ext uri="{BB962C8B-B14F-4D97-AF65-F5344CB8AC3E}">
        <p14:creationId xmlns:p14="http://schemas.microsoft.com/office/powerpoint/2010/main" val="13169832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ướng dẫn viết - V">
            <a:hlinkClick r:id="" action="ppaction://media"/>
            <a:extLst>
              <a:ext uri="{FF2B5EF4-FFF2-40B4-BE49-F238E27FC236}">
                <a16:creationId xmlns:a16="http://schemas.microsoft.com/office/drawing/2014/main" xmlns="" id="{7C9B9ED0-6220-42C2-8A03-4A5CB91B6C2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55852" y="152400"/>
            <a:ext cx="11650133" cy="6553200"/>
          </a:xfrm>
          <a:prstGeom prst="rect">
            <a:avLst/>
          </a:prstGeom>
        </p:spPr>
      </p:pic>
    </p:spTree>
    <p:extLst>
      <p:ext uri="{BB962C8B-B14F-4D97-AF65-F5344CB8AC3E}">
        <p14:creationId xmlns:p14="http://schemas.microsoft.com/office/powerpoint/2010/main" val="448276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51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198797" y="76200"/>
            <a:ext cx="3382243" cy="941185"/>
            <a:chOff x="63500" y="1429216"/>
            <a:chExt cx="2542972" cy="705889"/>
          </a:xfrm>
        </p:grpSpPr>
        <p:sp>
          <p:nvSpPr>
            <p:cNvPr id="13" name="Rounded Rectangle 12"/>
            <p:cNvSpPr/>
            <p:nvPr/>
          </p:nvSpPr>
          <p:spPr>
            <a:xfrm>
              <a:off x="384357" y="1429216"/>
              <a:ext cx="2222115" cy="705889"/>
            </a:xfrm>
            <a:prstGeom prst="roundRect">
              <a:avLst/>
            </a:prstGeom>
            <a:solidFill>
              <a:srgbClr val="61DC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Viết vở</a:t>
              </a:r>
            </a:p>
          </p:txBody>
        </p:sp>
        <p:sp>
          <p:nvSpPr>
            <p:cNvPr id="14" name="Oval 13"/>
            <p:cNvSpPr/>
            <p:nvPr/>
          </p:nvSpPr>
          <p:spPr>
            <a:xfrm>
              <a:off x="63500" y="1458734"/>
              <a:ext cx="641717"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Arial Rounded MT Bold" pitchFamily="34" charset="0"/>
                  <a:ea typeface="Arial-Rounded" pitchFamily="34" charset="0"/>
                  <a:cs typeface="Arial-Rounded" pitchFamily="34" charset="0"/>
                </a:rPr>
                <a:t>3</a:t>
              </a:r>
            </a:p>
          </p:txBody>
        </p:sp>
      </p:grpSp>
      <p:pic>
        <p:nvPicPr>
          <p:cNvPr id="3" name="Picture 2">
            <a:extLst>
              <a:ext uri="{FF2B5EF4-FFF2-40B4-BE49-F238E27FC236}">
                <a16:creationId xmlns:a16="http://schemas.microsoft.com/office/drawing/2014/main" xmlns="" id="{10D0A552-C44B-40B7-909C-B53B25FDF1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3154" y="1199971"/>
            <a:ext cx="8495530" cy="5581829"/>
          </a:xfrm>
          <a:prstGeom prst="rect">
            <a:avLst/>
          </a:prstGeom>
        </p:spPr>
      </p:pic>
    </p:spTree>
    <p:extLst>
      <p:ext uri="{BB962C8B-B14F-4D97-AF65-F5344CB8AC3E}">
        <p14:creationId xmlns:p14="http://schemas.microsoft.com/office/powerpoint/2010/main" val="10453441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605557" y="0"/>
            <a:ext cx="903671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black"/>
                </a:solidFill>
                <a:effectLst/>
                <a:uLnTx/>
                <a:uFillTx/>
                <a:latin typeface="Arial-Rounded" pitchFamily="34" charset="0"/>
                <a:ea typeface="Arial-Rounded" pitchFamily="34" charset="0"/>
                <a:cs typeface="Arial-Rounded" pitchFamily="34" charset="0"/>
              </a:rPr>
              <a:t>Hai người bạn và con gấu</a:t>
            </a: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5935" t="38888" b="6112"/>
          <a:stretch/>
        </p:blipFill>
        <p:spPr>
          <a:xfrm>
            <a:off x="4022886" y="707886"/>
            <a:ext cx="7042619" cy="5955075"/>
          </a:xfrm>
          <a:prstGeom prst="rect">
            <a:avLst/>
          </a:prstGeom>
        </p:spPr>
      </p:pic>
      <p:grpSp>
        <p:nvGrpSpPr>
          <p:cNvPr id="6" name="Group 5">
            <a:extLst>
              <a:ext uri="{FF2B5EF4-FFF2-40B4-BE49-F238E27FC236}">
                <a16:creationId xmlns:a16="http://schemas.microsoft.com/office/drawing/2014/main" xmlns="" id="{1CF47F74-F0A5-4DB5-ADE3-343D9E8F9D1D}"/>
              </a:ext>
            </a:extLst>
          </p:cNvPr>
          <p:cNvGrpSpPr/>
          <p:nvPr/>
        </p:nvGrpSpPr>
        <p:grpSpPr>
          <a:xfrm>
            <a:off x="137319" y="164505"/>
            <a:ext cx="3503323" cy="1506413"/>
            <a:chOff x="63500" y="1429216"/>
            <a:chExt cx="3035050" cy="705889"/>
          </a:xfrm>
        </p:grpSpPr>
        <p:sp>
          <p:nvSpPr>
            <p:cNvPr id="7" name="Rounded Rectangle 7">
              <a:extLst>
                <a:ext uri="{FF2B5EF4-FFF2-40B4-BE49-F238E27FC236}">
                  <a16:creationId xmlns:a16="http://schemas.microsoft.com/office/drawing/2014/main" xmlns="" id="{F850DE93-9D90-454A-9DBA-6B04194758EA}"/>
                </a:ext>
              </a:extLst>
            </p:cNvPr>
            <p:cNvSpPr/>
            <p:nvPr/>
          </p:nvSpPr>
          <p:spPr>
            <a:xfrm>
              <a:off x="498941" y="1429216"/>
              <a:ext cx="2599609" cy="705889"/>
            </a:xfrm>
            <a:prstGeom prst="roundRect">
              <a:avLst/>
            </a:prstGeom>
            <a:solidFill>
              <a:srgbClr val="61DC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Kể chuyện</a:t>
              </a:r>
            </a:p>
          </p:txBody>
        </p:sp>
        <p:sp>
          <p:nvSpPr>
            <p:cNvPr id="8" name="Oval 7">
              <a:extLst>
                <a:ext uri="{FF2B5EF4-FFF2-40B4-BE49-F238E27FC236}">
                  <a16:creationId xmlns:a16="http://schemas.microsoft.com/office/drawing/2014/main" xmlns="" id="{4F038B8D-5E4A-4ACE-A571-1A4B69B38FC5}"/>
                </a:ext>
              </a:extLst>
            </p:cNvPr>
            <p:cNvSpPr/>
            <p:nvPr/>
          </p:nvSpPr>
          <p:spPr>
            <a:xfrm>
              <a:off x="63500" y="1458734"/>
              <a:ext cx="641717"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Arial Rounded MT Bold" pitchFamily="34" charset="0"/>
                  <a:ea typeface="Arial-Rounded" pitchFamily="34" charset="0"/>
                  <a:cs typeface="Arial-Rounded" pitchFamily="34" charset="0"/>
                </a:rPr>
                <a:t>4</a:t>
              </a:r>
            </a:p>
          </p:txBody>
        </p:sp>
      </p:grpSp>
    </p:spTree>
    <p:extLst>
      <p:ext uri="{BB962C8B-B14F-4D97-AF65-F5344CB8AC3E}">
        <p14:creationId xmlns:p14="http://schemas.microsoft.com/office/powerpoint/2010/main" val="323514326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ai người bạn và con gấu - kể chuyện sách TV lớp 1 tập 1 bộ kết nối có phụ đề">
            <a:hlinkClick r:id="" action="ppaction://media"/>
            <a:extLst>
              <a:ext uri="{FF2B5EF4-FFF2-40B4-BE49-F238E27FC236}">
                <a16:creationId xmlns:a16="http://schemas.microsoft.com/office/drawing/2014/main" xmlns="" id="{DF8F7159-64E2-43F2-8815-CDBFE7B350C0}"/>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6565" y="0"/>
            <a:ext cx="12336828" cy="6938963"/>
          </a:xfrm>
          <a:prstGeom prst="rect">
            <a:avLst/>
          </a:prstGeom>
        </p:spPr>
      </p:pic>
    </p:spTree>
    <p:extLst>
      <p:ext uri="{BB962C8B-B14F-4D97-AF65-F5344CB8AC3E}">
        <p14:creationId xmlns:p14="http://schemas.microsoft.com/office/powerpoint/2010/main" val="2158836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70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7693" t="38887" r="50000" b="33612"/>
          <a:stretch/>
        </p:blipFill>
        <p:spPr>
          <a:xfrm>
            <a:off x="320760" y="760732"/>
            <a:ext cx="6405327" cy="6021068"/>
          </a:xfrm>
          <a:prstGeom prst="rect">
            <a:avLst/>
          </a:prstGeom>
        </p:spPr>
      </p:pic>
      <p:sp>
        <p:nvSpPr>
          <p:cNvPr id="9" name="TextBox 8"/>
          <p:cNvSpPr txBox="1"/>
          <p:nvPr/>
        </p:nvSpPr>
        <p:spPr>
          <a:xfrm>
            <a:off x="-1081881" y="150088"/>
            <a:ext cx="9036718" cy="769441"/>
          </a:xfrm>
          <a:prstGeom prst="rect">
            <a:avLst/>
          </a:prstGeom>
          <a:noFill/>
        </p:spPr>
        <p:txBody>
          <a:bodyPr wrap="square" rtlCol="0">
            <a:spAutoFit/>
          </a:bodyPr>
          <a:lstStyle/>
          <a:p>
            <a:pPr algn="ctr"/>
            <a:r>
              <a:rPr lang="en-US" sz="4400" b="1">
                <a:solidFill>
                  <a:srgbClr val="C00000"/>
                </a:solidFill>
                <a:latin typeface="Arial-Rounded" pitchFamily="34" charset="0"/>
                <a:ea typeface="Arial-Rounded" pitchFamily="34" charset="0"/>
                <a:cs typeface="Arial-Rounded" pitchFamily="34" charset="0"/>
              </a:rPr>
              <a:t>Hai người bạn và con gấu</a:t>
            </a:r>
          </a:p>
        </p:txBody>
      </p:sp>
      <p:sp>
        <p:nvSpPr>
          <p:cNvPr id="2" name="Rectangle 1">
            <a:extLst>
              <a:ext uri="{FF2B5EF4-FFF2-40B4-BE49-F238E27FC236}">
                <a16:creationId xmlns:a16="http://schemas.microsoft.com/office/drawing/2014/main" xmlns="" id="{8DAD36D0-7163-4735-BFE8-DCC7C9036F88}"/>
              </a:ext>
            </a:extLst>
          </p:cNvPr>
          <p:cNvSpPr/>
          <p:nvPr/>
        </p:nvSpPr>
        <p:spPr>
          <a:xfrm>
            <a:off x="69331" y="6056783"/>
            <a:ext cx="6908183" cy="60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xmlns="" id="{6A1B12EA-9A89-44FE-907D-810CADF6DE2B}"/>
              </a:ext>
            </a:extLst>
          </p:cNvPr>
          <p:cNvSpPr txBox="1"/>
          <p:nvPr/>
        </p:nvSpPr>
        <p:spPr>
          <a:xfrm>
            <a:off x="6835992" y="1524000"/>
            <a:ext cx="4081496" cy="523220"/>
          </a:xfrm>
          <a:prstGeom prst="rect">
            <a:avLst/>
          </a:prstGeom>
          <a:noFill/>
        </p:spPr>
        <p:txBody>
          <a:bodyPr wrap="square" rtlCol="0">
            <a:spAutoFit/>
          </a:bodyPr>
          <a:lstStyle/>
          <a:p>
            <a:pPr algn="ctr"/>
            <a:r>
              <a:rPr lang="en-US" sz="2800" b="1">
                <a:solidFill>
                  <a:schemeClr val="tx2"/>
                </a:solidFill>
                <a:latin typeface="Arial-Rounded" pitchFamily="34" charset="0"/>
                <a:ea typeface="Arial-Rounded" pitchFamily="34" charset="0"/>
                <a:cs typeface="Arial-Rounded" pitchFamily="34" charset="0"/>
              </a:rPr>
              <a:t>1. Hai người bạn đi đâu?</a:t>
            </a:r>
          </a:p>
        </p:txBody>
      </p:sp>
      <p:sp>
        <p:nvSpPr>
          <p:cNvPr id="7" name="TextBox 6">
            <a:extLst>
              <a:ext uri="{FF2B5EF4-FFF2-40B4-BE49-F238E27FC236}">
                <a16:creationId xmlns:a16="http://schemas.microsoft.com/office/drawing/2014/main" xmlns="" id="{06AD8A38-BDC0-414A-9993-32256E9B306B}"/>
              </a:ext>
            </a:extLst>
          </p:cNvPr>
          <p:cNvSpPr txBox="1"/>
          <p:nvPr/>
        </p:nvSpPr>
        <p:spPr>
          <a:xfrm>
            <a:off x="6835991" y="2390081"/>
            <a:ext cx="4655127" cy="954107"/>
          </a:xfrm>
          <a:prstGeom prst="rect">
            <a:avLst/>
          </a:prstGeom>
          <a:noFill/>
        </p:spPr>
        <p:txBody>
          <a:bodyPr wrap="square" rtlCol="0">
            <a:spAutoFit/>
          </a:bodyPr>
          <a:lstStyle/>
          <a:p>
            <a:pPr algn="ctr"/>
            <a:r>
              <a:rPr lang="en-US" sz="2800" b="1">
                <a:solidFill>
                  <a:schemeClr val="tx2"/>
                </a:solidFill>
                <a:latin typeface="Arial-Rounded" pitchFamily="34" charset="0"/>
                <a:ea typeface="Arial-Rounded" pitchFamily="34" charset="0"/>
                <a:cs typeface="Arial-Rounded" pitchFamily="34" charset="0"/>
              </a:rPr>
              <a:t>2. Trên đường đi, chuyện gì xảy ra với họ?</a:t>
            </a:r>
          </a:p>
        </p:txBody>
      </p:sp>
    </p:spTree>
    <p:extLst>
      <p:ext uri="{BB962C8B-B14F-4D97-AF65-F5344CB8AC3E}">
        <p14:creationId xmlns:p14="http://schemas.microsoft.com/office/powerpoint/2010/main" val="2476448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52086" t="39638" r="5607" b="32861"/>
          <a:stretch/>
        </p:blipFill>
        <p:spPr>
          <a:xfrm>
            <a:off x="288094" y="609600"/>
            <a:ext cx="6833608" cy="6423656"/>
          </a:xfrm>
          <a:prstGeom prst="rect">
            <a:avLst/>
          </a:prstGeom>
        </p:spPr>
      </p:pic>
      <p:sp>
        <p:nvSpPr>
          <p:cNvPr id="3" name="Rectangle 2">
            <a:extLst>
              <a:ext uri="{FF2B5EF4-FFF2-40B4-BE49-F238E27FC236}">
                <a16:creationId xmlns:a16="http://schemas.microsoft.com/office/drawing/2014/main" xmlns="" id="{E08990F0-8877-43DF-BA37-738D10D5676C}"/>
              </a:ext>
            </a:extLst>
          </p:cNvPr>
          <p:cNvSpPr/>
          <p:nvPr/>
        </p:nvSpPr>
        <p:spPr>
          <a:xfrm>
            <a:off x="213519" y="6098312"/>
            <a:ext cx="6908183" cy="60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xmlns="" id="{491ADF47-8C53-4056-84A0-54DBF91F0340}"/>
              </a:ext>
            </a:extLst>
          </p:cNvPr>
          <p:cNvSpPr txBox="1"/>
          <p:nvPr/>
        </p:nvSpPr>
        <p:spPr>
          <a:xfrm>
            <a:off x="7196277" y="1524000"/>
            <a:ext cx="4081496" cy="954107"/>
          </a:xfrm>
          <a:prstGeom prst="rect">
            <a:avLst/>
          </a:prstGeom>
          <a:noFill/>
        </p:spPr>
        <p:txBody>
          <a:bodyPr wrap="square" rtlCol="0">
            <a:spAutoFit/>
          </a:bodyPr>
          <a:lstStyle/>
          <a:p>
            <a:pPr algn="ctr"/>
            <a:r>
              <a:rPr lang="en-US" sz="2800" b="1">
                <a:solidFill>
                  <a:schemeClr val="tx2"/>
                </a:solidFill>
                <a:latin typeface="Arial-Rounded" pitchFamily="34" charset="0"/>
                <a:ea typeface="Arial-Rounded" pitchFamily="34" charset="0"/>
                <a:cs typeface="Arial-Rounded" pitchFamily="34" charset="0"/>
              </a:rPr>
              <a:t>3. Anh gầy làm gì khi nhìn thấy con gấu?</a:t>
            </a:r>
          </a:p>
        </p:txBody>
      </p:sp>
      <p:sp>
        <p:nvSpPr>
          <p:cNvPr id="6" name="TextBox 5">
            <a:extLst>
              <a:ext uri="{FF2B5EF4-FFF2-40B4-BE49-F238E27FC236}">
                <a16:creationId xmlns:a16="http://schemas.microsoft.com/office/drawing/2014/main" xmlns="" id="{A69BE4EF-F3B0-4D92-9A10-6550F47A7901}"/>
              </a:ext>
            </a:extLst>
          </p:cNvPr>
          <p:cNvSpPr txBox="1"/>
          <p:nvPr/>
        </p:nvSpPr>
        <p:spPr>
          <a:xfrm>
            <a:off x="7196277" y="2852707"/>
            <a:ext cx="4081496" cy="954107"/>
          </a:xfrm>
          <a:prstGeom prst="rect">
            <a:avLst/>
          </a:prstGeom>
          <a:noFill/>
        </p:spPr>
        <p:txBody>
          <a:bodyPr wrap="square" rtlCol="0">
            <a:spAutoFit/>
          </a:bodyPr>
          <a:lstStyle/>
          <a:p>
            <a:pPr algn="ctr"/>
            <a:r>
              <a:rPr lang="en-US" sz="2800" b="1">
                <a:solidFill>
                  <a:schemeClr val="tx2"/>
                </a:solidFill>
                <a:latin typeface="Arial-Rounded" pitchFamily="34" charset="0"/>
                <a:ea typeface="Arial-Rounded" pitchFamily="34" charset="0"/>
                <a:cs typeface="Arial-Rounded" pitchFamily="34" charset="0"/>
              </a:rPr>
              <a:t>4. Anh béo làm gì để đánh lừa con gấu?</a:t>
            </a:r>
          </a:p>
        </p:txBody>
      </p:sp>
    </p:spTree>
    <p:extLst>
      <p:ext uri="{BB962C8B-B14F-4D97-AF65-F5344CB8AC3E}">
        <p14:creationId xmlns:p14="http://schemas.microsoft.com/office/powerpoint/2010/main" val="1121410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7693" t="68057" r="50000" b="4442"/>
          <a:stretch/>
        </p:blipFill>
        <p:spPr>
          <a:xfrm>
            <a:off x="365920" y="359704"/>
            <a:ext cx="6858000" cy="6650696"/>
          </a:xfrm>
          <a:prstGeom prst="rect">
            <a:avLst/>
          </a:prstGeom>
        </p:spPr>
      </p:pic>
      <p:sp>
        <p:nvSpPr>
          <p:cNvPr id="3" name="Rectangle 2">
            <a:extLst>
              <a:ext uri="{FF2B5EF4-FFF2-40B4-BE49-F238E27FC236}">
                <a16:creationId xmlns:a16="http://schemas.microsoft.com/office/drawing/2014/main" xmlns="" id="{AF8C087E-0C48-4A5C-8B9F-E52F0F943007}"/>
              </a:ext>
            </a:extLst>
          </p:cNvPr>
          <p:cNvSpPr/>
          <p:nvPr/>
        </p:nvSpPr>
        <p:spPr>
          <a:xfrm>
            <a:off x="213519" y="5791200"/>
            <a:ext cx="7162800" cy="1371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xmlns="" id="{5921FAEE-9C1D-4C82-8EA6-190DE585975C}"/>
              </a:ext>
            </a:extLst>
          </p:cNvPr>
          <p:cNvSpPr txBox="1"/>
          <p:nvPr/>
        </p:nvSpPr>
        <p:spPr>
          <a:xfrm>
            <a:off x="7200488" y="1651090"/>
            <a:ext cx="4828242" cy="523220"/>
          </a:xfrm>
          <a:prstGeom prst="rect">
            <a:avLst/>
          </a:prstGeom>
          <a:noFill/>
        </p:spPr>
        <p:txBody>
          <a:bodyPr wrap="square" rtlCol="0">
            <a:spAutoFit/>
          </a:bodyPr>
          <a:lstStyle/>
          <a:p>
            <a:pPr algn="ctr"/>
            <a:r>
              <a:rPr lang="en-US" sz="2800" b="1">
                <a:solidFill>
                  <a:schemeClr val="tx2"/>
                </a:solidFill>
                <a:latin typeface="Arial-Rounded" pitchFamily="34" charset="0"/>
                <a:ea typeface="Arial-Rounded" pitchFamily="34" charset="0"/>
                <a:cs typeface="Arial-Rounded" pitchFamily="34" charset="0"/>
              </a:rPr>
              <a:t>5. Con gấu làm gì chàng béo?</a:t>
            </a:r>
          </a:p>
        </p:txBody>
      </p:sp>
      <p:sp>
        <p:nvSpPr>
          <p:cNvPr id="6" name="TextBox 5">
            <a:extLst>
              <a:ext uri="{FF2B5EF4-FFF2-40B4-BE49-F238E27FC236}">
                <a16:creationId xmlns:a16="http://schemas.microsoft.com/office/drawing/2014/main" xmlns="" id="{3BF88D9D-6308-4148-8A1C-8DAC98ED0765}"/>
              </a:ext>
            </a:extLst>
          </p:cNvPr>
          <p:cNvSpPr txBox="1"/>
          <p:nvPr/>
        </p:nvSpPr>
        <p:spPr>
          <a:xfrm>
            <a:off x="6766719" y="2362200"/>
            <a:ext cx="4828242" cy="523220"/>
          </a:xfrm>
          <a:prstGeom prst="rect">
            <a:avLst/>
          </a:prstGeom>
          <a:noFill/>
        </p:spPr>
        <p:txBody>
          <a:bodyPr wrap="square" rtlCol="0">
            <a:spAutoFit/>
          </a:bodyPr>
          <a:lstStyle/>
          <a:p>
            <a:pPr algn="ctr"/>
            <a:r>
              <a:rPr lang="en-US" sz="2800" b="1">
                <a:solidFill>
                  <a:schemeClr val="tx2"/>
                </a:solidFill>
                <a:latin typeface="Arial-Rounded" pitchFamily="34" charset="0"/>
                <a:ea typeface="Arial-Rounded" pitchFamily="34" charset="0"/>
                <a:cs typeface="Arial-Rounded" pitchFamily="34" charset="0"/>
              </a:rPr>
              <a:t>6. Vì sao con gấu bỏ đi?</a:t>
            </a:r>
          </a:p>
        </p:txBody>
      </p:sp>
    </p:spTree>
    <p:extLst>
      <p:ext uri="{BB962C8B-B14F-4D97-AF65-F5344CB8AC3E}">
        <p14:creationId xmlns:p14="http://schemas.microsoft.com/office/powerpoint/2010/main" val="234074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51382" t="66521" r="6311" b="5978"/>
          <a:stretch/>
        </p:blipFill>
        <p:spPr>
          <a:xfrm>
            <a:off x="289719" y="35490"/>
            <a:ext cx="6530351" cy="6746310"/>
          </a:xfrm>
          <a:prstGeom prst="rect">
            <a:avLst/>
          </a:prstGeom>
        </p:spPr>
      </p:pic>
      <p:sp>
        <p:nvSpPr>
          <p:cNvPr id="3" name="Rectangle 2">
            <a:extLst>
              <a:ext uri="{FF2B5EF4-FFF2-40B4-BE49-F238E27FC236}">
                <a16:creationId xmlns:a16="http://schemas.microsoft.com/office/drawing/2014/main" xmlns="" id="{F6BD49B8-8A7E-4BF5-9DC6-4F814B67C292}"/>
              </a:ext>
            </a:extLst>
          </p:cNvPr>
          <p:cNvSpPr/>
          <p:nvPr/>
        </p:nvSpPr>
        <p:spPr>
          <a:xfrm>
            <a:off x="137319" y="5791200"/>
            <a:ext cx="6682751" cy="1066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xmlns="" id="{4CA24F0A-4547-4326-AEF0-EC59B7B7123B}"/>
              </a:ext>
            </a:extLst>
          </p:cNvPr>
          <p:cNvSpPr txBox="1"/>
          <p:nvPr/>
        </p:nvSpPr>
        <p:spPr>
          <a:xfrm>
            <a:off x="6680715" y="1188066"/>
            <a:ext cx="5257800" cy="523220"/>
          </a:xfrm>
          <a:prstGeom prst="rect">
            <a:avLst/>
          </a:prstGeom>
          <a:noFill/>
        </p:spPr>
        <p:txBody>
          <a:bodyPr wrap="square" rtlCol="0">
            <a:spAutoFit/>
          </a:bodyPr>
          <a:lstStyle/>
          <a:p>
            <a:pPr algn="ctr"/>
            <a:r>
              <a:rPr lang="en-US" sz="2800" b="1">
                <a:solidFill>
                  <a:schemeClr val="tx2"/>
                </a:solidFill>
                <a:latin typeface="Arial-Rounded" pitchFamily="34" charset="0"/>
                <a:ea typeface="Arial-Rounded" pitchFamily="34" charset="0"/>
                <a:cs typeface="Arial-Rounded" pitchFamily="34" charset="0"/>
              </a:rPr>
              <a:t>7. Anh gầy hỏi anh béo điều gì?</a:t>
            </a:r>
          </a:p>
        </p:txBody>
      </p:sp>
      <p:sp>
        <p:nvSpPr>
          <p:cNvPr id="5" name="TextBox 4">
            <a:extLst>
              <a:ext uri="{FF2B5EF4-FFF2-40B4-BE49-F238E27FC236}">
                <a16:creationId xmlns:a16="http://schemas.microsoft.com/office/drawing/2014/main" xmlns="" id="{A5BAD136-451E-4CA7-BB6F-41CFFEDE4BCA}"/>
              </a:ext>
            </a:extLst>
          </p:cNvPr>
          <p:cNvSpPr txBox="1"/>
          <p:nvPr/>
        </p:nvSpPr>
        <p:spPr>
          <a:xfrm>
            <a:off x="6538119" y="2118335"/>
            <a:ext cx="5257800" cy="954107"/>
          </a:xfrm>
          <a:prstGeom prst="rect">
            <a:avLst/>
          </a:prstGeom>
          <a:noFill/>
        </p:spPr>
        <p:txBody>
          <a:bodyPr wrap="square" rtlCol="0">
            <a:spAutoFit/>
          </a:bodyPr>
          <a:lstStyle/>
          <a:p>
            <a:pPr algn="ctr"/>
            <a:r>
              <a:rPr lang="en-US" sz="2800" b="1">
                <a:solidFill>
                  <a:schemeClr val="tx2"/>
                </a:solidFill>
                <a:latin typeface="Arial-Rounded" pitchFamily="34" charset="0"/>
                <a:ea typeface="Arial-Rounded" pitchFamily="34" charset="0"/>
                <a:cs typeface="Arial-Rounded" pitchFamily="34" charset="0"/>
              </a:rPr>
              <a:t>8. Anh béo trả lời anh gầy thế nào?</a:t>
            </a:r>
          </a:p>
        </p:txBody>
      </p:sp>
      <p:sp>
        <p:nvSpPr>
          <p:cNvPr id="6" name="TextBox 5">
            <a:extLst>
              <a:ext uri="{FF2B5EF4-FFF2-40B4-BE49-F238E27FC236}">
                <a16:creationId xmlns:a16="http://schemas.microsoft.com/office/drawing/2014/main" xmlns="" id="{F3F87D8C-D9C2-4F6E-BC86-57A672186490}"/>
              </a:ext>
            </a:extLst>
          </p:cNvPr>
          <p:cNvSpPr txBox="1"/>
          <p:nvPr/>
        </p:nvSpPr>
        <p:spPr>
          <a:xfrm>
            <a:off x="6699504" y="3408645"/>
            <a:ext cx="5257800" cy="954107"/>
          </a:xfrm>
          <a:prstGeom prst="rect">
            <a:avLst/>
          </a:prstGeom>
          <a:noFill/>
        </p:spPr>
        <p:txBody>
          <a:bodyPr wrap="square" rtlCol="0">
            <a:spAutoFit/>
          </a:bodyPr>
          <a:lstStyle/>
          <a:p>
            <a:pPr algn="ctr"/>
            <a:r>
              <a:rPr lang="en-US" sz="2800" b="1">
                <a:solidFill>
                  <a:schemeClr val="tx2"/>
                </a:solidFill>
                <a:latin typeface="Arial-Rounded" pitchFamily="34" charset="0"/>
                <a:ea typeface="Arial-Rounded" pitchFamily="34" charset="0"/>
                <a:cs typeface="Arial-Rounded" pitchFamily="34" charset="0"/>
              </a:rPr>
              <a:t>9. Theo em, anh gầy có phải là</a:t>
            </a:r>
          </a:p>
          <a:p>
            <a:pPr algn="ctr"/>
            <a:r>
              <a:rPr lang="en-US" sz="2800" b="1">
                <a:solidFill>
                  <a:schemeClr val="tx2"/>
                </a:solidFill>
                <a:latin typeface="Arial-Rounded" pitchFamily="34" charset="0"/>
                <a:ea typeface="Arial-Rounded" pitchFamily="34" charset="0"/>
                <a:cs typeface="Arial-Rounded" pitchFamily="34" charset="0"/>
              </a:rPr>
              <a:t>người bạn tốt không? Tại sao?</a:t>
            </a:r>
          </a:p>
        </p:txBody>
      </p:sp>
    </p:spTree>
    <p:extLst>
      <p:ext uri="{BB962C8B-B14F-4D97-AF65-F5344CB8AC3E}">
        <p14:creationId xmlns:p14="http://schemas.microsoft.com/office/powerpoint/2010/main" val="2521283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ircle(in)">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605557" y="0"/>
            <a:ext cx="903671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black"/>
                </a:solidFill>
                <a:effectLst/>
                <a:uLnTx/>
                <a:uFillTx/>
                <a:latin typeface="Arial-Rounded" pitchFamily="34" charset="0"/>
                <a:ea typeface="Arial-Rounded" pitchFamily="34" charset="0"/>
                <a:cs typeface="Arial-Rounded" pitchFamily="34" charset="0"/>
              </a:rPr>
              <a:t>Hai người bạn và con gấu</a:t>
            </a: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5935" t="38888" b="6112"/>
          <a:stretch/>
        </p:blipFill>
        <p:spPr>
          <a:xfrm>
            <a:off x="4022886" y="707886"/>
            <a:ext cx="7042619" cy="5955075"/>
          </a:xfrm>
          <a:prstGeom prst="rect">
            <a:avLst/>
          </a:prstGeom>
        </p:spPr>
      </p:pic>
      <p:grpSp>
        <p:nvGrpSpPr>
          <p:cNvPr id="6" name="Group 5">
            <a:extLst>
              <a:ext uri="{FF2B5EF4-FFF2-40B4-BE49-F238E27FC236}">
                <a16:creationId xmlns:a16="http://schemas.microsoft.com/office/drawing/2014/main" xmlns="" id="{1CF47F74-F0A5-4DB5-ADE3-343D9E8F9D1D}"/>
              </a:ext>
            </a:extLst>
          </p:cNvPr>
          <p:cNvGrpSpPr/>
          <p:nvPr/>
        </p:nvGrpSpPr>
        <p:grpSpPr>
          <a:xfrm>
            <a:off x="268250" y="149946"/>
            <a:ext cx="3503323" cy="1811214"/>
            <a:chOff x="63500" y="1429216"/>
            <a:chExt cx="3035050" cy="705889"/>
          </a:xfrm>
        </p:grpSpPr>
        <p:sp>
          <p:nvSpPr>
            <p:cNvPr id="7" name="Rounded Rectangle 7">
              <a:extLst>
                <a:ext uri="{FF2B5EF4-FFF2-40B4-BE49-F238E27FC236}">
                  <a16:creationId xmlns:a16="http://schemas.microsoft.com/office/drawing/2014/main" xmlns="" id="{F850DE93-9D90-454A-9DBA-6B04194758EA}"/>
                </a:ext>
              </a:extLst>
            </p:cNvPr>
            <p:cNvSpPr/>
            <p:nvPr/>
          </p:nvSpPr>
          <p:spPr>
            <a:xfrm>
              <a:off x="498941" y="1429216"/>
              <a:ext cx="2599609" cy="705889"/>
            </a:xfrm>
            <a:prstGeom prst="roundRect">
              <a:avLst/>
            </a:prstGeom>
            <a:solidFill>
              <a:srgbClr val="61DC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prstClr val="white"/>
                  </a:solidFill>
                  <a:effectLst/>
                  <a:uLnTx/>
                  <a:uFillTx/>
                  <a:latin typeface="Arial-Rounded" pitchFamily="34" charset="0"/>
                  <a:ea typeface="Arial-Rounded" pitchFamily="34" charset="0"/>
                  <a:cs typeface="Arial-Rounded" pitchFamily="34" charset="0"/>
                </a:rPr>
                <a:t>Kể chuyện</a:t>
              </a:r>
            </a:p>
          </p:txBody>
        </p:sp>
        <p:sp>
          <p:nvSpPr>
            <p:cNvPr id="8" name="Oval 7">
              <a:extLst>
                <a:ext uri="{FF2B5EF4-FFF2-40B4-BE49-F238E27FC236}">
                  <a16:creationId xmlns:a16="http://schemas.microsoft.com/office/drawing/2014/main" xmlns="" id="{4F038B8D-5E4A-4ACE-A571-1A4B69B38FC5}"/>
                </a:ext>
              </a:extLst>
            </p:cNvPr>
            <p:cNvSpPr/>
            <p:nvPr/>
          </p:nvSpPr>
          <p:spPr>
            <a:xfrm>
              <a:off x="63500" y="1458734"/>
              <a:ext cx="641717"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prstClr val="black"/>
                  </a:solidFill>
                  <a:effectLst/>
                  <a:uLnTx/>
                  <a:uFillTx/>
                  <a:latin typeface="Arial Rounded MT Bold" pitchFamily="34" charset="0"/>
                  <a:ea typeface="Arial-Rounded" pitchFamily="34" charset="0"/>
                  <a:cs typeface="Arial-Rounded" pitchFamily="34" charset="0"/>
                </a:rPr>
                <a:t>4</a:t>
              </a:r>
            </a:p>
          </p:txBody>
        </p:sp>
      </p:grpSp>
    </p:spTree>
    <p:extLst>
      <p:ext uri="{BB962C8B-B14F-4D97-AF65-F5344CB8AC3E}">
        <p14:creationId xmlns:p14="http://schemas.microsoft.com/office/powerpoint/2010/main" val="85356878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t="-11000" r="-12000" b="-1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75719" y="685800"/>
            <a:ext cx="8915400" cy="3886200"/>
          </a:xfrm>
        </p:spPr>
        <p:txBody>
          <a:bodyPr>
            <a:noAutofit/>
          </a:bodyPr>
          <a:lstStyle/>
          <a:p>
            <a:pPr algn="l"/>
            <a:r>
              <a:rPr lang="en-US" u="sng">
                <a:solidFill>
                  <a:srgbClr val="002060"/>
                </a:solidFill>
                <a:latin typeface="Arial-Rounded" pitchFamily="34" charset="0"/>
                <a:ea typeface="Arial-Rounded" pitchFamily="34" charset="0"/>
                <a:cs typeface="Arial-Rounded" pitchFamily="34" charset="0"/>
              </a:rPr>
              <a:t>Bài học: </a:t>
            </a:r>
            <a:r>
              <a:rPr lang="en-US">
                <a:solidFill>
                  <a:srgbClr val="002060"/>
                </a:solidFill>
                <a:latin typeface="Arial-Rounded" pitchFamily="34" charset="0"/>
                <a:ea typeface="Arial-Rounded" pitchFamily="34" charset="0"/>
                <a:cs typeface="Arial-Rounded" pitchFamily="34" charset="0"/>
              </a:rPr>
              <a:t/>
            </a:r>
            <a:br>
              <a:rPr lang="en-US">
                <a:solidFill>
                  <a:srgbClr val="002060"/>
                </a:solidFill>
                <a:latin typeface="Arial-Rounded" pitchFamily="34" charset="0"/>
                <a:ea typeface="Arial-Rounded" pitchFamily="34" charset="0"/>
                <a:cs typeface="Arial-Rounded" pitchFamily="34" charset="0"/>
              </a:rPr>
            </a:br>
            <a:r>
              <a:rPr lang="en-US">
                <a:solidFill>
                  <a:srgbClr val="002060"/>
                </a:solidFill>
                <a:latin typeface="Arial-Rounded" pitchFamily="34" charset="0"/>
                <a:ea typeface="Arial-Rounded" pitchFamily="34" charset="0"/>
                <a:cs typeface="Arial-Rounded" pitchFamily="34" charset="0"/>
              </a:rPr>
              <a:t>* Chúng ta không nên bỏ rơi bạn khi gặp nguy hiểm. </a:t>
            </a:r>
            <a:br>
              <a:rPr lang="en-US">
                <a:solidFill>
                  <a:srgbClr val="002060"/>
                </a:solidFill>
                <a:latin typeface="Arial-Rounded" pitchFamily="34" charset="0"/>
                <a:ea typeface="Arial-Rounded" pitchFamily="34" charset="0"/>
                <a:cs typeface="Arial-Rounded" pitchFamily="34" charset="0"/>
              </a:rPr>
            </a:br>
            <a:r>
              <a:rPr lang="en-US">
                <a:solidFill>
                  <a:srgbClr val="002060"/>
                </a:solidFill>
                <a:latin typeface="Arial-Rounded" pitchFamily="34" charset="0"/>
                <a:ea typeface="Arial-Rounded" pitchFamily="34" charset="0"/>
                <a:cs typeface="Arial-Rounded" pitchFamily="34" charset="0"/>
              </a:rPr>
              <a:t>* Khi gặp tình huống nguy hiểm, chúng ta cần bình tĩnh để tìm cách thoát khỏi nguy hiểm.</a:t>
            </a:r>
            <a:br>
              <a:rPr lang="en-US">
                <a:solidFill>
                  <a:srgbClr val="002060"/>
                </a:solidFill>
                <a:latin typeface="Arial-Rounded" pitchFamily="34" charset="0"/>
                <a:ea typeface="Arial-Rounded" pitchFamily="34" charset="0"/>
                <a:cs typeface="Arial-Rounded" pitchFamily="34" charset="0"/>
              </a:rPr>
            </a:br>
            <a:r>
              <a:rPr lang="en-US">
                <a:solidFill>
                  <a:srgbClr val="002060"/>
                </a:solidFill>
                <a:latin typeface="Arial-Rounded" pitchFamily="34" charset="0"/>
                <a:ea typeface="Arial-Rounded" pitchFamily="34" charset="0"/>
                <a:cs typeface="Arial-Rounded" pitchFamily="34" charset="0"/>
              </a:rPr>
              <a:t> </a:t>
            </a:r>
          </a:p>
        </p:txBody>
      </p:sp>
    </p:spTree>
    <p:extLst>
      <p:ext uri="{BB962C8B-B14F-4D97-AF65-F5344CB8AC3E}">
        <p14:creationId xmlns:p14="http://schemas.microsoft.com/office/powerpoint/2010/main" val="33548614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le 13"/>
          <p:cNvSpPr/>
          <p:nvPr/>
        </p:nvSpPr>
        <p:spPr>
          <a:xfrm>
            <a:off x="696775" y="355189"/>
            <a:ext cx="3021944" cy="941185"/>
          </a:xfrm>
          <a:prstGeom prst="roundRect">
            <a:avLst/>
          </a:prstGeom>
          <a:solidFill>
            <a:srgbClr val="61DC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a:ln>
                  <a:noFill/>
                </a:ln>
                <a:solidFill>
                  <a:prstClr val="white"/>
                </a:solidFill>
                <a:effectLst/>
                <a:uLnTx/>
                <a:uFillTx/>
                <a:latin typeface="Arial-Rounded" pitchFamily="34" charset="0"/>
                <a:ea typeface="Arial-Rounded" pitchFamily="34" charset="0"/>
                <a:cs typeface="Arial-Rounded" pitchFamily="34" charset="0"/>
              </a:rPr>
              <a:t>Khởi động</a:t>
            </a:r>
          </a:p>
        </p:txBody>
      </p:sp>
      <p:sp>
        <p:nvSpPr>
          <p:cNvPr id="22" name="1"/>
          <p:cNvSpPr txBox="1">
            <a:spLocks/>
          </p:cNvSpPr>
          <p:nvPr/>
        </p:nvSpPr>
        <p:spPr>
          <a:xfrm>
            <a:off x="518319" y="4362572"/>
            <a:ext cx="3029078" cy="1118044"/>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a:solidFill>
                  <a:srgbClr val="0070C0"/>
                </a:solidFill>
                <a:latin typeface="Arial-Rounded" pitchFamily="34" charset="0"/>
                <a:ea typeface="Arial-Rounded" pitchFamily="34" charset="0"/>
                <a:cs typeface="Arial-Rounded" pitchFamily="34" charset="0"/>
              </a:rPr>
              <a:t>q</a:t>
            </a:r>
            <a:r>
              <a:rPr kumimoji="0" lang="en-US" sz="4400" b="1" i="0" u="none" strike="noStrike" kern="1200" cap="none" spc="0" normalizeH="0" baseline="0" noProof="0">
                <a:ln>
                  <a:noFill/>
                </a:ln>
                <a:solidFill>
                  <a:srgbClr val="0070C0"/>
                </a:solidFill>
                <a:effectLst/>
                <a:uLnTx/>
                <a:uFillTx/>
                <a:latin typeface="Arial-Rounded" pitchFamily="34" charset="0"/>
                <a:ea typeface="Arial-Rounded" pitchFamily="34" charset="0"/>
                <a:cs typeface="Arial-Rounded" pitchFamily="34" charset="0"/>
                <a:sym typeface="Patrick Hand SC"/>
              </a:rPr>
              <a:t>ue cem</a:t>
            </a:r>
            <a:endParaRPr kumimoji="0" lang="vi-VN" sz="4400" b="1" i="0" u="none" strike="noStrike" kern="1200" cap="none" spc="0" normalizeH="0" baseline="0" noProof="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sp>
        <p:nvSpPr>
          <p:cNvPr id="23" name="2"/>
          <p:cNvSpPr txBox="1">
            <a:spLocks/>
          </p:cNvSpPr>
          <p:nvPr/>
        </p:nvSpPr>
        <p:spPr>
          <a:xfrm>
            <a:off x="518319" y="2817808"/>
            <a:ext cx="3029237" cy="1118044"/>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noProof="0">
                <a:solidFill>
                  <a:srgbClr val="0070C0"/>
                </a:solidFill>
                <a:latin typeface="Arial-Rounded" pitchFamily="34" charset="0"/>
                <a:ea typeface="Arial-Rounded" pitchFamily="34" charset="0"/>
                <a:cs typeface="Arial-Rounded" pitchFamily="34" charset="0"/>
              </a:rPr>
              <a:t>n</a:t>
            </a:r>
            <a:r>
              <a:rPr kumimoji="0" lang="en-US" sz="4400" b="1" i="0" u="none" strike="noStrike" kern="1200" cap="none" spc="0" normalizeH="0" baseline="0" noProof="0">
                <a:ln>
                  <a:noFill/>
                </a:ln>
                <a:solidFill>
                  <a:srgbClr val="0070C0"/>
                </a:solidFill>
                <a:effectLst/>
                <a:uLnTx/>
                <a:uFillTx/>
                <a:latin typeface="Arial-Rounded" pitchFamily="34" charset="0"/>
                <a:ea typeface="Arial-Rounded" pitchFamily="34" charset="0"/>
                <a:cs typeface="Arial-Rounded" pitchFamily="34" charset="0"/>
                <a:sym typeface="Patrick Hand SC"/>
              </a:rPr>
              <a:t>hảy dây</a:t>
            </a:r>
            <a:endParaRPr kumimoji="0" lang="vi-VN" sz="4400" b="1" i="0" u="none" strike="noStrike" kern="1200" cap="none" spc="0" normalizeH="0" baseline="0" noProof="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sp>
        <p:nvSpPr>
          <p:cNvPr id="24" name="4"/>
          <p:cNvSpPr txBox="1">
            <a:spLocks/>
          </p:cNvSpPr>
          <p:nvPr/>
        </p:nvSpPr>
        <p:spPr>
          <a:xfrm>
            <a:off x="4589667" y="4422570"/>
            <a:ext cx="3517258" cy="1118044"/>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a:solidFill>
                  <a:srgbClr val="0070C0"/>
                </a:solidFill>
                <a:latin typeface="Arial-Rounded" pitchFamily="34" charset="0"/>
                <a:ea typeface="Arial-Rounded" pitchFamily="34" charset="0"/>
                <a:cs typeface="Arial-Rounded" pitchFamily="34" charset="0"/>
              </a:rPr>
              <a:t>n</a:t>
            </a:r>
            <a:r>
              <a:rPr kumimoji="0" lang="en-US" sz="4400" b="1" i="0" u="none" strike="noStrike" kern="1200" cap="none" spc="0" normalizeH="0" baseline="0" noProof="0">
                <a:ln>
                  <a:noFill/>
                </a:ln>
                <a:solidFill>
                  <a:srgbClr val="0070C0"/>
                </a:solidFill>
                <a:effectLst/>
                <a:uLnTx/>
                <a:uFillTx/>
                <a:latin typeface="Arial-Rounded" pitchFamily="34" charset="0"/>
                <a:ea typeface="Arial-Rounded" pitchFamily="34" charset="0"/>
                <a:cs typeface="Arial-Rounded" pitchFamily="34" charset="0"/>
                <a:sym typeface="Patrick Hand SC"/>
              </a:rPr>
              <a:t>ói</a:t>
            </a:r>
            <a:r>
              <a:rPr kumimoji="0" lang="en-US" sz="4400" b="1" i="0" u="none" strike="noStrike" kern="1200" cap="none" spc="0" normalizeH="0" noProof="0">
                <a:ln>
                  <a:noFill/>
                </a:ln>
                <a:solidFill>
                  <a:srgbClr val="0070C0"/>
                </a:solidFill>
                <a:effectLst/>
                <a:uLnTx/>
                <a:uFillTx/>
                <a:latin typeface="Arial-Rounded" pitchFamily="34" charset="0"/>
                <a:ea typeface="Arial-Rounded" pitchFamily="34" charset="0"/>
                <a:cs typeface="Arial-Rounded" pitchFamily="34" charset="0"/>
                <a:sym typeface="Patrick Hand SC"/>
              </a:rPr>
              <a:t> lời hay</a:t>
            </a:r>
            <a:endParaRPr kumimoji="0" lang="vi-VN" sz="4400" b="1" i="0" u="none" strike="noStrike" kern="1200" cap="none" spc="0" normalizeH="0" baseline="0" noProof="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sp>
        <p:nvSpPr>
          <p:cNvPr id="28" name="5"/>
          <p:cNvSpPr txBox="1">
            <a:spLocks/>
          </p:cNvSpPr>
          <p:nvPr/>
        </p:nvSpPr>
        <p:spPr>
          <a:xfrm>
            <a:off x="4589667" y="2788276"/>
            <a:ext cx="3015251" cy="1118044"/>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a:solidFill>
                  <a:srgbClr val="0070C0"/>
                </a:solidFill>
                <a:latin typeface="Arial-Rounded" pitchFamily="34" charset="0"/>
                <a:ea typeface="Arial-Rounded" pitchFamily="34" charset="0"/>
                <a:cs typeface="Arial-Rounded" pitchFamily="34" charset="0"/>
              </a:rPr>
              <a:t>t</a:t>
            </a:r>
            <a:r>
              <a:rPr kumimoji="0" lang="en-US" sz="4400" b="1" i="0" u="none" strike="noStrike" kern="1200" cap="none" spc="0" normalizeH="0" baseline="0" noProof="0">
                <a:ln>
                  <a:noFill/>
                </a:ln>
                <a:solidFill>
                  <a:srgbClr val="0070C0"/>
                </a:solidFill>
                <a:effectLst/>
                <a:uLnTx/>
                <a:uFillTx/>
                <a:latin typeface="Arial-Rounded" pitchFamily="34" charset="0"/>
                <a:ea typeface="Arial-Rounded" pitchFamily="34" charset="0"/>
                <a:cs typeface="Arial-Rounded" pitchFamily="34" charset="0"/>
                <a:sym typeface="Patrick Hand SC"/>
              </a:rPr>
              <a:t>rùm</a:t>
            </a:r>
            <a:r>
              <a:rPr kumimoji="0" lang="en-US" sz="4400" b="1" i="0" u="none" strike="noStrike" kern="1200" cap="none" spc="0" normalizeH="0" noProof="0">
                <a:ln>
                  <a:noFill/>
                </a:ln>
                <a:solidFill>
                  <a:srgbClr val="0070C0"/>
                </a:solidFill>
                <a:effectLst/>
                <a:uLnTx/>
                <a:uFillTx/>
                <a:latin typeface="Arial-Rounded" pitchFamily="34" charset="0"/>
                <a:ea typeface="Arial-Rounded" pitchFamily="34" charset="0"/>
                <a:cs typeface="Arial-Rounded" pitchFamily="34" charset="0"/>
                <a:sym typeface="Patrick Hand SC"/>
              </a:rPr>
              <a:t> nhãn</a:t>
            </a:r>
            <a:endParaRPr kumimoji="0" lang="vi-VN" sz="4400" b="1" i="0" u="none" strike="noStrike" kern="1200" cap="none" spc="0" normalizeH="0" baseline="0" noProof="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sp>
        <p:nvSpPr>
          <p:cNvPr id="29" name="8"/>
          <p:cNvSpPr txBox="1">
            <a:spLocks/>
          </p:cNvSpPr>
          <p:nvPr/>
        </p:nvSpPr>
        <p:spPr>
          <a:xfrm>
            <a:off x="8680773" y="4348717"/>
            <a:ext cx="2606832" cy="1118044"/>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a:solidFill>
                  <a:srgbClr val="0070C0"/>
                </a:solidFill>
                <a:latin typeface="Arial-Rounded" pitchFamily="34" charset="0"/>
                <a:ea typeface="Arial-Rounded" pitchFamily="34" charset="0"/>
                <a:cs typeface="Arial-Rounded" pitchFamily="34" charset="0"/>
              </a:rPr>
              <a:t>t</a:t>
            </a:r>
            <a:r>
              <a:rPr kumimoji="0" lang="en-US" sz="4400" b="1" i="0" u="none" strike="noStrike" kern="1200" cap="none" spc="0" normalizeH="0" baseline="0" noProof="0">
                <a:ln>
                  <a:noFill/>
                </a:ln>
                <a:solidFill>
                  <a:srgbClr val="0070C0"/>
                </a:solidFill>
                <a:effectLst/>
                <a:uLnTx/>
                <a:uFillTx/>
                <a:latin typeface="Arial-Rounded" pitchFamily="34" charset="0"/>
                <a:ea typeface="Arial-Rounded" pitchFamily="34" charset="0"/>
                <a:cs typeface="Arial-Rounded" pitchFamily="34" charset="0"/>
                <a:sym typeface="Patrick Hand SC"/>
              </a:rPr>
              <a:t>rốn tìm</a:t>
            </a:r>
            <a:endParaRPr kumimoji="0" lang="vi-VN" sz="4400" b="1" i="0" u="none" strike="noStrike" kern="1200" cap="none" spc="0" normalizeH="0" baseline="0" noProof="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sp>
        <p:nvSpPr>
          <p:cNvPr id="30" name="9"/>
          <p:cNvSpPr txBox="1">
            <a:spLocks/>
          </p:cNvSpPr>
          <p:nvPr/>
        </p:nvSpPr>
        <p:spPr>
          <a:xfrm>
            <a:off x="8680773" y="2817808"/>
            <a:ext cx="2823840" cy="1118044"/>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a:solidFill>
                  <a:srgbClr val="0070C0"/>
                </a:solidFill>
                <a:latin typeface="Arial-Rounded" pitchFamily="34" charset="0"/>
                <a:ea typeface="Arial-Rounded" pitchFamily="34" charset="0"/>
                <a:cs typeface="Arial-Rounded" pitchFamily="34" charset="0"/>
              </a:rPr>
              <a:t>l</a:t>
            </a:r>
            <a:r>
              <a:rPr kumimoji="0" lang="en-US" sz="4400" b="1" i="0" u="none" strike="noStrike" kern="1200" cap="none" spc="0" normalizeH="0" baseline="0" noProof="0">
                <a:ln>
                  <a:noFill/>
                </a:ln>
                <a:solidFill>
                  <a:srgbClr val="0070C0"/>
                </a:solidFill>
                <a:effectLst/>
                <a:uLnTx/>
                <a:uFillTx/>
                <a:latin typeface="Arial-Rounded" pitchFamily="34" charset="0"/>
                <a:ea typeface="Arial-Rounded" pitchFamily="34" charset="0"/>
                <a:cs typeface="Arial-Rounded" pitchFamily="34" charset="0"/>
                <a:sym typeface="Patrick Hand SC"/>
              </a:rPr>
              <a:t>ồi cơm</a:t>
            </a:r>
            <a:endParaRPr kumimoji="0" lang="vi-VN" sz="4400" b="1" i="0" u="none" strike="noStrike" kern="1200" cap="none" spc="0" normalizeH="0" baseline="0" noProof="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pic>
        <p:nvPicPr>
          <p:cNvPr id="31" name="Picture 30"/>
          <p:cNvPicPr>
            <a:picLocks noChangeAspect="1"/>
          </p:cNvPicPr>
          <p:nvPr/>
        </p:nvPicPr>
        <p:blipFill rotWithShape="1">
          <a:blip r:embed="rId4" cstate="print">
            <a:extLst>
              <a:ext uri="{28A0092B-C50C-407E-A947-70E740481C1C}">
                <a14:useLocalDpi xmlns:a14="http://schemas.microsoft.com/office/drawing/2010/main" val="0"/>
              </a:ext>
            </a:extLst>
          </a:blip>
          <a:srcRect l="6884" t="18959" r="50000" b="26434"/>
          <a:stretch/>
        </p:blipFill>
        <p:spPr>
          <a:xfrm>
            <a:off x="3243901" y="2852426"/>
            <a:ext cx="675409" cy="666497"/>
          </a:xfrm>
          <a:prstGeom prst="rect">
            <a:avLst/>
          </a:prstGeom>
        </p:spPr>
      </p:pic>
      <p:pic>
        <p:nvPicPr>
          <p:cNvPr id="32" name="Picture 31"/>
          <p:cNvPicPr>
            <a:picLocks noChangeAspect="1"/>
          </p:cNvPicPr>
          <p:nvPr/>
        </p:nvPicPr>
        <p:blipFill rotWithShape="1">
          <a:blip r:embed="rId5" cstate="print">
            <a:extLst>
              <a:ext uri="{28A0092B-C50C-407E-A947-70E740481C1C}">
                <a14:useLocalDpi xmlns:a14="http://schemas.microsoft.com/office/drawing/2010/main" val="0"/>
              </a:ext>
            </a:extLst>
          </a:blip>
          <a:srcRect l="51120" t="17086" r="5764" b="28307"/>
          <a:stretch/>
        </p:blipFill>
        <p:spPr>
          <a:xfrm>
            <a:off x="3441953" y="4588345"/>
            <a:ext cx="675409" cy="666497"/>
          </a:xfrm>
          <a:prstGeom prst="rect">
            <a:avLst/>
          </a:prstGeom>
        </p:spPr>
      </p:pic>
      <p:pic>
        <p:nvPicPr>
          <p:cNvPr id="33" name="Picture 32"/>
          <p:cNvPicPr>
            <a:picLocks noChangeAspect="1"/>
          </p:cNvPicPr>
          <p:nvPr/>
        </p:nvPicPr>
        <p:blipFill rotWithShape="1">
          <a:blip r:embed="rId4" cstate="print">
            <a:extLst>
              <a:ext uri="{28A0092B-C50C-407E-A947-70E740481C1C}">
                <a14:useLocalDpi xmlns:a14="http://schemas.microsoft.com/office/drawing/2010/main" val="0"/>
              </a:ext>
            </a:extLst>
          </a:blip>
          <a:srcRect l="6884" t="18959" r="50000" b="26434"/>
          <a:stretch/>
        </p:blipFill>
        <p:spPr>
          <a:xfrm>
            <a:off x="7985662" y="4555937"/>
            <a:ext cx="675409" cy="666497"/>
          </a:xfrm>
          <a:prstGeom prst="rect">
            <a:avLst/>
          </a:prstGeom>
        </p:spPr>
      </p:pic>
      <p:pic>
        <p:nvPicPr>
          <p:cNvPr id="34" name="Picture 33"/>
          <p:cNvPicPr>
            <a:picLocks noChangeAspect="1"/>
          </p:cNvPicPr>
          <p:nvPr/>
        </p:nvPicPr>
        <p:blipFill rotWithShape="1">
          <a:blip r:embed="rId6" cstate="print">
            <a:extLst>
              <a:ext uri="{28A0092B-C50C-407E-A947-70E740481C1C}">
                <a14:useLocalDpi xmlns:a14="http://schemas.microsoft.com/office/drawing/2010/main" val="0"/>
              </a:ext>
            </a:extLst>
          </a:blip>
          <a:srcRect l="6884" t="18959" r="50000" b="26434"/>
          <a:stretch/>
        </p:blipFill>
        <p:spPr>
          <a:xfrm>
            <a:off x="11287605" y="4658782"/>
            <a:ext cx="508313" cy="645621"/>
          </a:xfrm>
          <a:prstGeom prst="rect">
            <a:avLst/>
          </a:prstGeom>
        </p:spPr>
      </p:pic>
      <p:pic>
        <p:nvPicPr>
          <p:cNvPr id="35" name="Picture 34"/>
          <p:cNvPicPr>
            <a:picLocks noChangeAspect="1"/>
          </p:cNvPicPr>
          <p:nvPr/>
        </p:nvPicPr>
        <p:blipFill rotWithShape="1">
          <a:blip r:embed="rId5" cstate="print">
            <a:extLst>
              <a:ext uri="{28A0092B-C50C-407E-A947-70E740481C1C}">
                <a14:useLocalDpi xmlns:a14="http://schemas.microsoft.com/office/drawing/2010/main" val="0"/>
              </a:ext>
            </a:extLst>
          </a:blip>
          <a:srcRect l="51120" t="17086" r="5764" b="28307"/>
          <a:stretch/>
        </p:blipFill>
        <p:spPr>
          <a:xfrm>
            <a:off x="7430508" y="3014049"/>
            <a:ext cx="675409" cy="666497"/>
          </a:xfrm>
          <a:prstGeom prst="rect">
            <a:avLst/>
          </a:prstGeom>
        </p:spPr>
      </p:pic>
      <p:pic>
        <p:nvPicPr>
          <p:cNvPr id="36" name="Picture 35"/>
          <p:cNvPicPr>
            <a:picLocks noChangeAspect="1"/>
          </p:cNvPicPr>
          <p:nvPr/>
        </p:nvPicPr>
        <p:blipFill rotWithShape="1">
          <a:blip r:embed="rId5" cstate="print">
            <a:extLst>
              <a:ext uri="{28A0092B-C50C-407E-A947-70E740481C1C}">
                <a14:useLocalDpi xmlns:a14="http://schemas.microsoft.com/office/drawing/2010/main" val="0"/>
              </a:ext>
            </a:extLst>
          </a:blip>
          <a:srcRect l="51120" t="17086" r="5764" b="28307"/>
          <a:stretch/>
        </p:blipFill>
        <p:spPr>
          <a:xfrm>
            <a:off x="11567319" y="3014048"/>
            <a:ext cx="675409" cy="666497"/>
          </a:xfrm>
          <a:prstGeom prst="rect">
            <a:avLst/>
          </a:prstGeom>
        </p:spPr>
      </p:pic>
      <p:pic>
        <p:nvPicPr>
          <p:cNvPr id="38" name="Picture 37"/>
          <p:cNvPicPr>
            <a:picLocks noChangeAspect="1"/>
          </p:cNvPicPr>
          <p:nvPr/>
        </p:nvPicPr>
        <p:blipFill rotWithShape="1">
          <a:blip r:embed="rId7">
            <a:extLst>
              <a:ext uri="{28A0092B-C50C-407E-A947-70E740481C1C}">
                <a14:useLocalDpi xmlns:a14="http://schemas.microsoft.com/office/drawing/2010/main" val="0"/>
              </a:ext>
            </a:extLst>
          </a:blip>
          <a:srcRect l="6884" t="18959" r="50000" b="26434"/>
          <a:stretch/>
        </p:blipFill>
        <p:spPr>
          <a:xfrm>
            <a:off x="4197220" y="111434"/>
            <a:ext cx="1447800" cy="1428696"/>
          </a:xfrm>
          <a:prstGeom prst="rect">
            <a:avLst/>
          </a:prstGeom>
        </p:spPr>
      </p:pic>
      <p:pic>
        <p:nvPicPr>
          <p:cNvPr id="39" name="Picture 38"/>
          <p:cNvPicPr>
            <a:picLocks noChangeAspect="1"/>
          </p:cNvPicPr>
          <p:nvPr/>
        </p:nvPicPr>
        <p:blipFill rotWithShape="1">
          <a:blip r:embed="rId7">
            <a:extLst>
              <a:ext uri="{28A0092B-C50C-407E-A947-70E740481C1C}">
                <a14:useLocalDpi xmlns:a14="http://schemas.microsoft.com/office/drawing/2010/main" val="0"/>
              </a:ext>
            </a:extLst>
          </a:blip>
          <a:srcRect l="51120" t="17086" r="5764" b="28307"/>
          <a:stretch/>
        </p:blipFill>
        <p:spPr>
          <a:xfrm>
            <a:off x="5641245" y="129577"/>
            <a:ext cx="1447800" cy="1428696"/>
          </a:xfrm>
          <a:prstGeom prst="rect">
            <a:avLst/>
          </a:prstGeom>
        </p:spPr>
      </p:pic>
      <p:sp>
        <p:nvSpPr>
          <p:cNvPr id="2" name="TextBox 1"/>
          <p:cNvSpPr txBox="1"/>
          <p:nvPr/>
        </p:nvSpPr>
        <p:spPr>
          <a:xfrm>
            <a:off x="4719350" y="1828800"/>
            <a:ext cx="2989921" cy="830997"/>
          </a:xfrm>
          <a:prstGeom prst="rect">
            <a:avLst/>
          </a:prstGeom>
          <a:noFill/>
        </p:spPr>
        <p:txBody>
          <a:bodyPr wrap="none" rtlCol="0">
            <a:spAutoFit/>
          </a:bodyPr>
          <a:lstStyle/>
          <a:p>
            <a:r>
              <a:rPr lang="en-US" sz="4800">
                <a:solidFill>
                  <a:srgbClr val="FF0000"/>
                </a:solidFill>
              </a:rPr>
              <a:t>c</a:t>
            </a:r>
            <a:r>
              <a:rPr lang="en-US" sz="4800" smtClean="0">
                <a:solidFill>
                  <a:srgbClr val="FF0000"/>
                </a:solidFill>
              </a:rPr>
              <a:t>hùm nhãn</a:t>
            </a:r>
            <a:endParaRPr lang="en-US" sz="4800">
              <a:solidFill>
                <a:srgbClr val="FF0000"/>
              </a:solidFill>
            </a:endParaRPr>
          </a:p>
        </p:txBody>
      </p:sp>
      <p:sp>
        <p:nvSpPr>
          <p:cNvPr id="3" name="TextBox 2"/>
          <p:cNvSpPr txBox="1"/>
          <p:nvPr/>
        </p:nvSpPr>
        <p:spPr>
          <a:xfrm>
            <a:off x="8875712" y="1798021"/>
            <a:ext cx="2216954" cy="830997"/>
          </a:xfrm>
          <a:prstGeom prst="rect">
            <a:avLst/>
          </a:prstGeom>
          <a:noFill/>
        </p:spPr>
        <p:txBody>
          <a:bodyPr wrap="none" rtlCol="0">
            <a:spAutoFit/>
          </a:bodyPr>
          <a:lstStyle/>
          <a:p>
            <a:r>
              <a:rPr lang="en-US" sz="4800">
                <a:solidFill>
                  <a:srgbClr val="FF0000"/>
                </a:solidFill>
              </a:rPr>
              <a:t>n</a:t>
            </a:r>
            <a:r>
              <a:rPr lang="en-US" sz="4800" smtClean="0">
                <a:solidFill>
                  <a:srgbClr val="FF0000"/>
                </a:solidFill>
              </a:rPr>
              <a:t>ồi cơm</a:t>
            </a:r>
            <a:endParaRPr lang="en-US" sz="4800">
              <a:solidFill>
                <a:srgbClr val="FF0000"/>
              </a:solidFill>
            </a:endParaRPr>
          </a:p>
        </p:txBody>
      </p:sp>
      <p:sp>
        <p:nvSpPr>
          <p:cNvPr id="4" name="TextBox 3"/>
          <p:cNvSpPr txBox="1"/>
          <p:nvPr/>
        </p:nvSpPr>
        <p:spPr>
          <a:xfrm>
            <a:off x="819592" y="5548363"/>
            <a:ext cx="2336922" cy="830997"/>
          </a:xfrm>
          <a:prstGeom prst="rect">
            <a:avLst/>
          </a:prstGeom>
          <a:noFill/>
        </p:spPr>
        <p:txBody>
          <a:bodyPr wrap="none" rtlCol="0">
            <a:spAutoFit/>
          </a:bodyPr>
          <a:lstStyle/>
          <a:p>
            <a:r>
              <a:rPr lang="en-US" sz="4800">
                <a:solidFill>
                  <a:srgbClr val="FF0000"/>
                </a:solidFill>
              </a:rPr>
              <a:t>q</a:t>
            </a:r>
            <a:r>
              <a:rPr lang="en-US" sz="4800" smtClean="0">
                <a:solidFill>
                  <a:srgbClr val="FF0000"/>
                </a:solidFill>
              </a:rPr>
              <a:t>ue</a:t>
            </a:r>
            <a:r>
              <a:rPr lang="en-US" sz="4800" smtClean="0"/>
              <a:t> </a:t>
            </a:r>
            <a:r>
              <a:rPr lang="en-US" sz="4800" smtClean="0">
                <a:solidFill>
                  <a:srgbClr val="FF0000"/>
                </a:solidFill>
              </a:rPr>
              <a:t>kem</a:t>
            </a:r>
            <a:endParaRPr lang="en-US" sz="4800">
              <a:solidFill>
                <a:srgbClr val="FF0000"/>
              </a:solidFill>
            </a:endParaRPr>
          </a:p>
        </p:txBody>
      </p:sp>
    </p:spTree>
    <p:extLst>
      <p:ext uri="{BB962C8B-B14F-4D97-AF65-F5344CB8AC3E}">
        <p14:creationId xmlns:p14="http://schemas.microsoft.com/office/powerpoint/2010/main" val="3648484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fade">
                                      <p:cBhvr>
                                        <p:cTn id="12" dur="500"/>
                                        <p:tgtEl>
                                          <p:spTgt spid="39"/>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ppt_x"/>
                                          </p:val>
                                        </p:tav>
                                        <p:tav tm="100000">
                                          <p:val>
                                            <p:strVal val="#ppt_x"/>
                                          </p:val>
                                        </p:tav>
                                      </p:tavLst>
                                    </p:anim>
                                    <p:anim calcmode="lin" valueType="num">
                                      <p:cBhvr additive="base">
                                        <p:cTn id="2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additive="base">
                                        <p:cTn id="29" dur="500" fill="hold"/>
                                        <p:tgtEl>
                                          <p:spTgt spid="4"/>
                                        </p:tgtEl>
                                        <p:attrNameLst>
                                          <p:attrName>ppt_x</p:attrName>
                                        </p:attrNameLst>
                                      </p:cBhvr>
                                      <p:tavLst>
                                        <p:tav tm="0">
                                          <p:val>
                                            <p:strVal val="#ppt_x"/>
                                          </p:val>
                                        </p:tav>
                                        <p:tav tm="100000">
                                          <p:val>
                                            <p:strVal val="#ppt_x"/>
                                          </p:val>
                                        </p:tav>
                                      </p:tavLst>
                                    </p:anim>
                                    <p:anim calcmode="lin" valueType="num">
                                      <p:cBhvr additive="base">
                                        <p:cTn id="3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22"/>
                    </p:tgtEl>
                  </p:cond>
                </p:stCondLst>
                <p:endSync evt="end" delay="0">
                  <p:rtn val="all"/>
                </p:endSync>
                <p:childTnLst>
                  <p:par>
                    <p:cTn id="32" fill="hold">
                      <p:stCondLst>
                        <p:cond delay="0"/>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2"/>
                                        </p:tgtEl>
                                        <p:attrNameLst>
                                          <p:attrName>style.visibility</p:attrName>
                                        </p:attrNameLst>
                                      </p:cBhvr>
                                      <p:to>
                                        <p:strVal val="visible"/>
                                      </p:to>
                                    </p:set>
                                    <p:animEffect transition="in" filter="fade">
                                      <p:cBhvr>
                                        <p:cTn id="36" dur="500"/>
                                        <p:tgtEl>
                                          <p:spTgt spid="32"/>
                                        </p:tgtEl>
                                      </p:cBhvr>
                                    </p:animEffect>
                                  </p:childTnLst>
                                  <p:subTnLst>
                                    <p:audio>
                                      <p:cMediaNode>
                                        <p:cTn display="0" masterRel="sameClick">
                                          <p:stCondLst>
                                            <p:cond evt="begin" delay="0">
                                              <p:tn val="34"/>
                                            </p:cond>
                                          </p:stCondLst>
                                          <p:endCondLst>
                                            <p:cond evt="onStopAudio" delay="0">
                                              <p:tgtEl>
                                                <p:sldTgt/>
                                              </p:tgtEl>
                                            </p:cond>
                                          </p:endCondLst>
                                        </p:cTn>
                                        <p:tgtEl>
                                          <p:sndTgt r:embed="rId2" name="Wrong Buzzer.wav"/>
                                        </p:tgtEl>
                                      </p:cMediaNode>
                                    </p:audio>
                                  </p:subTnLst>
                                </p:cTn>
                              </p:par>
                            </p:childTnLst>
                          </p:cTn>
                        </p:par>
                      </p:childTnLst>
                    </p:cTn>
                  </p:par>
                </p:childTnLst>
              </p:cTn>
              <p:nextCondLst>
                <p:cond evt="onClick" delay="0">
                  <p:tgtEl>
                    <p:spTgt spid="22"/>
                  </p:tgtEl>
                </p:cond>
              </p:nextCondLst>
            </p:seq>
            <p:seq concurrent="1" nextAc="seek">
              <p:cTn id="37" restart="whenNotActive" fill="hold" evtFilter="cancelBubble" nodeType="interactiveSeq">
                <p:stCondLst>
                  <p:cond evt="onClick" delay="0">
                    <p:tgtEl>
                      <p:spTgt spid="23"/>
                    </p:tgtEl>
                  </p:cond>
                </p:stCondLst>
                <p:endSync evt="end" delay="0">
                  <p:rtn val="all"/>
                </p:endSync>
                <p:childTnLst>
                  <p:par>
                    <p:cTn id="38" fill="hold">
                      <p:stCondLst>
                        <p:cond delay="0"/>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1"/>
                                        </p:tgtEl>
                                        <p:attrNameLst>
                                          <p:attrName>style.visibility</p:attrName>
                                        </p:attrNameLst>
                                      </p:cBhvr>
                                      <p:to>
                                        <p:strVal val="visible"/>
                                      </p:to>
                                    </p:set>
                                    <p:animEffect transition="in" filter="fade">
                                      <p:cBhvr>
                                        <p:cTn id="42" dur="500"/>
                                        <p:tgtEl>
                                          <p:spTgt spid="31"/>
                                        </p:tgtEl>
                                      </p:cBhvr>
                                    </p:animEffect>
                                  </p:childTnLst>
                                  <p:subTnLst>
                                    <p:audio>
                                      <p:cMediaNode>
                                        <p:cTn display="0" masterRel="sameClick">
                                          <p:stCondLst>
                                            <p:cond evt="begin" delay="0">
                                              <p:tn val="40"/>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23"/>
                  </p:tgtEl>
                </p:cond>
              </p:nextCondLst>
            </p:seq>
            <p:seq concurrent="1" nextAc="seek">
              <p:cTn id="43" restart="whenNotActive" fill="hold" evtFilter="cancelBubble" nodeType="interactiveSeq">
                <p:stCondLst>
                  <p:cond evt="onClick" delay="0">
                    <p:tgtEl>
                      <p:spTgt spid="24"/>
                    </p:tgtEl>
                  </p:cond>
                </p:stCondLst>
                <p:endSync evt="end" delay="0">
                  <p:rtn val="all"/>
                </p:endSync>
                <p:childTnLst>
                  <p:par>
                    <p:cTn id="44" fill="hold">
                      <p:stCondLst>
                        <p:cond delay="0"/>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33"/>
                                        </p:tgtEl>
                                        <p:attrNameLst>
                                          <p:attrName>style.visibility</p:attrName>
                                        </p:attrNameLst>
                                      </p:cBhvr>
                                      <p:to>
                                        <p:strVal val="visible"/>
                                      </p:to>
                                    </p:set>
                                    <p:animEffect transition="in" filter="fade">
                                      <p:cBhvr>
                                        <p:cTn id="48" dur="500"/>
                                        <p:tgtEl>
                                          <p:spTgt spid="33"/>
                                        </p:tgtEl>
                                      </p:cBhvr>
                                    </p:animEffect>
                                  </p:childTnLst>
                                  <p:subTnLst>
                                    <p:audio>
                                      <p:cMediaNode>
                                        <p:cTn display="0" masterRel="sameClick">
                                          <p:stCondLst>
                                            <p:cond evt="begin" delay="0">
                                              <p:tn val="46"/>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24"/>
                  </p:tgtEl>
                </p:cond>
              </p:nextCondLst>
            </p:seq>
            <p:seq concurrent="1" nextAc="seek">
              <p:cTn id="49" restart="whenNotActive" fill="hold" evtFilter="cancelBubble" nodeType="interactiveSeq">
                <p:stCondLst>
                  <p:cond evt="onClick" delay="0">
                    <p:tgtEl>
                      <p:spTgt spid="28"/>
                    </p:tgtEl>
                  </p:cond>
                </p:stCondLst>
                <p:endSync evt="end" delay="0">
                  <p:rtn val="all"/>
                </p:endSync>
                <p:childTnLst>
                  <p:par>
                    <p:cTn id="50" fill="hold">
                      <p:stCondLst>
                        <p:cond delay="0"/>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35"/>
                                        </p:tgtEl>
                                        <p:attrNameLst>
                                          <p:attrName>style.visibility</p:attrName>
                                        </p:attrNameLst>
                                      </p:cBhvr>
                                      <p:to>
                                        <p:strVal val="visible"/>
                                      </p:to>
                                    </p:set>
                                    <p:animEffect transition="in" filter="fade">
                                      <p:cBhvr>
                                        <p:cTn id="54" dur="500"/>
                                        <p:tgtEl>
                                          <p:spTgt spid="35"/>
                                        </p:tgtEl>
                                      </p:cBhvr>
                                    </p:animEffect>
                                  </p:childTnLst>
                                  <p:subTnLst>
                                    <p:audio>
                                      <p:cMediaNode>
                                        <p:cTn display="0" masterRel="sameClick">
                                          <p:stCondLst>
                                            <p:cond evt="begin" delay="0">
                                              <p:tn val="52"/>
                                            </p:cond>
                                          </p:stCondLst>
                                          <p:endCondLst>
                                            <p:cond evt="onStopAudio" delay="0">
                                              <p:tgtEl>
                                                <p:sldTgt/>
                                              </p:tgtEl>
                                            </p:cond>
                                          </p:endCondLst>
                                        </p:cTn>
                                        <p:tgtEl>
                                          <p:sndTgt r:embed="rId2" name="Wrong Buzzer.wav"/>
                                        </p:tgtEl>
                                      </p:cMediaNode>
                                    </p:audio>
                                  </p:subTnLst>
                                </p:cTn>
                              </p:par>
                            </p:childTnLst>
                          </p:cTn>
                        </p:par>
                      </p:childTnLst>
                    </p:cTn>
                  </p:par>
                </p:childTnLst>
              </p:cTn>
              <p:nextCondLst>
                <p:cond evt="onClick" delay="0">
                  <p:tgtEl>
                    <p:spTgt spid="28"/>
                  </p:tgtEl>
                </p:cond>
              </p:nextCondLst>
            </p:seq>
            <p:seq concurrent="1" nextAc="seek">
              <p:cTn id="55" restart="whenNotActive" fill="hold" evtFilter="cancelBubble" nodeType="interactiveSeq">
                <p:stCondLst>
                  <p:cond evt="onClick" delay="0">
                    <p:tgtEl>
                      <p:spTgt spid="29"/>
                    </p:tgtEl>
                  </p:cond>
                </p:stCondLst>
                <p:endSync evt="end" delay="0">
                  <p:rtn val="all"/>
                </p:endSync>
                <p:childTnLst>
                  <p:par>
                    <p:cTn id="56" fill="hold">
                      <p:stCondLst>
                        <p:cond delay="0"/>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34"/>
                                        </p:tgtEl>
                                        <p:attrNameLst>
                                          <p:attrName>style.visibility</p:attrName>
                                        </p:attrNameLst>
                                      </p:cBhvr>
                                      <p:to>
                                        <p:strVal val="visible"/>
                                      </p:to>
                                    </p:set>
                                    <p:animEffect transition="in" filter="fade">
                                      <p:cBhvr>
                                        <p:cTn id="60" dur="500"/>
                                        <p:tgtEl>
                                          <p:spTgt spid="34"/>
                                        </p:tgtEl>
                                      </p:cBhvr>
                                    </p:animEffect>
                                  </p:childTnLst>
                                  <p:subTnLst>
                                    <p:audio>
                                      <p:cMediaNode>
                                        <p:cTn display="0" masterRel="sameClick">
                                          <p:stCondLst>
                                            <p:cond evt="begin" delay="0">
                                              <p:tn val="58"/>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29"/>
                  </p:tgtEl>
                </p:cond>
              </p:nextCondLst>
            </p:seq>
            <p:seq concurrent="1" nextAc="seek">
              <p:cTn id="61" restart="whenNotActive" fill="hold" evtFilter="cancelBubble" nodeType="interactiveSeq">
                <p:stCondLst>
                  <p:cond evt="onClick" delay="0">
                    <p:tgtEl>
                      <p:spTgt spid="30"/>
                    </p:tgtEl>
                  </p:cond>
                </p:stCondLst>
                <p:endSync evt="end" delay="0">
                  <p:rtn val="all"/>
                </p:endSync>
                <p:childTnLst>
                  <p:par>
                    <p:cTn id="62" fill="hold">
                      <p:stCondLst>
                        <p:cond delay="0"/>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36"/>
                                        </p:tgtEl>
                                        <p:attrNameLst>
                                          <p:attrName>style.visibility</p:attrName>
                                        </p:attrNameLst>
                                      </p:cBhvr>
                                      <p:to>
                                        <p:strVal val="visible"/>
                                      </p:to>
                                    </p:set>
                                    <p:animEffect transition="in" filter="fade">
                                      <p:cBhvr>
                                        <p:cTn id="66" dur="500"/>
                                        <p:tgtEl>
                                          <p:spTgt spid="36"/>
                                        </p:tgtEl>
                                      </p:cBhvr>
                                    </p:animEffect>
                                  </p:childTnLst>
                                  <p:subTnLst>
                                    <p:audio>
                                      <p:cMediaNode>
                                        <p:cTn display="0" masterRel="sameClick">
                                          <p:stCondLst>
                                            <p:cond evt="begin" delay="0">
                                              <p:tn val="64"/>
                                            </p:cond>
                                          </p:stCondLst>
                                          <p:endCondLst>
                                            <p:cond evt="onStopAudio" delay="0">
                                              <p:tgtEl>
                                                <p:sldTgt/>
                                              </p:tgtEl>
                                            </p:cond>
                                          </p:endCondLst>
                                        </p:cTn>
                                        <p:tgtEl>
                                          <p:sndTgt r:embed="rId2" name="Wrong Buzzer.wav"/>
                                        </p:tgtEl>
                                      </p:cMediaNode>
                                    </p:audio>
                                  </p:subTnLst>
                                </p:cTn>
                              </p:par>
                            </p:childTnLst>
                          </p:cTn>
                        </p:par>
                      </p:childTnLst>
                    </p:cTn>
                  </p:par>
                </p:childTnLst>
              </p:cTn>
              <p:nextCondLst>
                <p:cond evt="onClick" delay="0">
                  <p:tgtEl>
                    <p:spTgt spid="30"/>
                  </p:tgtEl>
                </p:cond>
              </p:nextCondLst>
            </p:seq>
          </p:childTnLst>
        </p:cTn>
      </p:par>
    </p:tnLst>
    <p:bldLst>
      <p:bldP spid="2" grpId="0"/>
      <p:bldP spid="3" grpId="0"/>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b="19577"/>
          <a:stretch/>
        </p:blipFill>
        <p:spPr>
          <a:xfrm flipH="1">
            <a:off x="0" y="4291232"/>
            <a:ext cx="2818875" cy="2448395"/>
          </a:xfrm>
          <a:prstGeom prst="rect">
            <a:avLst/>
          </a:prstGeom>
        </p:spPr>
      </p:pic>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15723" t="9736" b="17249"/>
          <a:stretch/>
        </p:blipFill>
        <p:spPr>
          <a:xfrm>
            <a:off x="9591358" y="4438774"/>
            <a:ext cx="2570480" cy="2405179"/>
          </a:xfrm>
          <a:prstGeom prst="rect">
            <a:avLst/>
          </a:prstGeom>
        </p:spPr>
      </p:pic>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t="11667" b="21945"/>
          <a:stretch/>
        </p:blipFill>
        <p:spPr>
          <a:xfrm>
            <a:off x="1889919" y="38100"/>
            <a:ext cx="8792308" cy="4552950"/>
          </a:xfrm>
          <a:prstGeom prst="rect">
            <a:avLst/>
          </a:prstGeom>
        </p:spPr>
      </p:pic>
      <p:pic>
        <p:nvPicPr>
          <p:cNvPr id="614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22844" y="2068731"/>
            <a:ext cx="6116066" cy="2331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872187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dan vu con vit 28.9.2017.mp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9134506" y="5571056"/>
            <a:ext cx="309883" cy="309883"/>
          </a:xfrm>
          <a:prstGeom prst="rect">
            <a:avLst/>
          </a:prstGeom>
          <a:solidFill>
            <a:srgbClr val="990099"/>
          </a:solidFill>
        </p:spPr>
      </p:pic>
      <p:pic>
        <p:nvPicPr>
          <p:cNvPr id="819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10630" y="1870538"/>
            <a:ext cx="9174636" cy="4625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5"/>
          <p:cNvSpPr>
            <a:spLocks noGrp="1" noChangeArrowheads="1"/>
          </p:cNvSpPr>
          <p:nvPr>
            <p:ph type="title"/>
          </p:nvPr>
        </p:nvSpPr>
        <p:spPr>
          <a:xfrm>
            <a:off x="545810" y="320239"/>
            <a:ext cx="10691104" cy="1516469"/>
          </a:xfrm>
        </p:spPr>
        <p:txBody>
          <a:bodyPr>
            <a:normAutofit/>
          </a:bodyPr>
          <a:lstStyle/>
          <a:p>
            <a:pPr eaLnBrk="1" hangingPunct="1"/>
            <a:r>
              <a:rPr lang="en-US" sz="7164" b="1" dirty="0">
                <a:solidFill>
                  <a:srgbClr val="FF0000"/>
                </a:solidFill>
                <a:latin typeface="Times New Roman" panose="02020603050405020304" pitchFamily="18" charset="0"/>
                <a:cs typeface="Times New Roman" panose="02020603050405020304" pitchFamily="18" charset="0"/>
              </a:rPr>
              <a:t> “</a:t>
            </a:r>
            <a:r>
              <a:rPr lang="en-US" sz="7164" b="1" dirty="0" err="1">
                <a:solidFill>
                  <a:srgbClr val="FF0000"/>
                </a:solidFill>
                <a:latin typeface="Times New Roman" panose="02020603050405020304" pitchFamily="18" charset="0"/>
                <a:cs typeface="Times New Roman" panose="02020603050405020304" pitchFamily="18" charset="0"/>
              </a:rPr>
              <a:t>Chúng</a:t>
            </a:r>
            <a:r>
              <a:rPr lang="en-US" sz="7164" b="1" dirty="0">
                <a:solidFill>
                  <a:srgbClr val="FF0000"/>
                </a:solidFill>
                <a:latin typeface="Times New Roman" panose="02020603050405020304" pitchFamily="18" charset="0"/>
                <a:cs typeface="Times New Roman" panose="02020603050405020304" pitchFamily="18" charset="0"/>
              </a:rPr>
              <a:t> </a:t>
            </a:r>
            <a:r>
              <a:rPr lang="en-US" sz="7164" b="1" dirty="0" err="1">
                <a:solidFill>
                  <a:srgbClr val="FF0000"/>
                </a:solidFill>
                <a:latin typeface="Times New Roman" panose="02020603050405020304" pitchFamily="18" charset="0"/>
                <a:cs typeface="Times New Roman" panose="02020603050405020304" pitchFamily="18" charset="0"/>
              </a:rPr>
              <a:t>mình</a:t>
            </a:r>
            <a:r>
              <a:rPr lang="en-US" sz="7164" b="1" dirty="0">
                <a:solidFill>
                  <a:srgbClr val="FF0000"/>
                </a:solidFill>
                <a:latin typeface="Times New Roman" panose="02020603050405020304" pitchFamily="18" charset="0"/>
                <a:cs typeface="Times New Roman" panose="02020603050405020304" pitchFamily="18" charset="0"/>
              </a:rPr>
              <a:t> </a:t>
            </a:r>
            <a:r>
              <a:rPr lang="en-US" sz="7164" b="1" dirty="0" err="1">
                <a:solidFill>
                  <a:srgbClr val="FF0000"/>
                </a:solidFill>
                <a:latin typeface="Times New Roman" panose="02020603050405020304" pitchFamily="18" charset="0"/>
                <a:cs typeface="Times New Roman" panose="02020603050405020304" pitchFamily="18" charset="0"/>
              </a:rPr>
              <a:t>cùng</a:t>
            </a:r>
            <a:r>
              <a:rPr lang="en-US" sz="7164" b="1" dirty="0">
                <a:solidFill>
                  <a:srgbClr val="FF0000"/>
                </a:solidFill>
                <a:latin typeface="Times New Roman" panose="02020603050405020304" pitchFamily="18" charset="0"/>
                <a:cs typeface="Times New Roman" panose="02020603050405020304" pitchFamily="18" charset="0"/>
              </a:rPr>
              <a:t> </a:t>
            </a:r>
            <a:r>
              <a:rPr lang="en-US" sz="7164" b="1" dirty="0" err="1">
                <a:solidFill>
                  <a:srgbClr val="FF0000"/>
                </a:solidFill>
                <a:latin typeface="Times New Roman" panose="02020603050405020304" pitchFamily="18" charset="0"/>
                <a:cs typeface="Times New Roman" panose="02020603050405020304" pitchFamily="18" charset="0"/>
              </a:rPr>
              <a:t>chơi</a:t>
            </a:r>
            <a:r>
              <a:rPr lang="en-US" sz="7164" b="1" dirty="0">
                <a:solidFill>
                  <a:srgbClr val="FF0000"/>
                </a:solidFill>
                <a:latin typeface="Times New Roman" panose="02020603050405020304" pitchFamily="18" charset="0"/>
                <a:cs typeface="Times New Roman" panose="02020603050405020304" pitchFamily="18" charset="0"/>
              </a:rPr>
              <a:t>”</a:t>
            </a:r>
          </a:p>
        </p:txBody>
      </p:sp>
    </p:spTree>
    <p:custDataLst>
      <p:tags r:id="rId1"/>
    </p:custDataLst>
    <p:extLst>
      <p:ext uri="{BB962C8B-B14F-4D97-AF65-F5344CB8AC3E}">
        <p14:creationId xmlns:p14="http://schemas.microsoft.com/office/powerpoint/2010/main" val="1411188893"/>
      </p:ext>
    </p:extLst>
  </p:cSld>
  <p:clrMapOvr>
    <a:masterClrMapping/>
  </p:clrMapOvr>
  <mc:AlternateContent xmlns:mc="http://schemas.openxmlformats.org/markup-compatibility/2006" xmlns:p14="http://schemas.microsoft.com/office/powerpoint/2010/main">
    <mc:Choice Requires="p14">
      <p:transition advTm="6645">
        <p14:ripple/>
      </p:transition>
    </mc:Choice>
    <mc:Fallback xmlns="">
      <p:transition advTm="6645">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720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extLst>
    <p:ext uri="{E180D4A7-C9FB-4DFB-919C-405C955672EB}">
      <p14:showEvtLst xmlns:p14="http://schemas.microsoft.com/office/powerpoint/2010/main">
        <p14:playEvt time="2489" objId="4"/>
        <p14:triggerEvt type="onClick" time="2489" objId="4"/>
        <p14:pauseEvt time="19732" objId="4"/>
        <p14:triggerEvt type="onClick" time="24965" objId="4"/>
        <p14:resumeEvt time="27230" objId="4"/>
        <p14:pauseEvt time="35395" objId="4"/>
        <p14:stopEvt time="72962" objId="4"/>
      </p14:showEvtLst>
    </p:ext>
  </p:extLs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8C35EDEA-3BD0-4665-8A74-11CD96F170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0019" y="0"/>
            <a:ext cx="6781800" cy="5086350"/>
          </a:xfrm>
          <a:prstGeom prst="rect">
            <a:avLst/>
          </a:prstGeom>
        </p:spPr>
      </p:pic>
      <p:sp>
        <p:nvSpPr>
          <p:cNvPr id="6" name="Title 1">
            <a:extLst>
              <a:ext uri="{FF2B5EF4-FFF2-40B4-BE49-F238E27FC236}">
                <a16:creationId xmlns:a16="http://schemas.microsoft.com/office/drawing/2014/main" xmlns="" id="{4ED78DDA-D09D-4523-8FFA-741544BD4D8C}"/>
              </a:ext>
            </a:extLst>
          </p:cNvPr>
          <p:cNvSpPr txBox="1">
            <a:spLocks/>
          </p:cNvSpPr>
          <p:nvPr/>
        </p:nvSpPr>
        <p:spPr>
          <a:xfrm>
            <a:off x="3947319" y="4800600"/>
            <a:ext cx="4038600" cy="1266095"/>
          </a:xfrm>
          <a:prstGeom prst="rect">
            <a:avLst/>
          </a:prstGeom>
          <a:solidFill>
            <a:srgbClr val="FFD347"/>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latin typeface="Arial-Rounded" pitchFamily="34" charset="0"/>
                <a:ea typeface="Arial-Rounded" pitchFamily="34" charset="0"/>
                <a:cs typeface="Arial-Rounded" pitchFamily="34" charset="0"/>
              </a:rPr>
              <a:t>củ tỏi</a:t>
            </a:r>
          </a:p>
        </p:txBody>
      </p:sp>
    </p:spTree>
    <p:extLst>
      <p:ext uri="{BB962C8B-B14F-4D97-AF65-F5344CB8AC3E}">
        <p14:creationId xmlns:p14="http://schemas.microsoft.com/office/powerpoint/2010/main" val="3322095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40F09D5F-0CD8-4BD1-B8E9-DD9683E303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04319" y="152400"/>
            <a:ext cx="6823538" cy="4572000"/>
          </a:xfrm>
          <a:prstGeom prst="rect">
            <a:avLst/>
          </a:prstGeom>
        </p:spPr>
      </p:pic>
      <p:sp>
        <p:nvSpPr>
          <p:cNvPr id="4" name="Title 1">
            <a:extLst>
              <a:ext uri="{FF2B5EF4-FFF2-40B4-BE49-F238E27FC236}">
                <a16:creationId xmlns:a16="http://schemas.microsoft.com/office/drawing/2014/main" xmlns="" id="{A4630452-AC42-4E2B-93FF-BA5A90200FB1}"/>
              </a:ext>
            </a:extLst>
          </p:cNvPr>
          <p:cNvSpPr txBox="1">
            <a:spLocks/>
          </p:cNvSpPr>
          <p:nvPr/>
        </p:nvSpPr>
        <p:spPr>
          <a:xfrm>
            <a:off x="3644338" y="5105400"/>
            <a:ext cx="5143500" cy="1266095"/>
          </a:xfrm>
          <a:prstGeom prst="rect">
            <a:avLst/>
          </a:prstGeom>
          <a:solidFill>
            <a:srgbClr val="FFD347"/>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latin typeface="Arial-Rounded" pitchFamily="34" charset="0"/>
                <a:ea typeface="Arial-Rounded" pitchFamily="34" charset="0"/>
                <a:cs typeface="Arial-Rounded" pitchFamily="34" charset="0"/>
              </a:rPr>
              <a:t>con nhím</a:t>
            </a:r>
          </a:p>
        </p:txBody>
      </p:sp>
    </p:spTree>
    <p:extLst>
      <p:ext uri="{BB962C8B-B14F-4D97-AF65-F5344CB8AC3E}">
        <p14:creationId xmlns:p14="http://schemas.microsoft.com/office/powerpoint/2010/main" val="2331248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E2E8F166-7B09-48B5-B4BD-E72D54B3D4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3719" y="457200"/>
            <a:ext cx="8899071" cy="4191000"/>
          </a:xfrm>
          <a:prstGeom prst="rect">
            <a:avLst/>
          </a:prstGeom>
        </p:spPr>
      </p:pic>
      <p:sp>
        <p:nvSpPr>
          <p:cNvPr id="4" name="Title 1">
            <a:extLst>
              <a:ext uri="{FF2B5EF4-FFF2-40B4-BE49-F238E27FC236}">
                <a16:creationId xmlns:a16="http://schemas.microsoft.com/office/drawing/2014/main" xmlns="" id="{0A5117AF-A900-4F7F-A453-D9704FFB059F}"/>
              </a:ext>
            </a:extLst>
          </p:cNvPr>
          <p:cNvSpPr txBox="1">
            <a:spLocks/>
          </p:cNvSpPr>
          <p:nvPr/>
        </p:nvSpPr>
        <p:spPr>
          <a:xfrm>
            <a:off x="4061619" y="5029200"/>
            <a:ext cx="4038600" cy="1266095"/>
          </a:xfrm>
          <a:prstGeom prst="rect">
            <a:avLst/>
          </a:prstGeom>
          <a:solidFill>
            <a:schemeClr val="tx2">
              <a:lumMod val="60000"/>
              <a:lumOff val="40000"/>
            </a:schemeClr>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chemeClr val="bg1"/>
                </a:solidFill>
                <a:latin typeface="Arial-Rounded" pitchFamily="34" charset="0"/>
                <a:ea typeface="Arial-Rounded" pitchFamily="34" charset="0"/>
                <a:cs typeface="Arial-Rounded" pitchFamily="34" charset="0"/>
              </a:rPr>
              <a:t>bơi lội</a:t>
            </a:r>
          </a:p>
        </p:txBody>
      </p:sp>
    </p:spTree>
    <p:extLst>
      <p:ext uri="{BB962C8B-B14F-4D97-AF65-F5344CB8AC3E}">
        <p14:creationId xmlns:p14="http://schemas.microsoft.com/office/powerpoint/2010/main" val="1075424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8A26D1F3-0934-49C8-BCEC-D558F3F694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0719" y="381000"/>
            <a:ext cx="6019800" cy="6019800"/>
          </a:xfrm>
          <a:prstGeom prst="rect">
            <a:avLst/>
          </a:prstGeom>
        </p:spPr>
      </p:pic>
      <p:sp>
        <p:nvSpPr>
          <p:cNvPr id="4" name="Title 1">
            <a:extLst>
              <a:ext uri="{FF2B5EF4-FFF2-40B4-BE49-F238E27FC236}">
                <a16:creationId xmlns:a16="http://schemas.microsoft.com/office/drawing/2014/main" xmlns="" id="{797834DC-793B-4A35-B2B0-E2859879D61B}"/>
              </a:ext>
            </a:extLst>
          </p:cNvPr>
          <p:cNvSpPr txBox="1">
            <a:spLocks/>
          </p:cNvSpPr>
          <p:nvPr/>
        </p:nvSpPr>
        <p:spPr>
          <a:xfrm>
            <a:off x="6710927" y="3581400"/>
            <a:ext cx="4780191" cy="1266095"/>
          </a:xfrm>
          <a:prstGeom prst="rect">
            <a:avLst/>
          </a:prstGeom>
          <a:solidFill>
            <a:schemeClr val="accent2">
              <a:lumMod val="40000"/>
              <a:lumOff val="60000"/>
            </a:schemeClr>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latin typeface="Arial-Rounded" pitchFamily="34" charset="0"/>
                <a:ea typeface="Arial-Rounded" pitchFamily="34" charset="0"/>
                <a:cs typeface="Arial-Rounded" pitchFamily="34" charset="0"/>
              </a:rPr>
              <a:t>tôm hùm</a:t>
            </a:r>
          </a:p>
        </p:txBody>
      </p:sp>
    </p:spTree>
    <p:extLst>
      <p:ext uri="{BB962C8B-B14F-4D97-AF65-F5344CB8AC3E}">
        <p14:creationId xmlns:p14="http://schemas.microsoft.com/office/powerpoint/2010/main" val="612268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522FCD13-AE4F-489B-93BC-656EEBAC3B5B}"/>
              </a:ext>
            </a:extLst>
          </p:cNvPr>
          <p:cNvSpPr txBox="1">
            <a:spLocks/>
          </p:cNvSpPr>
          <p:nvPr/>
        </p:nvSpPr>
        <p:spPr>
          <a:xfrm>
            <a:off x="670719" y="381000"/>
            <a:ext cx="7352204" cy="685800"/>
          </a:xfrm>
          <a:prstGeom prst="rect">
            <a:avLst/>
          </a:prstGeom>
          <a:solidFill>
            <a:srgbClr val="FFD347"/>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latin typeface="Arial-Rounded" pitchFamily="34" charset="0"/>
                <a:ea typeface="Arial-Rounded" pitchFamily="34" charset="0"/>
                <a:cs typeface="Arial-Rounded" pitchFamily="34" charset="0"/>
              </a:rPr>
              <a:t>1. Điền om hoặc </a:t>
            </a:r>
            <a:r>
              <a:rPr lang="en-US" sz="4800" smtClean="0">
                <a:latin typeface="Arial-Rounded" pitchFamily="34" charset="0"/>
                <a:ea typeface="Arial-Rounded" pitchFamily="34" charset="0"/>
                <a:cs typeface="Arial-Rounded" pitchFamily="34" charset="0"/>
              </a:rPr>
              <a:t>ơm?</a:t>
            </a:r>
            <a:endParaRPr lang="en-US" sz="4800">
              <a:latin typeface="Arial-Rounded" pitchFamily="34" charset="0"/>
              <a:ea typeface="Arial-Rounded" pitchFamily="34" charset="0"/>
              <a:cs typeface="Arial-Rounded" pitchFamily="34" charset="0"/>
            </a:endParaRPr>
          </a:p>
        </p:txBody>
      </p:sp>
      <p:sp>
        <p:nvSpPr>
          <p:cNvPr id="5" name="Title 1">
            <a:extLst>
              <a:ext uri="{FF2B5EF4-FFF2-40B4-BE49-F238E27FC236}">
                <a16:creationId xmlns:a16="http://schemas.microsoft.com/office/drawing/2014/main" xmlns="" id="{8A53B34D-D264-4CF7-8CB3-71B96ADF44EB}"/>
              </a:ext>
            </a:extLst>
          </p:cNvPr>
          <p:cNvSpPr txBox="1">
            <a:spLocks/>
          </p:cNvSpPr>
          <p:nvPr/>
        </p:nvSpPr>
        <p:spPr>
          <a:xfrm>
            <a:off x="2499519" y="2133600"/>
            <a:ext cx="7772400" cy="2590800"/>
          </a:xfrm>
          <a:prstGeom prst="rect">
            <a:avLst/>
          </a:prstGeom>
          <a:solidFill>
            <a:schemeClr val="tx2">
              <a:lumMod val="60000"/>
              <a:lumOff val="40000"/>
            </a:schemeClr>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chemeClr val="bg1"/>
                </a:solidFill>
                <a:latin typeface="Arial-Rounded" pitchFamily="34" charset="0"/>
                <a:ea typeface="Arial-Rounded" pitchFamily="34" charset="0"/>
                <a:cs typeface="Arial-Rounded" pitchFamily="34" charset="0"/>
              </a:rPr>
              <a:t>Thôn x…… đã lên đèn</a:t>
            </a:r>
          </a:p>
          <a:p>
            <a:pPr algn="ctr"/>
            <a:r>
              <a:rPr lang="en-US" sz="4800">
                <a:solidFill>
                  <a:schemeClr val="bg1"/>
                </a:solidFill>
                <a:latin typeface="Arial-Rounded" pitchFamily="34" charset="0"/>
                <a:ea typeface="Arial-Rounded" pitchFamily="34" charset="0"/>
                <a:cs typeface="Arial-Rounded" pitchFamily="34" charset="0"/>
              </a:rPr>
              <a:t>C……. chín th……. làn gió.</a:t>
            </a:r>
          </a:p>
        </p:txBody>
      </p:sp>
      <p:cxnSp>
        <p:nvCxnSpPr>
          <p:cNvPr id="7" name="Straight Connector 6">
            <a:extLst>
              <a:ext uri="{FF2B5EF4-FFF2-40B4-BE49-F238E27FC236}">
                <a16:creationId xmlns:a16="http://schemas.microsoft.com/office/drawing/2014/main" xmlns="" id="{80BF3E90-F18C-4935-ACA3-207A7F9CDC17}"/>
              </a:ext>
            </a:extLst>
          </p:cNvPr>
          <p:cNvCxnSpPr/>
          <p:nvPr/>
        </p:nvCxnSpPr>
        <p:spPr>
          <a:xfrm flipV="1">
            <a:off x="5471319" y="2743200"/>
            <a:ext cx="152400" cy="15240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xmlns="" id="{B11184C1-5D3B-436C-B139-F9781868FA8E}"/>
              </a:ext>
            </a:extLst>
          </p:cNvPr>
          <p:cNvSpPr txBox="1"/>
          <p:nvPr/>
        </p:nvSpPr>
        <p:spPr>
          <a:xfrm>
            <a:off x="5166519" y="2642589"/>
            <a:ext cx="1600200" cy="830997"/>
          </a:xfrm>
          <a:prstGeom prst="rect">
            <a:avLst/>
          </a:prstGeom>
          <a:noFill/>
        </p:spPr>
        <p:txBody>
          <a:bodyPr wrap="square" rtlCol="0">
            <a:spAutoFit/>
          </a:bodyPr>
          <a:lstStyle/>
          <a:p>
            <a:r>
              <a:rPr lang="en-US" sz="4800">
                <a:solidFill>
                  <a:srgbClr val="FFFF00"/>
                </a:solidFill>
                <a:latin typeface="Arial-Rounded" panose="020B0500000000000000" pitchFamily="34" charset="0"/>
                <a:ea typeface="Arial-Rounded" panose="020B0500000000000000" pitchFamily="34" charset="0"/>
                <a:cs typeface="Arial-Rounded" panose="020B0500000000000000" pitchFamily="34" charset="0"/>
              </a:rPr>
              <a:t>om</a:t>
            </a:r>
          </a:p>
        </p:txBody>
      </p:sp>
      <p:sp>
        <p:nvSpPr>
          <p:cNvPr id="11" name="TextBox 10">
            <a:extLst>
              <a:ext uri="{FF2B5EF4-FFF2-40B4-BE49-F238E27FC236}">
                <a16:creationId xmlns:a16="http://schemas.microsoft.com/office/drawing/2014/main" xmlns="" id="{77B47C69-56FB-42F5-8EF8-B9D7522E05A7}"/>
              </a:ext>
            </a:extLst>
          </p:cNvPr>
          <p:cNvSpPr txBox="1"/>
          <p:nvPr/>
        </p:nvSpPr>
        <p:spPr>
          <a:xfrm>
            <a:off x="3338817" y="3276600"/>
            <a:ext cx="1600200" cy="830997"/>
          </a:xfrm>
          <a:prstGeom prst="rect">
            <a:avLst/>
          </a:prstGeom>
          <a:noFill/>
        </p:spPr>
        <p:txBody>
          <a:bodyPr wrap="square" rtlCol="0">
            <a:spAutoFit/>
          </a:bodyPr>
          <a:lstStyle/>
          <a:p>
            <a:r>
              <a:rPr lang="en-US" sz="4800">
                <a:solidFill>
                  <a:srgbClr val="FFFF00"/>
                </a:solidFill>
                <a:latin typeface="Arial-Rounded" panose="020B0500000000000000" pitchFamily="34" charset="0"/>
                <a:ea typeface="Arial-Rounded" panose="020B0500000000000000" pitchFamily="34" charset="0"/>
                <a:cs typeface="Arial-Rounded" panose="020B0500000000000000" pitchFamily="34" charset="0"/>
              </a:rPr>
              <a:t>ơm</a:t>
            </a:r>
          </a:p>
        </p:txBody>
      </p:sp>
      <p:sp>
        <p:nvSpPr>
          <p:cNvPr id="12" name="TextBox 11">
            <a:extLst>
              <a:ext uri="{FF2B5EF4-FFF2-40B4-BE49-F238E27FC236}">
                <a16:creationId xmlns:a16="http://schemas.microsoft.com/office/drawing/2014/main" xmlns="" id="{CF8CF327-D7D5-4546-9E46-CBE069555EDA}"/>
              </a:ext>
            </a:extLst>
          </p:cNvPr>
          <p:cNvSpPr txBox="1"/>
          <p:nvPr/>
        </p:nvSpPr>
        <p:spPr>
          <a:xfrm>
            <a:off x="6422723" y="3310003"/>
            <a:ext cx="1600200" cy="830997"/>
          </a:xfrm>
          <a:prstGeom prst="rect">
            <a:avLst/>
          </a:prstGeom>
          <a:noFill/>
        </p:spPr>
        <p:txBody>
          <a:bodyPr wrap="square" rtlCol="0">
            <a:spAutoFit/>
          </a:bodyPr>
          <a:lstStyle/>
          <a:p>
            <a:r>
              <a:rPr lang="en-US" sz="4800">
                <a:solidFill>
                  <a:srgbClr val="FFFF00"/>
                </a:solidFill>
                <a:latin typeface="Arial-Rounded" panose="020B0500000000000000" pitchFamily="34" charset="0"/>
                <a:ea typeface="Arial-Rounded" panose="020B0500000000000000" pitchFamily="34" charset="0"/>
                <a:cs typeface="Arial-Rounded" panose="020B0500000000000000" pitchFamily="34" charset="0"/>
              </a:rPr>
              <a:t>ơm</a:t>
            </a:r>
          </a:p>
        </p:txBody>
      </p:sp>
    </p:spTree>
    <p:extLst>
      <p:ext uri="{BB962C8B-B14F-4D97-AF65-F5344CB8AC3E}">
        <p14:creationId xmlns:p14="http://schemas.microsoft.com/office/powerpoint/2010/main" val="521373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barn(inVertical)">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barn(inVertical)">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barn(inVertical)">
                                      <p:cBhvr>
                                        <p:cTn id="2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10" grpId="0"/>
      <p:bldP spid="11" grpId="0"/>
      <p:bldP spid="1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522FCD13-AE4F-489B-93BC-656EEBAC3B5B}"/>
              </a:ext>
            </a:extLst>
          </p:cNvPr>
          <p:cNvSpPr txBox="1">
            <a:spLocks/>
          </p:cNvSpPr>
          <p:nvPr/>
        </p:nvSpPr>
        <p:spPr>
          <a:xfrm>
            <a:off x="670719" y="381000"/>
            <a:ext cx="7315200" cy="1219200"/>
          </a:xfrm>
          <a:prstGeom prst="rect">
            <a:avLst/>
          </a:prstGeom>
          <a:solidFill>
            <a:srgbClr val="FFD347"/>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6000">
                <a:solidFill>
                  <a:prstClr val="black"/>
                </a:solidFill>
                <a:latin typeface="Arial-Rounded" pitchFamily="34" charset="0"/>
                <a:ea typeface="Arial-Rounded" pitchFamily="34" charset="0"/>
                <a:cs typeface="Arial-Rounded" pitchFamily="34" charset="0"/>
              </a:rPr>
              <a:t>2</a:t>
            </a:r>
            <a:r>
              <a:rPr kumimoji="0" lang="en-US" sz="6000" b="0" i="0" u="none" strike="noStrike" kern="1200" cap="none" spc="0" normalizeH="0" baseline="0" noProof="0">
                <a:ln>
                  <a:noFill/>
                </a:ln>
                <a:solidFill>
                  <a:prstClr val="black"/>
                </a:solidFill>
                <a:effectLst/>
                <a:uLnTx/>
                <a:uFillTx/>
                <a:latin typeface="Arial-Rounded" pitchFamily="34" charset="0"/>
                <a:ea typeface="Arial-Rounded" pitchFamily="34" charset="0"/>
                <a:cs typeface="Arial-Rounded" pitchFamily="34" charset="0"/>
              </a:rPr>
              <a:t>. </a:t>
            </a:r>
            <a:r>
              <a:rPr kumimoji="0" lang="en-US" sz="6000" b="0" i="0" u="none" strike="noStrike" kern="1200" cap="none" spc="0" normalizeH="0" baseline="0" noProof="0" smtClean="0">
                <a:ln>
                  <a:noFill/>
                </a:ln>
                <a:solidFill>
                  <a:prstClr val="black"/>
                </a:solidFill>
                <a:effectLst/>
                <a:uLnTx/>
                <a:uFillTx/>
                <a:latin typeface="Arial-Rounded" pitchFamily="34" charset="0"/>
                <a:ea typeface="Arial-Rounded" pitchFamily="34" charset="0"/>
                <a:cs typeface="Arial-Rounded" pitchFamily="34" charset="0"/>
              </a:rPr>
              <a:t>Điền</a:t>
            </a:r>
            <a:r>
              <a:rPr kumimoji="0" lang="en-US" sz="6000" b="0" i="0" u="none" strike="noStrike" kern="1200" cap="none" spc="0" normalizeH="0" noProof="0" smtClean="0">
                <a:ln>
                  <a:noFill/>
                </a:ln>
                <a:solidFill>
                  <a:prstClr val="black"/>
                </a:solidFill>
                <a:effectLst/>
                <a:uLnTx/>
                <a:uFillTx/>
                <a:latin typeface="Arial-Rounded" pitchFamily="34" charset="0"/>
                <a:ea typeface="Arial-Rounded" pitchFamily="34" charset="0"/>
                <a:cs typeface="Arial-Rounded" pitchFamily="34" charset="0"/>
              </a:rPr>
              <a:t> </a:t>
            </a:r>
            <a:r>
              <a:rPr kumimoji="0" lang="en-US" sz="6000" b="0" i="0" u="none" strike="noStrike" kern="1200" cap="none" spc="0" normalizeH="0" noProof="0" smtClean="0">
                <a:ln>
                  <a:noFill/>
                </a:ln>
                <a:solidFill>
                  <a:srgbClr val="FF0000"/>
                </a:solidFill>
                <a:effectLst/>
                <a:uLnTx/>
                <a:uFillTx/>
                <a:latin typeface="Arial-Rounded" pitchFamily="34" charset="0"/>
                <a:ea typeface="Arial-Rounded" pitchFamily="34" charset="0"/>
                <a:cs typeface="Arial-Rounded" pitchFamily="34" charset="0"/>
              </a:rPr>
              <a:t>ng</a:t>
            </a:r>
            <a:r>
              <a:rPr kumimoji="0" lang="en-US" sz="6000" b="0" i="0" u="none" strike="noStrike" kern="1200" cap="none" spc="0" normalizeH="0" baseline="0" noProof="0" smtClean="0">
                <a:ln>
                  <a:noFill/>
                </a:ln>
                <a:solidFill>
                  <a:prstClr val="black"/>
                </a:solidFill>
                <a:effectLst/>
                <a:uLnTx/>
                <a:uFillTx/>
                <a:latin typeface="Arial-Rounded" pitchFamily="34" charset="0"/>
                <a:ea typeface="Arial-Rounded" pitchFamily="34" charset="0"/>
                <a:cs typeface="Arial-Rounded" pitchFamily="34" charset="0"/>
              </a:rPr>
              <a:t> hay </a:t>
            </a:r>
            <a:r>
              <a:rPr lang="en-US" sz="6000" smtClean="0">
                <a:solidFill>
                  <a:srgbClr val="FF0000"/>
                </a:solidFill>
                <a:latin typeface="Arial-Rounded" pitchFamily="34" charset="0"/>
                <a:ea typeface="Arial-Rounded" pitchFamily="34" charset="0"/>
                <a:cs typeface="Arial-Rounded" pitchFamily="34" charset="0"/>
              </a:rPr>
              <a:t>ngh</a:t>
            </a:r>
            <a:r>
              <a:rPr kumimoji="0" lang="en-US" sz="6000" b="0" i="0" u="none" strike="noStrike" kern="1200" cap="none" spc="0" normalizeH="0" baseline="0" noProof="0" smtClean="0">
                <a:ln>
                  <a:noFill/>
                </a:ln>
                <a:effectLst/>
                <a:uLnTx/>
                <a:uFillTx/>
                <a:latin typeface="Arial-Rounded" pitchFamily="34" charset="0"/>
                <a:ea typeface="Arial-Rounded" pitchFamily="34" charset="0"/>
                <a:cs typeface="Arial-Rounded" pitchFamily="34" charset="0"/>
              </a:rPr>
              <a:t>?</a:t>
            </a:r>
            <a:endParaRPr kumimoji="0" lang="en-US" sz="6000" b="0" i="0" u="none" strike="noStrike" kern="1200" cap="none" spc="0" normalizeH="0" baseline="0" noProof="0">
              <a:ln>
                <a:noFill/>
              </a:ln>
              <a:effectLst/>
              <a:uLnTx/>
              <a:uFillTx/>
              <a:latin typeface="Arial-Rounded" pitchFamily="34" charset="0"/>
              <a:ea typeface="Arial-Rounded" pitchFamily="34" charset="0"/>
              <a:cs typeface="Arial-Rounded" pitchFamily="34" charset="0"/>
            </a:endParaRPr>
          </a:p>
        </p:txBody>
      </p:sp>
      <p:sp>
        <p:nvSpPr>
          <p:cNvPr id="2" name="TextBox 1"/>
          <p:cNvSpPr txBox="1"/>
          <p:nvPr/>
        </p:nvSpPr>
        <p:spPr>
          <a:xfrm>
            <a:off x="329067" y="2024639"/>
            <a:ext cx="3084499" cy="1107996"/>
          </a:xfrm>
          <a:prstGeom prst="rect">
            <a:avLst/>
          </a:prstGeom>
          <a:noFill/>
        </p:spPr>
        <p:txBody>
          <a:bodyPr wrap="none" rtlCol="0">
            <a:spAutoFit/>
          </a:bodyPr>
          <a:lstStyle/>
          <a:p>
            <a:r>
              <a:rPr lang="en-US" sz="6600"/>
              <a:t>n</a:t>
            </a:r>
            <a:r>
              <a:rPr lang="en-US" sz="6600" smtClean="0"/>
              <a:t>hà … ói</a:t>
            </a:r>
            <a:endParaRPr lang="en-US" sz="6600"/>
          </a:p>
        </p:txBody>
      </p:sp>
      <p:sp>
        <p:nvSpPr>
          <p:cNvPr id="6" name="TextBox 5"/>
          <p:cNvSpPr txBox="1"/>
          <p:nvPr/>
        </p:nvSpPr>
        <p:spPr>
          <a:xfrm>
            <a:off x="4194899" y="1988742"/>
            <a:ext cx="3601307" cy="1107996"/>
          </a:xfrm>
          <a:prstGeom prst="rect">
            <a:avLst/>
          </a:prstGeom>
          <a:noFill/>
        </p:spPr>
        <p:txBody>
          <a:bodyPr wrap="none" rtlCol="0">
            <a:spAutoFit/>
          </a:bodyPr>
          <a:lstStyle/>
          <a:p>
            <a:r>
              <a:rPr lang="en-US" sz="6600" smtClean="0"/>
              <a:t>… ay ngắn</a:t>
            </a:r>
            <a:endParaRPr lang="en-US" sz="6600"/>
          </a:p>
        </p:txBody>
      </p:sp>
      <p:sp>
        <p:nvSpPr>
          <p:cNvPr id="8" name="TextBox 7"/>
          <p:cNvSpPr txBox="1"/>
          <p:nvPr/>
        </p:nvSpPr>
        <p:spPr>
          <a:xfrm>
            <a:off x="4143577" y="4108269"/>
            <a:ext cx="4343400" cy="1107996"/>
          </a:xfrm>
          <a:prstGeom prst="rect">
            <a:avLst/>
          </a:prstGeom>
          <a:noFill/>
        </p:spPr>
        <p:txBody>
          <a:bodyPr wrap="square" rtlCol="0">
            <a:spAutoFit/>
          </a:bodyPr>
          <a:lstStyle/>
          <a:p>
            <a:r>
              <a:rPr lang="en-US" sz="6600" smtClean="0"/>
              <a:t>… ôi nhà</a:t>
            </a:r>
            <a:endParaRPr lang="en-US" sz="6600"/>
          </a:p>
        </p:txBody>
      </p:sp>
      <p:sp>
        <p:nvSpPr>
          <p:cNvPr id="12" name="TextBox 11"/>
          <p:cNvSpPr txBox="1"/>
          <p:nvPr/>
        </p:nvSpPr>
        <p:spPr>
          <a:xfrm>
            <a:off x="8824119" y="1988742"/>
            <a:ext cx="2803973" cy="1107996"/>
          </a:xfrm>
          <a:prstGeom prst="rect">
            <a:avLst/>
          </a:prstGeom>
          <a:noFill/>
        </p:spPr>
        <p:txBody>
          <a:bodyPr wrap="none" rtlCol="0">
            <a:spAutoFit/>
          </a:bodyPr>
          <a:lstStyle/>
          <a:p>
            <a:r>
              <a:rPr lang="en-US" sz="6600" smtClean="0"/>
              <a:t>…ỉ  … ơi</a:t>
            </a:r>
            <a:endParaRPr lang="en-US" sz="6600"/>
          </a:p>
        </p:txBody>
      </p:sp>
      <p:sp>
        <p:nvSpPr>
          <p:cNvPr id="13" name="TextBox 12"/>
          <p:cNvSpPr txBox="1"/>
          <p:nvPr/>
        </p:nvSpPr>
        <p:spPr>
          <a:xfrm>
            <a:off x="464841" y="4108269"/>
            <a:ext cx="2812950" cy="1107996"/>
          </a:xfrm>
          <a:prstGeom prst="rect">
            <a:avLst/>
          </a:prstGeom>
          <a:noFill/>
        </p:spPr>
        <p:txBody>
          <a:bodyPr wrap="none" rtlCol="0">
            <a:spAutoFit/>
          </a:bodyPr>
          <a:lstStyle/>
          <a:p>
            <a:r>
              <a:rPr lang="en-US" sz="6600" smtClean="0"/>
              <a:t>… ển cổ</a:t>
            </a:r>
            <a:endParaRPr lang="en-US" sz="6600"/>
          </a:p>
        </p:txBody>
      </p:sp>
      <p:sp>
        <p:nvSpPr>
          <p:cNvPr id="14" name="TextBox 13"/>
          <p:cNvSpPr txBox="1"/>
          <p:nvPr/>
        </p:nvSpPr>
        <p:spPr>
          <a:xfrm>
            <a:off x="8408444" y="4038600"/>
            <a:ext cx="3643946" cy="1107996"/>
          </a:xfrm>
          <a:prstGeom prst="rect">
            <a:avLst/>
          </a:prstGeom>
          <a:noFill/>
        </p:spPr>
        <p:txBody>
          <a:bodyPr wrap="none" rtlCol="0">
            <a:spAutoFit/>
          </a:bodyPr>
          <a:lstStyle/>
          <a:p>
            <a:r>
              <a:rPr lang="en-US" sz="6600" smtClean="0"/>
              <a:t>… ẹn … ào</a:t>
            </a:r>
            <a:endParaRPr lang="en-US" sz="6600"/>
          </a:p>
        </p:txBody>
      </p:sp>
      <p:sp>
        <p:nvSpPr>
          <p:cNvPr id="15" name="TextBox 14"/>
          <p:cNvSpPr txBox="1"/>
          <p:nvPr/>
        </p:nvSpPr>
        <p:spPr>
          <a:xfrm>
            <a:off x="1748604" y="2070805"/>
            <a:ext cx="1027845" cy="1107996"/>
          </a:xfrm>
          <a:prstGeom prst="rect">
            <a:avLst/>
          </a:prstGeom>
          <a:noFill/>
        </p:spPr>
        <p:txBody>
          <a:bodyPr wrap="none" rtlCol="0">
            <a:spAutoFit/>
          </a:bodyPr>
          <a:lstStyle/>
          <a:p>
            <a:r>
              <a:rPr lang="en-US" sz="6600" smtClean="0">
                <a:solidFill>
                  <a:srgbClr val="FF0000"/>
                </a:solidFill>
              </a:rPr>
              <a:t>ng</a:t>
            </a:r>
            <a:endParaRPr lang="en-US" sz="6600">
              <a:solidFill>
                <a:srgbClr val="FF0000"/>
              </a:solidFill>
            </a:endParaRPr>
          </a:p>
        </p:txBody>
      </p:sp>
      <p:sp>
        <p:nvSpPr>
          <p:cNvPr id="16" name="TextBox 15"/>
          <p:cNvSpPr txBox="1"/>
          <p:nvPr/>
        </p:nvSpPr>
        <p:spPr>
          <a:xfrm>
            <a:off x="4158047" y="1978867"/>
            <a:ext cx="1027845" cy="1107996"/>
          </a:xfrm>
          <a:prstGeom prst="rect">
            <a:avLst/>
          </a:prstGeom>
          <a:noFill/>
        </p:spPr>
        <p:txBody>
          <a:bodyPr wrap="none" rtlCol="0">
            <a:spAutoFit/>
          </a:bodyPr>
          <a:lstStyle/>
          <a:p>
            <a:r>
              <a:rPr lang="en-US" sz="6600" smtClean="0">
                <a:solidFill>
                  <a:srgbClr val="FF0000"/>
                </a:solidFill>
              </a:rPr>
              <a:t>ng</a:t>
            </a:r>
            <a:endParaRPr lang="en-US" sz="6600">
              <a:solidFill>
                <a:srgbClr val="FF0000"/>
              </a:solidFill>
            </a:endParaRPr>
          </a:p>
        </p:txBody>
      </p:sp>
      <p:sp>
        <p:nvSpPr>
          <p:cNvPr id="17" name="TextBox 16"/>
          <p:cNvSpPr txBox="1"/>
          <p:nvPr/>
        </p:nvSpPr>
        <p:spPr>
          <a:xfrm>
            <a:off x="8088180" y="1978867"/>
            <a:ext cx="1471878" cy="1107996"/>
          </a:xfrm>
          <a:prstGeom prst="rect">
            <a:avLst/>
          </a:prstGeom>
          <a:noFill/>
        </p:spPr>
        <p:txBody>
          <a:bodyPr wrap="none" rtlCol="0">
            <a:spAutoFit/>
          </a:bodyPr>
          <a:lstStyle/>
          <a:p>
            <a:r>
              <a:rPr lang="en-US" sz="6600" smtClean="0">
                <a:solidFill>
                  <a:srgbClr val="FF0000"/>
                </a:solidFill>
              </a:rPr>
              <a:t>ngh</a:t>
            </a:r>
            <a:endParaRPr lang="en-US" sz="6600">
              <a:solidFill>
                <a:srgbClr val="FF0000"/>
              </a:solidFill>
            </a:endParaRPr>
          </a:p>
        </p:txBody>
      </p:sp>
      <p:sp>
        <p:nvSpPr>
          <p:cNvPr id="18" name="TextBox 17"/>
          <p:cNvSpPr txBox="1"/>
          <p:nvPr/>
        </p:nvSpPr>
        <p:spPr>
          <a:xfrm>
            <a:off x="9732147" y="2014764"/>
            <a:ext cx="1409360" cy="1107996"/>
          </a:xfrm>
          <a:prstGeom prst="rect">
            <a:avLst/>
          </a:prstGeom>
          <a:noFill/>
        </p:spPr>
        <p:txBody>
          <a:bodyPr wrap="none" rtlCol="0">
            <a:spAutoFit/>
          </a:bodyPr>
          <a:lstStyle/>
          <a:p>
            <a:r>
              <a:rPr lang="en-US" sz="6600" smtClean="0">
                <a:solidFill>
                  <a:srgbClr val="FF0000"/>
                </a:solidFill>
              </a:rPr>
              <a:t> ng </a:t>
            </a:r>
            <a:endParaRPr lang="en-US" sz="6600">
              <a:solidFill>
                <a:srgbClr val="FF0000"/>
              </a:solidFill>
            </a:endParaRPr>
          </a:p>
        </p:txBody>
      </p:sp>
      <p:sp>
        <p:nvSpPr>
          <p:cNvPr id="19" name="TextBox 18"/>
          <p:cNvSpPr txBox="1"/>
          <p:nvPr/>
        </p:nvSpPr>
        <p:spPr>
          <a:xfrm>
            <a:off x="11045" y="4108269"/>
            <a:ext cx="1471878" cy="1107996"/>
          </a:xfrm>
          <a:prstGeom prst="rect">
            <a:avLst/>
          </a:prstGeom>
          <a:noFill/>
        </p:spPr>
        <p:txBody>
          <a:bodyPr wrap="none" rtlCol="0">
            <a:spAutoFit/>
          </a:bodyPr>
          <a:lstStyle/>
          <a:p>
            <a:r>
              <a:rPr lang="en-US" sz="6600" smtClean="0">
                <a:solidFill>
                  <a:srgbClr val="FF0000"/>
                </a:solidFill>
              </a:rPr>
              <a:t>ngh</a:t>
            </a:r>
            <a:endParaRPr lang="en-US" sz="6600">
              <a:solidFill>
                <a:srgbClr val="FF0000"/>
              </a:solidFill>
            </a:endParaRPr>
          </a:p>
        </p:txBody>
      </p:sp>
      <p:sp>
        <p:nvSpPr>
          <p:cNvPr id="20" name="TextBox 19"/>
          <p:cNvSpPr txBox="1"/>
          <p:nvPr/>
        </p:nvSpPr>
        <p:spPr>
          <a:xfrm>
            <a:off x="4023519" y="4058195"/>
            <a:ext cx="1027845" cy="1107996"/>
          </a:xfrm>
          <a:prstGeom prst="rect">
            <a:avLst/>
          </a:prstGeom>
          <a:noFill/>
        </p:spPr>
        <p:txBody>
          <a:bodyPr wrap="none" rtlCol="0">
            <a:spAutoFit/>
          </a:bodyPr>
          <a:lstStyle/>
          <a:p>
            <a:r>
              <a:rPr lang="en-US" sz="6600" smtClean="0">
                <a:solidFill>
                  <a:srgbClr val="FF0000"/>
                </a:solidFill>
              </a:rPr>
              <a:t>ng</a:t>
            </a:r>
            <a:endParaRPr lang="en-US" sz="6600">
              <a:solidFill>
                <a:srgbClr val="FF0000"/>
              </a:solidFill>
            </a:endParaRPr>
          </a:p>
        </p:txBody>
      </p:sp>
      <p:sp>
        <p:nvSpPr>
          <p:cNvPr id="21" name="TextBox 20"/>
          <p:cNvSpPr txBox="1"/>
          <p:nvPr/>
        </p:nvSpPr>
        <p:spPr>
          <a:xfrm>
            <a:off x="7959952" y="4038600"/>
            <a:ext cx="1471878" cy="1107996"/>
          </a:xfrm>
          <a:prstGeom prst="rect">
            <a:avLst/>
          </a:prstGeom>
          <a:noFill/>
        </p:spPr>
        <p:txBody>
          <a:bodyPr wrap="none" rtlCol="0">
            <a:spAutoFit/>
          </a:bodyPr>
          <a:lstStyle/>
          <a:p>
            <a:r>
              <a:rPr lang="en-US" sz="6600" smtClean="0">
                <a:solidFill>
                  <a:srgbClr val="FF0000"/>
                </a:solidFill>
              </a:rPr>
              <a:t>ngh</a:t>
            </a:r>
            <a:endParaRPr lang="en-US" sz="6600">
              <a:solidFill>
                <a:srgbClr val="FF0000"/>
              </a:solidFill>
            </a:endParaRPr>
          </a:p>
        </p:txBody>
      </p:sp>
      <p:sp>
        <p:nvSpPr>
          <p:cNvPr id="22" name="TextBox 21"/>
          <p:cNvSpPr txBox="1"/>
          <p:nvPr/>
        </p:nvSpPr>
        <p:spPr>
          <a:xfrm>
            <a:off x="10215196" y="4021184"/>
            <a:ext cx="1027845" cy="1107996"/>
          </a:xfrm>
          <a:prstGeom prst="rect">
            <a:avLst/>
          </a:prstGeom>
          <a:noFill/>
        </p:spPr>
        <p:txBody>
          <a:bodyPr wrap="none" rtlCol="0">
            <a:spAutoFit/>
          </a:bodyPr>
          <a:lstStyle/>
          <a:p>
            <a:r>
              <a:rPr lang="en-US" sz="6600" smtClean="0">
                <a:solidFill>
                  <a:srgbClr val="FF0000"/>
                </a:solidFill>
              </a:rPr>
              <a:t>ng</a:t>
            </a:r>
            <a:endParaRPr lang="en-US" sz="6600">
              <a:solidFill>
                <a:srgbClr val="FF0000"/>
              </a:solidFill>
            </a:endParaRPr>
          </a:p>
        </p:txBody>
      </p:sp>
    </p:spTree>
    <p:extLst>
      <p:ext uri="{BB962C8B-B14F-4D97-AF65-F5344CB8AC3E}">
        <p14:creationId xmlns:p14="http://schemas.microsoft.com/office/powerpoint/2010/main" val="632208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ppt_x"/>
                                          </p:val>
                                        </p:tav>
                                        <p:tav tm="100000">
                                          <p:val>
                                            <p:strVal val="#ppt_x"/>
                                          </p:val>
                                        </p:tav>
                                      </p:tavLst>
                                    </p:anim>
                                    <p:anim calcmode="lin" valueType="num">
                                      <p:cBhvr additive="base">
                                        <p:cTn id="2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additive="base">
                                        <p:cTn id="25" dur="500" fill="hold"/>
                                        <p:tgtEl>
                                          <p:spTgt spid="18"/>
                                        </p:tgtEl>
                                        <p:attrNameLst>
                                          <p:attrName>ppt_x</p:attrName>
                                        </p:attrNameLst>
                                      </p:cBhvr>
                                      <p:tavLst>
                                        <p:tav tm="0">
                                          <p:val>
                                            <p:strVal val="#ppt_x"/>
                                          </p:val>
                                        </p:tav>
                                        <p:tav tm="100000">
                                          <p:val>
                                            <p:strVal val="#ppt_x"/>
                                          </p:val>
                                        </p:tav>
                                      </p:tavLst>
                                    </p:anim>
                                    <p:anim calcmode="lin" valueType="num">
                                      <p:cBhvr additive="base">
                                        <p:cTn id="2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500" fill="hold"/>
                                        <p:tgtEl>
                                          <p:spTgt spid="19"/>
                                        </p:tgtEl>
                                        <p:attrNameLst>
                                          <p:attrName>ppt_x</p:attrName>
                                        </p:attrNameLst>
                                      </p:cBhvr>
                                      <p:tavLst>
                                        <p:tav tm="0">
                                          <p:val>
                                            <p:strVal val="#ppt_x"/>
                                          </p:val>
                                        </p:tav>
                                        <p:tav tm="100000">
                                          <p:val>
                                            <p:strVal val="#ppt_x"/>
                                          </p:val>
                                        </p:tav>
                                      </p:tavLst>
                                    </p:anim>
                                    <p:anim calcmode="lin" valueType="num">
                                      <p:cBhvr additive="base">
                                        <p:cTn id="3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anim calcmode="lin" valueType="num">
                                      <p:cBhvr additive="base">
                                        <p:cTn id="37" dur="500" fill="hold"/>
                                        <p:tgtEl>
                                          <p:spTgt spid="20"/>
                                        </p:tgtEl>
                                        <p:attrNameLst>
                                          <p:attrName>ppt_x</p:attrName>
                                        </p:attrNameLst>
                                      </p:cBhvr>
                                      <p:tavLst>
                                        <p:tav tm="0">
                                          <p:val>
                                            <p:strVal val="#ppt_x"/>
                                          </p:val>
                                        </p:tav>
                                        <p:tav tm="100000">
                                          <p:val>
                                            <p:strVal val="#ppt_x"/>
                                          </p:val>
                                        </p:tav>
                                      </p:tavLst>
                                    </p:anim>
                                    <p:anim calcmode="lin" valueType="num">
                                      <p:cBhvr additive="base">
                                        <p:cTn id="3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1"/>
                                        </p:tgtEl>
                                        <p:attrNameLst>
                                          <p:attrName>style.visibility</p:attrName>
                                        </p:attrNameLst>
                                      </p:cBhvr>
                                      <p:to>
                                        <p:strVal val="visible"/>
                                      </p:to>
                                    </p:set>
                                    <p:anim calcmode="lin" valueType="num">
                                      <p:cBhvr additive="base">
                                        <p:cTn id="43" dur="500" fill="hold"/>
                                        <p:tgtEl>
                                          <p:spTgt spid="21"/>
                                        </p:tgtEl>
                                        <p:attrNameLst>
                                          <p:attrName>ppt_x</p:attrName>
                                        </p:attrNameLst>
                                      </p:cBhvr>
                                      <p:tavLst>
                                        <p:tav tm="0">
                                          <p:val>
                                            <p:strVal val="#ppt_x"/>
                                          </p:val>
                                        </p:tav>
                                        <p:tav tm="100000">
                                          <p:val>
                                            <p:strVal val="#ppt_x"/>
                                          </p:val>
                                        </p:tav>
                                      </p:tavLst>
                                    </p:anim>
                                    <p:anim calcmode="lin" valueType="num">
                                      <p:cBhvr additive="base">
                                        <p:cTn id="4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2"/>
                                        </p:tgtEl>
                                        <p:attrNameLst>
                                          <p:attrName>style.visibility</p:attrName>
                                        </p:attrNameLst>
                                      </p:cBhvr>
                                      <p:to>
                                        <p:strVal val="visible"/>
                                      </p:to>
                                    </p:set>
                                    <p:anim calcmode="lin" valueType="num">
                                      <p:cBhvr additive="base">
                                        <p:cTn id="49" dur="500" fill="hold"/>
                                        <p:tgtEl>
                                          <p:spTgt spid="22"/>
                                        </p:tgtEl>
                                        <p:attrNameLst>
                                          <p:attrName>ppt_x</p:attrName>
                                        </p:attrNameLst>
                                      </p:cBhvr>
                                      <p:tavLst>
                                        <p:tav tm="0">
                                          <p:val>
                                            <p:strVal val="#ppt_x"/>
                                          </p:val>
                                        </p:tav>
                                        <p:tav tm="100000">
                                          <p:val>
                                            <p:strVal val="#ppt_x"/>
                                          </p:val>
                                        </p:tav>
                                      </p:tavLst>
                                    </p:anim>
                                    <p:anim calcmode="lin" valueType="num">
                                      <p:cBhvr additive="base">
                                        <p:cTn id="5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P spid="19" grpId="0"/>
      <p:bldP spid="20" grpId="0"/>
      <p:bldP spid="21" grpId="0"/>
      <p:bldP spid="2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633D1C0E-1440-4D71-9641-0F98BB0F1730}"/>
              </a:ext>
            </a:extLst>
          </p:cNvPr>
          <p:cNvSpPr txBox="1">
            <a:spLocks/>
          </p:cNvSpPr>
          <p:nvPr/>
        </p:nvSpPr>
        <p:spPr>
          <a:xfrm>
            <a:off x="824938" y="1431621"/>
            <a:ext cx="3503381" cy="990600"/>
          </a:xfrm>
          <a:prstGeom prst="rect">
            <a:avLst/>
          </a:prstGeom>
          <a:solidFill>
            <a:srgbClr val="FFD347"/>
          </a:solidFill>
          <a:ln>
            <a:solidFill>
              <a:schemeClr val="tx1"/>
            </a:solidFill>
          </a:ln>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atin typeface="Arial-Rounded" pitchFamily="34" charset="0"/>
                <a:ea typeface="Arial-Rounded" pitchFamily="34" charset="0"/>
                <a:cs typeface="Arial-Rounded" pitchFamily="34" charset="0"/>
              </a:rPr>
              <a:t>Em chăm chỉ</a:t>
            </a:r>
          </a:p>
        </p:txBody>
      </p:sp>
      <p:sp>
        <p:nvSpPr>
          <p:cNvPr id="5" name="Title 1">
            <a:extLst>
              <a:ext uri="{FF2B5EF4-FFF2-40B4-BE49-F238E27FC236}">
                <a16:creationId xmlns:a16="http://schemas.microsoft.com/office/drawing/2014/main" xmlns="" id="{EA36F792-7C6C-4BE7-AF4A-45D59A54BC0B}"/>
              </a:ext>
            </a:extLst>
          </p:cNvPr>
          <p:cNvSpPr txBox="1">
            <a:spLocks/>
          </p:cNvSpPr>
          <p:nvPr/>
        </p:nvSpPr>
        <p:spPr>
          <a:xfrm>
            <a:off x="4785519" y="152400"/>
            <a:ext cx="2436581" cy="838200"/>
          </a:xfrm>
          <a:prstGeom prst="rect">
            <a:avLst/>
          </a:prstGeom>
          <a:solidFill>
            <a:schemeClr val="tx2">
              <a:lumMod val="60000"/>
              <a:lumOff val="40000"/>
            </a:schemeClr>
          </a:solidFill>
          <a:ln>
            <a:solidFill>
              <a:schemeClr val="tx1"/>
            </a:solidFill>
          </a:ln>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chemeClr val="bg1"/>
                </a:solidFill>
                <a:latin typeface="Arial-Rounded" pitchFamily="34" charset="0"/>
                <a:ea typeface="Arial-Rounded" pitchFamily="34" charset="0"/>
                <a:cs typeface="Arial-Rounded" pitchFamily="34" charset="0"/>
              </a:rPr>
              <a:t>3. Nối</a:t>
            </a:r>
          </a:p>
        </p:txBody>
      </p:sp>
      <p:sp>
        <p:nvSpPr>
          <p:cNvPr id="6" name="Title 1">
            <a:extLst>
              <a:ext uri="{FF2B5EF4-FFF2-40B4-BE49-F238E27FC236}">
                <a16:creationId xmlns:a16="http://schemas.microsoft.com/office/drawing/2014/main" xmlns="" id="{135D24B9-375B-4414-B08C-1F8C181BE08F}"/>
              </a:ext>
            </a:extLst>
          </p:cNvPr>
          <p:cNvSpPr txBox="1">
            <a:spLocks/>
          </p:cNvSpPr>
          <p:nvPr/>
        </p:nvSpPr>
        <p:spPr>
          <a:xfrm>
            <a:off x="824938" y="2819400"/>
            <a:ext cx="3503381" cy="990600"/>
          </a:xfrm>
          <a:prstGeom prst="rect">
            <a:avLst/>
          </a:prstGeom>
          <a:solidFill>
            <a:srgbClr val="FFD347"/>
          </a:solidFill>
          <a:ln>
            <a:solidFill>
              <a:schemeClr val="tx1"/>
            </a:solidFill>
          </a:ln>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mtClean="0">
                <a:latin typeface="Arial-Rounded" pitchFamily="34" charset="0"/>
                <a:ea typeface="Arial-Rounded" pitchFamily="34" charset="0"/>
                <a:cs typeface="Arial-Rounded" pitchFamily="34" charset="0"/>
              </a:rPr>
              <a:t> Mẹ mua bốn </a:t>
            </a:r>
            <a:endParaRPr lang="en-US">
              <a:latin typeface="Arial-Rounded" pitchFamily="34" charset="0"/>
              <a:ea typeface="Arial-Rounded" pitchFamily="34" charset="0"/>
              <a:cs typeface="Arial-Rounded" pitchFamily="34" charset="0"/>
            </a:endParaRPr>
          </a:p>
        </p:txBody>
      </p:sp>
      <p:sp>
        <p:nvSpPr>
          <p:cNvPr id="7" name="Title 1">
            <a:extLst>
              <a:ext uri="{FF2B5EF4-FFF2-40B4-BE49-F238E27FC236}">
                <a16:creationId xmlns:a16="http://schemas.microsoft.com/office/drawing/2014/main" xmlns="" id="{8ADF1BDA-3E69-40DF-91E9-6CDB485E0E86}"/>
              </a:ext>
            </a:extLst>
          </p:cNvPr>
          <p:cNvSpPr txBox="1">
            <a:spLocks/>
          </p:cNvSpPr>
          <p:nvPr/>
        </p:nvSpPr>
        <p:spPr>
          <a:xfrm>
            <a:off x="824938" y="4114801"/>
            <a:ext cx="3503381" cy="990600"/>
          </a:xfrm>
          <a:prstGeom prst="rect">
            <a:avLst/>
          </a:prstGeom>
          <a:solidFill>
            <a:srgbClr val="FFD347"/>
          </a:solidFill>
          <a:ln>
            <a:solidFill>
              <a:schemeClr val="tx1"/>
            </a:solidFill>
          </a:ln>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mtClean="0">
                <a:latin typeface="Arial-Rounded" pitchFamily="34" charset="0"/>
                <a:ea typeface="Arial-Rounded" pitchFamily="34" charset="0"/>
                <a:cs typeface="Arial-Rounded" pitchFamily="34" charset="0"/>
              </a:rPr>
              <a:t>Bố bận rộn</a:t>
            </a:r>
            <a:endParaRPr lang="en-US">
              <a:latin typeface="Arial-Rounded" pitchFamily="34" charset="0"/>
              <a:ea typeface="Arial-Rounded" pitchFamily="34" charset="0"/>
              <a:cs typeface="Arial-Rounded" pitchFamily="34" charset="0"/>
            </a:endParaRPr>
          </a:p>
        </p:txBody>
      </p:sp>
      <p:sp>
        <p:nvSpPr>
          <p:cNvPr id="8" name="Title 1">
            <a:extLst>
              <a:ext uri="{FF2B5EF4-FFF2-40B4-BE49-F238E27FC236}">
                <a16:creationId xmlns:a16="http://schemas.microsoft.com/office/drawing/2014/main" xmlns="" id="{DADB1AA9-6316-4A66-BF32-42A206E5E74F}"/>
              </a:ext>
            </a:extLst>
          </p:cNvPr>
          <p:cNvSpPr txBox="1">
            <a:spLocks/>
          </p:cNvSpPr>
          <p:nvPr/>
        </p:nvSpPr>
        <p:spPr>
          <a:xfrm>
            <a:off x="824937" y="5562600"/>
            <a:ext cx="3503381" cy="990600"/>
          </a:xfrm>
          <a:prstGeom prst="rect">
            <a:avLst/>
          </a:prstGeom>
          <a:solidFill>
            <a:srgbClr val="FFD347"/>
          </a:solidFill>
          <a:ln>
            <a:solidFill>
              <a:schemeClr val="tx1"/>
            </a:solidFill>
          </a:ln>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mtClean="0">
                <a:latin typeface="Arial-Rounded" pitchFamily="34" charset="0"/>
                <a:ea typeface="Arial-Rounded" pitchFamily="34" charset="0"/>
                <a:cs typeface="Arial-Rounded" pitchFamily="34" charset="0"/>
              </a:rPr>
              <a:t>Bà nội </a:t>
            </a:r>
            <a:endParaRPr lang="en-US">
              <a:latin typeface="Arial-Rounded" pitchFamily="34" charset="0"/>
              <a:ea typeface="Arial-Rounded" pitchFamily="34" charset="0"/>
              <a:cs typeface="Arial-Rounded" pitchFamily="34" charset="0"/>
            </a:endParaRPr>
          </a:p>
        </p:txBody>
      </p:sp>
      <p:sp>
        <p:nvSpPr>
          <p:cNvPr id="9" name="Title 1">
            <a:extLst>
              <a:ext uri="{FF2B5EF4-FFF2-40B4-BE49-F238E27FC236}">
                <a16:creationId xmlns:a16="http://schemas.microsoft.com/office/drawing/2014/main" xmlns="" id="{21D8B979-344D-4B79-84F8-E9BBD83838D4}"/>
              </a:ext>
            </a:extLst>
          </p:cNvPr>
          <p:cNvSpPr txBox="1">
            <a:spLocks/>
          </p:cNvSpPr>
          <p:nvPr/>
        </p:nvSpPr>
        <p:spPr>
          <a:xfrm>
            <a:off x="7223919" y="2900820"/>
            <a:ext cx="4114800" cy="990600"/>
          </a:xfrm>
          <a:prstGeom prst="rect">
            <a:avLst/>
          </a:prstGeom>
          <a:solidFill>
            <a:srgbClr val="FFD347"/>
          </a:solidFill>
          <a:ln>
            <a:solidFill>
              <a:schemeClr val="tx1"/>
            </a:solidFill>
          </a:ln>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atin typeface="Arial-Rounded" pitchFamily="34" charset="0"/>
                <a:ea typeface="Arial-Rounded" pitchFamily="34" charset="0"/>
                <a:cs typeface="Arial-Rounded" pitchFamily="34" charset="0"/>
              </a:rPr>
              <a:t>làm bài.</a:t>
            </a:r>
          </a:p>
        </p:txBody>
      </p:sp>
      <p:sp>
        <p:nvSpPr>
          <p:cNvPr id="10" name="Title 1">
            <a:extLst>
              <a:ext uri="{FF2B5EF4-FFF2-40B4-BE49-F238E27FC236}">
                <a16:creationId xmlns:a16="http://schemas.microsoft.com/office/drawing/2014/main" xmlns="" id="{BC678BC1-A1D4-4E14-BAB4-8ED4F6061030}"/>
              </a:ext>
            </a:extLst>
          </p:cNvPr>
          <p:cNvSpPr txBox="1">
            <a:spLocks/>
          </p:cNvSpPr>
          <p:nvPr/>
        </p:nvSpPr>
        <p:spPr>
          <a:xfrm>
            <a:off x="7217079" y="1450410"/>
            <a:ext cx="4121640" cy="990600"/>
          </a:xfrm>
          <a:prstGeom prst="rect">
            <a:avLst/>
          </a:prstGeom>
          <a:solidFill>
            <a:srgbClr val="FFD347"/>
          </a:solidFill>
          <a:ln>
            <a:solidFill>
              <a:schemeClr val="tx1"/>
            </a:solidFill>
          </a:ln>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atin typeface="Arial-Rounded" pitchFamily="34" charset="0"/>
                <a:ea typeface="Arial-Rounded" pitchFamily="34" charset="0"/>
                <a:cs typeface="Arial-Rounded" pitchFamily="34" charset="0"/>
              </a:rPr>
              <a:t>c</a:t>
            </a:r>
            <a:r>
              <a:rPr lang="en-US" smtClean="0">
                <a:latin typeface="Arial-Rounded" pitchFamily="34" charset="0"/>
                <a:ea typeface="Arial-Rounded" pitchFamily="34" charset="0"/>
                <a:cs typeface="Arial-Rounded" pitchFamily="34" charset="0"/>
              </a:rPr>
              <a:t>on tôm hùm.</a:t>
            </a:r>
            <a:endParaRPr lang="en-US">
              <a:latin typeface="Arial-Rounded" pitchFamily="34" charset="0"/>
              <a:ea typeface="Arial-Rounded" pitchFamily="34" charset="0"/>
              <a:cs typeface="Arial-Rounded" pitchFamily="34" charset="0"/>
            </a:endParaRPr>
          </a:p>
        </p:txBody>
      </p:sp>
      <p:sp>
        <p:nvSpPr>
          <p:cNvPr id="11" name="Title 1">
            <a:extLst>
              <a:ext uri="{FF2B5EF4-FFF2-40B4-BE49-F238E27FC236}">
                <a16:creationId xmlns:a16="http://schemas.microsoft.com/office/drawing/2014/main" xmlns="" id="{21976FFD-595D-4910-9B0B-171AB806CB77}"/>
              </a:ext>
            </a:extLst>
          </p:cNvPr>
          <p:cNvSpPr txBox="1">
            <a:spLocks/>
          </p:cNvSpPr>
          <p:nvPr/>
        </p:nvSpPr>
        <p:spPr>
          <a:xfrm>
            <a:off x="7217079" y="5481180"/>
            <a:ext cx="4114800" cy="990600"/>
          </a:xfrm>
          <a:prstGeom prst="rect">
            <a:avLst/>
          </a:prstGeom>
          <a:solidFill>
            <a:srgbClr val="FFD347"/>
          </a:solidFill>
          <a:ln>
            <a:solidFill>
              <a:schemeClr val="tx1"/>
            </a:solidFill>
          </a:ln>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atin typeface="Arial-Rounded" pitchFamily="34" charset="0"/>
                <a:ea typeface="Arial-Rounded" pitchFamily="34" charset="0"/>
                <a:cs typeface="Arial-Rounded" pitchFamily="34" charset="0"/>
              </a:rPr>
              <a:t>c</a:t>
            </a:r>
            <a:r>
              <a:rPr lang="en-US" smtClean="0">
                <a:latin typeface="Arial-Rounded" pitchFamily="34" charset="0"/>
                <a:ea typeface="Arial-Rounded" pitchFamily="34" charset="0"/>
                <a:cs typeface="Arial-Rounded" pitchFamily="34" charset="0"/>
              </a:rPr>
              <a:t>ả ngày.</a:t>
            </a:r>
            <a:endParaRPr lang="en-US">
              <a:latin typeface="Arial-Rounded" pitchFamily="34" charset="0"/>
              <a:ea typeface="Arial-Rounded" pitchFamily="34" charset="0"/>
              <a:cs typeface="Arial-Rounded" pitchFamily="34" charset="0"/>
            </a:endParaRPr>
          </a:p>
        </p:txBody>
      </p:sp>
      <p:sp>
        <p:nvSpPr>
          <p:cNvPr id="12" name="Title 1">
            <a:extLst>
              <a:ext uri="{FF2B5EF4-FFF2-40B4-BE49-F238E27FC236}">
                <a16:creationId xmlns:a16="http://schemas.microsoft.com/office/drawing/2014/main" xmlns="" id="{E0576948-82AB-407C-9D7B-8E24A0B8E1E2}"/>
              </a:ext>
            </a:extLst>
          </p:cNvPr>
          <p:cNvSpPr txBox="1">
            <a:spLocks/>
          </p:cNvSpPr>
          <p:nvPr/>
        </p:nvSpPr>
        <p:spPr>
          <a:xfrm>
            <a:off x="7245372" y="4191000"/>
            <a:ext cx="4321947" cy="990600"/>
          </a:xfrm>
          <a:prstGeom prst="rect">
            <a:avLst/>
          </a:prstGeom>
          <a:solidFill>
            <a:srgbClr val="FFD347"/>
          </a:solidFill>
          <a:ln>
            <a:solidFill>
              <a:schemeClr val="tx1"/>
            </a:solidFill>
          </a:ln>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atin typeface="Arial-Rounded" pitchFamily="34" charset="0"/>
                <a:ea typeface="Arial-Rounded" pitchFamily="34" charset="0"/>
                <a:cs typeface="Arial-Rounded" pitchFamily="34" charset="0"/>
              </a:rPr>
              <a:t>t</a:t>
            </a:r>
            <a:r>
              <a:rPr lang="en-US" smtClean="0">
                <a:latin typeface="Arial-Rounded" pitchFamily="34" charset="0"/>
                <a:ea typeface="Arial-Rounded" pitchFamily="34" charset="0"/>
                <a:cs typeface="Arial-Rounded" pitchFamily="34" charset="0"/>
              </a:rPr>
              <a:t>hổi xôi đỗ đen.</a:t>
            </a:r>
            <a:endParaRPr lang="en-US">
              <a:latin typeface="Arial-Rounded" pitchFamily="34" charset="0"/>
              <a:ea typeface="Arial-Rounded" pitchFamily="34" charset="0"/>
              <a:cs typeface="Arial-Rounded" pitchFamily="34" charset="0"/>
            </a:endParaRPr>
          </a:p>
        </p:txBody>
      </p:sp>
      <p:cxnSp>
        <p:nvCxnSpPr>
          <p:cNvPr id="3" name="Straight Arrow Connector 2">
            <a:extLst>
              <a:ext uri="{FF2B5EF4-FFF2-40B4-BE49-F238E27FC236}">
                <a16:creationId xmlns:a16="http://schemas.microsoft.com/office/drawing/2014/main" xmlns="" id="{4909C319-7C0D-449F-8792-DB44AAD86466}"/>
              </a:ext>
            </a:extLst>
          </p:cNvPr>
          <p:cNvCxnSpPr>
            <a:stCxn id="4" idx="3"/>
            <a:endCxn id="9" idx="1"/>
          </p:cNvCxnSpPr>
          <p:nvPr/>
        </p:nvCxnSpPr>
        <p:spPr>
          <a:xfrm>
            <a:off x="4328319" y="1926921"/>
            <a:ext cx="2895600" cy="1469199"/>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xmlns="" id="{9F97181C-E2E8-4366-9FFE-C12CA12AE6B1}"/>
              </a:ext>
            </a:extLst>
          </p:cNvPr>
          <p:cNvCxnSpPr>
            <a:cxnSpLocks/>
            <a:stCxn id="6" idx="3"/>
            <a:endCxn id="10" idx="1"/>
          </p:cNvCxnSpPr>
          <p:nvPr/>
        </p:nvCxnSpPr>
        <p:spPr>
          <a:xfrm flipV="1">
            <a:off x="4328319" y="1945710"/>
            <a:ext cx="2888760" cy="136899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xmlns="" id="{CDE46222-7DF0-45FB-8AB1-BE5FD28536B6}"/>
              </a:ext>
            </a:extLst>
          </p:cNvPr>
          <p:cNvCxnSpPr>
            <a:cxnSpLocks/>
            <a:endCxn id="11" idx="1"/>
          </p:cNvCxnSpPr>
          <p:nvPr/>
        </p:nvCxnSpPr>
        <p:spPr>
          <a:xfrm>
            <a:off x="4302044" y="4586524"/>
            <a:ext cx="2915035" cy="138995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xmlns="" id="{2284E4E8-441A-4BF1-92E2-B05749CF2DA9}"/>
              </a:ext>
            </a:extLst>
          </p:cNvPr>
          <p:cNvCxnSpPr>
            <a:cxnSpLocks/>
            <a:endCxn id="12" idx="1"/>
          </p:cNvCxnSpPr>
          <p:nvPr/>
        </p:nvCxnSpPr>
        <p:spPr>
          <a:xfrm flipV="1">
            <a:off x="4321797" y="4686300"/>
            <a:ext cx="2923575" cy="144028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2467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Righ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strips(downRight)">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6"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strips(downRight)">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6"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strips(downRight)">
                                      <p:cBhvr>
                                        <p:cTn id="2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919" y="228600"/>
            <a:ext cx="11536589" cy="1143000"/>
          </a:xfrm>
        </p:spPr>
        <p:txBody>
          <a:bodyPr>
            <a:normAutofit/>
          </a:bodyPr>
          <a:lstStyle/>
          <a:p>
            <a:r>
              <a:rPr lang="en-US" sz="5400" smtClean="0"/>
              <a:t>Dặn dò bài tập ngày 12/11</a:t>
            </a:r>
            <a:endParaRPr lang="en-US" sz="5400"/>
          </a:p>
        </p:txBody>
      </p:sp>
      <p:sp>
        <p:nvSpPr>
          <p:cNvPr id="3" name="Content Placeholder 2"/>
          <p:cNvSpPr>
            <a:spLocks noGrp="1"/>
          </p:cNvSpPr>
          <p:nvPr>
            <p:ph idx="1"/>
          </p:nvPr>
        </p:nvSpPr>
        <p:spPr>
          <a:xfrm>
            <a:off x="746920" y="762000"/>
            <a:ext cx="11097677" cy="5562600"/>
          </a:xfrm>
        </p:spPr>
        <p:txBody>
          <a:bodyPr>
            <a:normAutofit/>
          </a:bodyPr>
          <a:lstStyle/>
          <a:p>
            <a:pPr marL="0" indent="0">
              <a:buNone/>
            </a:pPr>
            <a:endParaRPr lang="en-US" dirty="0" smtClean="0"/>
          </a:p>
          <a:p>
            <a:r>
              <a:rPr lang="en-US" sz="3600" dirty="0" err="1" smtClean="0"/>
              <a:t>Đọc</a:t>
            </a:r>
            <a:r>
              <a:rPr lang="en-US" sz="3600" dirty="0" smtClean="0"/>
              <a:t> </a:t>
            </a:r>
            <a:r>
              <a:rPr lang="en-US" sz="3600" dirty="0" err="1" smtClean="0"/>
              <a:t>lại</a:t>
            </a:r>
            <a:r>
              <a:rPr lang="en-US" sz="3600" dirty="0" smtClean="0"/>
              <a:t> </a:t>
            </a:r>
            <a:r>
              <a:rPr lang="en-US" sz="3600" dirty="0" err="1" smtClean="0"/>
              <a:t>bài</a:t>
            </a:r>
            <a:r>
              <a:rPr lang="en-US" sz="3600" dirty="0" smtClean="0"/>
              <a:t> 40 (</a:t>
            </a:r>
            <a:r>
              <a:rPr lang="en-US" sz="3600" dirty="0" err="1" smtClean="0"/>
              <a:t>tr</a:t>
            </a:r>
            <a:r>
              <a:rPr lang="en-US" sz="3600" dirty="0" smtClean="0"/>
              <a:t> 92 -  93) </a:t>
            </a:r>
            <a:r>
              <a:rPr lang="en-US" sz="3600" dirty="0" err="1" smtClean="0"/>
              <a:t>sách</a:t>
            </a:r>
            <a:r>
              <a:rPr lang="en-US" sz="3600" dirty="0" smtClean="0"/>
              <a:t> </a:t>
            </a:r>
            <a:r>
              <a:rPr lang="en-US" sz="3600" dirty="0" err="1" smtClean="0"/>
              <a:t>Tiếng</a:t>
            </a:r>
            <a:r>
              <a:rPr lang="en-US" sz="3600" dirty="0" smtClean="0"/>
              <a:t> </a:t>
            </a:r>
            <a:r>
              <a:rPr lang="en-US" sz="3600" dirty="0" err="1" smtClean="0"/>
              <a:t>Việt</a:t>
            </a:r>
            <a:r>
              <a:rPr lang="en-US" sz="3600" dirty="0" smtClean="0"/>
              <a:t> 1. </a:t>
            </a:r>
            <a:r>
              <a:rPr lang="en-US" sz="3600" dirty="0" err="1" smtClean="0"/>
              <a:t>Luyện</a:t>
            </a:r>
            <a:r>
              <a:rPr lang="en-US" sz="3600" dirty="0" smtClean="0"/>
              <a:t> </a:t>
            </a:r>
            <a:r>
              <a:rPr lang="en-US" sz="3600" dirty="0" err="1" smtClean="0"/>
              <a:t>đọc</a:t>
            </a:r>
            <a:r>
              <a:rPr lang="en-US" sz="3600" dirty="0" smtClean="0"/>
              <a:t> </a:t>
            </a:r>
            <a:r>
              <a:rPr lang="en-US" sz="3600" dirty="0" err="1" smtClean="0"/>
              <a:t>thêm</a:t>
            </a:r>
            <a:r>
              <a:rPr lang="en-US" sz="3600" dirty="0" smtClean="0"/>
              <a:t> </a:t>
            </a:r>
            <a:r>
              <a:rPr lang="en-US" sz="3600" dirty="0" err="1" smtClean="0"/>
              <a:t>bài</a:t>
            </a:r>
            <a:r>
              <a:rPr lang="en-US" sz="3600" dirty="0" smtClean="0"/>
              <a:t> </a:t>
            </a:r>
            <a:r>
              <a:rPr lang="en-US" sz="3600" dirty="0"/>
              <a:t>4</a:t>
            </a:r>
            <a:r>
              <a:rPr lang="en-US" sz="3600" dirty="0" smtClean="0"/>
              <a:t>0 ở </a:t>
            </a:r>
            <a:r>
              <a:rPr lang="en-US" sz="3600" dirty="0" err="1" smtClean="0"/>
              <a:t>Vở</a:t>
            </a:r>
            <a:r>
              <a:rPr lang="en-US" sz="3600" dirty="0" smtClean="0"/>
              <a:t> </a:t>
            </a:r>
            <a:r>
              <a:rPr lang="en-US" sz="3600" dirty="0" err="1" smtClean="0"/>
              <a:t>luyện</a:t>
            </a:r>
            <a:r>
              <a:rPr lang="en-US" sz="3600" dirty="0" smtClean="0"/>
              <a:t> </a:t>
            </a:r>
            <a:r>
              <a:rPr lang="en-US" sz="3600" dirty="0" err="1" smtClean="0"/>
              <a:t>đọc</a:t>
            </a:r>
            <a:r>
              <a:rPr lang="en-US" sz="3600" dirty="0" smtClean="0"/>
              <a:t>. </a:t>
            </a:r>
            <a:r>
              <a:rPr lang="en-US" sz="3600" dirty="0" err="1" smtClean="0">
                <a:solidFill>
                  <a:srgbClr val="FF0000"/>
                </a:solidFill>
              </a:rPr>
              <a:t>Khuyến</a:t>
            </a:r>
            <a:r>
              <a:rPr lang="en-US" sz="3600" dirty="0" smtClean="0">
                <a:solidFill>
                  <a:srgbClr val="FF0000"/>
                </a:solidFill>
              </a:rPr>
              <a:t> </a:t>
            </a:r>
            <a:r>
              <a:rPr lang="en-US" sz="3600" dirty="0" err="1" smtClean="0">
                <a:solidFill>
                  <a:srgbClr val="FF0000"/>
                </a:solidFill>
              </a:rPr>
              <a:t>khích</a:t>
            </a:r>
            <a:r>
              <a:rPr lang="en-US" sz="3600" dirty="0" smtClean="0">
                <a:solidFill>
                  <a:srgbClr val="FF0000"/>
                </a:solidFill>
              </a:rPr>
              <a:t> </a:t>
            </a:r>
            <a:r>
              <a:rPr lang="en-US" sz="3600" dirty="0" err="1" smtClean="0">
                <a:solidFill>
                  <a:srgbClr val="FF0000"/>
                </a:solidFill>
              </a:rPr>
              <a:t>các</a:t>
            </a:r>
            <a:r>
              <a:rPr lang="en-US" sz="3600" dirty="0" smtClean="0">
                <a:solidFill>
                  <a:srgbClr val="FF0000"/>
                </a:solidFill>
              </a:rPr>
              <a:t> con </a:t>
            </a:r>
            <a:r>
              <a:rPr lang="en-US" sz="3600" dirty="0" err="1" smtClean="0">
                <a:solidFill>
                  <a:srgbClr val="FF0000"/>
                </a:solidFill>
              </a:rPr>
              <a:t>đánh</a:t>
            </a:r>
            <a:r>
              <a:rPr lang="en-US" sz="3600" dirty="0" smtClean="0">
                <a:solidFill>
                  <a:srgbClr val="FF0000"/>
                </a:solidFill>
              </a:rPr>
              <a:t> </a:t>
            </a:r>
            <a:r>
              <a:rPr lang="en-US" sz="3600" dirty="0" err="1" smtClean="0">
                <a:solidFill>
                  <a:srgbClr val="FF0000"/>
                </a:solidFill>
              </a:rPr>
              <a:t>vần</a:t>
            </a:r>
            <a:r>
              <a:rPr lang="en-US" sz="3600" dirty="0" smtClean="0">
                <a:solidFill>
                  <a:srgbClr val="FF0000"/>
                </a:solidFill>
              </a:rPr>
              <a:t> </a:t>
            </a:r>
            <a:r>
              <a:rPr lang="en-US" sz="3600" dirty="0" err="1" smtClean="0">
                <a:solidFill>
                  <a:srgbClr val="FF0000"/>
                </a:solidFill>
              </a:rPr>
              <a:t>thầm</a:t>
            </a:r>
            <a:r>
              <a:rPr lang="en-US" sz="3600" dirty="0" smtClean="0">
                <a:solidFill>
                  <a:srgbClr val="FF0000"/>
                </a:solidFill>
              </a:rPr>
              <a:t>,</a:t>
            </a:r>
            <a:r>
              <a:rPr lang="en-US" sz="2800" dirty="0" smtClean="0">
                <a:solidFill>
                  <a:srgbClr val="FF0000"/>
                </a:solidFill>
              </a:rPr>
              <a:t> </a:t>
            </a:r>
            <a:r>
              <a:rPr lang="en-US" sz="3600" dirty="0" err="1" smtClean="0">
                <a:solidFill>
                  <a:srgbClr val="FF0000"/>
                </a:solidFill>
              </a:rPr>
              <a:t>đọc</a:t>
            </a:r>
            <a:r>
              <a:rPr lang="en-US" sz="3600" dirty="0" smtClean="0">
                <a:solidFill>
                  <a:srgbClr val="FF0000"/>
                </a:solidFill>
              </a:rPr>
              <a:t> </a:t>
            </a:r>
            <a:r>
              <a:rPr lang="en-US" sz="3600" dirty="0" err="1" smtClean="0">
                <a:solidFill>
                  <a:srgbClr val="FF0000"/>
                </a:solidFill>
              </a:rPr>
              <a:t>trơn</a:t>
            </a:r>
            <a:r>
              <a:rPr lang="en-US" sz="3600" dirty="0" smtClean="0">
                <a:solidFill>
                  <a:srgbClr val="FF0000"/>
                </a:solidFill>
              </a:rPr>
              <a:t> </a:t>
            </a:r>
            <a:r>
              <a:rPr lang="en-US" sz="3600" dirty="0" err="1" smtClean="0">
                <a:solidFill>
                  <a:srgbClr val="FF0000"/>
                </a:solidFill>
              </a:rPr>
              <a:t>nhanh</a:t>
            </a:r>
            <a:r>
              <a:rPr lang="en-US" sz="3600" dirty="0" smtClean="0">
                <a:solidFill>
                  <a:srgbClr val="FF0000"/>
                </a:solidFill>
              </a:rPr>
              <a:t>.</a:t>
            </a:r>
          </a:p>
          <a:p>
            <a:r>
              <a:rPr lang="en-US" sz="3600" dirty="0" err="1" smtClean="0"/>
              <a:t>Tập</a:t>
            </a:r>
            <a:r>
              <a:rPr lang="en-US" sz="3600" dirty="0" smtClean="0"/>
              <a:t> </a:t>
            </a:r>
            <a:r>
              <a:rPr lang="en-US" sz="3600" dirty="0" err="1" smtClean="0"/>
              <a:t>chép</a:t>
            </a:r>
            <a:r>
              <a:rPr lang="en-US" sz="3600" dirty="0" smtClean="0"/>
              <a:t> </a:t>
            </a:r>
            <a:r>
              <a:rPr lang="en-US" sz="3600" dirty="0" err="1" smtClean="0"/>
              <a:t>vào</a:t>
            </a:r>
            <a:r>
              <a:rPr lang="en-US" sz="3600" dirty="0" smtClean="0"/>
              <a:t> </a:t>
            </a:r>
            <a:r>
              <a:rPr lang="en-US" sz="3600" dirty="0" err="1" smtClean="0"/>
              <a:t>vở</a:t>
            </a:r>
            <a:r>
              <a:rPr lang="en-US" sz="3600" dirty="0" smtClean="0"/>
              <a:t> ô li </a:t>
            </a:r>
            <a:r>
              <a:rPr lang="en-US" sz="3600" dirty="0" err="1" smtClean="0"/>
              <a:t>Tiếng</a:t>
            </a:r>
            <a:r>
              <a:rPr lang="en-US" sz="3600" dirty="0" smtClean="0"/>
              <a:t> </a:t>
            </a:r>
            <a:r>
              <a:rPr lang="en-US" sz="3600" dirty="0" err="1" smtClean="0"/>
              <a:t>Việt</a:t>
            </a:r>
            <a:r>
              <a:rPr lang="en-US" sz="3600" dirty="0" smtClean="0"/>
              <a:t> </a:t>
            </a:r>
            <a:r>
              <a:rPr lang="en-US" sz="3600" dirty="0" err="1" smtClean="0"/>
              <a:t>theo</a:t>
            </a:r>
            <a:r>
              <a:rPr lang="en-US" sz="3600" dirty="0" smtClean="0"/>
              <a:t> </a:t>
            </a:r>
            <a:r>
              <a:rPr lang="en-US" sz="3600" dirty="0" err="1" smtClean="0"/>
              <a:t>bài</a:t>
            </a:r>
            <a:r>
              <a:rPr lang="en-US" sz="3600" dirty="0" smtClean="0"/>
              <a:t> </a:t>
            </a:r>
            <a:r>
              <a:rPr lang="en-US" sz="3600" dirty="0" err="1" smtClean="0"/>
              <a:t>mẫu</a:t>
            </a:r>
            <a:r>
              <a:rPr lang="en-US" sz="3600" dirty="0" smtClean="0"/>
              <a:t> </a:t>
            </a:r>
            <a:r>
              <a:rPr lang="en-US" sz="3600" dirty="0" err="1" smtClean="0"/>
              <a:t>cô</a:t>
            </a:r>
            <a:r>
              <a:rPr lang="en-US" sz="3600" dirty="0" smtClean="0"/>
              <a:t> </a:t>
            </a:r>
            <a:r>
              <a:rPr lang="en-US" sz="3600" dirty="0" err="1" smtClean="0"/>
              <a:t>gửi</a:t>
            </a:r>
            <a:r>
              <a:rPr lang="en-US" sz="3600" dirty="0" smtClean="0"/>
              <a:t>.</a:t>
            </a:r>
          </a:p>
          <a:p>
            <a:r>
              <a:rPr lang="en-US" sz="3600" dirty="0" err="1" smtClean="0"/>
              <a:t>Viết</a:t>
            </a:r>
            <a:r>
              <a:rPr lang="en-US" sz="3600" dirty="0" smtClean="0"/>
              <a:t> </a:t>
            </a:r>
            <a:r>
              <a:rPr lang="en-US" sz="3600" dirty="0" err="1" smtClean="0"/>
              <a:t>bài</a:t>
            </a:r>
            <a:r>
              <a:rPr lang="en-US" sz="3600" dirty="0" smtClean="0"/>
              <a:t> 40 </a:t>
            </a:r>
            <a:r>
              <a:rPr lang="en-US" sz="3600" dirty="0" err="1" smtClean="0"/>
              <a:t>trong</a:t>
            </a:r>
            <a:r>
              <a:rPr lang="en-US" sz="3600" dirty="0" smtClean="0"/>
              <a:t> </a:t>
            </a:r>
            <a:r>
              <a:rPr lang="en-US" sz="3600" dirty="0" err="1" smtClean="0"/>
              <a:t>vở</a:t>
            </a:r>
            <a:r>
              <a:rPr lang="en-US" sz="3600" dirty="0" smtClean="0"/>
              <a:t> </a:t>
            </a:r>
            <a:r>
              <a:rPr lang="en-US" sz="3600" dirty="0" err="1" smtClean="0"/>
              <a:t>Luyện</a:t>
            </a:r>
            <a:r>
              <a:rPr lang="en-US" sz="3600" dirty="0" smtClean="0"/>
              <a:t> </a:t>
            </a:r>
            <a:r>
              <a:rPr lang="en-US" sz="3600" dirty="0" err="1" smtClean="0"/>
              <a:t>viết</a:t>
            </a:r>
            <a:r>
              <a:rPr lang="en-US" sz="3600" dirty="0" smtClean="0"/>
              <a:t> 1</a:t>
            </a:r>
            <a:r>
              <a:rPr lang="en-US" sz="2800" dirty="0" smtClean="0"/>
              <a:t>.</a:t>
            </a:r>
          </a:p>
          <a:p>
            <a:r>
              <a:rPr lang="en-US" sz="3600" dirty="0" err="1" smtClean="0"/>
              <a:t>Làm</a:t>
            </a:r>
            <a:r>
              <a:rPr lang="en-US" sz="3600" dirty="0" smtClean="0"/>
              <a:t> </a:t>
            </a:r>
            <a:r>
              <a:rPr lang="en-US" sz="3600" dirty="0" err="1" smtClean="0"/>
              <a:t>phiếu</a:t>
            </a:r>
            <a:r>
              <a:rPr lang="en-US" sz="3600" dirty="0" smtClean="0"/>
              <a:t> BT </a:t>
            </a:r>
            <a:r>
              <a:rPr lang="en-US" sz="3600" dirty="0" err="1" smtClean="0"/>
              <a:t>cuối</a:t>
            </a:r>
            <a:r>
              <a:rPr lang="en-US" sz="3600" dirty="0" smtClean="0"/>
              <a:t> </a:t>
            </a:r>
            <a:r>
              <a:rPr lang="en-US" sz="3600" dirty="0" err="1" smtClean="0"/>
              <a:t>tuần</a:t>
            </a:r>
            <a:r>
              <a:rPr lang="en-US" sz="3600" dirty="0" smtClean="0"/>
              <a:t> </a:t>
            </a:r>
            <a:r>
              <a:rPr lang="en-US" sz="3600" dirty="0" err="1" smtClean="0"/>
              <a:t>tùy</a:t>
            </a:r>
            <a:r>
              <a:rPr lang="en-US" sz="3600" dirty="0" smtClean="0"/>
              <a:t> </a:t>
            </a:r>
            <a:r>
              <a:rPr lang="en-US" sz="3600" dirty="0" err="1" smtClean="0"/>
              <a:t>theo</a:t>
            </a:r>
            <a:r>
              <a:rPr lang="en-US" sz="3600" dirty="0" smtClean="0"/>
              <a:t> </a:t>
            </a:r>
            <a:r>
              <a:rPr lang="en-US" sz="3600" dirty="0" err="1" smtClean="0"/>
              <a:t>năng</a:t>
            </a:r>
            <a:r>
              <a:rPr lang="en-US" sz="3600" dirty="0" smtClean="0"/>
              <a:t> </a:t>
            </a:r>
            <a:r>
              <a:rPr lang="en-US" sz="3600" dirty="0" err="1" smtClean="0"/>
              <a:t>lực</a:t>
            </a:r>
            <a:r>
              <a:rPr lang="en-US" sz="3600" dirty="0"/>
              <a:t> </a:t>
            </a:r>
            <a:r>
              <a:rPr lang="en-US" sz="3600" dirty="0" err="1" smtClean="0"/>
              <a:t>của</a:t>
            </a:r>
            <a:r>
              <a:rPr lang="en-US" sz="3600" dirty="0" smtClean="0"/>
              <a:t> </a:t>
            </a:r>
            <a:r>
              <a:rPr lang="en-US" sz="3600" dirty="0" err="1" smtClean="0"/>
              <a:t>các</a:t>
            </a:r>
            <a:r>
              <a:rPr lang="en-US" sz="3600" dirty="0" smtClean="0"/>
              <a:t> con.</a:t>
            </a:r>
            <a:endParaRPr lang="en-US" sz="3600" dirty="0" smtClean="0"/>
          </a:p>
          <a:p>
            <a:endParaRPr lang="en-US" sz="2800" dirty="0" smtClean="0"/>
          </a:p>
          <a:p>
            <a:pPr marL="0" indent="0">
              <a:buNone/>
            </a:pPr>
            <a:endParaRPr lang="en-US" sz="2800" dirty="0" smtClean="0"/>
          </a:p>
        </p:txBody>
      </p:sp>
    </p:spTree>
    <p:extLst>
      <p:ext uri="{BB962C8B-B14F-4D97-AF65-F5344CB8AC3E}">
        <p14:creationId xmlns:p14="http://schemas.microsoft.com/office/powerpoint/2010/main" val="1443099359"/>
      </p:ext>
    </p:extLst>
  </p:cSld>
  <p:clrMapOvr>
    <a:masterClrMapping/>
  </p:clrMapOvr>
  <mc:AlternateContent xmlns:mc="http://schemas.openxmlformats.org/markup-compatibility/2006" xmlns:p14="http://schemas.microsoft.com/office/powerpoint/2010/main">
    <mc:Choice Requires="p14">
      <p:transition spd="slow" p14:dur="2000" advTm="6645"/>
    </mc:Choice>
    <mc:Fallback xmlns="">
      <p:transition spd="slow" advTm="6645"/>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71DAFF"/>
        </a:solidFill>
        <a:effectLst/>
      </p:bgPr>
    </p:bg>
    <p:spTree>
      <p:nvGrpSpPr>
        <p:cNvPr id="1" name=""/>
        <p:cNvGrpSpPr/>
        <p:nvPr/>
      </p:nvGrpSpPr>
      <p:grpSpPr>
        <a:xfrm>
          <a:off x="0" y="0"/>
          <a:ext cx="0" cy="0"/>
          <a:chOff x="0" y="0"/>
          <a:chExt cx="0" cy="0"/>
        </a:xfrm>
      </p:grpSpPr>
      <p:sp>
        <p:nvSpPr>
          <p:cNvPr id="2" name="Rectangle 1"/>
          <p:cNvSpPr/>
          <p:nvPr/>
        </p:nvSpPr>
        <p:spPr>
          <a:xfrm>
            <a:off x="-84457" y="-167310"/>
            <a:ext cx="11739552" cy="2228647"/>
          </a:xfrm>
          <a:custGeom>
            <a:avLst/>
            <a:gdLst>
              <a:gd name="connsiteX0" fmla="*/ 0 w 9144000"/>
              <a:gd name="connsiteY0" fmla="*/ 0 h 1373524"/>
              <a:gd name="connsiteX1" fmla="*/ 9144000 w 9144000"/>
              <a:gd name="connsiteY1" fmla="*/ 0 h 1373524"/>
              <a:gd name="connsiteX2" fmla="*/ 9144000 w 9144000"/>
              <a:gd name="connsiteY2" fmla="*/ 1373524 h 1373524"/>
              <a:gd name="connsiteX3" fmla="*/ 0 w 9144000"/>
              <a:gd name="connsiteY3" fmla="*/ 1373524 h 1373524"/>
              <a:gd name="connsiteX4" fmla="*/ 0 w 91440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1905000 w 9207500"/>
              <a:gd name="connsiteY3" fmla="*/ 1143000 h 1373524"/>
              <a:gd name="connsiteX4" fmla="*/ 0 w 9207500"/>
              <a:gd name="connsiteY4" fmla="*/ 992524 h 1373524"/>
              <a:gd name="connsiteX5" fmla="*/ 63500 w 9207500"/>
              <a:gd name="connsiteY5"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1930400 w 9207500"/>
              <a:gd name="connsiteY3" fmla="*/ 1079500 h 1373524"/>
              <a:gd name="connsiteX4" fmla="*/ 0 w 9207500"/>
              <a:gd name="connsiteY4" fmla="*/ 992524 h 1373524"/>
              <a:gd name="connsiteX5" fmla="*/ 63500 w 9207500"/>
              <a:gd name="connsiteY5"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3098800 w 9207500"/>
              <a:gd name="connsiteY3" fmla="*/ 1181100 h 1373524"/>
              <a:gd name="connsiteX4" fmla="*/ 1930400 w 9207500"/>
              <a:gd name="connsiteY4" fmla="*/ 1079500 h 1373524"/>
              <a:gd name="connsiteX5" fmla="*/ 0 w 9207500"/>
              <a:gd name="connsiteY5" fmla="*/ 992524 h 1373524"/>
              <a:gd name="connsiteX6" fmla="*/ 63500 w 9207500"/>
              <a:gd name="connsiteY6"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3733800 w 9207500"/>
              <a:gd name="connsiteY3" fmla="*/ 1244600 h 1373524"/>
              <a:gd name="connsiteX4" fmla="*/ 3098800 w 9207500"/>
              <a:gd name="connsiteY4" fmla="*/ 1181100 h 1373524"/>
              <a:gd name="connsiteX5" fmla="*/ 1930400 w 9207500"/>
              <a:gd name="connsiteY5" fmla="*/ 1079500 h 1373524"/>
              <a:gd name="connsiteX6" fmla="*/ 0 w 9207500"/>
              <a:gd name="connsiteY6" fmla="*/ 992524 h 1373524"/>
              <a:gd name="connsiteX7" fmla="*/ 63500 w 9207500"/>
              <a:gd name="connsiteY7"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4318000 w 9207500"/>
              <a:gd name="connsiteY3" fmla="*/ 1282700 h 1373524"/>
              <a:gd name="connsiteX4" fmla="*/ 3733800 w 9207500"/>
              <a:gd name="connsiteY4" fmla="*/ 1244600 h 1373524"/>
              <a:gd name="connsiteX5" fmla="*/ 3098800 w 9207500"/>
              <a:gd name="connsiteY5" fmla="*/ 1181100 h 1373524"/>
              <a:gd name="connsiteX6" fmla="*/ 1930400 w 9207500"/>
              <a:gd name="connsiteY6" fmla="*/ 1079500 h 1373524"/>
              <a:gd name="connsiteX7" fmla="*/ 0 w 9207500"/>
              <a:gd name="connsiteY7" fmla="*/ 992524 h 1373524"/>
              <a:gd name="connsiteX8" fmla="*/ 63500 w 9207500"/>
              <a:gd name="connsiteY8"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5080000 w 9207500"/>
              <a:gd name="connsiteY3" fmla="*/ 1308100 h 1373524"/>
              <a:gd name="connsiteX4" fmla="*/ 4318000 w 9207500"/>
              <a:gd name="connsiteY4" fmla="*/ 1282700 h 1373524"/>
              <a:gd name="connsiteX5" fmla="*/ 3733800 w 9207500"/>
              <a:gd name="connsiteY5" fmla="*/ 1244600 h 1373524"/>
              <a:gd name="connsiteX6" fmla="*/ 3098800 w 9207500"/>
              <a:gd name="connsiteY6" fmla="*/ 1181100 h 1373524"/>
              <a:gd name="connsiteX7" fmla="*/ 1930400 w 9207500"/>
              <a:gd name="connsiteY7" fmla="*/ 1079500 h 1373524"/>
              <a:gd name="connsiteX8" fmla="*/ 0 w 9207500"/>
              <a:gd name="connsiteY8" fmla="*/ 992524 h 1373524"/>
              <a:gd name="connsiteX9" fmla="*/ 63500 w 9207500"/>
              <a:gd name="connsiteY9"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6070600 w 9207500"/>
              <a:gd name="connsiteY3" fmla="*/ 1270000 h 1373524"/>
              <a:gd name="connsiteX4" fmla="*/ 5080000 w 9207500"/>
              <a:gd name="connsiteY4" fmla="*/ 1308100 h 1373524"/>
              <a:gd name="connsiteX5" fmla="*/ 4318000 w 9207500"/>
              <a:gd name="connsiteY5" fmla="*/ 1282700 h 1373524"/>
              <a:gd name="connsiteX6" fmla="*/ 3733800 w 9207500"/>
              <a:gd name="connsiteY6" fmla="*/ 1244600 h 1373524"/>
              <a:gd name="connsiteX7" fmla="*/ 3098800 w 9207500"/>
              <a:gd name="connsiteY7" fmla="*/ 1181100 h 1373524"/>
              <a:gd name="connsiteX8" fmla="*/ 1930400 w 9207500"/>
              <a:gd name="connsiteY8" fmla="*/ 1079500 h 1373524"/>
              <a:gd name="connsiteX9" fmla="*/ 0 w 9207500"/>
              <a:gd name="connsiteY9" fmla="*/ 992524 h 1373524"/>
              <a:gd name="connsiteX10" fmla="*/ 63500 w 9207500"/>
              <a:gd name="connsiteY10" fmla="*/ 0 h 1373524"/>
              <a:gd name="connsiteX0" fmla="*/ 63500 w 9207500"/>
              <a:gd name="connsiteY0" fmla="*/ 0 h 1436045"/>
              <a:gd name="connsiteX1" fmla="*/ 9207500 w 9207500"/>
              <a:gd name="connsiteY1" fmla="*/ 0 h 1436045"/>
              <a:gd name="connsiteX2" fmla="*/ 9207500 w 9207500"/>
              <a:gd name="connsiteY2" fmla="*/ 1373524 h 1436045"/>
              <a:gd name="connsiteX3" fmla="*/ 6731000 w 9207500"/>
              <a:gd name="connsiteY3" fmla="*/ 1168400 h 1436045"/>
              <a:gd name="connsiteX4" fmla="*/ 6070600 w 9207500"/>
              <a:gd name="connsiteY4" fmla="*/ 1270000 h 1436045"/>
              <a:gd name="connsiteX5" fmla="*/ 5080000 w 9207500"/>
              <a:gd name="connsiteY5" fmla="*/ 1308100 h 1436045"/>
              <a:gd name="connsiteX6" fmla="*/ 4318000 w 9207500"/>
              <a:gd name="connsiteY6" fmla="*/ 1282700 h 1436045"/>
              <a:gd name="connsiteX7" fmla="*/ 3733800 w 9207500"/>
              <a:gd name="connsiteY7" fmla="*/ 1244600 h 1436045"/>
              <a:gd name="connsiteX8" fmla="*/ 3098800 w 9207500"/>
              <a:gd name="connsiteY8" fmla="*/ 1181100 h 1436045"/>
              <a:gd name="connsiteX9" fmla="*/ 1930400 w 9207500"/>
              <a:gd name="connsiteY9" fmla="*/ 1079500 h 1436045"/>
              <a:gd name="connsiteX10" fmla="*/ 0 w 9207500"/>
              <a:gd name="connsiteY10" fmla="*/ 992524 h 1436045"/>
              <a:gd name="connsiteX11" fmla="*/ 63500 w 9207500"/>
              <a:gd name="connsiteY11" fmla="*/ 0 h 1436045"/>
              <a:gd name="connsiteX0" fmla="*/ 63500 w 9207500"/>
              <a:gd name="connsiteY0" fmla="*/ 0 h 1373524"/>
              <a:gd name="connsiteX1" fmla="*/ 9207500 w 9207500"/>
              <a:gd name="connsiteY1" fmla="*/ 0 h 1373524"/>
              <a:gd name="connsiteX2" fmla="*/ 9207500 w 9207500"/>
              <a:gd name="connsiteY2" fmla="*/ 1373524 h 1373524"/>
              <a:gd name="connsiteX3" fmla="*/ 6731000 w 9207500"/>
              <a:gd name="connsiteY3" fmla="*/ 1168400 h 1373524"/>
              <a:gd name="connsiteX4" fmla="*/ 6070600 w 9207500"/>
              <a:gd name="connsiteY4" fmla="*/ 1270000 h 1373524"/>
              <a:gd name="connsiteX5" fmla="*/ 5080000 w 9207500"/>
              <a:gd name="connsiteY5" fmla="*/ 1308100 h 1373524"/>
              <a:gd name="connsiteX6" fmla="*/ 4318000 w 9207500"/>
              <a:gd name="connsiteY6" fmla="*/ 1282700 h 1373524"/>
              <a:gd name="connsiteX7" fmla="*/ 3733800 w 9207500"/>
              <a:gd name="connsiteY7" fmla="*/ 1244600 h 1373524"/>
              <a:gd name="connsiteX8" fmla="*/ 3098800 w 9207500"/>
              <a:gd name="connsiteY8" fmla="*/ 1181100 h 1373524"/>
              <a:gd name="connsiteX9" fmla="*/ 1930400 w 9207500"/>
              <a:gd name="connsiteY9" fmla="*/ 1079500 h 1373524"/>
              <a:gd name="connsiteX10" fmla="*/ 0 w 9207500"/>
              <a:gd name="connsiteY10" fmla="*/ 992524 h 1373524"/>
              <a:gd name="connsiteX11" fmla="*/ 63500 w 9207500"/>
              <a:gd name="connsiteY11" fmla="*/ 0 h 1373524"/>
              <a:gd name="connsiteX0" fmla="*/ 63500 w 9245600"/>
              <a:gd name="connsiteY0" fmla="*/ 0 h 1308100"/>
              <a:gd name="connsiteX1" fmla="*/ 9207500 w 9245600"/>
              <a:gd name="connsiteY1" fmla="*/ 0 h 1308100"/>
              <a:gd name="connsiteX2" fmla="*/ 9245600 w 9245600"/>
              <a:gd name="connsiteY2" fmla="*/ 662324 h 1308100"/>
              <a:gd name="connsiteX3" fmla="*/ 6731000 w 9245600"/>
              <a:gd name="connsiteY3" fmla="*/ 1168400 h 1308100"/>
              <a:gd name="connsiteX4" fmla="*/ 6070600 w 9245600"/>
              <a:gd name="connsiteY4" fmla="*/ 1270000 h 1308100"/>
              <a:gd name="connsiteX5" fmla="*/ 5080000 w 9245600"/>
              <a:gd name="connsiteY5" fmla="*/ 1308100 h 1308100"/>
              <a:gd name="connsiteX6" fmla="*/ 4318000 w 9245600"/>
              <a:gd name="connsiteY6" fmla="*/ 1282700 h 1308100"/>
              <a:gd name="connsiteX7" fmla="*/ 3733800 w 9245600"/>
              <a:gd name="connsiteY7" fmla="*/ 1244600 h 1308100"/>
              <a:gd name="connsiteX8" fmla="*/ 3098800 w 9245600"/>
              <a:gd name="connsiteY8" fmla="*/ 1181100 h 1308100"/>
              <a:gd name="connsiteX9" fmla="*/ 1930400 w 9245600"/>
              <a:gd name="connsiteY9" fmla="*/ 1079500 h 1308100"/>
              <a:gd name="connsiteX10" fmla="*/ 0 w 9245600"/>
              <a:gd name="connsiteY10" fmla="*/ 992524 h 1308100"/>
              <a:gd name="connsiteX11" fmla="*/ 63500 w 9245600"/>
              <a:gd name="connsiteY11" fmla="*/ 0 h 1308100"/>
              <a:gd name="connsiteX0" fmla="*/ 63500 w 9245600"/>
              <a:gd name="connsiteY0" fmla="*/ 0 h 1308100"/>
              <a:gd name="connsiteX1" fmla="*/ 9207500 w 9245600"/>
              <a:gd name="connsiteY1" fmla="*/ 0 h 1308100"/>
              <a:gd name="connsiteX2" fmla="*/ 9245600 w 9245600"/>
              <a:gd name="connsiteY2" fmla="*/ 662324 h 1308100"/>
              <a:gd name="connsiteX3" fmla="*/ 6731000 w 9245600"/>
              <a:gd name="connsiteY3" fmla="*/ 1168400 h 1308100"/>
              <a:gd name="connsiteX4" fmla="*/ 6070600 w 9245600"/>
              <a:gd name="connsiteY4" fmla="*/ 1270000 h 1308100"/>
              <a:gd name="connsiteX5" fmla="*/ 5080000 w 9245600"/>
              <a:gd name="connsiteY5" fmla="*/ 1308100 h 1308100"/>
              <a:gd name="connsiteX6" fmla="*/ 4318000 w 9245600"/>
              <a:gd name="connsiteY6" fmla="*/ 1282700 h 1308100"/>
              <a:gd name="connsiteX7" fmla="*/ 3733800 w 9245600"/>
              <a:gd name="connsiteY7" fmla="*/ 1244600 h 1308100"/>
              <a:gd name="connsiteX8" fmla="*/ 3098800 w 9245600"/>
              <a:gd name="connsiteY8" fmla="*/ 1181100 h 1308100"/>
              <a:gd name="connsiteX9" fmla="*/ 1930400 w 9245600"/>
              <a:gd name="connsiteY9" fmla="*/ 1079500 h 1308100"/>
              <a:gd name="connsiteX10" fmla="*/ 0 w 9245600"/>
              <a:gd name="connsiteY10" fmla="*/ 992524 h 1308100"/>
              <a:gd name="connsiteX11" fmla="*/ 63500 w 9245600"/>
              <a:gd name="connsiteY11" fmla="*/ 0 h 1308100"/>
              <a:gd name="connsiteX0" fmla="*/ 63500 w 9207500"/>
              <a:gd name="connsiteY0" fmla="*/ 0 h 1308100"/>
              <a:gd name="connsiteX1" fmla="*/ 9207500 w 9207500"/>
              <a:gd name="connsiteY1" fmla="*/ 0 h 1308100"/>
              <a:gd name="connsiteX2" fmla="*/ 9004300 w 9207500"/>
              <a:gd name="connsiteY2" fmla="*/ 649624 h 1308100"/>
              <a:gd name="connsiteX3" fmla="*/ 6731000 w 9207500"/>
              <a:gd name="connsiteY3" fmla="*/ 1168400 h 1308100"/>
              <a:gd name="connsiteX4" fmla="*/ 6070600 w 9207500"/>
              <a:gd name="connsiteY4" fmla="*/ 1270000 h 1308100"/>
              <a:gd name="connsiteX5" fmla="*/ 5080000 w 9207500"/>
              <a:gd name="connsiteY5" fmla="*/ 1308100 h 1308100"/>
              <a:gd name="connsiteX6" fmla="*/ 4318000 w 9207500"/>
              <a:gd name="connsiteY6" fmla="*/ 1282700 h 1308100"/>
              <a:gd name="connsiteX7" fmla="*/ 3733800 w 9207500"/>
              <a:gd name="connsiteY7" fmla="*/ 1244600 h 1308100"/>
              <a:gd name="connsiteX8" fmla="*/ 3098800 w 9207500"/>
              <a:gd name="connsiteY8" fmla="*/ 1181100 h 1308100"/>
              <a:gd name="connsiteX9" fmla="*/ 1930400 w 9207500"/>
              <a:gd name="connsiteY9" fmla="*/ 1079500 h 1308100"/>
              <a:gd name="connsiteX10" fmla="*/ 0 w 9207500"/>
              <a:gd name="connsiteY10" fmla="*/ 992524 h 1308100"/>
              <a:gd name="connsiteX11" fmla="*/ 63500 w 9207500"/>
              <a:gd name="connsiteY11" fmla="*/ 0 h 1308100"/>
              <a:gd name="connsiteX0" fmla="*/ 63500 w 9207500"/>
              <a:gd name="connsiteY0" fmla="*/ 0 h 1308100"/>
              <a:gd name="connsiteX1" fmla="*/ 9207500 w 9207500"/>
              <a:gd name="connsiteY1" fmla="*/ 0 h 1308100"/>
              <a:gd name="connsiteX2" fmla="*/ 9004300 w 9207500"/>
              <a:gd name="connsiteY2" fmla="*/ 649624 h 1308100"/>
              <a:gd name="connsiteX3" fmla="*/ 6731000 w 9207500"/>
              <a:gd name="connsiteY3" fmla="*/ 1168400 h 1308100"/>
              <a:gd name="connsiteX4" fmla="*/ 6070600 w 9207500"/>
              <a:gd name="connsiteY4" fmla="*/ 1270000 h 1308100"/>
              <a:gd name="connsiteX5" fmla="*/ 5080000 w 9207500"/>
              <a:gd name="connsiteY5" fmla="*/ 1308100 h 1308100"/>
              <a:gd name="connsiteX6" fmla="*/ 4318000 w 9207500"/>
              <a:gd name="connsiteY6" fmla="*/ 1282700 h 1308100"/>
              <a:gd name="connsiteX7" fmla="*/ 3733800 w 9207500"/>
              <a:gd name="connsiteY7" fmla="*/ 1244600 h 1308100"/>
              <a:gd name="connsiteX8" fmla="*/ 3098800 w 9207500"/>
              <a:gd name="connsiteY8" fmla="*/ 1181100 h 1308100"/>
              <a:gd name="connsiteX9" fmla="*/ 1930400 w 9207500"/>
              <a:gd name="connsiteY9" fmla="*/ 1079500 h 1308100"/>
              <a:gd name="connsiteX10" fmla="*/ 0 w 9207500"/>
              <a:gd name="connsiteY10" fmla="*/ 992524 h 1308100"/>
              <a:gd name="connsiteX11" fmla="*/ 63500 w 9207500"/>
              <a:gd name="connsiteY11" fmla="*/ 0 h 1308100"/>
              <a:gd name="connsiteX0" fmla="*/ 63500 w 9024326"/>
              <a:gd name="connsiteY0" fmla="*/ 12700 h 1320800"/>
              <a:gd name="connsiteX1" fmla="*/ 8826500 w 9024326"/>
              <a:gd name="connsiteY1" fmla="*/ 0 h 1320800"/>
              <a:gd name="connsiteX2" fmla="*/ 9004300 w 9024326"/>
              <a:gd name="connsiteY2" fmla="*/ 662324 h 1320800"/>
              <a:gd name="connsiteX3" fmla="*/ 6731000 w 9024326"/>
              <a:gd name="connsiteY3" fmla="*/ 1181100 h 1320800"/>
              <a:gd name="connsiteX4" fmla="*/ 6070600 w 9024326"/>
              <a:gd name="connsiteY4" fmla="*/ 1282700 h 1320800"/>
              <a:gd name="connsiteX5" fmla="*/ 5080000 w 9024326"/>
              <a:gd name="connsiteY5" fmla="*/ 1320800 h 1320800"/>
              <a:gd name="connsiteX6" fmla="*/ 4318000 w 9024326"/>
              <a:gd name="connsiteY6" fmla="*/ 1295400 h 1320800"/>
              <a:gd name="connsiteX7" fmla="*/ 3733800 w 9024326"/>
              <a:gd name="connsiteY7" fmla="*/ 1257300 h 1320800"/>
              <a:gd name="connsiteX8" fmla="*/ 3098800 w 9024326"/>
              <a:gd name="connsiteY8" fmla="*/ 1193800 h 1320800"/>
              <a:gd name="connsiteX9" fmla="*/ 1930400 w 9024326"/>
              <a:gd name="connsiteY9" fmla="*/ 1092200 h 1320800"/>
              <a:gd name="connsiteX10" fmla="*/ 0 w 9024326"/>
              <a:gd name="connsiteY10" fmla="*/ 1005224 h 1320800"/>
              <a:gd name="connsiteX11" fmla="*/ 63500 w 9024326"/>
              <a:gd name="connsiteY11" fmla="*/ 12700 h 1320800"/>
              <a:gd name="connsiteX0" fmla="*/ 63500 w 8826500"/>
              <a:gd name="connsiteY0" fmla="*/ 12700 h 1320800"/>
              <a:gd name="connsiteX1" fmla="*/ 8826500 w 8826500"/>
              <a:gd name="connsiteY1" fmla="*/ 0 h 1320800"/>
              <a:gd name="connsiteX2" fmla="*/ 85852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57900 w 8826500"/>
              <a:gd name="connsiteY4" fmla="*/ 12700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219732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114780 h 1320800"/>
              <a:gd name="connsiteX10" fmla="*/ 0 w 8826500"/>
              <a:gd name="connsiteY10" fmla="*/ 1219732 h 1320800"/>
              <a:gd name="connsiteX11" fmla="*/ 63500 w 8826500"/>
              <a:gd name="connsiteY11" fmla="*/ 12700 h 132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26500" h="1320800">
                <a:moveTo>
                  <a:pt x="63500" y="12700"/>
                </a:moveTo>
                <a:lnTo>
                  <a:pt x="8826500" y="0"/>
                </a:lnTo>
                <a:cubicBezTo>
                  <a:pt x="8758767" y="216541"/>
                  <a:pt x="8652933" y="534683"/>
                  <a:pt x="8483600" y="662324"/>
                </a:cubicBezTo>
                <a:cubicBezTo>
                  <a:pt x="8034867" y="1015807"/>
                  <a:pt x="7304617" y="1096754"/>
                  <a:pt x="6781800" y="1206500"/>
                </a:cubicBezTo>
                <a:cubicBezTo>
                  <a:pt x="6462183" y="1278146"/>
                  <a:pt x="6335183" y="1278467"/>
                  <a:pt x="6070600" y="1308100"/>
                </a:cubicBezTo>
                <a:lnTo>
                  <a:pt x="5080000" y="1320800"/>
                </a:lnTo>
                <a:lnTo>
                  <a:pt x="4318000" y="1295400"/>
                </a:lnTo>
                <a:lnTo>
                  <a:pt x="3733800" y="1257300"/>
                </a:lnTo>
                <a:lnTo>
                  <a:pt x="3098800" y="1193800"/>
                </a:lnTo>
                <a:lnTo>
                  <a:pt x="1930400" y="1114780"/>
                </a:lnTo>
                <a:lnTo>
                  <a:pt x="0" y="1219732"/>
                </a:lnTo>
                <a:lnTo>
                  <a:pt x="63500" y="12700"/>
                </a:lnTo>
                <a:close/>
              </a:path>
            </a:pathLst>
          </a:custGeom>
          <a:solidFill>
            <a:schemeClr val="accent2"/>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121725" tIns="60862" rIns="121725" bIns="60862" spcCol="0" rtlCol="0" anchor="ctr"/>
          <a:lstStyle/>
          <a:p>
            <a:pPr algn="ctr"/>
            <a:endParaRPr lang="en-US"/>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3119" y="347344"/>
            <a:ext cx="2203358" cy="2227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TextBox 27"/>
          <p:cNvSpPr txBox="1"/>
          <p:nvPr/>
        </p:nvSpPr>
        <p:spPr>
          <a:xfrm>
            <a:off x="180130" y="295634"/>
            <a:ext cx="1422278" cy="676911"/>
          </a:xfrm>
          <a:prstGeom prst="rect">
            <a:avLst/>
          </a:prstGeom>
          <a:noFill/>
        </p:spPr>
        <p:txBody>
          <a:bodyPr wrap="square" lIns="121725" tIns="60862" rIns="121725" bIns="60862" rtlCol="0">
            <a:spAutoFit/>
          </a:bodyPr>
          <a:lstStyle/>
          <a:p>
            <a:pPr algn="ctr"/>
            <a:r>
              <a:rPr lang="en-US" sz="3600" b="1">
                <a:solidFill>
                  <a:schemeClr val="bg1"/>
                </a:solidFill>
                <a:latin typeface="Arrus-Black" pitchFamily="18" charset="0"/>
                <a:ea typeface="Arrus-Black" pitchFamily="18" charset="0"/>
                <a:cs typeface="Arrus-Black" pitchFamily="18" charset="0"/>
              </a:rPr>
              <a:t>BÀI</a:t>
            </a:r>
          </a:p>
        </p:txBody>
      </p:sp>
      <p:sp>
        <p:nvSpPr>
          <p:cNvPr id="32" name="TextBox 31"/>
          <p:cNvSpPr txBox="1"/>
          <p:nvPr/>
        </p:nvSpPr>
        <p:spPr>
          <a:xfrm>
            <a:off x="1372015" y="838200"/>
            <a:ext cx="1127504" cy="943848"/>
          </a:xfrm>
          <a:prstGeom prst="rect">
            <a:avLst/>
          </a:prstGeom>
          <a:noFill/>
        </p:spPr>
        <p:txBody>
          <a:bodyPr wrap="square" lIns="121725" tIns="60862" rIns="121725" bIns="60862" rtlCol="0">
            <a:spAutoFit/>
          </a:bodyPr>
          <a:lstStyle/>
          <a:p>
            <a:pPr algn="ctr"/>
            <a:r>
              <a:rPr lang="en-US" sz="5300" b="1">
                <a:solidFill>
                  <a:srgbClr val="1BBF23"/>
                </a:solidFill>
                <a:latin typeface=".VnCooper" pitchFamily="34" charset="0"/>
                <a:ea typeface="Arial-Rounded" pitchFamily="34" charset="0"/>
                <a:cs typeface="Arial-Rounded" pitchFamily="34" charset="0"/>
              </a:rPr>
              <a:t>40</a:t>
            </a:r>
          </a:p>
        </p:txBody>
      </p:sp>
      <p:grpSp>
        <p:nvGrpSpPr>
          <p:cNvPr id="27" name="Group 26"/>
          <p:cNvGrpSpPr/>
          <p:nvPr/>
        </p:nvGrpSpPr>
        <p:grpSpPr>
          <a:xfrm>
            <a:off x="200450" y="2209800"/>
            <a:ext cx="3448696" cy="941185"/>
            <a:chOff x="63500" y="1429216"/>
            <a:chExt cx="2592937" cy="705889"/>
          </a:xfrm>
        </p:grpSpPr>
        <p:sp>
          <p:nvSpPr>
            <p:cNvPr id="4" name="Rounded Rectangle 3"/>
            <p:cNvSpPr/>
            <p:nvPr/>
          </p:nvSpPr>
          <p:spPr>
            <a:xfrm>
              <a:off x="384358" y="1429216"/>
              <a:ext cx="2272079" cy="705889"/>
            </a:xfrm>
            <a:prstGeom prst="roundRect">
              <a:avLst/>
            </a:prstGeom>
            <a:solidFill>
              <a:srgbClr val="61DC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00">
                  <a:latin typeface="Arial-Rounded" pitchFamily="34" charset="0"/>
                  <a:ea typeface="Arial-Rounded" pitchFamily="34" charset="0"/>
                  <a:cs typeface="Arial-Rounded" pitchFamily="34" charset="0"/>
                </a:rPr>
                <a:t>Đọc</a:t>
              </a:r>
            </a:p>
          </p:txBody>
        </p:sp>
        <p:sp>
          <p:nvSpPr>
            <p:cNvPr id="3" name="Oval 2"/>
            <p:cNvSpPr/>
            <p:nvPr/>
          </p:nvSpPr>
          <p:spPr>
            <a:xfrm>
              <a:off x="63500" y="1458734"/>
              <a:ext cx="641717"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300">
                  <a:solidFill>
                    <a:schemeClr val="tx1"/>
                  </a:solidFill>
                  <a:latin typeface="Arial Rounded MT Bold" pitchFamily="34" charset="0"/>
                  <a:ea typeface="Arial-Rounded" pitchFamily="34" charset="0"/>
                  <a:cs typeface="Arial-Rounded" pitchFamily="34" charset="0"/>
                </a:rPr>
                <a:t>1</a:t>
              </a:r>
            </a:p>
          </p:txBody>
        </p:sp>
      </p:grpSp>
      <p:sp>
        <p:nvSpPr>
          <p:cNvPr id="5" name="Title 1"/>
          <p:cNvSpPr txBox="1">
            <a:spLocks/>
          </p:cNvSpPr>
          <p:nvPr/>
        </p:nvSpPr>
        <p:spPr>
          <a:xfrm>
            <a:off x="3113088" y="202951"/>
            <a:ext cx="10717370"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US" b="1">
                <a:solidFill>
                  <a:schemeClr val="bg1"/>
                </a:solidFill>
                <a:latin typeface="Arial-Rounded" pitchFamily="34" charset="0"/>
                <a:ea typeface="Arial-Rounded" pitchFamily="34" charset="0"/>
                <a:cs typeface="Arial-Rounded" pitchFamily="34" charset="0"/>
              </a:rPr>
              <a:t>ÔN TẬP</a:t>
            </a:r>
          </a:p>
          <a:p>
            <a:pPr>
              <a:lnSpc>
                <a:spcPct val="120000"/>
              </a:lnSpc>
            </a:pPr>
            <a:r>
              <a:rPr lang="en-US" b="1">
                <a:solidFill>
                  <a:schemeClr val="bg1"/>
                </a:solidFill>
                <a:latin typeface="Arial-Rounded" pitchFamily="34" charset="0"/>
                <a:ea typeface="Arial-Rounded" pitchFamily="34" charset="0"/>
                <a:cs typeface="Arial-Rounded" pitchFamily="34" charset="0"/>
              </a:rPr>
              <a:t>VÀ KỂ CHUYỆN</a:t>
            </a:r>
          </a:p>
        </p:txBody>
      </p:sp>
      <p:graphicFrame>
        <p:nvGraphicFramePr>
          <p:cNvPr id="8" name="Table 7"/>
          <p:cNvGraphicFramePr>
            <a:graphicFrameLocks noGrp="1"/>
          </p:cNvGraphicFramePr>
          <p:nvPr>
            <p:extLst>
              <p:ext uri="{D42A27DB-BD31-4B8C-83A1-F6EECF244321}">
                <p14:modId xmlns:p14="http://schemas.microsoft.com/office/powerpoint/2010/main" val="1852204369"/>
              </p:ext>
            </p:extLst>
          </p:nvPr>
        </p:nvGraphicFramePr>
        <p:xfrm>
          <a:off x="200449" y="3962400"/>
          <a:ext cx="11747869" cy="1981200"/>
        </p:xfrm>
        <a:graphic>
          <a:graphicData uri="http://schemas.openxmlformats.org/drawingml/2006/table">
            <a:tbl>
              <a:tblPr firstRow="1" bandRow="1">
                <a:tableStyleId>{5C22544A-7EE6-4342-B048-85BDC9FD1C3A}</a:tableStyleId>
              </a:tblPr>
              <a:tblGrid>
                <a:gridCol w="1678267">
                  <a:extLst>
                    <a:ext uri="{9D8B030D-6E8A-4147-A177-3AD203B41FA5}">
                      <a16:colId xmlns:a16="http://schemas.microsoft.com/office/drawing/2014/main" xmlns="" val="20000"/>
                    </a:ext>
                  </a:extLst>
                </a:gridCol>
                <a:gridCol w="1678267">
                  <a:extLst>
                    <a:ext uri="{9D8B030D-6E8A-4147-A177-3AD203B41FA5}">
                      <a16:colId xmlns:a16="http://schemas.microsoft.com/office/drawing/2014/main" xmlns="" val="20001"/>
                    </a:ext>
                  </a:extLst>
                </a:gridCol>
                <a:gridCol w="1678267">
                  <a:extLst>
                    <a:ext uri="{9D8B030D-6E8A-4147-A177-3AD203B41FA5}">
                      <a16:colId xmlns:a16="http://schemas.microsoft.com/office/drawing/2014/main" xmlns="" val="20002"/>
                    </a:ext>
                  </a:extLst>
                </a:gridCol>
                <a:gridCol w="1678267">
                  <a:extLst>
                    <a:ext uri="{9D8B030D-6E8A-4147-A177-3AD203B41FA5}">
                      <a16:colId xmlns:a16="http://schemas.microsoft.com/office/drawing/2014/main" xmlns="" val="20003"/>
                    </a:ext>
                  </a:extLst>
                </a:gridCol>
                <a:gridCol w="1678267">
                  <a:extLst>
                    <a:ext uri="{9D8B030D-6E8A-4147-A177-3AD203B41FA5}">
                      <a16:colId xmlns:a16="http://schemas.microsoft.com/office/drawing/2014/main" xmlns="" val="20004"/>
                    </a:ext>
                  </a:extLst>
                </a:gridCol>
                <a:gridCol w="1678267">
                  <a:extLst>
                    <a:ext uri="{9D8B030D-6E8A-4147-A177-3AD203B41FA5}">
                      <a16:colId xmlns:a16="http://schemas.microsoft.com/office/drawing/2014/main" xmlns="" val="20005"/>
                    </a:ext>
                  </a:extLst>
                </a:gridCol>
                <a:gridCol w="1678267">
                  <a:extLst>
                    <a:ext uri="{9D8B030D-6E8A-4147-A177-3AD203B41FA5}">
                      <a16:colId xmlns:a16="http://schemas.microsoft.com/office/drawing/2014/main" xmlns="" val="20006"/>
                    </a:ext>
                  </a:extLst>
                </a:gridCol>
              </a:tblGrid>
              <a:tr h="990600">
                <a:tc>
                  <a:txBody>
                    <a:bodyPr/>
                    <a:lstStyle/>
                    <a:p>
                      <a:endParaRPr lang="en-US"/>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8CF92"/>
                    </a:solidFill>
                  </a:tcPr>
                </a:tc>
                <a:tc>
                  <a:txBody>
                    <a:bodyPr/>
                    <a:lstStyle/>
                    <a:p>
                      <a:endParaRPr lang="en-US"/>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8CF92"/>
                    </a:solidFill>
                  </a:tcPr>
                </a:tc>
                <a:tc>
                  <a:txBody>
                    <a:bodyPr/>
                    <a:lstStyle/>
                    <a:p>
                      <a:endParaRPr lang="en-US"/>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8CF92"/>
                    </a:solidFill>
                  </a:tcPr>
                </a:tc>
                <a:tc>
                  <a:txBody>
                    <a:bodyPr/>
                    <a:lstStyle/>
                    <a:p>
                      <a:endParaRPr lang="en-US"/>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8CF92"/>
                    </a:solidFill>
                  </a:tcPr>
                </a:tc>
                <a:tc>
                  <a:txBody>
                    <a:bodyPr/>
                    <a:lstStyle/>
                    <a:p>
                      <a:endParaRPr lang="en-US"/>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8CF92"/>
                    </a:solidFill>
                  </a:tcPr>
                </a:tc>
                <a:tc>
                  <a:txBody>
                    <a:bodyPr/>
                    <a:lstStyle/>
                    <a:p>
                      <a:endParaRPr lang="en-US"/>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8CF92"/>
                    </a:solidFill>
                  </a:tcPr>
                </a:tc>
                <a:tc>
                  <a:txBody>
                    <a:bodyPr/>
                    <a:lstStyle/>
                    <a:p>
                      <a:endParaRPr lang="en-US"/>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8CF92"/>
                    </a:solidFill>
                  </a:tcPr>
                </a:tc>
                <a:extLst>
                  <a:ext uri="{0D108BD9-81ED-4DB2-BD59-A6C34878D82A}">
                    <a16:rowId xmlns:a16="http://schemas.microsoft.com/office/drawing/2014/main" xmlns="" val="10000"/>
                  </a:ext>
                </a:extLst>
              </a:tr>
              <a:tr h="990600">
                <a:tc>
                  <a:txBody>
                    <a:bodyPr/>
                    <a:lstStyle/>
                    <a:p>
                      <a:endParaRPr lang="en-US"/>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8CF92"/>
                    </a:solidFill>
                  </a:tcPr>
                </a:tc>
                <a:tc>
                  <a:txBody>
                    <a:bodyPr/>
                    <a:lstStyle/>
                    <a:p>
                      <a:endParaRPr lang="en-US"/>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8CF92"/>
                    </a:solidFill>
                  </a:tcPr>
                </a:tc>
                <a:tc>
                  <a:txBody>
                    <a:bodyPr/>
                    <a:lstStyle/>
                    <a:p>
                      <a:endParaRPr lang="en-US"/>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8CF92"/>
                    </a:solidFill>
                  </a:tcPr>
                </a:tc>
                <a:tc>
                  <a:txBody>
                    <a:bodyPr/>
                    <a:lstStyle/>
                    <a:p>
                      <a:endParaRPr lang="en-US"/>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8CF92"/>
                    </a:solidFill>
                  </a:tcPr>
                </a:tc>
                <a:tc>
                  <a:txBody>
                    <a:bodyPr/>
                    <a:lstStyle/>
                    <a:p>
                      <a:endParaRPr lang="en-US"/>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8CF92"/>
                    </a:solidFill>
                  </a:tcPr>
                </a:tc>
                <a:tc>
                  <a:txBody>
                    <a:bodyPr/>
                    <a:lstStyle/>
                    <a:p>
                      <a:endParaRPr lang="en-US"/>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8CF92"/>
                    </a:solidFill>
                  </a:tcPr>
                </a:tc>
                <a:tc>
                  <a:txBody>
                    <a:bodyPr/>
                    <a:lstStyle/>
                    <a:p>
                      <a:endParaRPr lang="en-US"/>
                    </a:p>
                  </a:txBody>
                  <a:tcPr>
                    <a:lnL w="38100"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noFill/>
                      <a:prstDash val="solid"/>
                      <a:round/>
                      <a:headEnd type="none" w="med" len="med"/>
                      <a:tailEnd type="none" w="med" len="med"/>
                    </a:lnB>
                    <a:noFill/>
                  </a:tcPr>
                </a:tc>
                <a:extLst>
                  <a:ext uri="{0D108BD9-81ED-4DB2-BD59-A6C34878D82A}">
                    <a16:rowId xmlns:a16="http://schemas.microsoft.com/office/drawing/2014/main" xmlns="" val="10001"/>
                  </a:ext>
                </a:extLst>
              </a:tr>
            </a:tbl>
          </a:graphicData>
        </a:graphic>
      </p:graphicFrame>
      <p:sp>
        <p:nvSpPr>
          <p:cNvPr id="39" name="Title 1"/>
          <p:cNvSpPr txBox="1">
            <a:spLocks/>
          </p:cNvSpPr>
          <p:nvPr/>
        </p:nvSpPr>
        <p:spPr>
          <a:xfrm>
            <a:off x="176490" y="4107543"/>
            <a:ext cx="175493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latin typeface="Arial-Rounded" pitchFamily="34" charset="0"/>
                <a:ea typeface="Arial-Rounded" pitchFamily="34" charset="0"/>
                <a:cs typeface="Arial-Rounded" pitchFamily="34" charset="0"/>
              </a:rPr>
              <a:t>xóm</a:t>
            </a:r>
          </a:p>
        </p:txBody>
      </p:sp>
      <p:sp>
        <p:nvSpPr>
          <p:cNvPr id="63" name="Title 1"/>
          <p:cNvSpPr txBox="1">
            <a:spLocks/>
          </p:cNvSpPr>
          <p:nvPr/>
        </p:nvSpPr>
        <p:spPr>
          <a:xfrm>
            <a:off x="1828233" y="4107543"/>
            <a:ext cx="175493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latin typeface="Arial-Rounded" pitchFamily="34" charset="0"/>
                <a:ea typeface="Arial-Rounded" pitchFamily="34" charset="0"/>
                <a:cs typeface="Arial-Rounded" pitchFamily="34" charset="0"/>
              </a:rPr>
              <a:t>nồm</a:t>
            </a:r>
          </a:p>
        </p:txBody>
      </p:sp>
      <p:sp>
        <p:nvSpPr>
          <p:cNvPr id="64" name="Title 1"/>
          <p:cNvSpPr txBox="1">
            <a:spLocks/>
          </p:cNvSpPr>
          <p:nvPr/>
        </p:nvSpPr>
        <p:spPr>
          <a:xfrm>
            <a:off x="3519147" y="4107543"/>
            <a:ext cx="175493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latin typeface="Arial-Rounded" pitchFamily="34" charset="0"/>
                <a:ea typeface="Arial-Rounded" pitchFamily="34" charset="0"/>
                <a:cs typeface="Arial-Rounded" pitchFamily="34" charset="0"/>
              </a:rPr>
              <a:t>rơm</a:t>
            </a:r>
          </a:p>
        </p:txBody>
      </p:sp>
      <p:sp>
        <p:nvSpPr>
          <p:cNvPr id="65" name="Title 1"/>
          <p:cNvSpPr txBox="1">
            <a:spLocks/>
          </p:cNvSpPr>
          <p:nvPr/>
        </p:nvSpPr>
        <p:spPr>
          <a:xfrm>
            <a:off x="5195547" y="4107543"/>
            <a:ext cx="175493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latin typeface="Arial-Rounded" pitchFamily="34" charset="0"/>
                <a:ea typeface="Arial-Rounded" pitchFamily="34" charset="0"/>
                <a:cs typeface="Arial-Rounded" pitchFamily="34" charset="0"/>
              </a:rPr>
              <a:t>kẽm</a:t>
            </a:r>
          </a:p>
        </p:txBody>
      </p:sp>
      <p:sp>
        <p:nvSpPr>
          <p:cNvPr id="66" name="Title 1"/>
          <p:cNvSpPr txBox="1">
            <a:spLocks/>
          </p:cNvSpPr>
          <p:nvPr/>
        </p:nvSpPr>
        <p:spPr>
          <a:xfrm>
            <a:off x="6886461" y="4107543"/>
            <a:ext cx="175493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latin typeface="Arial-Rounded" pitchFamily="34" charset="0"/>
                <a:ea typeface="Arial-Rounded" pitchFamily="34" charset="0"/>
                <a:cs typeface="Arial-Rounded" pitchFamily="34" charset="0"/>
              </a:rPr>
              <a:t>nêm</a:t>
            </a:r>
          </a:p>
        </p:txBody>
      </p:sp>
      <p:sp>
        <p:nvSpPr>
          <p:cNvPr id="67" name="Title 1"/>
          <p:cNvSpPr txBox="1">
            <a:spLocks/>
          </p:cNvSpPr>
          <p:nvPr/>
        </p:nvSpPr>
        <p:spPr>
          <a:xfrm>
            <a:off x="8548347" y="4107543"/>
            <a:ext cx="175493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latin typeface="Arial-Rounded" pitchFamily="34" charset="0"/>
                <a:ea typeface="Arial-Rounded" pitchFamily="34" charset="0"/>
                <a:cs typeface="Arial-Rounded" pitchFamily="34" charset="0"/>
              </a:rPr>
              <a:t>sim</a:t>
            </a:r>
          </a:p>
        </p:txBody>
      </p:sp>
      <p:sp>
        <p:nvSpPr>
          <p:cNvPr id="68" name="Title 1"/>
          <p:cNvSpPr txBox="1">
            <a:spLocks/>
          </p:cNvSpPr>
          <p:nvPr/>
        </p:nvSpPr>
        <p:spPr>
          <a:xfrm>
            <a:off x="10224747" y="4107543"/>
            <a:ext cx="175493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latin typeface="Arial-Rounded" pitchFamily="34" charset="0"/>
                <a:ea typeface="Arial-Rounded" pitchFamily="34" charset="0"/>
                <a:cs typeface="Arial-Rounded" pitchFamily="34" charset="0"/>
              </a:rPr>
              <a:t>chùm</a:t>
            </a:r>
          </a:p>
        </p:txBody>
      </p:sp>
      <p:sp>
        <p:nvSpPr>
          <p:cNvPr id="69" name="Title 1"/>
          <p:cNvSpPr txBox="1">
            <a:spLocks/>
          </p:cNvSpPr>
          <p:nvPr/>
        </p:nvSpPr>
        <p:spPr>
          <a:xfrm>
            <a:off x="177788" y="5145312"/>
            <a:ext cx="175493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latin typeface="Arial-Rounded" pitchFamily="34" charset="0"/>
                <a:ea typeface="Arial-Rounded" pitchFamily="34" charset="0"/>
                <a:cs typeface="Arial-Rounded" pitchFamily="34" charset="0"/>
              </a:rPr>
              <a:t>tai</a:t>
            </a:r>
          </a:p>
        </p:txBody>
      </p:sp>
      <p:sp>
        <p:nvSpPr>
          <p:cNvPr id="75" name="Title 1"/>
          <p:cNvSpPr txBox="1">
            <a:spLocks/>
          </p:cNvSpPr>
          <p:nvPr/>
        </p:nvSpPr>
        <p:spPr>
          <a:xfrm>
            <a:off x="1829531" y="5145312"/>
            <a:ext cx="175493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latin typeface="Arial-Rounded" pitchFamily="34" charset="0"/>
                <a:ea typeface="Arial-Rounded" pitchFamily="34" charset="0"/>
                <a:cs typeface="Arial-Rounded" pitchFamily="34" charset="0"/>
              </a:rPr>
              <a:t>hãy</a:t>
            </a:r>
          </a:p>
        </p:txBody>
      </p:sp>
      <p:sp>
        <p:nvSpPr>
          <p:cNvPr id="76" name="Title 1"/>
          <p:cNvSpPr txBox="1">
            <a:spLocks/>
          </p:cNvSpPr>
          <p:nvPr/>
        </p:nvSpPr>
        <p:spPr>
          <a:xfrm>
            <a:off x="3520445" y="5145312"/>
            <a:ext cx="175493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latin typeface="Arial-Rounded" pitchFamily="34" charset="0"/>
                <a:ea typeface="Arial-Rounded" pitchFamily="34" charset="0"/>
                <a:cs typeface="Arial-Rounded" pitchFamily="34" charset="0"/>
              </a:rPr>
              <a:t>đấy</a:t>
            </a:r>
          </a:p>
        </p:txBody>
      </p:sp>
      <p:sp>
        <p:nvSpPr>
          <p:cNvPr id="77" name="Title 1"/>
          <p:cNvSpPr txBox="1">
            <a:spLocks/>
          </p:cNvSpPr>
          <p:nvPr/>
        </p:nvSpPr>
        <p:spPr>
          <a:xfrm>
            <a:off x="5196845" y="5145312"/>
            <a:ext cx="175493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latin typeface="Arial-Rounded" pitchFamily="34" charset="0"/>
                <a:ea typeface="Arial-Rounded" pitchFamily="34" charset="0"/>
                <a:cs typeface="Arial-Rounded" pitchFamily="34" charset="0"/>
              </a:rPr>
              <a:t>hỏi</a:t>
            </a:r>
          </a:p>
        </p:txBody>
      </p:sp>
      <p:sp>
        <p:nvSpPr>
          <p:cNvPr id="78" name="Title 1"/>
          <p:cNvSpPr txBox="1">
            <a:spLocks/>
          </p:cNvSpPr>
          <p:nvPr/>
        </p:nvSpPr>
        <p:spPr>
          <a:xfrm>
            <a:off x="6887759" y="5145312"/>
            <a:ext cx="175493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latin typeface="Arial-Rounded" pitchFamily="34" charset="0"/>
                <a:ea typeface="Arial-Rounded" pitchFamily="34" charset="0"/>
                <a:cs typeface="Arial-Rounded" pitchFamily="34" charset="0"/>
              </a:rPr>
              <a:t>hội</a:t>
            </a:r>
          </a:p>
        </p:txBody>
      </p:sp>
      <p:sp>
        <p:nvSpPr>
          <p:cNvPr id="79" name="Title 1"/>
          <p:cNvSpPr txBox="1">
            <a:spLocks/>
          </p:cNvSpPr>
          <p:nvPr/>
        </p:nvSpPr>
        <p:spPr>
          <a:xfrm>
            <a:off x="8549645" y="5145312"/>
            <a:ext cx="175493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latin typeface="Arial-Rounded" pitchFamily="34" charset="0"/>
                <a:ea typeface="Arial-Rounded" pitchFamily="34" charset="0"/>
                <a:cs typeface="Arial-Rounded" pitchFamily="34" charset="0"/>
              </a:rPr>
              <a:t>khơi</a:t>
            </a:r>
          </a:p>
        </p:txBody>
      </p:sp>
    </p:spTree>
    <p:extLst>
      <p:ext uri="{BB962C8B-B14F-4D97-AF65-F5344CB8AC3E}">
        <p14:creationId xmlns:p14="http://schemas.microsoft.com/office/powerpoint/2010/main" val="1533710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580">
                                          <p:stCondLst>
                                            <p:cond delay="0"/>
                                          </p:stCondLst>
                                        </p:cTn>
                                        <p:tgtEl>
                                          <p:spTgt spid="28"/>
                                        </p:tgtEl>
                                      </p:cBhvr>
                                    </p:animEffect>
                                    <p:anim calcmode="lin" valueType="num">
                                      <p:cBhvr>
                                        <p:cTn id="8"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13" dur="26">
                                          <p:stCondLst>
                                            <p:cond delay="650"/>
                                          </p:stCondLst>
                                        </p:cTn>
                                        <p:tgtEl>
                                          <p:spTgt spid="28"/>
                                        </p:tgtEl>
                                      </p:cBhvr>
                                      <p:to x="100000" y="60000"/>
                                    </p:animScale>
                                    <p:animScale>
                                      <p:cBhvr>
                                        <p:cTn id="14" dur="166" decel="50000">
                                          <p:stCondLst>
                                            <p:cond delay="676"/>
                                          </p:stCondLst>
                                        </p:cTn>
                                        <p:tgtEl>
                                          <p:spTgt spid="28"/>
                                        </p:tgtEl>
                                      </p:cBhvr>
                                      <p:to x="100000" y="100000"/>
                                    </p:animScale>
                                    <p:animScale>
                                      <p:cBhvr>
                                        <p:cTn id="15" dur="26">
                                          <p:stCondLst>
                                            <p:cond delay="1312"/>
                                          </p:stCondLst>
                                        </p:cTn>
                                        <p:tgtEl>
                                          <p:spTgt spid="28"/>
                                        </p:tgtEl>
                                      </p:cBhvr>
                                      <p:to x="100000" y="80000"/>
                                    </p:animScale>
                                    <p:animScale>
                                      <p:cBhvr>
                                        <p:cTn id="16" dur="166" decel="50000">
                                          <p:stCondLst>
                                            <p:cond delay="1338"/>
                                          </p:stCondLst>
                                        </p:cTn>
                                        <p:tgtEl>
                                          <p:spTgt spid="28"/>
                                        </p:tgtEl>
                                      </p:cBhvr>
                                      <p:to x="100000" y="100000"/>
                                    </p:animScale>
                                    <p:animScale>
                                      <p:cBhvr>
                                        <p:cTn id="17" dur="26">
                                          <p:stCondLst>
                                            <p:cond delay="1642"/>
                                          </p:stCondLst>
                                        </p:cTn>
                                        <p:tgtEl>
                                          <p:spTgt spid="28"/>
                                        </p:tgtEl>
                                      </p:cBhvr>
                                      <p:to x="100000" y="90000"/>
                                    </p:animScale>
                                    <p:animScale>
                                      <p:cBhvr>
                                        <p:cTn id="18" dur="166" decel="50000">
                                          <p:stCondLst>
                                            <p:cond delay="1668"/>
                                          </p:stCondLst>
                                        </p:cTn>
                                        <p:tgtEl>
                                          <p:spTgt spid="28"/>
                                        </p:tgtEl>
                                      </p:cBhvr>
                                      <p:to x="100000" y="100000"/>
                                    </p:animScale>
                                    <p:animScale>
                                      <p:cBhvr>
                                        <p:cTn id="19" dur="26">
                                          <p:stCondLst>
                                            <p:cond delay="1808"/>
                                          </p:stCondLst>
                                        </p:cTn>
                                        <p:tgtEl>
                                          <p:spTgt spid="28"/>
                                        </p:tgtEl>
                                      </p:cBhvr>
                                      <p:to x="100000" y="95000"/>
                                    </p:animScale>
                                    <p:animScale>
                                      <p:cBhvr>
                                        <p:cTn id="20" dur="166" decel="50000">
                                          <p:stCondLst>
                                            <p:cond delay="1834"/>
                                          </p:stCondLst>
                                        </p:cTn>
                                        <p:tgtEl>
                                          <p:spTgt spid="28"/>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wipe(down)">
                                      <p:cBhvr>
                                        <p:cTn id="23" dur="580">
                                          <p:stCondLst>
                                            <p:cond delay="0"/>
                                          </p:stCondLst>
                                        </p:cTn>
                                        <p:tgtEl>
                                          <p:spTgt spid="32"/>
                                        </p:tgtEl>
                                      </p:cBhvr>
                                    </p:animEffect>
                                    <p:anim calcmode="lin" valueType="num">
                                      <p:cBhvr>
                                        <p:cTn id="24"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29" dur="26">
                                          <p:stCondLst>
                                            <p:cond delay="650"/>
                                          </p:stCondLst>
                                        </p:cTn>
                                        <p:tgtEl>
                                          <p:spTgt spid="32"/>
                                        </p:tgtEl>
                                      </p:cBhvr>
                                      <p:to x="100000" y="60000"/>
                                    </p:animScale>
                                    <p:animScale>
                                      <p:cBhvr>
                                        <p:cTn id="30" dur="166" decel="50000">
                                          <p:stCondLst>
                                            <p:cond delay="676"/>
                                          </p:stCondLst>
                                        </p:cTn>
                                        <p:tgtEl>
                                          <p:spTgt spid="32"/>
                                        </p:tgtEl>
                                      </p:cBhvr>
                                      <p:to x="100000" y="100000"/>
                                    </p:animScale>
                                    <p:animScale>
                                      <p:cBhvr>
                                        <p:cTn id="31" dur="26">
                                          <p:stCondLst>
                                            <p:cond delay="1312"/>
                                          </p:stCondLst>
                                        </p:cTn>
                                        <p:tgtEl>
                                          <p:spTgt spid="32"/>
                                        </p:tgtEl>
                                      </p:cBhvr>
                                      <p:to x="100000" y="80000"/>
                                    </p:animScale>
                                    <p:animScale>
                                      <p:cBhvr>
                                        <p:cTn id="32" dur="166" decel="50000">
                                          <p:stCondLst>
                                            <p:cond delay="1338"/>
                                          </p:stCondLst>
                                        </p:cTn>
                                        <p:tgtEl>
                                          <p:spTgt spid="32"/>
                                        </p:tgtEl>
                                      </p:cBhvr>
                                      <p:to x="100000" y="100000"/>
                                    </p:animScale>
                                    <p:animScale>
                                      <p:cBhvr>
                                        <p:cTn id="33" dur="26">
                                          <p:stCondLst>
                                            <p:cond delay="1642"/>
                                          </p:stCondLst>
                                        </p:cTn>
                                        <p:tgtEl>
                                          <p:spTgt spid="32"/>
                                        </p:tgtEl>
                                      </p:cBhvr>
                                      <p:to x="100000" y="90000"/>
                                    </p:animScale>
                                    <p:animScale>
                                      <p:cBhvr>
                                        <p:cTn id="34" dur="166" decel="50000">
                                          <p:stCondLst>
                                            <p:cond delay="1668"/>
                                          </p:stCondLst>
                                        </p:cTn>
                                        <p:tgtEl>
                                          <p:spTgt spid="32"/>
                                        </p:tgtEl>
                                      </p:cBhvr>
                                      <p:to x="100000" y="100000"/>
                                    </p:animScale>
                                    <p:animScale>
                                      <p:cBhvr>
                                        <p:cTn id="35" dur="26">
                                          <p:stCondLst>
                                            <p:cond delay="1808"/>
                                          </p:stCondLst>
                                        </p:cTn>
                                        <p:tgtEl>
                                          <p:spTgt spid="32"/>
                                        </p:tgtEl>
                                      </p:cBhvr>
                                      <p:to x="100000" y="95000"/>
                                    </p:animScale>
                                    <p:animScale>
                                      <p:cBhvr>
                                        <p:cTn id="36" dur="166" decel="50000">
                                          <p:stCondLst>
                                            <p:cond delay="1834"/>
                                          </p:stCondLst>
                                        </p:cTn>
                                        <p:tgtEl>
                                          <p:spTgt spid="32"/>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wipe(left)">
                                      <p:cBhvr>
                                        <p:cTn id="41" dur="1000"/>
                                        <p:tgtEl>
                                          <p:spTgt spid="5"/>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27"/>
                                        </p:tgtEl>
                                        <p:attrNameLst>
                                          <p:attrName>style.visibility</p:attrName>
                                        </p:attrNameLst>
                                      </p:cBhvr>
                                      <p:to>
                                        <p:strVal val="visible"/>
                                      </p:to>
                                    </p:set>
                                    <p:animEffect transition="in" filter="fade">
                                      <p:cBhvr>
                                        <p:cTn id="46" dur="500"/>
                                        <p:tgtEl>
                                          <p:spTgt spid="27"/>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8"/>
                                        </p:tgtEl>
                                        <p:attrNameLst>
                                          <p:attrName>style.visibility</p:attrName>
                                        </p:attrNameLst>
                                      </p:cBhvr>
                                      <p:to>
                                        <p:strVal val="visible"/>
                                      </p:to>
                                    </p:set>
                                    <p:animEffect transition="in" filter="fade">
                                      <p:cBhvr>
                                        <p:cTn id="51" dur="500"/>
                                        <p:tgtEl>
                                          <p:spTgt spid="8"/>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39"/>
                                        </p:tgtEl>
                                        <p:attrNameLst>
                                          <p:attrName>style.visibility</p:attrName>
                                        </p:attrNameLst>
                                      </p:cBhvr>
                                      <p:to>
                                        <p:strVal val="visible"/>
                                      </p:to>
                                    </p:set>
                                    <p:animEffect transition="in" filter="fade">
                                      <p:cBhvr>
                                        <p:cTn id="56" dur="500"/>
                                        <p:tgtEl>
                                          <p:spTgt spid="39"/>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63"/>
                                        </p:tgtEl>
                                        <p:attrNameLst>
                                          <p:attrName>style.visibility</p:attrName>
                                        </p:attrNameLst>
                                      </p:cBhvr>
                                      <p:to>
                                        <p:strVal val="visible"/>
                                      </p:to>
                                    </p:set>
                                    <p:animEffect transition="in" filter="fade">
                                      <p:cBhvr>
                                        <p:cTn id="61" dur="500"/>
                                        <p:tgtEl>
                                          <p:spTgt spid="63"/>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64"/>
                                        </p:tgtEl>
                                        <p:attrNameLst>
                                          <p:attrName>style.visibility</p:attrName>
                                        </p:attrNameLst>
                                      </p:cBhvr>
                                      <p:to>
                                        <p:strVal val="visible"/>
                                      </p:to>
                                    </p:set>
                                    <p:animEffect transition="in" filter="fade">
                                      <p:cBhvr>
                                        <p:cTn id="66" dur="500"/>
                                        <p:tgtEl>
                                          <p:spTgt spid="64"/>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65"/>
                                        </p:tgtEl>
                                        <p:attrNameLst>
                                          <p:attrName>style.visibility</p:attrName>
                                        </p:attrNameLst>
                                      </p:cBhvr>
                                      <p:to>
                                        <p:strVal val="visible"/>
                                      </p:to>
                                    </p:set>
                                    <p:animEffect transition="in" filter="fade">
                                      <p:cBhvr>
                                        <p:cTn id="71" dur="500"/>
                                        <p:tgtEl>
                                          <p:spTgt spid="65"/>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66"/>
                                        </p:tgtEl>
                                        <p:attrNameLst>
                                          <p:attrName>style.visibility</p:attrName>
                                        </p:attrNameLst>
                                      </p:cBhvr>
                                      <p:to>
                                        <p:strVal val="visible"/>
                                      </p:to>
                                    </p:set>
                                    <p:animEffect transition="in" filter="fade">
                                      <p:cBhvr>
                                        <p:cTn id="76" dur="500"/>
                                        <p:tgtEl>
                                          <p:spTgt spid="66"/>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67"/>
                                        </p:tgtEl>
                                        <p:attrNameLst>
                                          <p:attrName>style.visibility</p:attrName>
                                        </p:attrNameLst>
                                      </p:cBhvr>
                                      <p:to>
                                        <p:strVal val="visible"/>
                                      </p:to>
                                    </p:set>
                                    <p:animEffect transition="in" filter="fade">
                                      <p:cBhvr>
                                        <p:cTn id="81" dur="500"/>
                                        <p:tgtEl>
                                          <p:spTgt spid="67"/>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grpId="0" nodeType="clickEffect">
                                  <p:stCondLst>
                                    <p:cond delay="0"/>
                                  </p:stCondLst>
                                  <p:childTnLst>
                                    <p:set>
                                      <p:cBhvr>
                                        <p:cTn id="85" dur="1" fill="hold">
                                          <p:stCondLst>
                                            <p:cond delay="0"/>
                                          </p:stCondLst>
                                        </p:cTn>
                                        <p:tgtEl>
                                          <p:spTgt spid="68"/>
                                        </p:tgtEl>
                                        <p:attrNameLst>
                                          <p:attrName>style.visibility</p:attrName>
                                        </p:attrNameLst>
                                      </p:cBhvr>
                                      <p:to>
                                        <p:strVal val="visible"/>
                                      </p:to>
                                    </p:set>
                                    <p:animEffect transition="in" filter="fade">
                                      <p:cBhvr>
                                        <p:cTn id="86" dur="500"/>
                                        <p:tgtEl>
                                          <p:spTgt spid="68"/>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grpId="0" nodeType="clickEffect">
                                  <p:stCondLst>
                                    <p:cond delay="0"/>
                                  </p:stCondLst>
                                  <p:childTnLst>
                                    <p:set>
                                      <p:cBhvr>
                                        <p:cTn id="90" dur="1" fill="hold">
                                          <p:stCondLst>
                                            <p:cond delay="0"/>
                                          </p:stCondLst>
                                        </p:cTn>
                                        <p:tgtEl>
                                          <p:spTgt spid="69"/>
                                        </p:tgtEl>
                                        <p:attrNameLst>
                                          <p:attrName>style.visibility</p:attrName>
                                        </p:attrNameLst>
                                      </p:cBhvr>
                                      <p:to>
                                        <p:strVal val="visible"/>
                                      </p:to>
                                    </p:set>
                                    <p:animEffect transition="in" filter="fade">
                                      <p:cBhvr>
                                        <p:cTn id="91" dur="500"/>
                                        <p:tgtEl>
                                          <p:spTgt spid="69"/>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grpId="0" nodeType="clickEffect">
                                  <p:stCondLst>
                                    <p:cond delay="0"/>
                                  </p:stCondLst>
                                  <p:childTnLst>
                                    <p:set>
                                      <p:cBhvr>
                                        <p:cTn id="95" dur="1" fill="hold">
                                          <p:stCondLst>
                                            <p:cond delay="0"/>
                                          </p:stCondLst>
                                        </p:cTn>
                                        <p:tgtEl>
                                          <p:spTgt spid="75"/>
                                        </p:tgtEl>
                                        <p:attrNameLst>
                                          <p:attrName>style.visibility</p:attrName>
                                        </p:attrNameLst>
                                      </p:cBhvr>
                                      <p:to>
                                        <p:strVal val="visible"/>
                                      </p:to>
                                    </p:set>
                                    <p:animEffect transition="in" filter="fade">
                                      <p:cBhvr>
                                        <p:cTn id="96" dur="500"/>
                                        <p:tgtEl>
                                          <p:spTgt spid="75"/>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grpId="0" nodeType="clickEffect">
                                  <p:stCondLst>
                                    <p:cond delay="0"/>
                                  </p:stCondLst>
                                  <p:childTnLst>
                                    <p:set>
                                      <p:cBhvr>
                                        <p:cTn id="100" dur="1" fill="hold">
                                          <p:stCondLst>
                                            <p:cond delay="0"/>
                                          </p:stCondLst>
                                        </p:cTn>
                                        <p:tgtEl>
                                          <p:spTgt spid="76"/>
                                        </p:tgtEl>
                                        <p:attrNameLst>
                                          <p:attrName>style.visibility</p:attrName>
                                        </p:attrNameLst>
                                      </p:cBhvr>
                                      <p:to>
                                        <p:strVal val="visible"/>
                                      </p:to>
                                    </p:set>
                                    <p:animEffect transition="in" filter="fade">
                                      <p:cBhvr>
                                        <p:cTn id="101" dur="500"/>
                                        <p:tgtEl>
                                          <p:spTgt spid="76"/>
                                        </p:tgtEl>
                                      </p:cBhvr>
                                    </p:animEffect>
                                  </p:childTnLst>
                                </p:cTn>
                              </p:par>
                            </p:childTnLst>
                          </p:cTn>
                        </p:par>
                      </p:childTnLst>
                    </p:cTn>
                  </p:par>
                  <p:par>
                    <p:cTn id="102" fill="hold">
                      <p:stCondLst>
                        <p:cond delay="indefinite"/>
                      </p:stCondLst>
                      <p:childTnLst>
                        <p:par>
                          <p:cTn id="103" fill="hold">
                            <p:stCondLst>
                              <p:cond delay="0"/>
                            </p:stCondLst>
                            <p:childTnLst>
                              <p:par>
                                <p:cTn id="104" presetID="10" presetClass="entr" presetSubtype="0" fill="hold" grpId="0" nodeType="clickEffect">
                                  <p:stCondLst>
                                    <p:cond delay="0"/>
                                  </p:stCondLst>
                                  <p:childTnLst>
                                    <p:set>
                                      <p:cBhvr>
                                        <p:cTn id="105" dur="1" fill="hold">
                                          <p:stCondLst>
                                            <p:cond delay="0"/>
                                          </p:stCondLst>
                                        </p:cTn>
                                        <p:tgtEl>
                                          <p:spTgt spid="77"/>
                                        </p:tgtEl>
                                        <p:attrNameLst>
                                          <p:attrName>style.visibility</p:attrName>
                                        </p:attrNameLst>
                                      </p:cBhvr>
                                      <p:to>
                                        <p:strVal val="visible"/>
                                      </p:to>
                                    </p:set>
                                    <p:animEffect transition="in" filter="fade">
                                      <p:cBhvr>
                                        <p:cTn id="106" dur="500"/>
                                        <p:tgtEl>
                                          <p:spTgt spid="77"/>
                                        </p:tgtEl>
                                      </p:cBhvr>
                                    </p:animEffect>
                                  </p:childTnLst>
                                </p:cTn>
                              </p:par>
                            </p:childTnLst>
                          </p:cTn>
                        </p:par>
                      </p:childTnLst>
                    </p:cTn>
                  </p:par>
                  <p:par>
                    <p:cTn id="107" fill="hold">
                      <p:stCondLst>
                        <p:cond delay="indefinite"/>
                      </p:stCondLst>
                      <p:childTnLst>
                        <p:par>
                          <p:cTn id="108" fill="hold">
                            <p:stCondLst>
                              <p:cond delay="0"/>
                            </p:stCondLst>
                            <p:childTnLst>
                              <p:par>
                                <p:cTn id="109" presetID="10" presetClass="entr" presetSubtype="0" fill="hold" grpId="0" nodeType="clickEffect">
                                  <p:stCondLst>
                                    <p:cond delay="0"/>
                                  </p:stCondLst>
                                  <p:childTnLst>
                                    <p:set>
                                      <p:cBhvr>
                                        <p:cTn id="110" dur="1" fill="hold">
                                          <p:stCondLst>
                                            <p:cond delay="0"/>
                                          </p:stCondLst>
                                        </p:cTn>
                                        <p:tgtEl>
                                          <p:spTgt spid="78"/>
                                        </p:tgtEl>
                                        <p:attrNameLst>
                                          <p:attrName>style.visibility</p:attrName>
                                        </p:attrNameLst>
                                      </p:cBhvr>
                                      <p:to>
                                        <p:strVal val="visible"/>
                                      </p:to>
                                    </p:set>
                                    <p:animEffect transition="in" filter="fade">
                                      <p:cBhvr>
                                        <p:cTn id="111" dur="500"/>
                                        <p:tgtEl>
                                          <p:spTgt spid="78"/>
                                        </p:tgtEl>
                                      </p:cBhvr>
                                    </p:animEffect>
                                  </p:childTnLst>
                                </p:cTn>
                              </p:par>
                            </p:childTnLst>
                          </p:cTn>
                        </p:par>
                      </p:childTnLst>
                    </p:cTn>
                  </p:par>
                  <p:par>
                    <p:cTn id="112" fill="hold">
                      <p:stCondLst>
                        <p:cond delay="indefinite"/>
                      </p:stCondLst>
                      <p:childTnLst>
                        <p:par>
                          <p:cTn id="113" fill="hold">
                            <p:stCondLst>
                              <p:cond delay="0"/>
                            </p:stCondLst>
                            <p:childTnLst>
                              <p:par>
                                <p:cTn id="114" presetID="10" presetClass="entr" presetSubtype="0" fill="hold" grpId="0" nodeType="clickEffect">
                                  <p:stCondLst>
                                    <p:cond delay="0"/>
                                  </p:stCondLst>
                                  <p:childTnLst>
                                    <p:set>
                                      <p:cBhvr>
                                        <p:cTn id="115" dur="1" fill="hold">
                                          <p:stCondLst>
                                            <p:cond delay="0"/>
                                          </p:stCondLst>
                                        </p:cTn>
                                        <p:tgtEl>
                                          <p:spTgt spid="79"/>
                                        </p:tgtEl>
                                        <p:attrNameLst>
                                          <p:attrName>style.visibility</p:attrName>
                                        </p:attrNameLst>
                                      </p:cBhvr>
                                      <p:to>
                                        <p:strVal val="visible"/>
                                      </p:to>
                                    </p:set>
                                    <p:animEffect transition="in" filter="fade">
                                      <p:cBhvr>
                                        <p:cTn id="116"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2" grpId="0"/>
      <p:bldP spid="5" grpId="0"/>
      <p:bldP spid="39" grpId="0"/>
      <p:bldP spid="63" grpId="0"/>
      <p:bldP spid="64" grpId="0"/>
      <p:bldP spid="65" grpId="0"/>
      <p:bldP spid="66" grpId="0"/>
      <p:bldP spid="67" grpId="0"/>
      <p:bldP spid="68" grpId="0"/>
      <p:bldP spid="69" grpId="0"/>
      <p:bldP spid="75" grpId="0"/>
      <p:bldP spid="76" grpId="0"/>
      <p:bldP spid="77" grpId="0"/>
      <p:bldP spid="78" grpId="0"/>
      <p:bldP spid="7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p:cNvGrpSpPr/>
          <p:nvPr/>
        </p:nvGrpSpPr>
        <p:grpSpPr>
          <a:xfrm>
            <a:off x="-91281" y="-129989"/>
            <a:ext cx="12253119" cy="6973173"/>
            <a:chOff x="535824" y="-129989"/>
            <a:chExt cx="10904041" cy="6973173"/>
          </a:xfrm>
        </p:grpSpPr>
        <p:pic>
          <p:nvPicPr>
            <p:cNvPr id="3" name="Picture 2"/>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l="1153" t="50000"/>
            <a:stretch/>
          </p:blipFill>
          <p:spPr>
            <a:xfrm>
              <a:off x="1314450" y="0"/>
              <a:ext cx="9459935" cy="6843184"/>
            </a:xfrm>
            <a:prstGeom prst="rect">
              <a:avLst/>
            </a:prstGeom>
          </p:spPr>
        </p:pic>
        <p:pic>
          <p:nvPicPr>
            <p:cNvPr id="4" name="Picture 3"/>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1111" b="85741" l="7000" r="93400"/>
                      </a14:imgEffect>
                    </a14:imgLayer>
                  </a14:imgProps>
                </a:ext>
                <a:ext uri="{28A0092B-C50C-407E-A947-70E740481C1C}">
                  <a14:useLocalDpi xmlns:a14="http://schemas.microsoft.com/office/drawing/2010/main" val="0"/>
                </a:ext>
              </a:extLst>
            </a:blip>
            <a:srcRect l="9138" t="10555" r="8362" b="15833"/>
            <a:stretch/>
          </p:blipFill>
          <p:spPr>
            <a:xfrm>
              <a:off x="993389" y="122156"/>
              <a:ext cx="2967685" cy="2859769"/>
            </a:xfrm>
            <a:prstGeom prst="rect">
              <a:avLst/>
            </a:prstGeom>
          </p:spPr>
        </p:pic>
        <p:pic>
          <p:nvPicPr>
            <p:cNvPr id="5" name="Picture 4"/>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1111" b="85741" l="7000" r="93400"/>
                      </a14:imgEffect>
                    </a14:imgLayer>
                  </a14:imgProps>
                </a:ext>
                <a:ext uri="{28A0092B-C50C-407E-A947-70E740481C1C}">
                  <a14:useLocalDpi xmlns:a14="http://schemas.microsoft.com/office/drawing/2010/main" val="0"/>
                </a:ext>
              </a:extLst>
            </a:blip>
            <a:srcRect l="9138" t="10555" r="8362" b="15833"/>
            <a:stretch/>
          </p:blipFill>
          <p:spPr>
            <a:xfrm>
              <a:off x="3080992" y="150196"/>
              <a:ext cx="2967685" cy="2859769"/>
            </a:xfrm>
            <a:prstGeom prst="rect">
              <a:avLst/>
            </a:prstGeom>
          </p:spPr>
        </p:pic>
        <p:pic>
          <p:nvPicPr>
            <p:cNvPr id="6" name="Picture 5"/>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1111" b="85741" l="7000" r="93400"/>
                      </a14:imgEffect>
                    </a14:imgLayer>
                  </a14:imgProps>
                </a:ext>
                <a:ext uri="{28A0092B-C50C-407E-A947-70E740481C1C}">
                  <a14:useLocalDpi xmlns:a14="http://schemas.microsoft.com/office/drawing/2010/main" val="0"/>
                </a:ext>
              </a:extLst>
            </a:blip>
            <a:srcRect l="9138" t="10555" r="8362" b="15833"/>
            <a:stretch/>
          </p:blipFill>
          <p:spPr>
            <a:xfrm>
              <a:off x="5168595" y="-129989"/>
              <a:ext cx="2967685" cy="2859769"/>
            </a:xfrm>
            <a:prstGeom prst="rect">
              <a:avLst/>
            </a:prstGeom>
          </p:spPr>
        </p:pic>
        <p:pic>
          <p:nvPicPr>
            <p:cNvPr id="7" name="Picture 6"/>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1111" b="85741" l="7000" r="93400"/>
                      </a14:imgEffect>
                    </a14:imgLayer>
                  </a14:imgProps>
                </a:ext>
                <a:ext uri="{28A0092B-C50C-407E-A947-70E740481C1C}">
                  <a14:useLocalDpi xmlns:a14="http://schemas.microsoft.com/office/drawing/2010/main" val="0"/>
                </a:ext>
              </a:extLst>
            </a:blip>
            <a:srcRect l="9138" t="10555" r="8362" b="15833"/>
            <a:stretch/>
          </p:blipFill>
          <p:spPr>
            <a:xfrm>
              <a:off x="8472180" y="327211"/>
              <a:ext cx="2967685" cy="2859769"/>
            </a:xfrm>
            <a:prstGeom prst="rect">
              <a:avLst/>
            </a:prstGeom>
          </p:spPr>
        </p:pic>
        <p:pic>
          <p:nvPicPr>
            <p:cNvPr id="8" name="Picture 7"/>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1111" b="85741" l="7000" r="93400"/>
                      </a14:imgEffect>
                    </a14:imgLayer>
                  </a14:imgProps>
                </a:ext>
                <a:ext uri="{28A0092B-C50C-407E-A947-70E740481C1C}">
                  <a14:useLocalDpi xmlns:a14="http://schemas.microsoft.com/office/drawing/2010/main" val="0"/>
                </a:ext>
              </a:extLst>
            </a:blip>
            <a:srcRect l="9138" t="10555" r="8362" b="15833"/>
            <a:stretch/>
          </p:blipFill>
          <p:spPr>
            <a:xfrm>
              <a:off x="6708024" y="1150856"/>
              <a:ext cx="2967685" cy="2859769"/>
            </a:xfrm>
            <a:prstGeom prst="rect">
              <a:avLst/>
            </a:prstGeom>
          </p:spPr>
        </p:pic>
        <p:pic>
          <p:nvPicPr>
            <p:cNvPr id="9" name="Picture 8"/>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1111" b="85741" l="7000" r="93400"/>
                      </a14:imgEffect>
                    </a14:imgLayer>
                  </a14:imgProps>
                </a:ext>
                <a:ext uri="{28A0092B-C50C-407E-A947-70E740481C1C}">
                  <a14:useLocalDpi xmlns:a14="http://schemas.microsoft.com/office/drawing/2010/main" val="0"/>
                </a:ext>
              </a:extLst>
            </a:blip>
            <a:srcRect l="9138" t="10555" r="8362" b="15833"/>
            <a:stretch/>
          </p:blipFill>
          <p:spPr>
            <a:xfrm>
              <a:off x="7941595" y="2927001"/>
              <a:ext cx="2967685" cy="2859769"/>
            </a:xfrm>
            <a:prstGeom prst="rect">
              <a:avLst/>
            </a:prstGeom>
          </p:spPr>
        </p:pic>
        <p:pic>
          <p:nvPicPr>
            <p:cNvPr id="10" name="Picture 9"/>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1111" b="85741" l="7000" r="93400"/>
                      </a14:imgEffect>
                    </a14:imgLayer>
                  </a14:imgProps>
                </a:ext>
                <a:ext uri="{28A0092B-C50C-407E-A947-70E740481C1C}">
                  <a14:useLocalDpi xmlns:a14="http://schemas.microsoft.com/office/drawing/2010/main" val="0"/>
                </a:ext>
              </a:extLst>
            </a:blip>
            <a:srcRect l="9138" t="10555" r="8362" b="15833"/>
            <a:stretch/>
          </p:blipFill>
          <p:spPr>
            <a:xfrm>
              <a:off x="5858325" y="3233383"/>
              <a:ext cx="2967685" cy="2859769"/>
            </a:xfrm>
            <a:prstGeom prst="rect">
              <a:avLst/>
            </a:prstGeom>
          </p:spPr>
        </p:pic>
        <p:pic>
          <p:nvPicPr>
            <p:cNvPr id="11" name="Picture 10"/>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1111" b="85741" l="7000" r="93400"/>
                      </a14:imgEffect>
                    </a14:imgLayer>
                  </a14:imgProps>
                </a:ext>
                <a:ext uri="{28A0092B-C50C-407E-A947-70E740481C1C}">
                  <a14:useLocalDpi xmlns:a14="http://schemas.microsoft.com/office/drawing/2010/main" val="0"/>
                </a:ext>
              </a:extLst>
            </a:blip>
            <a:srcRect l="9138" t="10555" r="8362" b="15833"/>
            <a:stretch/>
          </p:blipFill>
          <p:spPr>
            <a:xfrm>
              <a:off x="3975998" y="1991708"/>
              <a:ext cx="2967685" cy="2859769"/>
            </a:xfrm>
            <a:prstGeom prst="rect">
              <a:avLst/>
            </a:prstGeom>
          </p:spPr>
        </p:pic>
        <p:pic>
          <p:nvPicPr>
            <p:cNvPr id="12" name="Picture 11"/>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1111" b="85741" l="7000" r="93400"/>
                      </a14:imgEffect>
                    </a14:imgLayer>
                  </a14:imgProps>
                </a:ext>
                <a:ext uri="{28A0092B-C50C-407E-A947-70E740481C1C}">
                  <a14:useLocalDpi xmlns:a14="http://schemas.microsoft.com/office/drawing/2010/main" val="0"/>
                </a:ext>
              </a:extLst>
            </a:blip>
            <a:srcRect l="9138" t="10555" r="8362" b="15833"/>
            <a:stretch/>
          </p:blipFill>
          <p:spPr>
            <a:xfrm>
              <a:off x="535824" y="1933488"/>
              <a:ext cx="2967685" cy="2859769"/>
            </a:xfrm>
            <a:prstGeom prst="rect">
              <a:avLst/>
            </a:prstGeom>
          </p:spPr>
        </p:pic>
        <p:pic>
          <p:nvPicPr>
            <p:cNvPr id="13" name="Picture 12"/>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1111" b="85741" l="7000" r="93400"/>
                      </a14:imgEffect>
                    </a14:imgLayer>
                  </a14:imgProps>
                </a:ext>
                <a:ext uri="{28A0092B-C50C-407E-A947-70E740481C1C}">
                  <a14:useLocalDpi xmlns:a14="http://schemas.microsoft.com/office/drawing/2010/main" val="0"/>
                </a:ext>
              </a:extLst>
            </a:blip>
            <a:srcRect l="9138" t="10555" r="8362" b="15833"/>
            <a:stretch/>
          </p:blipFill>
          <p:spPr>
            <a:xfrm>
              <a:off x="1884771" y="3300035"/>
              <a:ext cx="2967685" cy="2859769"/>
            </a:xfrm>
            <a:prstGeom prst="rect">
              <a:avLst/>
            </a:prstGeom>
          </p:spPr>
        </p:pic>
        <p:pic>
          <p:nvPicPr>
            <p:cNvPr id="30" name="Picture 29">
              <a:hlinkClick r:id="rId6" action="ppaction://hlinksldjump"/>
            </p:cNvPr>
            <p:cNvPicPr>
              <a:picLocks noChangeAspect="1"/>
            </p:cNvPicPr>
            <p:nvPr/>
          </p:nvPicPr>
          <p:blipFill rotWithShape="1">
            <a:blip r:embed="rId7" cstate="print">
              <a:extLst>
                <a:ext uri="{BEBA8EAE-BF5A-486C-A8C5-ECC9F3942E4B}">
                  <a14:imgProps xmlns:a14="http://schemas.microsoft.com/office/drawing/2010/main">
                    <a14:imgLayer r:embed="rId5">
                      <a14:imgEffect>
                        <a14:backgroundRemoval t="15187" b="75294" l="22171" r="70670"/>
                      </a14:imgEffect>
                    </a14:imgLayer>
                  </a14:imgProps>
                </a:ext>
                <a:ext uri="{28A0092B-C50C-407E-A947-70E740481C1C}">
                  <a14:useLocalDpi xmlns:a14="http://schemas.microsoft.com/office/drawing/2010/main" val="0"/>
                </a:ext>
              </a:extLst>
            </a:blip>
            <a:srcRect l="25988" t="28025" r="28912" b="34018"/>
            <a:stretch/>
          </p:blipFill>
          <p:spPr>
            <a:xfrm>
              <a:off x="8286957" y="3319962"/>
              <a:ext cx="2159312" cy="1962681"/>
            </a:xfrm>
            <a:prstGeom prst="rect">
              <a:avLst/>
            </a:prstGeom>
          </p:spPr>
        </p:pic>
        <p:pic>
          <p:nvPicPr>
            <p:cNvPr id="31" name="Picture 30"/>
            <p:cNvPicPr>
              <a:picLocks noChangeAspect="1"/>
            </p:cNvPicPr>
            <p:nvPr/>
          </p:nvPicPr>
          <p:blipFill rotWithShape="1">
            <a:blip r:embed="rId7" cstate="print">
              <a:extLst>
                <a:ext uri="{BEBA8EAE-BF5A-486C-A8C5-ECC9F3942E4B}">
                  <a14:imgProps xmlns:a14="http://schemas.microsoft.com/office/drawing/2010/main">
                    <a14:imgLayer r:embed="rId5">
                      <a14:imgEffect>
                        <a14:backgroundRemoval t="15187" b="75294" l="22171" r="70670"/>
                      </a14:imgEffect>
                    </a14:imgLayer>
                  </a14:imgProps>
                </a:ext>
                <a:ext uri="{28A0092B-C50C-407E-A947-70E740481C1C}">
                  <a14:useLocalDpi xmlns:a14="http://schemas.microsoft.com/office/drawing/2010/main" val="0"/>
                </a:ext>
              </a:extLst>
            </a:blip>
            <a:srcRect l="25988" t="28025" r="28912" b="34018"/>
            <a:stretch/>
          </p:blipFill>
          <p:spPr>
            <a:xfrm>
              <a:off x="8826010" y="753568"/>
              <a:ext cx="2159312" cy="1962681"/>
            </a:xfrm>
            <a:prstGeom prst="rect">
              <a:avLst/>
            </a:prstGeom>
          </p:spPr>
        </p:pic>
        <p:pic>
          <p:nvPicPr>
            <p:cNvPr id="32" name="Picture 31">
              <a:hlinkClick r:id="rId8" action="ppaction://hlinksldjump"/>
            </p:cNvPr>
            <p:cNvPicPr>
              <a:picLocks noChangeAspect="1"/>
            </p:cNvPicPr>
            <p:nvPr/>
          </p:nvPicPr>
          <p:blipFill rotWithShape="1">
            <a:blip r:embed="rId7" cstate="print">
              <a:extLst>
                <a:ext uri="{BEBA8EAE-BF5A-486C-A8C5-ECC9F3942E4B}">
                  <a14:imgProps xmlns:a14="http://schemas.microsoft.com/office/drawing/2010/main">
                    <a14:imgLayer r:embed="rId5">
                      <a14:imgEffect>
                        <a14:backgroundRemoval t="15187" b="75294" l="22171" r="70670"/>
                      </a14:imgEffect>
                    </a14:imgLayer>
                  </a14:imgProps>
                </a:ext>
                <a:ext uri="{28A0092B-C50C-407E-A947-70E740481C1C}">
                  <a14:useLocalDpi xmlns:a14="http://schemas.microsoft.com/office/drawing/2010/main" val="0"/>
                </a:ext>
              </a:extLst>
            </a:blip>
            <a:srcRect l="25988" t="28025" r="28912" b="34018"/>
            <a:stretch/>
          </p:blipFill>
          <p:spPr>
            <a:xfrm>
              <a:off x="7056624" y="1515220"/>
              <a:ext cx="2159312" cy="1962681"/>
            </a:xfrm>
            <a:prstGeom prst="rect">
              <a:avLst/>
            </a:prstGeom>
          </p:spPr>
        </p:pic>
        <p:pic>
          <p:nvPicPr>
            <p:cNvPr id="33" name="Picture 32">
              <a:hlinkClick r:id="rId9" action="ppaction://hlinksldjump"/>
            </p:cNvPr>
            <p:cNvPicPr>
              <a:picLocks noChangeAspect="1"/>
            </p:cNvPicPr>
            <p:nvPr/>
          </p:nvPicPr>
          <p:blipFill rotWithShape="1">
            <a:blip r:embed="rId7" cstate="print">
              <a:extLst>
                <a:ext uri="{BEBA8EAE-BF5A-486C-A8C5-ECC9F3942E4B}">
                  <a14:imgProps xmlns:a14="http://schemas.microsoft.com/office/drawing/2010/main">
                    <a14:imgLayer r:embed="rId5">
                      <a14:imgEffect>
                        <a14:backgroundRemoval t="15187" b="75294" l="22171" r="70670"/>
                      </a14:imgEffect>
                    </a14:imgLayer>
                  </a14:imgProps>
                </a:ext>
                <a:ext uri="{28A0092B-C50C-407E-A947-70E740481C1C}">
                  <a14:useLocalDpi xmlns:a14="http://schemas.microsoft.com/office/drawing/2010/main" val="0"/>
                </a:ext>
              </a:extLst>
            </a:blip>
            <a:srcRect l="25988" t="28025" r="28912" b="34018"/>
            <a:stretch/>
          </p:blipFill>
          <p:spPr>
            <a:xfrm>
              <a:off x="4362459" y="2455763"/>
              <a:ext cx="2159312" cy="1962681"/>
            </a:xfrm>
            <a:prstGeom prst="rect">
              <a:avLst/>
            </a:prstGeom>
          </p:spPr>
        </p:pic>
        <p:pic>
          <p:nvPicPr>
            <p:cNvPr id="34" name="Picture 33">
              <a:hlinkClick r:id="rId10" action="ppaction://hlinksldjump"/>
            </p:cNvPr>
            <p:cNvPicPr>
              <a:picLocks noChangeAspect="1"/>
            </p:cNvPicPr>
            <p:nvPr/>
          </p:nvPicPr>
          <p:blipFill rotWithShape="1">
            <a:blip r:embed="rId7" cstate="print">
              <a:extLst>
                <a:ext uri="{BEBA8EAE-BF5A-486C-A8C5-ECC9F3942E4B}">
                  <a14:imgProps xmlns:a14="http://schemas.microsoft.com/office/drawing/2010/main">
                    <a14:imgLayer r:embed="rId5">
                      <a14:imgEffect>
                        <a14:backgroundRemoval t="15187" b="75294" l="22171" r="70670"/>
                      </a14:imgEffect>
                    </a14:imgLayer>
                  </a14:imgProps>
                </a:ext>
                <a:ext uri="{28A0092B-C50C-407E-A947-70E740481C1C}">
                  <a14:useLocalDpi xmlns:a14="http://schemas.microsoft.com/office/drawing/2010/main" val="0"/>
                </a:ext>
              </a:extLst>
            </a:blip>
            <a:srcRect l="25988" t="28025" r="28912" b="34018"/>
            <a:stretch/>
          </p:blipFill>
          <p:spPr>
            <a:xfrm>
              <a:off x="2203147" y="3748578"/>
              <a:ext cx="2159312" cy="1962681"/>
            </a:xfrm>
            <a:prstGeom prst="rect">
              <a:avLst/>
            </a:prstGeom>
          </p:spPr>
        </p:pic>
        <p:pic>
          <p:nvPicPr>
            <p:cNvPr id="35" name="Picture 34"/>
            <p:cNvPicPr>
              <a:picLocks noChangeAspect="1"/>
            </p:cNvPicPr>
            <p:nvPr/>
          </p:nvPicPr>
          <p:blipFill rotWithShape="1">
            <a:blip r:embed="rId7" cstate="print">
              <a:extLst>
                <a:ext uri="{BEBA8EAE-BF5A-486C-A8C5-ECC9F3942E4B}">
                  <a14:imgProps xmlns:a14="http://schemas.microsoft.com/office/drawing/2010/main">
                    <a14:imgLayer r:embed="rId5">
                      <a14:imgEffect>
                        <a14:backgroundRemoval t="15187" b="75294" l="22171" r="70670"/>
                      </a14:imgEffect>
                    </a14:imgLayer>
                  </a14:imgProps>
                </a:ext>
                <a:ext uri="{28A0092B-C50C-407E-A947-70E740481C1C}">
                  <a14:useLocalDpi xmlns:a14="http://schemas.microsoft.com/office/drawing/2010/main" val="0"/>
                </a:ext>
              </a:extLst>
            </a:blip>
            <a:srcRect l="25988" t="28025" r="28912" b="34018"/>
            <a:stretch/>
          </p:blipFill>
          <p:spPr>
            <a:xfrm>
              <a:off x="6178836" y="3600707"/>
              <a:ext cx="2159312" cy="1962681"/>
            </a:xfrm>
            <a:prstGeom prst="rect">
              <a:avLst/>
            </a:prstGeom>
          </p:spPr>
        </p:pic>
        <p:pic>
          <p:nvPicPr>
            <p:cNvPr id="36" name="Picture 35"/>
            <p:cNvPicPr>
              <a:picLocks noChangeAspect="1"/>
            </p:cNvPicPr>
            <p:nvPr/>
          </p:nvPicPr>
          <p:blipFill rotWithShape="1">
            <a:blip r:embed="rId7" cstate="print">
              <a:extLst>
                <a:ext uri="{BEBA8EAE-BF5A-486C-A8C5-ECC9F3942E4B}">
                  <a14:imgProps xmlns:a14="http://schemas.microsoft.com/office/drawing/2010/main">
                    <a14:imgLayer r:embed="rId5">
                      <a14:imgEffect>
                        <a14:backgroundRemoval t="15187" b="75294" l="22171" r="70670"/>
                      </a14:imgEffect>
                    </a14:imgLayer>
                  </a14:imgProps>
                </a:ext>
                <a:ext uri="{28A0092B-C50C-407E-A947-70E740481C1C}">
                  <a14:useLocalDpi xmlns:a14="http://schemas.microsoft.com/office/drawing/2010/main" val="0"/>
                </a:ext>
              </a:extLst>
            </a:blip>
            <a:srcRect l="25988" t="28025" r="28912" b="34018"/>
            <a:stretch/>
          </p:blipFill>
          <p:spPr>
            <a:xfrm>
              <a:off x="5517758" y="282816"/>
              <a:ext cx="2159312" cy="1962681"/>
            </a:xfrm>
            <a:prstGeom prst="rect">
              <a:avLst/>
            </a:prstGeom>
          </p:spPr>
        </p:pic>
        <p:pic>
          <p:nvPicPr>
            <p:cNvPr id="37" name="Picture 36">
              <a:hlinkClick r:id="rId11" action="ppaction://hlinksldjump"/>
            </p:cNvPr>
            <p:cNvPicPr>
              <a:picLocks noChangeAspect="1"/>
            </p:cNvPicPr>
            <p:nvPr/>
          </p:nvPicPr>
          <p:blipFill rotWithShape="1">
            <a:blip r:embed="rId7" cstate="print">
              <a:extLst>
                <a:ext uri="{BEBA8EAE-BF5A-486C-A8C5-ECC9F3942E4B}">
                  <a14:imgProps xmlns:a14="http://schemas.microsoft.com/office/drawing/2010/main">
                    <a14:imgLayer r:embed="rId5">
                      <a14:imgEffect>
                        <a14:backgroundRemoval t="15187" b="75294" l="22171" r="70670"/>
                      </a14:imgEffect>
                    </a14:imgLayer>
                  </a14:imgProps>
                </a:ext>
                <a:ext uri="{28A0092B-C50C-407E-A947-70E740481C1C}">
                  <a14:useLocalDpi xmlns:a14="http://schemas.microsoft.com/office/drawing/2010/main" val="0"/>
                </a:ext>
              </a:extLst>
            </a:blip>
            <a:srcRect l="25988" t="28025" r="28912" b="34018"/>
            <a:stretch/>
          </p:blipFill>
          <p:spPr>
            <a:xfrm>
              <a:off x="3431627" y="644846"/>
              <a:ext cx="2159312" cy="1962681"/>
            </a:xfrm>
            <a:prstGeom prst="rect">
              <a:avLst/>
            </a:prstGeom>
          </p:spPr>
        </p:pic>
        <p:pic>
          <p:nvPicPr>
            <p:cNvPr id="38" name="Picture 37"/>
            <p:cNvPicPr>
              <a:picLocks noChangeAspect="1"/>
            </p:cNvPicPr>
            <p:nvPr/>
          </p:nvPicPr>
          <p:blipFill rotWithShape="1">
            <a:blip r:embed="rId7" cstate="print">
              <a:extLst>
                <a:ext uri="{BEBA8EAE-BF5A-486C-A8C5-ECC9F3942E4B}">
                  <a14:imgProps xmlns:a14="http://schemas.microsoft.com/office/drawing/2010/main">
                    <a14:imgLayer r:embed="rId5">
                      <a14:imgEffect>
                        <a14:backgroundRemoval t="15187" b="75294" l="22171" r="70670"/>
                      </a14:imgEffect>
                    </a14:imgLayer>
                  </a14:imgProps>
                </a:ext>
                <a:ext uri="{28A0092B-C50C-407E-A947-70E740481C1C}">
                  <a14:useLocalDpi xmlns:a14="http://schemas.microsoft.com/office/drawing/2010/main" val="0"/>
                </a:ext>
              </a:extLst>
            </a:blip>
            <a:srcRect l="25988" t="28025" r="28912" b="34018"/>
            <a:stretch/>
          </p:blipFill>
          <p:spPr>
            <a:xfrm>
              <a:off x="1345973" y="514857"/>
              <a:ext cx="2159312" cy="1962681"/>
            </a:xfrm>
            <a:prstGeom prst="rect">
              <a:avLst/>
            </a:prstGeom>
          </p:spPr>
        </p:pic>
        <p:pic>
          <p:nvPicPr>
            <p:cNvPr id="39" name="Picture 38"/>
            <p:cNvPicPr>
              <a:picLocks noChangeAspect="1"/>
            </p:cNvPicPr>
            <p:nvPr/>
          </p:nvPicPr>
          <p:blipFill rotWithShape="1">
            <a:blip r:embed="rId7" cstate="print">
              <a:extLst>
                <a:ext uri="{BEBA8EAE-BF5A-486C-A8C5-ECC9F3942E4B}">
                  <a14:imgProps xmlns:a14="http://schemas.microsoft.com/office/drawing/2010/main">
                    <a14:imgLayer r:embed="rId5">
                      <a14:imgEffect>
                        <a14:backgroundRemoval t="15187" b="75294" l="22171" r="70670"/>
                      </a14:imgEffect>
                    </a14:imgLayer>
                  </a14:imgProps>
                </a:ext>
                <a:ext uri="{28A0092B-C50C-407E-A947-70E740481C1C}">
                  <a14:useLocalDpi xmlns:a14="http://schemas.microsoft.com/office/drawing/2010/main" val="0"/>
                </a:ext>
              </a:extLst>
            </a:blip>
            <a:srcRect l="25988" t="28025" r="28912" b="34018"/>
            <a:stretch/>
          </p:blipFill>
          <p:spPr>
            <a:xfrm>
              <a:off x="881625" y="2318694"/>
              <a:ext cx="2159312" cy="1962681"/>
            </a:xfrm>
            <a:prstGeom prst="rect">
              <a:avLst/>
            </a:prstGeom>
          </p:spPr>
        </p:pic>
      </p:grpSp>
      <p:sp>
        <p:nvSpPr>
          <p:cNvPr id="14" name="Title 1"/>
          <p:cNvSpPr txBox="1">
            <a:spLocks/>
          </p:cNvSpPr>
          <p:nvPr/>
        </p:nvSpPr>
        <p:spPr>
          <a:xfrm>
            <a:off x="1494940" y="1239192"/>
            <a:ext cx="1273841"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chemeClr val="bg1"/>
                </a:solidFill>
                <a:latin typeface="Arial-Rounded" pitchFamily="34" charset="0"/>
                <a:ea typeface="Arial-Rounded" pitchFamily="34" charset="0"/>
                <a:cs typeface="Arial-Rounded" pitchFamily="34" charset="0"/>
              </a:rPr>
              <a:t>chói</a:t>
            </a:r>
          </a:p>
          <a:p>
            <a:pPr algn="ctr"/>
            <a:r>
              <a:rPr lang="en-US">
                <a:solidFill>
                  <a:schemeClr val="bg1"/>
                </a:solidFill>
                <a:latin typeface="Arial-Rounded" pitchFamily="34" charset="0"/>
                <a:ea typeface="Arial-Rounded" pitchFamily="34" charset="0"/>
                <a:cs typeface="Arial-Rounded" pitchFamily="34" charset="0"/>
              </a:rPr>
              <a:t>lọi</a:t>
            </a:r>
          </a:p>
        </p:txBody>
      </p:sp>
      <p:sp>
        <p:nvSpPr>
          <p:cNvPr id="16" name="Oval 15"/>
          <p:cNvSpPr/>
          <p:nvPr/>
        </p:nvSpPr>
        <p:spPr>
          <a:xfrm>
            <a:off x="2042319" y="4018849"/>
            <a:ext cx="400751" cy="400751"/>
          </a:xfrm>
          <a:prstGeom prst="ellipse">
            <a:avLst/>
          </a:prstGeom>
          <a:solidFill>
            <a:srgbClr val="71D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000" b="1">
                <a:solidFill>
                  <a:schemeClr val="tx1"/>
                </a:solidFill>
                <a:latin typeface=".VnArial" pitchFamily="34" charset="0"/>
              </a:rPr>
              <a:t>8</a:t>
            </a:r>
          </a:p>
        </p:txBody>
      </p:sp>
      <p:sp>
        <p:nvSpPr>
          <p:cNvPr id="17" name="Oval 16"/>
          <p:cNvSpPr/>
          <p:nvPr/>
        </p:nvSpPr>
        <p:spPr>
          <a:xfrm>
            <a:off x="6670768" y="3790249"/>
            <a:ext cx="400751" cy="400751"/>
          </a:xfrm>
          <a:prstGeom prst="ellipse">
            <a:avLst/>
          </a:prstGeom>
          <a:solidFill>
            <a:srgbClr val="71D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000" b="1">
                <a:solidFill>
                  <a:schemeClr val="tx1"/>
                </a:solidFill>
                <a:latin typeface=".VnArial" pitchFamily="34" charset="0"/>
              </a:rPr>
              <a:t>6</a:t>
            </a:r>
          </a:p>
        </p:txBody>
      </p:sp>
      <p:sp>
        <p:nvSpPr>
          <p:cNvPr id="18" name="Oval 17"/>
          <p:cNvSpPr/>
          <p:nvPr/>
        </p:nvSpPr>
        <p:spPr>
          <a:xfrm>
            <a:off x="8109479" y="1428049"/>
            <a:ext cx="400751" cy="400751"/>
          </a:xfrm>
          <a:prstGeom prst="ellipse">
            <a:avLst/>
          </a:prstGeom>
          <a:solidFill>
            <a:srgbClr val="71D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000" b="1">
                <a:solidFill>
                  <a:schemeClr val="tx1"/>
                </a:solidFill>
                <a:latin typeface=".VnArial" pitchFamily="34" charset="0"/>
              </a:rPr>
              <a:t>5</a:t>
            </a:r>
          </a:p>
        </p:txBody>
      </p:sp>
      <p:sp>
        <p:nvSpPr>
          <p:cNvPr id="19" name="Oval 18"/>
          <p:cNvSpPr/>
          <p:nvPr/>
        </p:nvSpPr>
        <p:spPr>
          <a:xfrm>
            <a:off x="4460968" y="2743200"/>
            <a:ext cx="400751" cy="400751"/>
          </a:xfrm>
          <a:prstGeom prst="ellipse">
            <a:avLst/>
          </a:prstGeom>
          <a:solidFill>
            <a:srgbClr val="71D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000" b="1" dirty="0">
                <a:solidFill>
                  <a:schemeClr val="tx1"/>
                </a:solidFill>
                <a:latin typeface=".VnArial" pitchFamily="34" charset="0"/>
              </a:rPr>
              <a:t>7</a:t>
            </a:r>
          </a:p>
        </p:txBody>
      </p:sp>
      <p:sp>
        <p:nvSpPr>
          <p:cNvPr id="20" name="Oval 19"/>
          <p:cNvSpPr/>
          <p:nvPr/>
        </p:nvSpPr>
        <p:spPr>
          <a:xfrm>
            <a:off x="6178836" y="191269"/>
            <a:ext cx="400751" cy="400751"/>
          </a:xfrm>
          <a:prstGeom prst="ellipse">
            <a:avLst/>
          </a:prstGeom>
          <a:solidFill>
            <a:srgbClr val="71D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000" b="1">
                <a:solidFill>
                  <a:schemeClr val="tx1"/>
                </a:solidFill>
                <a:latin typeface=".VnArial" pitchFamily="34" charset="0"/>
              </a:rPr>
              <a:t>4</a:t>
            </a:r>
          </a:p>
        </p:txBody>
      </p:sp>
      <p:sp>
        <p:nvSpPr>
          <p:cNvPr id="21" name="Oval 20"/>
          <p:cNvSpPr/>
          <p:nvPr/>
        </p:nvSpPr>
        <p:spPr>
          <a:xfrm>
            <a:off x="841045" y="2526136"/>
            <a:ext cx="400751" cy="400751"/>
          </a:xfrm>
          <a:prstGeom prst="ellipse">
            <a:avLst/>
          </a:prstGeom>
          <a:solidFill>
            <a:srgbClr val="71D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000" b="1">
                <a:solidFill>
                  <a:schemeClr val="tx1"/>
                </a:solidFill>
                <a:latin typeface=".VnArial" pitchFamily="34" charset="0"/>
              </a:rPr>
              <a:t>2</a:t>
            </a:r>
          </a:p>
        </p:txBody>
      </p:sp>
      <p:sp>
        <p:nvSpPr>
          <p:cNvPr id="22" name="Oval 21"/>
          <p:cNvSpPr/>
          <p:nvPr/>
        </p:nvSpPr>
        <p:spPr>
          <a:xfrm>
            <a:off x="1345973" y="608167"/>
            <a:ext cx="400751" cy="400751"/>
          </a:xfrm>
          <a:prstGeom prst="ellipse">
            <a:avLst/>
          </a:prstGeom>
          <a:solidFill>
            <a:srgbClr val="71D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000" b="1">
                <a:solidFill>
                  <a:schemeClr val="tx1"/>
                </a:solidFill>
                <a:latin typeface=".VnArial" pitchFamily="34" charset="0"/>
              </a:rPr>
              <a:t>1</a:t>
            </a:r>
          </a:p>
        </p:txBody>
      </p:sp>
      <p:sp>
        <p:nvSpPr>
          <p:cNvPr id="23" name="Oval 22"/>
          <p:cNvSpPr/>
          <p:nvPr/>
        </p:nvSpPr>
        <p:spPr>
          <a:xfrm>
            <a:off x="3664109" y="702350"/>
            <a:ext cx="400751" cy="400751"/>
          </a:xfrm>
          <a:prstGeom prst="ellipse">
            <a:avLst/>
          </a:prstGeom>
          <a:solidFill>
            <a:srgbClr val="71D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000" b="1">
                <a:solidFill>
                  <a:schemeClr val="tx1"/>
                </a:solidFill>
                <a:latin typeface=".VnArial" pitchFamily="34" charset="0"/>
              </a:rPr>
              <a:t>3</a:t>
            </a:r>
          </a:p>
        </p:txBody>
      </p:sp>
      <p:sp>
        <p:nvSpPr>
          <p:cNvPr id="24" name="Title 1"/>
          <p:cNvSpPr txBox="1">
            <a:spLocks/>
          </p:cNvSpPr>
          <p:nvPr/>
        </p:nvSpPr>
        <p:spPr>
          <a:xfrm>
            <a:off x="3774424" y="1279797"/>
            <a:ext cx="119864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err="1">
                <a:solidFill>
                  <a:schemeClr val="bg1"/>
                </a:solidFill>
                <a:latin typeface="Arial-Rounded" pitchFamily="34" charset="0"/>
                <a:ea typeface="Arial-Rounded" pitchFamily="34" charset="0"/>
                <a:cs typeface="Arial-Rounded" pitchFamily="34" charset="0"/>
              </a:rPr>
              <a:t>cày</a:t>
            </a:r>
            <a:endParaRPr lang="en-US" dirty="0">
              <a:solidFill>
                <a:schemeClr val="bg1"/>
              </a:solidFill>
              <a:latin typeface="Arial-Rounded" pitchFamily="34" charset="0"/>
              <a:ea typeface="Arial-Rounded" pitchFamily="34" charset="0"/>
              <a:cs typeface="Arial-Rounded" pitchFamily="34" charset="0"/>
            </a:endParaRPr>
          </a:p>
          <a:p>
            <a:pPr algn="ctr"/>
            <a:r>
              <a:rPr lang="en-US" dirty="0" err="1">
                <a:solidFill>
                  <a:schemeClr val="bg1"/>
                </a:solidFill>
                <a:latin typeface="Arial-Rounded" pitchFamily="34" charset="0"/>
                <a:ea typeface="Arial-Rounded" pitchFamily="34" charset="0"/>
                <a:cs typeface="Arial-Rounded" pitchFamily="34" charset="0"/>
              </a:rPr>
              <a:t>cấy</a:t>
            </a:r>
            <a:endParaRPr lang="en-US" dirty="0">
              <a:solidFill>
                <a:schemeClr val="bg1"/>
              </a:solidFill>
              <a:latin typeface="Arial-Rounded" pitchFamily="34" charset="0"/>
              <a:ea typeface="Arial-Rounded" pitchFamily="34" charset="0"/>
              <a:cs typeface="Arial-Rounded" pitchFamily="34" charset="0"/>
            </a:endParaRPr>
          </a:p>
        </p:txBody>
      </p:sp>
      <p:sp>
        <p:nvSpPr>
          <p:cNvPr id="25" name="Title 1"/>
          <p:cNvSpPr txBox="1">
            <a:spLocks/>
          </p:cNvSpPr>
          <p:nvPr/>
        </p:nvSpPr>
        <p:spPr>
          <a:xfrm>
            <a:off x="899516" y="2972981"/>
            <a:ext cx="1318506"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chemeClr val="bg1"/>
                </a:solidFill>
                <a:latin typeface="Arial-Rounded" pitchFamily="34" charset="0"/>
                <a:ea typeface="Arial-Rounded" pitchFamily="34" charset="0"/>
                <a:cs typeface="Arial-Rounded" pitchFamily="34" charset="0"/>
              </a:rPr>
              <a:t>gió nồm</a:t>
            </a:r>
          </a:p>
        </p:txBody>
      </p:sp>
      <p:sp>
        <p:nvSpPr>
          <p:cNvPr id="26" name="Title 1"/>
          <p:cNvSpPr txBox="1">
            <a:spLocks/>
          </p:cNvSpPr>
          <p:nvPr/>
        </p:nvSpPr>
        <p:spPr>
          <a:xfrm>
            <a:off x="2432735" y="4427959"/>
            <a:ext cx="1318506"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chemeClr val="bg1"/>
                </a:solidFill>
                <a:latin typeface="Arial-Rounded" pitchFamily="34" charset="0"/>
                <a:ea typeface="Arial-Rounded" pitchFamily="34" charset="0"/>
                <a:cs typeface="Arial-Rounded" pitchFamily="34" charset="0"/>
              </a:rPr>
              <a:t>bơi </a:t>
            </a:r>
          </a:p>
          <a:p>
            <a:pPr algn="ctr"/>
            <a:r>
              <a:rPr lang="en-US">
                <a:solidFill>
                  <a:schemeClr val="bg1"/>
                </a:solidFill>
                <a:latin typeface="Arial-Rounded" pitchFamily="34" charset="0"/>
                <a:ea typeface="Arial-Rounded" pitchFamily="34" charset="0"/>
                <a:cs typeface="Arial-Rounded" pitchFamily="34" charset="0"/>
              </a:rPr>
              <a:t>lội</a:t>
            </a:r>
          </a:p>
        </p:txBody>
      </p:sp>
      <p:sp>
        <p:nvSpPr>
          <p:cNvPr id="27" name="Title 1"/>
          <p:cNvSpPr txBox="1">
            <a:spLocks/>
          </p:cNvSpPr>
          <p:nvPr/>
        </p:nvSpPr>
        <p:spPr>
          <a:xfrm>
            <a:off x="4644419" y="2993990"/>
            <a:ext cx="1595393"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chemeClr val="bg1"/>
                </a:solidFill>
                <a:latin typeface="Arial-Rounded" pitchFamily="34" charset="0"/>
                <a:ea typeface="Arial-Rounded" pitchFamily="34" charset="0"/>
                <a:cs typeface="Arial-Rounded" pitchFamily="34" charset="0"/>
              </a:rPr>
              <a:t>lom</a:t>
            </a:r>
          </a:p>
          <a:p>
            <a:pPr algn="ctr"/>
            <a:r>
              <a:rPr lang="en-US">
                <a:solidFill>
                  <a:schemeClr val="bg1"/>
                </a:solidFill>
                <a:latin typeface="Arial-Rounded" pitchFamily="34" charset="0"/>
                <a:ea typeface="Arial-Rounded" pitchFamily="34" charset="0"/>
                <a:cs typeface="Arial-Rounded" pitchFamily="34" charset="0"/>
              </a:rPr>
              <a:t>khom</a:t>
            </a:r>
          </a:p>
        </p:txBody>
      </p:sp>
      <p:sp>
        <p:nvSpPr>
          <p:cNvPr id="28" name="Title 1"/>
          <p:cNvSpPr txBox="1">
            <a:spLocks/>
          </p:cNvSpPr>
          <p:nvPr/>
        </p:nvSpPr>
        <p:spPr>
          <a:xfrm>
            <a:off x="6771526" y="4137026"/>
            <a:ext cx="1595393"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chemeClr val="bg1"/>
                </a:solidFill>
                <a:latin typeface="Arial-Rounded" pitchFamily="34" charset="0"/>
                <a:ea typeface="Arial-Rounded" pitchFamily="34" charset="0"/>
                <a:cs typeface="Arial-Rounded" pitchFamily="34" charset="0"/>
              </a:rPr>
              <a:t>êm </a:t>
            </a:r>
          </a:p>
          <a:p>
            <a:pPr algn="ctr"/>
            <a:r>
              <a:rPr lang="en-US">
                <a:solidFill>
                  <a:schemeClr val="bg1"/>
                </a:solidFill>
                <a:latin typeface="Arial-Rounded" pitchFamily="34" charset="0"/>
                <a:ea typeface="Arial-Rounded" pitchFamily="34" charset="0"/>
                <a:cs typeface="Arial-Rounded" pitchFamily="34" charset="0"/>
              </a:rPr>
              <a:t>đềm</a:t>
            </a:r>
          </a:p>
        </p:txBody>
      </p:sp>
      <p:sp>
        <p:nvSpPr>
          <p:cNvPr id="29" name="Title 1"/>
          <p:cNvSpPr txBox="1">
            <a:spLocks/>
          </p:cNvSpPr>
          <p:nvPr/>
        </p:nvSpPr>
        <p:spPr>
          <a:xfrm>
            <a:off x="5950051" y="909910"/>
            <a:ext cx="1595393"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chemeClr val="bg1"/>
                </a:solidFill>
                <a:latin typeface="Arial-Rounded" pitchFamily="34" charset="0"/>
                <a:ea typeface="Arial-Rounded" pitchFamily="34" charset="0"/>
                <a:cs typeface="Arial-Rounded" pitchFamily="34" charset="0"/>
              </a:rPr>
              <a:t>chúm </a:t>
            </a:r>
          </a:p>
          <a:p>
            <a:pPr algn="ctr"/>
            <a:r>
              <a:rPr lang="en-US">
                <a:solidFill>
                  <a:schemeClr val="bg1"/>
                </a:solidFill>
                <a:latin typeface="Arial-Rounded" pitchFamily="34" charset="0"/>
                <a:ea typeface="Arial-Rounded" pitchFamily="34" charset="0"/>
                <a:cs typeface="Arial-Rounded" pitchFamily="34" charset="0"/>
              </a:rPr>
              <a:t>chím</a:t>
            </a:r>
          </a:p>
        </p:txBody>
      </p:sp>
      <p:sp>
        <p:nvSpPr>
          <p:cNvPr id="40" name="Title 1"/>
          <p:cNvSpPr txBox="1">
            <a:spLocks/>
          </p:cNvSpPr>
          <p:nvPr/>
        </p:nvSpPr>
        <p:spPr>
          <a:xfrm>
            <a:off x="7665706" y="2134388"/>
            <a:ext cx="1595393"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err="1">
                <a:solidFill>
                  <a:schemeClr val="bg1"/>
                </a:solidFill>
                <a:latin typeface="Arial-Rounded" pitchFamily="34" charset="0"/>
                <a:ea typeface="Arial-Rounded" pitchFamily="34" charset="0"/>
                <a:cs typeface="Arial-Rounded" pitchFamily="34" charset="0"/>
              </a:rPr>
              <a:t>ngõ</a:t>
            </a:r>
            <a:r>
              <a:rPr lang="en-US" dirty="0">
                <a:solidFill>
                  <a:schemeClr val="bg1"/>
                </a:solidFill>
                <a:latin typeface="Arial-Rounded" pitchFamily="34" charset="0"/>
                <a:ea typeface="Arial-Rounded" pitchFamily="34" charset="0"/>
                <a:cs typeface="Arial-Rounded" pitchFamily="34" charset="0"/>
              </a:rPr>
              <a:t> </a:t>
            </a:r>
          </a:p>
          <a:p>
            <a:pPr algn="ctr"/>
            <a:r>
              <a:rPr lang="en-US" dirty="0" err="1">
                <a:solidFill>
                  <a:schemeClr val="bg1"/>
                </a:solidFill>
                <a:latin typeface="Arial-Rounded" pitchFamily="34" charset="0"/>
                <a:ea typeface="Arial-Rounded" pitchFamily="34" charset="0"/>
                <a:cs typeface="Arial-Rounded" pitchFamily="34" charset="0"/>
              </a:rPr>
              <a:t>hẻm</a:t>
            </a:r>
            <a:endParaRPr lang="en-US" dirty="0">
              <a:solidFill>
                <a:schemeClr val="bg1"/>
              </a:solidFill>
              <a:latin typeface="Arial-Rounded" pitchFamily="34" charset="0"/>
              <a:ea typeface="Arial-Rounded" pitchFamily="34" charset="0"/>
              <a:cs typeface="Arial-Rounded" pitchFamily="34" charset="0"/>
            </a:endParaRPr>
          </a:p>
        </p:txBody>
      </p:sp>
      <p:sp>
        <p:nvSpPr>
          <p:cNvPr id="41" name="Title 1"/>
          <p:cNvSpPr txBox="1">
            <a:spLocks/>
          </p:cNvSpPr>
          <p:nvPr/>
        </p:nvSpPr>
        <p:spPr>
          <a:xfrm>
            <a:off x="9133726" y="3941429"/>
            <a:ext cx="1595393"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dirty="0" err="1">
                <a:solidFill>
                  <a:schemeClr val="bg1"/>
                </a:solidFill>
                <a:latin typeface="Arial-Rounded" pitchFamily="34" charset="0"/>
                <a:ea typeface="Arial-Rounded" pitchFamily="34" charset="0"/>
                <a:cs typeface="Arial-Rounded" pitchFamily="34" charset="0"/>
              </a:rPr>
              <a:t>bãi</a:t>
            </a:r>
            <a:r>
              <a:rPr lang="en-US" sz="4800" dirty="0">
                <a:solidFill>
                  <a:schemeClr val="bg1"/>
                </a:solidFill>
                <a:latin typeface="Arial-Rounded" pitchFamily="34" charset="0"/>
                <a:ea typeface="Arial-Rounded" pitchFamily="34" charset="0"/>
                <a:cs typeface="Arial-Rounded" pitchFamily="34" charset="0"/>
              </a:rPr>
              <a:t> </a:t>
            </a:r>
          </a:p>
          <a:p>
            <a:pPr algn="ctr"/>
            <a:r>
              <a:rPr lang="en-US" sz="4800" dirty="0" err="1">
                <a:solidFill>
                  <a:schemeClr val="bg1"/>
                </a:solidFill>
                <a:latin typeface="Arial-Rounded" pitchFamily="34" charset="0"/>
                <a:ea typeface="Arial-Rounded" pitchFamily="34" charset="0"/>
                <a:cs typeface="Arial-Rounded" pitchFamily="34" charset="0"/>
              </a:rPr>
              <a:t>bồi</a:t>
            </a:r>
            <a:endParaRPr lang="en-US" sz="4800" dirty="0">
              <a:solidFill>
                <a:schemeClr val="bg1"/>
              </a:solidFill>
              <a:latin typeface="Arial-Rounded" pitchFamily="34" charset="0"/>
              <a:ea typeface="Arial-Rounded" pitchFamily="34" charset="0"/>
              <a:cs typeface="Arial-Rounded" pitchFamily="34" charset="0"/>
            </a:endParaRPr>
          </a:p>
        </p:txBody>
      </p:sp>
      <p:sp>
        <p:nvSpPr>
          <p:cNvPr id="42" name="Title 1"/>
          <p:cNvSpPr txBox="1">
            <a:spLocks/>
          </p:cNvSpPr>
          <p:nvPr/>
        </p:nvSpPr>
        <p:spPr>
          <a:xfrm>
            <a:off x="9662758" y="1336129"/>
            <a:ext cx="1595393"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dirty="0" err="1">
                <a:solidFill>
                  <a:schemeClr val="bg1"/>
                </a:solidFill>
                <a:latin typeface="Arial-Rounded" pitchFamily="34" charset="0"/>
                <a:ea typeface="Arial-Rounded" pitchFamily="34" charset="0"/>
                <a:cs typeface="Arial-Rounded" pitchFamily="34" charset="0"/>
              </a:rPr>
              <a:t>sớm</a:t>
            </a:r>
            <a:r>
              <a:rPr lang="en-US" sz="4800" dirty="0">
                <a:solidFill>
                  <a:schemeClr val="bg1"/>
                </a:solidFill>
                <a:latin typeface="Arial-Rounded" pitchFamily="34" charset="0"/>
                <a:ea typeface="Arial-Rounded" pitchFamily="34" charset="0"/>
                <a:cs typeface="Arial-Rounded" pitchFamily="34" charset="0"/>
              </a:rPr>
              <a:t> </a:t>
            </a:r>
          </a:p>
          <a:p>
            <a:pPr algn="ctr"/>
            <a:r>
              <a:rPr lang="en-US" sz="4800" dirty="0" err="1">
                <a:solidFill>
                  <a:schemeClr val="bg1"/>
                </a:solidFill>
                <a:latin typeface="Arial-Rounded" pitchFamily="34" charset="0"/>
                <a:ea typeface="Arial-Rounded" pitchFamily="34" charset="0"/>
                <a:cs typeface="Arial-Rounded" pitchFamily="34" charset="0"/>
              </a:rPr>
              <a:t>tối</a:t>
            </a:r>
            <a:endParaRPr lang="en-US" sz="4800" dirty="0">
              <a:solidFill>
                <a:schemeClr val="bg1"/>
              </a:solidFill>
              <a:latin typeface="Arial-Rounded" pitchFamily="34" charset="0"/>
              <a:ea typeface="Arial-Rounded" pitchFamily="34" charset="0"/>
              <a:cs typeface="Arial-Rounded" pitchFamily="34" charset="0"/>
            </a:endParaRPr>
          </a:p>
        </p:txBody>
      </p:sp>
      <p:sp>
        <p:nvSpPr>
          <p:cNvPr id="43" name="Oval 42"/>
          <p:cNvSpPr/>
          <p:nvPr/>
        </p:nvSpPr>
        <p:spPr>
          <a:xfrm>
            <a:off x="10175968" y="608167"/>
            <a:ext cx="400751" cy="400751"/>
          </a:xfrm>
          <a:prstGeom prst="ellipse">
            <a:avLst/>
          </a:prstGeom>
          <a:solidFill>
            <a:srgbClr val="71D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000" b="1" dirty="0">
                <a:solidFill>
                  <a:schemeClr val="tx1"/>
                </a:solidFill>
                <a:latin typeface=".VnArial" pitchFamily="34" charset="0"/>
              </a:rPr>
              <a:t>9</a:t>
            </a:r>
          </a:p>
        </p:txBody>
      </p:sp>
      <p:sp>
        <p:nvSpPr>
          <p:cNvPr id="44" name="Oval 43"/>
          <p:cNvSpPr/>
          <p:nvPr/>
        </p:nvSpPr>
        <p:spPr>
          <a:xfrm>
            <a:off x="8671719" y="3485449"/>
            <a:ext cx="758601" cy="400751"/>
          </a:xfrm>
          <a:prstGeom prst="ellipse">
            <a:avLst/>
          </a:prstGeom>
          <a:solidFill>
            <a:srgbClr val="71D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000" b="1">
                <a:solidFill>
                  <a:schemeClr val="tx1"/>
                </a:solidFill>
                <a:latin typeface=".VnArial" pitchFamily="34" charset="0"/>
              </a:rPr>
              <a:t>10</a:t>
            </a:r>
          </a:p>
        </p:txBody>
      </p:sp>
      <p:pic>
        <p:nvPicPr>
          <p:cNvPr id="45" name="Picture 44">
            <a:hlinkClick r:id="rId12" action="ppaction://hlinksldjump"/>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323338" y="5738576"/>
            <a:ext cx="1065886" cy="1119424"/>
          </a:xfrm>
          <a:prstGeom prst="rect">
            <a:avLst/>
          </a:prstGeom>
        </p:spPr>
      </p:pic>
    </p:spTree>
    <p:extLst>
      <p:ext uri="{BB962C8B-B14F-4D97-AF65-F5344CB8AC3E}">
        <p14:creationId xmlns:p14="http://schemas.microsoft.com/office/powerpoint/2010/main" val="25424213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2"/>
                    </p:tgtEl>
                  </p:cond>
                </p:stCondLst>
                <p:endSync evt="end" delay="0">
                  <p:rtn val="all"/>
                </p:endSync>
                <p:childTnLst>
                  <p:par>
                    <p:cTn id="3" fill="hold">
                      <p:stCondLst>
                        <p:cond delay="0"/>
                      </p:stCondLst>
                      <p:childTnLst>
                        <p:par>
                          <p:cTn id="4" fill="hold">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22"/>
                                        </p:tgtEl>
                                        <p:attrNameLst>
                                          <p:attrName>r</p:attrName>
                                        </p:attrNameLst>
                                      </p:cBhvr>
                                    </p:animRot>
                                    <p:animRot by="-240000">
                                      <p:cBhvr>
                                        <p:cTn id="7" dur="200" fill="hold">
                                          <p:stCondLst>
                                            <p:cond delay="200"/>
                                          </p:stCondLst>
                                        </p:cTn>
                                        <p:tgtEl>
                                          <p:spTgt spid="22"/>
                                        </p:tgtEl>
                                        <p:attrNameLst>
                                          <p:attrName>r</p:attrName>
                                        </p:attrNameLst>
                                      </p:cBhvr>
                                    </p:animRot>
                                    <p:animRot by="240000">
                                      <p:cBhvr>
                                        <p:cTn id="8" dur="200" fill="hold">
                                          <p:stCondLst>
                                            <p:cond delay="400"/>
                                          </p:stCondLst>
                                        </p:cTn>
                                        <p:tgtEl>
                                          <p:spTgt spid="22"/>
                                        </p:tgtEl>
                                        <p:attrNameLst>
                                          <p:attrName>r</p:attrName>
                                        </p:attrNameLst>
                                      </p:cBhvr>
                                    </p:animRot>
                                    <p:animRot by="-240000">
                                      <p:cBhvr>
                                        <p:cTn id="9" dur="200" fill="hold">
                                          <p:stCondLst>
                                            <p:cond delay="600"/>
                                          </p:stCondLst>
                                        </p:cTn>
                                        <p:tgtEl>
                                          <p:spTgt spid="22"/>
                                        </p:tgtEl>
                                        <p:attrNameLst>
                                          <p:attrName>r</p:attrName>
                                        </p:attrNameLst>
                                      </p:cBhvr>
                                    </p:animRot>
                                    <p:animRot by="120000">
                                      <p:cBhvr>
                                        <p:cTn id="10" dur="200" fill="hold">
                                          <p:stCondLst>
                                            <p:cond delay="800"/>
                                          </p:stCondLst>
                                        </p:cTn>
                                        <p:tgtEl>
                                          <p:spTgt spid="22"/>
                                        </p:tgtEl>
                                        <p:attrNameLst>
                                          <p:attrName>r</p:attrName>
                                        </p:attrNameLst>
                                      </p:cBhvr>
                                    </p:animRot>
                                  </p:childTnLst>
                                </p:cTn>
                              </p:par>
                            </p:childTnLst>
                          </p:cTn>
                        </p:par>
                        <p:par>
                          <p:cTn id="11" fill="hold">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500"/>
                                        <p:tgtEl>
                                          <p:spTgt spid="14"/>
                                        </p:tgtEl>
                                      </p:cBhvr>
                                    </p:animEffect>
                                  </p:childTnLst>
                                </p:cTn>
                              </p:par>
                            </p:childTnLst>
                          </p:cTn>
                        </p:par>
                      </p:childTnLst>
                    </p:cTn>
                  </p:par>
                </p:childTnLst>
              </p:cTn>
              <p:nextCondLst>
                <p:cond evt="onClick" delay="0">
                  <p:tgtEl>
                    <p:spTgt spid="22"/>
                  </p:tgtEl>
                </p:cond>
              </p:nextCondLst>
            </p:seq>
            <p:seq concurrent="1" nextAc="seek">
              <p:cTn id="15" restart="whenNotActive" fill="hold" evtFilter="cancelBubble" nodeType="interactiveSeq">
                <p:stCondLst>
                  <p:cond evt="onClick" delay="0">
                    <p:tgtEl>
                      <p:spTgt spid="23"/>
                    </p:tgtEl>
                  </p:cond>
                </p:stCondLst>
                <p:endSync evt="end" delay="0">
                  <p:rtn val="all"/>
                </p:endSync>
                <p:childTnLst>
                  <p:par>
                    <p:cTn id="16" fill="hold">
                      <p:stCondLst>
                        <p:cond delay="0"/>
                      </p:stCondLst>
                      <p:childTnLst>
                        <p:par>
                          <p:cTn id="17" fill="hold">
                            <p:stCondLst>
                              <p:cond delay="0"/>
                            </p:stCondLst>
                            <p:childTnLst>
                              <p:par>
                                <p:cTn id="18" presetID="32" presetClass="emph" presetSubtype="0" fill="hold" grpId="0" nodeType="clickEffect">
                                  <p:stCondLst>
                                    <p:cond delay="0"/>
                                  </p:stCondLst>
                                  <p:childTnLst>
                                    <p:animRot by="120000">
                                      <p:cBhvr>
                                        <p:cTn id="19" dur="100" fill="hold">
                                          <p:stCondLst>
                                            <p:cond delay="0"/>
                                          </p:stCondLst>
                                        </p:cTn>
                                        <p:tgtEl>
                                          <p:spTgt spid="23"/>
                                        </p:tgtEl>
                                        <p:attrNameLst>
                                          <p:attrName>r</p:attrName>
                                        </p:attrNameLst>
                                      </p:cBhvr>
                                    </p:animRot>
                                    <p:animRot by="-240000">
                                      <p:cBhvr>
                                        <p:cTn id="20" dur="200" fill="hold">
                                          <p:stCondLst>
                                            <p:cond delay="200"/>
                                          </p:stCondLst>
                                        </p:cTn>
                                        <p:tgtEl>
                                          <p:spTgt spid="23"/>
                                        </p:tgtEl>
                                        <p:attrNameLst>
                                          <p:attrName>r</p:attrName>
                                        </p:attrNameLst>
                                      </p:cBhvr>
                                    </p:animRot>
                                    <p:animRot by="240000">
                                      <p:cBhvr>
                                        <p:cTn id="21" dur="200" fill="hold">
                                          <p:stCondLst>
                                            <p:cond delay="400"/>
                                          </p:stCondLst>
                                        </p:cTn>
                                        <p:tgtEl>
                                          <p:spTgt spid="23"/>
                                        </p:tgtEl>
                                        <p:attrNameLst>
                                          <p:attrName>r</p:attrName>
                                        </p:attrNameLst>
                                      </p:cBhvr>
                                    </p:animRot>
                                    <p:animRot by="-240000">
                                      <p:cBhvr>
                                        <p:cTn id="22" dur="200" fill="hold">
                                          <p:stCondLst>
                                            <p:cond delay="600"/>
                                          </p:stCondLst>
                                        </p:cTn>
                                        <p:tgtEl>
                                          <p:spTgt spid="23"/>
                                        </p:tgtEl>
                                        <p:attrNameLst>
                                          <p:attrName>r</p:attrName>
                                        </p:attrNameLst>
                                      </p:cBhvr>
                                    </p:animRot>
                                    <p:animRot by="120000">
                                      <p:cBhvr>
                                        <p:cTn id="23" dur="200" fill="hold">
                                          <p:stCondLst>
                                            <p:cond delay="800"/>
                                          </p:stCondLst>
                                        </p:cTn>
                                        <p:tgtEl>
                                          <p:spTgt spid="23"/>
                                        </p:tgtEl>
                                        <p:attrNameLst>
                                          <p:attrName>r</p:attrName>
                                        </p:attrNameLst>
                                      </p:cBhvr>
                                    </p:animRot>
                                  </p:childTnLst>
                                </p:cTn>
                              </p:par>
                              <p:par>
                                <p:cTn id="24" presetID="10" presetClass="entr" presetSubtype="0" fill="hold" grpId="0" nodeType="with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fade">
                                      <p:cBhvr>
                                        <p:cTn id="26" dur="500"/>
                                        <p:tgtEl>
                                          <p:spTgt spid="24"/>
                                        </p:tgtEl>
                                      </p:cBhvr>
                                    </p:animEffect>
                                  </p:childTnLst>
                                </p:cTn>
                              </p:par>
                            </p:childTnLst>
                          </p:cTn>
                        </p:par>
                      </p:childTnLst>
                    </p:cTn>
                  </p:par>
                </p:childTnLst>
              </p:cTn>
              <p:nextCondLst>
                <p:cond evt="onClick" delay="0">
                  <p:tgtEl>
                    <p:spTgt spid="23"/>
                  </p:tgtEl>
                </p:cond>
              </p:nextCondLst>
            </p:seq>
            <p:seq concurrent="1" nextAc="seek">
              <p:cTn id="27" restart="whenNotActive" fill="hold" evtFilter="cancelBubble" nodeType="interactiveSeq">
                <p:stCondLst>
                  <p:cond evt="onClick" delay="0">
                    <p:tgtEl>
                      <p:spTgt spid="20"/>
                    </p:tgtEl>
                  </p:cond>
                </p:stCondLst>
                <p:endSync evt="end" delay="0">
                  <p:rtn val="all"/>
                </p:endSync>
                <p:childTnLst>
                  <p:par>
                    <p:cTn id="28" fill="hold">
                      <p:stCondLst>
                        <p:cond delay="0"/>
                      </p:stCondLst>
                      <p:childTnLst>
                        <p:par>
                          <p:cTn id="29" fill="hold">
                            <p:stCondLst>
                              <p:cond delay="0"/>
                            </p:stCondLst>
                            <p:childTnLst>
                              <p:par>
                                <p:cTn id="30" presetID="32" presetClass="emph" presetSubtype="0" fill="hold" grpId="0" nodeType="clickEffect">
                                  <p:stCondLst>
                                    <p:cond delay="0"/>
                                  </p:stCondLst>
                                  <p:childTnLst>
                                    <p:animRot by="120000">
                                      <p:cBhvr>
                                        <p:cTn id="31" dur="100" fill="hold">
                                          <p:stCondLst>
                                            <p:cond delay="0"/>
                                          </p:stCondLst>
                                        </p:cTn>
                                        <p:tgtEl>
                                          <p:spTgt spid="20"/>
                                        </p:tgtEl>
                                        <p:attrNameLst>
                                          <p:attrName>r</p:attrName>
                                        </p:attrNameLst>
                                      </p:cBhvr>
                                    </p:animRot>
                                    <p:animRot by="-240000">
                                      <p:cBhvr>
                                        <p:cTn id="32" dur="200" fill="hold">
                                          <p:stCondLst>
                                            <p:cond delay="200"/>
                                          </p:stCondLst>
                                        </p:cTn>
                                        <p:tgtEl>
                                          <p:spTgt spid="20"/>
                                        </p:tgtEl>
                                        <p:attrNameLst>
                                          <p:attrName>r</p:attrName>
                                        </p:attrNameLst>
                                      </p:cBhvr>
                                    </p:animRot>
                                    <p:animRot by="240000">
                                      <p:cBhvr>
                                        <p:cTn id="33" dur="200" fill="hold">
                                          <p:stCondLst>
                                            <p:cond delay="400"/>
                                          </p:stCondLst>
                                        </p:cTn>
                                        <p:tgtEl>
                                          <p:spTgt spid="20"/>
                                        </p:tgtEl>
                                        <p:attrNameLst>
                                          <p:attrName>r</p:attrName>
                                        </p:attrNameLst>
                                      </p:cBhvr>
                                    </p:animRot>
                                    <p:animRot by="-240000">
                                      <p:cBhvr>
                                        <p:cTn id="34" dur="200" fill="hold">
                                          <p:stCondLst>
                                            <p:cond delay="600"/>
                                          </p:stCondLst>
                                        </p:cTn>
                                        <p:tgtEl>
                                          <p:spTgt spid="20"/>
                                        </p:tgtEl>
                                        <p:attrNameLst>
                                          <p:attrName>r</p:attrName>
                                        </p:attrNameLst>
                                      </p:cBhvr>
                                    </p:animRot>
                                    <p:animRot by="120000">
                                      <p:cBhvr>
                                        <p:cTn id="35" dur="200" fill="hold">
                                          <p:stCondLst>
                                            <p:cond delay="800"/>
                                          </p:stCondLst>
                                        </p:cTn>
                                        <p:tgtEl>
                                          <p:spTgt spid="20"/>
                                        </p:tgtEl>
                                        <p:attrNameLst>
                                          <p:attrName>r</p:attrName>
                                        </p:attrNameLst>
                                      </p:cBhvr>
                                    </p:animRot>
                                  </p:childTnLst>
                                </p:cTn>
                              </p:par>
                            </p:childTnLst>
                          </p:cTn>
                        </p:par>
                        <p:par>
                          <p:cTn id="36" fill="hold">
                            <p:stCondLst>
                              <p:cond delay="1000"/>
                            </p:stCondLst>
                            <p:childTnLst>
                              <p:par>
                                <p:cTn id="37" presetID="10" presetClass="entr" presetSubtype="0" fill="hold" grpId="0" nodeType="afterEffect">
                                  <p:stCondLst>
                                    <p:cond delay="0"/>
                                  </p:stCondLst>
                                  <p:childTnLst>
                                    <p:set>
                                      <p:cBhvr>
                                        <p:cTn id="38" dur="1" fill="hold">
                                          <p:stCondLst>
                                            <p:cond delay="0"/>
                                          </p:stCondLst>
                                        </p:cTn>
                                        <p:tgtEl>
                                          <p:spTgt spid="29"/>
                                        </p:tgtEl>
                                        <p:attrNameLst>
                                          <p:attrName>style.visibility</p:attrName>
                                        </p:attrNameLst>
                                      </p:cBhvr>
                                      <p:to>
                                        <p:strVal val="visible"/>
                                      </p:to>
                                    </p:set>
                                    <p:animEffect transition="in" filter="fade">
                                      <p:cBhvr>
                                        <p:cTn id="39" dur="500"/>
                                        <p:tgtEl>
                                          <p:spTgt spid="29"/>
                                        </p:tgtEl>
                                      </p:cBhvr>
                                    </p:animEffect>
                                  </p:childTnLst>
                                </p:cTn>
                              </p:par>
                            </p:childTnLst>
                          </p:cTn>
                        </p:par>
                      </p:childTnLst>
                    </p:cTn>
                  </p:par>
                </p:childTnLst>
              </p:cTn>
              <p:nextCondLst>
                <p:cond evt="onClick" delay="0">
                  <p:tgtEl>
                    <p:spTgt spid="20"/>
                  </p:tgtEl>
                </p:cond>
              </p:nextCondLst>
            </p:seq>
            <p:seq concurrent="1" nextAc="seek">
              <p:cTn id="40" restart="whenNotActive" fill="hold" evtFilter="cancelBubble" nodeType="interactiveSeq">
                <p:stCondLst>
                  <p:cond evt="onClick" delay="0">
                    <p:tgtEl>
                      <p:spTgt spid="18"/>
                    </p:tgtEl>
                  </p:cond>
                </p:stCondLst>
                <p:endSync evt="end" delay="0">
                  <p:rtn val="all"/>
                </p:endSync>
                <p:childTnLst>
                  <p:par>
                    <p:cTn id="41" fill="hold">
                      <p:stCondLst>
                        <p:cond delay="0"/>
                      </p:stCondLst>
                      <p:childTnLst>
                        <p:par>
                          <p:cTn id="42" fill="hold">
                            <p:stCondLst>
                              <p:cond delay="0"/>
                            </p:stCondLst>
                            <p:childTnLst>
                              <p:par>
                                <p:cTn id="43" presetID="32" presetClass="emph" presetSubtype="0" fill="hold" grpId="0" nodeType="clickEffect">
                                  <p:stCondLst>
                                    <p:cond delay="0"/>
                                  </p:stCondLst>
                                  <p:childTnLst>
                                    <p:animRot by="120000">
                                      <p:cBhvr>
                                        <p:cTn id="44" dur="100" fill="hold">
                                          <p:stCondLst>
                                            <p:cond delay="0"/>
                                          </p:stCondLst>
                                        </p:cTn>
                                        <p:tgtEl>
                                          <p:spTgt spid="18"/>
                                        </p:tgtEl>
                                        <p:attrNameLst>
                                          <p:attrName>r</p:attrName>
                                        </p:attrNameLst>
                                      </p:cBhvr>
                                    </p:animRot>
                                    <p:animRot by="-240000">
                                      <p:cBhvr>
                                        <p:cTn id="45" dur="200" fill="hold">
                                          <p:stCondLst>
                                            <p:cond delay="200"/>
                                          </p:stCondLst>
                                        </p:cTn>
                                        <p:tgtEl>
                                          <p:spTgt spid="18"/>
                                        </p:tgtEl>
                                        <p:attrNameLst>
                                          <p:attrName>r</p:attrName>
                                        </p:attrNameLst>
                                      </p:cBhvr>
                                    </p:animRot>
                                    <p:animRot by="240000">
                                      <p:cBhvr>
                                        <p:cTn id="46" dur="200" fill="hold">
                                          <p:stCondLst>
                                            <p:cond delay="400"/>
                                          </p:stCondLst>
                                        </p:cTn>
                                        <p:tgtEl>
                                          <p:spTgt spid="18"/>
                                        </p:tgtEl>
                                        <p:attrNameLst>
                                          <p:attrName>r</p:attrName>
                                        </p:attrNameLst>
                                      </p:cBhvr>
                                    </p:animRot>
                                    <p:animRot by="-240000">
                                      <p:cBhvr>
                                        <p:cTn id="47" dur="200" fill="hold">
                                          <p:stCondLst>
                                            <p:cond delay="600"/>
                                          </p:stCondLst>
                                        </p:cTn>
                                        <p:tgtEl>
                                          <p:spTgt spid="18"/>
                                        </p:tgtEl>
                                        <p:attrNameLst>
                                          <p:attrName>r</p:attrName>
                                        </p:attrNameLst>
                                      </p:cBhvr>
                                    </p:animRot>
                                    <p:animRot by="120000">
                                      <p:cBhvr>
                                        <p:cTn id="48" dur="200" fill="hold">
                                          <p:stCondLst>
                                            <p:cond delay="800"/>
                                          </p:stCondLst>
                                        </p:cTn>
                                        <p:tgtEl>
                                          <p:spTgt spid="18"/>
                                        </p:tgtEl>
                                        <p:attrNameLst>
                                          <p:attrName>r</p:attrName>
                                        </p:attrNameLst>
                                      </p:cBhvr>
                                    </p:animRot>
                                  </p:childTnLst>
                                </p:cTn>
                              </p:par>
                            </p:childTnLst>
                          </p:cTn>
                        </p:par>
                        <p:par>
                          <p:cTn id="49" fill="hold">
                            <p:stCondLst>
                              <p:cond delay="1000"/>
                            </p:stCondLst>
                            <p:childTnLst>
                              <p:par>
                                <p:cTn id="50" presetID="10" presetClass="entr" presetSubtype="0" fill="hold" grpId="0" nodeType="afterEffect">
                                  <p:stCondLst>
                                    <p:cond delay="0"/>
                                  </p:stCondLst>
                                  <p:childTnLst>
                                    <p:set>
                                      <p:cBhvr>
                                        <p:cTn id="51" dur="1" fill="hold">
                                          <p:stCondLst>
                                            <p:cond delay="0"/>
                                          </p:stCondLst>
                                        </p:cTn>
                                        <p:tgtEl>
                                          <p:spTgt spid="40"/>
                                        </p:tgtEl>
                                        <p:attrNameLst>
                                          <p:attrName>style.visibility</p:attrName>
                                        </p:attrNameLst>
                                      </p:cBhvr>
                                      <p:to>
                                        <p:strVal val="visible"/>
                                      </p:to>
                                    </p:set>
                                    <p:animEffect transition="in" filter="fade">
                                      <p:cBhvr>
                                        <p:cTn id="52" dur="500"/>
                                        <p:tgtEl>
                                          <p:spTgt spid="40"/>
                                        </p:tgtEl>
                                      </p:cBhvr>
                                    </p:animEffect>
                                  </p:childTnLst>
                                </p:cTn>
                              </p:par>
                            </p:childTnLst>
                          </p:cTn>
                        </p:par>
                      </p:childTnLst>
                    </p:cTn>
                  </p:par>
                </p:childTnLst>
              </p:cTn>
              <p:nextCondLst>
                <p:cond evt="onClick" delay="0">
                  <p:tgtEl>
                    <p:spTgt spid="18"/>
                  </p:tgtEl>
                </p:cond>
              </p:nextCondLst>
            </p:seq>
            <p:seq concurrent="1" nextAc="seek">
              <p:cTn id="53" restart="whenNotActive" fill="hold" evtFilter="cancelBubble" nodeType="interactiveSeq">
                <p:stCondLst>
                  <p:cond evt="onClick" delay="0">
                    <p:tgtEl>
                      <p:spTgt spid="43"/>
                    </p:tgtEl>
                  </p:cond>
                </p:stCondLst>
                <p:endSync evt="end" delay="0">
                  <p:rtn val="all"/>
                </p:endSync>
                <p:childTnLst>
                  <p:par>
                    <p:cTn id="54" fill="hold">
                      <p:stCondLst>
                        <p:cond delay="0"/>
                      </p:stCondLst>
                      <p:childTnLst>
                        <p:par>
                          <p:cTn id="55" fill="hold">
                            <p:stCondLst>
                              <p:cond delay="0"/>
                            </p:stCondLst>
                            <p:childTnLst>
                              <p:par>
                                <p:cTn id="56" presetID="32" presetClass="emph" presetSubtype="0" fill="hold" grpId="0" nodeType="clickEffect">
                                  <p:stCondLst>
                                    <p:cond delay="0"/>
                                  </p:stCondLst>
                                  <p:childTnLst>
                                    <p:animRot by="120000">
                                      <p:cBhvr>
                                        <p:cTn id="57" dur="100" fill="hold">
                                          <p:stCondLst>
                                            <p:cond delay="0"/>
                                          </p:stCondLst>
                                        </p:cTn>
                                        <p:tgtEl>
                                          <p:spTgt spid="43"/>
                                        </p:tgtEl>
                                        <p:attrNameLst>
                                          <p:attrName>r</p:attrName>
                                        </p:attrNameLst>
                                      </p:cBhvr>
                                    </p:animRot>
                                    <p:animRot by="-240000">
                                      <p:cBhvr>
                                        <p:cTn id="58" dur="200" fill="hold">
                                          <p:stCondLst>
                                            <p:cond delay="200"/>
                                          </p:stCondLst>
                                        </p:cTn>
                                        <p:tgtEl>
                                          <p:spTgt spid="43"/>
                                        </p:tgtEl>
                                        <p:attrNameLst>
                                          <p:attrName>r</p:attrName>
                                        </p:attrNameLst>
                                      </p:cBhvr>
                                    </p:animRot>
                                    <p:animRot by="240000">
                                      <p:cBhvr>
                                        <p:cTn id="59" dur="200" fill="hold">
                                          <p:stCondLst>
                                            <p:cond delay="400"/>
                                          </p:stCondLst>
                                        </p:cTn>
                                        <p:tgtEl>
                                          <p:spTgt spid="43"/>
                                        </p:tgtEl>
                                        <p:attrNameLst>
                                          <p:attrName>r</p:attrName>
                                        </p:attrNameLst>
                                      </p:cBhvr>
                                    </p:animRot>
                                    <p:animRot by="-240000">
                                      <p:cBhvr>
                                        <p:cTn id="60" dur="200" fill="hold">
                                          <p:stCondLst>
                                            <p:cond delay="600"/>
                                          </p:stCondLst>
                                        </p:cTn>
                                        <p:tgtEl>
                                          <p:spTgt spid="43"/>
                                        </p:tgtEl>
                                        <p:attrNameLst>
                                          <p:attrName>r</p:attrName>
                                        </p:attrNameLst>
                                      </p:cBhvr>
                                    </p:animRot>
                                    <p:animRot by="120000">
                                      <p:cBhvr>
                                        <p:cTn id="61" dur="200" fill="hold">
                                          <p:stCondLst>
                                            <p:cond delay="800"/>
                                          </p:stCondLst>
                                        </p:cTn>
                                        <p:tgtEl>
                                          <p:spTgt spid="43"/>
                                        </p:tgtEl>
                                        <p:attrNameLst>
                                          <p:attrName>r</p:attrName>
                                        </p:attrNameLst>
                                      </p:cBhvr>
                                    </p:animRot>
                                  </p:childTnLst>
                                </p:cTn>
                              </p:par>
                            </p:childTnLst>
                          </p:cTn>
                        </p:par>
                        <p:par>
                          <p:cTn id="62" fill="hold">
                            <p:stCondLst>
                              <p:cond delay="1000"/>
                            </p:stCondLst>
                            <p:childTnLst>
                              <p:par>
                                <p:cTn id="63" presetID="10" presetClass="entr" presetSubtype="0" fill="hold" grpId="0" nodeType="afterEffect">
                                  <p:stCondLst>
                                    <p:cond delay="0"/>
                                  </p:stCondLst>
                                  <p:childTnLst>
                                    <p:set>
                                      <p:cBhvr>
                                        <p:cTn id="64" dur="1" fill="hold">
                                          <p:stCondLst>
                                            <p:cond delay="0"/>
                                          </p:stCondLst>
                                        </p:cTn>
                                        <p:tgtEl>
                                          <p:spTgt spid="42"/>
                                        </p:tgtEl>
                                        <p:attrNameLst>
                                          <p:attrName>style.visibility</p:attrName>
                                        </p:attrNameLst>
                                      </p:cBhvr>
                                      <p:to>
                                        <p:strVal val="visible"/>
                                      </p:to>
                                    </p:set>
                                    <p:animEffect transition="in" filter="fade">
                                      <p:cBhvr>
                                        <p:cTn id="65" dur="500"/>
                                        <p:tgtEl>
                                          <p:spTgt spid="42"/>
                                        </p:tgtEl>
                                      </p:cBhvr>
                                    </p:animEffect>
                                  </p:childTnLst>
                                </p:cTn>
                              </p:par>
                            </p:childTnLst>
                          </p:cTn>
                        </p:par>
                      </p:childTnLst>
                    </p:cTn>
                  </p:par>
                </p:childTnLst>
              </p:cTn>
              <p:nextCondLst>
                <p:cond evt="onClick" delay="0">
                  <p:tgtEl>
                    <p:spTgt spid="43"/>
                  </p:tgtEl>
                </p:cond>
              </p:nextCondLst>
            </p:seq>
            <p:seq concurrent="1" nextAc="seek">
              <p:cTn id="66" restart="whenNotActive" fill="hold" evtFilter="cancelBubble" nodeType="interactiveSeq">
                <p:stCondLst>
                  <p:cond evt="onClick" delay="0">
                    <p:tgtEl>
                      <p:spTgt spid="44"/>
                    </p:tgtEl>
                  </p:cond>
                </p:stCondLst>
                <p:endSync evt="end" delay="0">
                  <p:rtn val="all"/>
                </p:endSync>
                <p:childTnLst>
                  <p:par>
                    <p:cTn id="67" fill="hold">
                      <p:stCondLst>
                        <p:cond delay="0"/>
                      </p:stCondLst>
                      <p:childTnLst>
                        <p:par>
                          <p:cTn id="68" fill="hold">
                            <p:stCondLst>
                              <p:cond delay="0"/>
                            </p:stCondLst>
                            <p:childTnLst>
                              <p:par>
                                <p:cTn id="69" presetID="32" presetClass="emph" presetSubtype="0" fill="hold" grpId="0" nodeType="clickEffect">
                                  <p:stCondLst>
                                    <p:cond delay="0"/>
                                  </p:stCondLst>
                                  <p:childTnLst>
                                    <p:animRot by="120000">
                                      <p:cBhvr>
                                        <p:cTn id="70" dur="100" fill="hold">
                                          <p:stCondLst>
                                            <p:cond delay="0"/>
                                          </p:stCondLst>
                                        </p:cTn>
                                        <p:tgtEl>
                                          <p:spTgt spid="44"/>
                                        </p:tgtEl>
                                        <p:attrNameLst>
                                          <p:attrName>r</p:attrName>
                                        </p:attrNameLst>
                                      </p:cBhvr>
                                    </p:animRot>
                                    <p:animRot by="-240000">
                                      <p:cBhvr>
                                        <p:cTn id="71" dur="200" fill="hold">
                                          <p:stCondLst>
                                            <p:cond delay="200"/>
                                          </p:stCondLst>
                                        </p:cTn>
                                        <p:tgtEl>
                                          <p:spTgt spid="44"/>
                                        </p:tgtEl>
                                        <p:attrNameLst>
                                          <p:attrName>r</p:attrName>
                                        </p:attrNameLst>
                                      </p:cBhvr>
                                    </p:animRot>
                                    <p:animRot by="240000">
                                      <p:cBhvr>
                                        <p:cTn id="72" dur="200" fill="hold">
                                          <p:stCondLst>
                                            <p:cond delay="400"/>
                                          </p:stCondLst>
                                        </p:cTn>
                                        <p:tgtEl>
                                          <p:spTgt spid="44"/>
                                        </p:tgtEl>
                                        <p:attrNameLst>
                                          <p:attrName>r</p:attrName>
                                        </p:attrNameLst>
                                      </p:cBhvr>
                                    </p:animRot>
                                    <p:animRot by="-240000">
                                      <p:cBhvr>
                                        <p:cTn id="73" dur="200" fill="hold">
                                          <p:stCondLst>
                                            <p:cond delay="600"/>
                                          </p:stCondLst>
                                        </p:cTn>
                                        <p:tgtEl>
                                          <p:spTgt spid="44"/>
                                        </p:tgtEl>
                                        <p:attrNameLst>
                                          <p:attrName>r</p:attrName>
                                        </p:attrNameLst>
                                      </p:cBhvr>
                                    </p:animRot>
                                    <p:animRot by="120000">
                                      <p:cBhvr>
                                        <p:cTn id="74" dur="200" fill="hold">
                                          <p:stCondLst>
                                            <p:cond delay="800"/>
                                          </p:stCondLst>
                                        </p:cTn>
                                        <p:tgtEl>
                                          <p:spTgt spid="44"/>
                                        </p:tgtEl>
                                        <p:attrNameLst>
                                          <p:attrName>r</p:attrName>
                                        </p:attrNameLst>
                                      </p:cBhvr>
                                    </p:animRot>
                                  </p:childTnLst>
                                </p:cTn>
                              </p:par>
                            </p:childTnLst>
                          </p:cTn>
                        </p:par>
                        <p:par>
                          <p:cTn id="75" fill="hold">
                            <p:stCondLst>
                              <p:cond delay="1000"/>
                            </p:stCondLst>
                            <p:childTnLst>
                              <p:par>
                                <p:cTn id="76" presetID="10" presetClass="entr" presetSubtype="0" fill="hold" grpId="0" nodeType="afterEffect">
                                  <p:stCondLst>
                                    <p:cond delay="0"/>
                                  </p:stCondLst>
                                  <p:childTnLst>
                                    <p:set>
                                      <p:cBhvr>
                                        <p:cTn id="77" dur="1" fill="hold">
                                          <p:stCondLst>
                                            <p:cond delay="0"/>
                                          </p:stCondLst>
                                        </p:cTn>
                                        <p:tgtEl>
                                          <p:spTgt spid="41"/>
                                        </p:tgtEl>
                                        <p:attrNameLst>
                                          <p:attrName>style.visibility</p:attrName>
                                        </p:attrNameLst>
                                      </p:cBhvr>
                                      <p:to>
                                        <p:strVal val="visible"/>
                                      </p:to>
                                    </p:set>
                                    <p:animEffect transition="in" filter="fade">
                                      <p:cBhvr>
                                        <p:cTn id="78" dur="500"/>
                                        <p:tgtEl>
                                          <p:spTgt spid="41"/>
                                        </p:tgtEl>
                                      </p:cBhvr>
                                    </p:animEffect>
                                  </p:childTnLst>
                                </p:cTn>
                              </p:par>
                            </p:childTnLst>
                          </p:cTn>
                        </p:par>
                      </p:childTnLst>
                    </p:cTn>
                  </p:par>
                </p:childTnLst>
              </p:cTn>
              <p:nextCondLst>
                <p:cond evt="onClick" delay="0">
                  <p:tgtEl>
                    <p:spTgt spid="44"/>
                  </p:tgtEl>
                </p:cond>
              </p:nextCondLst>
            </p:seq>
            <p:seq concurrent="1" nextAc="seek">
              <p:cTn id="79" restart="whenNotActive" fill="hold" evtFilter="cancelBubble" nodeType="interactiveSeq">
                <p:stCondLst>
                  <p:cond evt="onClick" delay="0">
                    <p:tgtEl>
                      <p:spTgt spid="17"/>
                    </p:tgtEl>
                  </p:cond>
                </p:stCondLst>
                <p:endSync evt="end" delay="0">
                  <p:rtn val="all"/>
                </p:endSync>
                <p:childTnLst>
                  <p:par>
                    <p:cTn id="80" fill="hold">
                      <p:stCondLst>
                        <p:cond delay="0"/>
                      </p:stCondLst>
                      <p:childTnLst>
                        <p:par>
                          <p:cTn id="81" fill="hold">
                            <p:stCondLst>
                              <p:cond delay="0"/>
                            </p:stCondLst>
                            <p:childTnLst>
                              <p:par>
                                <p:cTn id="82" presetID="32" presetClass="emph" presetSubtype="0" fill="hold" grpId="0" nodeType="clickEffect">
                                  <p:stCondLst>
                                    <p:cond delay="0"/>
                                  </p:stCondLst>
                                  <p:childTnLst>
                                    <p:animRot by="120000">
                                      <p:cBhvr>
                                        <p:cTn id="83" dur="100" fill="hold">
                                          <p:stCondLst>
                                            <p:cond delay="0"/>
                                          </p:stCondLst>
                                        </p:cTn>
                                        <p:tgtEl>
                                          <p:spTgt spid="17"/>
                                        </p:tgtEl>
                                        <p:attrNameLst>
                                          <p:attrName>r</p:attrName>
                                        </p:attrNameLst>
                                      </p:cBhvr>
                                    </p:animRot>
                                    <p:animRot by="-240000">
                                      <p:cBhvr>
                                        <p:cTn id="84" dur="200" fill="hold">
                                          <p:stCondLst>
                                            <p:cond delay="200"/>
                                          </p:stCondLst>
                                        </p:cTn>
                                        <p:tgtEl>
                                          <p:spTgt spid="17"/>
                                        </p:tgtEl>
                                        <p:attrNameLst>
                                          <p:attrName>r</p:attrName>
                                        </p:attrNameLst>
                                      </p:cBhvr>
                                    </p:animRot>
                                    <p:animRot by="240000">
                                      <p:cBhvr>
                                        <p:cTn id="85" dur="200" fill="hold">
                                          <p:stCondLst>
                                            <p:cond delay="400"/>
                                          </p:stCondLst>
                                        </p:cTn>
                                        <p:tgtEl>
                                          <p:spTgt spid="17"/>
                                        </p:tgtEl>
                                        <p:attrNameLst>
                                          <p:attrName>r</p:attrName>
                                        </p:attrNameLst>
                                      </p:cBhvr>
                                    </p:animRot>
                                    <p:animRot by="-240000">
                                      <p:cBhvr>
                                        <p:cTn id="86" dur="200" fill="hold">
                                          <p:stCondLst>
                                            <p:cond delay="600"/>
                                          </p:stCondLst>
                                        </p:cTn>
                                        <p:tgtEl>
                                          <p:spTgt spid="17"/>
                                        </p:tgtEl>
                                        <p:attrNameLst>
                                          <p:attrName>r</p:attrName>
                                        </p:attrNameLst>
                                      </p:cBhvr>
                                    </p:animRot>
                                    <p:animRot by="120000">
                                      <p:cBhvr>
                                        <p:cTn id="87" dur="200" fill="hold">
                                          <p:stCondLst>
                                            <p:cond delay="800"/>
                                          </p:stCondLst>
                                        </p:cTn>
                                        <p:tgtEl>
                                          <p:spTgt spid="17"/>
                                        </p:tgtEl>
                                        <p:attrNameLst>
                                          <p:attrName>r</p:attrName>
                                        </p:attrNameLst>
                                      </p:cBhvr>
                                    </p:animRot>
                                  </p:childTnLst>
                                </p:cTn>
                              </p:par>
                            </p:childTnLst>
                          </p:cTn>
                        </p:par>
                        <p:par>
                          <p:cTn id="88" fill="hold">
                            <p:stCondLst>
                              <p:cond delay="1000"/>
                            </p:stCondLst>
                            <p:childTnLst>
                              <p:par>
                                <p:cTn id="89" presetID="10" presetClass="entr" presetSubtype="0" fill="hold" grpId="0" nodeType="afterEffect">
                                  <p:stCondLst>
                                    <p:cond delay="0"/>
                                  </p:stCondLst>
                                  <p:childTnLst>
                                    <p:set>
                                      <p:cBhvr>
                                        <p:cTn id="90" dur="1" fill="hold">
                                          <p:stCondLst>
                                            <p:cond delay="0"/>
                                          </p:stCondLst>
                                        </p:cTn>
                                        <p:tgtEl>
                                          <p:spTgt spid="28"/>
                                        </p:tgtEl>
                                        <p:attrNameLst>
                                          <p:attrName>style.visibility</p:attrName>
                                        </p:attrNameLst>
                                      </p:cBhvr>
                                      <p:to>
                                        <p:strVal val="visible"/>
                                      </p:to>
                                    </p:set>
                                    <p:animEffect transition="in" filter="fade">
                                      <p:cBhvr>
                                        <p:cTn id="91" dur="500"/>
                                        <p:tgtEl>
                                          <p:spTgt spid="28"/>
                                        </p:tgtEl>
                                      </p:cBhvr>
                                    </p:animEffect>
                                  </p:childTnLst>
                                </p:cTn>
                              </p:par>
                            </p:childTnLst>
                          </p:cTn>
                        </p:par>
                      </p:childTnLst>
                    </p:cTn>
                  </p:par>
                </p:childTnLst>
              </p:cTn>
              <p:nextCondLst>
                <p:cond evt="onClick" delay="0">
                  <p:tgtEl>
                    <p:spTgt spid="17"/>
                  </p:tgtEl>
                </p:cond>
              </p:nextCondLst>
            </p:seq>
            <p:seq concurrent="1" nextAc="seek">
              <p:cTn id="92" restart="whenNotActive" fill="hold" evtFilter="cancelBubble" nodeType="interactiveSeq">
                <p:stCondLst>
                  <p:cond evt="onClick" delay="0">
                    <p:tgtEl>
                      <p:spTgt spid="19"/>
                    </p:tgtEl>
                  </p:cond>
                </p:stCondLst>
                <p:endSync evt="end" delay="0">
                  <p:rtn val="all"/>
                </p:endSync>
                <p:childTnLst>
                  <p:par>
                    <p:cTn id="93" fill="hold">
                      <p:stCondLst>
                        <p:cond delay="0"/>
                      </p:stCondLst>
                      <p:childTnLst>
                        <p:par>
                          <p:cTn id="94" fill="hold">
                            <p:stCondLst>
                              <p:cond delay="0"/>
                            </p:stCondLst>
                            <p:childTnLst>
                              <p:par>
                                <p:cTn id="95" presetID="32" presetClass="emph" presetSubtype="0" fill="hold" grpId="0" nodeType="clickEffect">
                                  <p:stCondLst>
                                    <p:cond delay="0"/>
                                  </p:stCondLst>
                                  <p:childTnLst>
                                    <p:animRot by="120000">
                                      <p:cBhvr>
                                        <p:cTn id="96" dur="100" fill="hold">
                                          <p:stCondLst>
                                            <p:cond delay="0"/>
                                          </p:stCondLst>
                                        </p:cTn>
                                        <p:tgtEl>
                                          <p:spTgt spid="19"/>
                                        </p:tgtEl>
                                        <p:attrNameLst>
                                          <p:attrName>r</p:attrName>
                                        </p:attrNameLst>
                                      </p:cBhvr>
                                    </p:animRot>
                                    <p:animRot by="-240000">
                                      <p:cBhvr>
                                        <p:cTn id="97" dur="200" fill="hold">
                                          <p:stCondLst>
                                            <p:cond delay="200"/>
                                          </p:stCondLst>
                                        </p:cTn>
                                        <p:tgtEl>
                                          <p:spTgt spid="19"/>
                                        </p:tgtEl>
                                        <p:attrNameLst>
                                          <p:attrName>r</p:attrName>
                                        </p:attrNameLst>
                                      </p:cBhvr>
                                    </p:animRot>
                                    <p:animRot by="240000">
                                      <p:cBhvr>
                                        <p:cTn id="98" dur="200" fill="hold">
                                          <p:stCondLst>
                                            <p:cond delay="400"/>
                                          </p:stCondLst>
                                        </p:cTn>
                                        <p:tgtEl>
                                          <p:spTgt spid="19"/>
                                        </p:tgtEl>
                                        <p:attrNameLst>
                                          <p:attrName>r</p:attrName>
                                        </p:attrNameLst>
                                      </p:cBhvr>
                                    </p:animRot>
                                    <p:animRot by="-240000">
                                      <p:cBhvr>
                                        <p:cTn id="99" dur="200" fill="hold">
                                          <p:stCondLst>
                                            <p:cond delay="600"/>
                                          </p:stCondLst>
                                        </p:cTn>
                                        <p:tgtEl>
                                          <p:spTgt spid="19"/>
                                        </p:tgtEl>
                                        <p:attrNameLst>
                                          <p:attrName>r</p:attrName>
                                        </p:attrNameLst>
                                      </p:cBhvr>
                                    </p:animRot>
                                    <p:animRot by="120000">
                                      <p:cBhvr>
                                        <p:cTn id="100" dur="200" fill="hold">
                                          <p:stCondLst>
                                            <p:cond delay="800"/>
                                          </p:stCondLst>
                                        </p:cTn>
                                        <p:tgtEl>
                                          <p:spTgt spid="19"/>
                                        </p:tgtEl>
                                        <p:attrNameLst>
                                          <p:attrName>r</p:attrName>
                                        </p:attrNameLst>
                                      </p:cBhvr>
                                    </p:animRot>
                                  </p:childTnLst>
                                </p:cTn>
                              </p:par>
                            </p:childTnLst>
                          </p:cTn>
                        </p:par>
                        <p:par>
                          <p:cTn id="101" fill="hold">
                            <p:stCondLst>
                              <p:cond delay="1000"/>
                            </p:stCondLst>
                            <p:childTnLst>
                              <p:par>
                                <p:cTn id="102" presetID="10" presetClass="entr" presetSubtype="0" fill="hold" grpId="0" nodeType="afterEffect">
                                  <p:stCondLst>
                                    <p:cond delay="0"/>
                                  </p:stCondLst>
                                  <p:childTnLst>
                                    <p:set>
                                      <p:cBhvr>
                                        <p:cTn id="103" dur="1" fill="hold">
                                          <p:stCondLst>
                                            <p:cond delay="0"/>
                                          </p:stCondLst>
                                        </p:cTn>
                                        <p:tgtEl>
                                          <p:spTgt spid="27"/>
                                        </p:tgtEl>
                                        <p:attrNameLst>
                                          <p:attrName>style.visibility</p:attrName>
                                        </p:attrNameLst>
                                      </p:cBhvr>
                                      <p:to>
                                        <p:strVal val="visible"/>
                                      </p:to>
                                    </p:set>
                                    <p:animEffect transition="in" filter="fade">
                                      <p:cBhvr>
                                        <p:cTn id="104" dur="500"/>
                                        <p:tgtEl>
                                          <p:spTgt spid="27"/>
                                        </p:tgtEl>
                                      </p:cBhvr>
                                    </p:animEffect>
                                  </p:childTnLst>
                                </p:cTn>
                              </p:par>
                            </p:childTnLst>
                          </p:cTn>
                        </p:par>
                      </p:childTnLst>
                    </p:cTn>
                  </p:par>
                </p:childTnLst>
              </p:cTn>
              <p:nextCondLst>
                <p:cond evt="onClick" delay="0">
                  <p:tgtEl>
                    <p:spTgt spid="19"/>
                  </p:tgtEl>
                </p:cond>
              </p:nextCondLst>
            </p:seq>
            <p:seq concurrent="1" nextAc="seek">
              <p:cTn id="105" restart="whenNotActive" fill="hold" evtFilter="cancelBubble" nodeType="interactiveSeq">
                <p:stCondLst>
                  <p:cond evt="onClick" delay="0">
                    <p:tgtEl>
                      <p:spTgt spid="16"/>
                    </p:tgtEl>
                  </p:cond>
                </p:stCondLst>
                <p:endSync evt="end" delay="0">
                  <p:rtn val="all"/>
                </p:endSync>
                <p:childTnLst>
                  <p:par>
                    <p:cTn id="106" fill="hold">
                      <p:stCondLst>
                        <p:cond delay="0"/>
                      </p:stCondLst>
                      <p:childTnLst>
                        <p:par>
                          <p:cTn id="107" fill="hold">
                            <p:stCondLst>
                              <p:cond delay="0"/>
                            </p:stCondLst>
                            <p:childTnLst>
                              <p:par>
                                <p:cTn id="108" presetID="32" presetClass="emph" presetSubtype="0" fill="hold" grpId="0" nodeType="clickEffect">
                                  <p:stCondLst>
                                    <p:cond delay="0"/>
                                  </p:stCondLst>
                                  <p:childTnLst>
                                    <p:animRot by="120000">
                                      <p:cBhvr>
                                        <p:cTn id="109" dur="100" fill="hold">
                                          <p:stCondLst>
                                            <p:cond delay="0"/>
                                          </p:stCondLst>
                                        </p:cTn>
                                        <p:tgtEl>
                                          <p:spTgt spid="16"/>
                                        </p:tgtEl>
                                        <p:attrNameLst>
                                          <p:attrName>r</p:attrName>
                                        </p:attrNameLst>
                                      </p:cBhvr>
                                    </p:animRot>
                                    <p:animRot by="-240000">
                                      <p:cBhvr>
                                        <p:cTn id="110" dur="200" fill="hold">
                                          <p:stCondLst>
                                            <p:cond delay="200"/>
                                          </p:stCondLst>
                                        </p:cTn>
                                        <p:tgtEl>
                                          <p:spTgt spid="16"/>
                                        </p:tgtEl>
                                        <p:attrNameLst>
                                          <p:attrName>r</p:attrName>
                                        </p:attrNameLst>
                                      </p:cBhvr>
                                    </p:animRot>
                                    <p:animRot by="240000">
                                      <p:cBhvr>
                                        <p:cTn id="111" dur="200" fill="hold">
                                          <p:stCondLst>
                                            <p:cond delay="400"/>
                                          </p:stCondLst>
                                        </p:cTn>
                                        <p:tgtEl>
                                          <p:spTgt spid="16"/>
                                        </p:tgtEl>
                                        <p:attrNameLst>
                                          <p:attrName>r</p:attrName>
                                        </p:attrNameLst>
                                      </p:cBhvr>
                                    </p:animRot>
                                    <p:animRot by="-240000">
                                      <p:cBhvr>
                                        <p:cTn id="112" dur="200" fill="hold">
                                          <p:stCondLst>
                                            <p:cond delay="600"/>
                                          </p:stCondLst>
                                        </p:cTn>
                                        <p:tgtEl>
                                          <p:spTgt spid="16"/>
                                        </p:tgtEl>
                                        <p:attrNameLst>
                                          <p:attrName>r</p:attrName>
                                        </p:attrNameLst>
                                      </p:cBhvr>
                                    </p:animRot>
                                    <p:animRot by="120000">
                                      <p:cBhvr>
                                        <p:cTn id="113" dur="200" fill="hold">
                                          <p:stCondLst>
                                            <p:cond delay="800"/>
                                          </p:stCondLst>
                                        </p:cTn>
                                        <p:tgtEl>
                                          <p:spTgt spid="16"/>
                                        </p:tgtEl>
                                        <p:attrNameLst>
                                          <p:attrName>r</p:attrName>
                                        </p:attrNameLst>
                                      </p:cBhvr>
                                    </p:animRot>
                                  </p:childTnLst>
                                </p:cTn>
                              </p:par>
                            </p:childTnLst>
                          </p:cTn>
                        </p:par>
                        <p:par>
                          <p:cTn id="114" fill="hold">
                            <p:stCondLst>
                              <p:cond delay="1000"/>
                            </p:stCondLst>
                            <p:childTnLst>
                              <p:par>
                                <p:cTn id="115" presetID="10" presetClass="entr" presetSubtype="0" fill="hold" grpId="0" nodeType="afterEffect">
                                  <p:stCondLst>
                                    <p:cond delay="0"/>
                                  </p:stCondLst>
                                  <p:childTnLst>
                                    <p:set>
                                      <p:cBhvr>
                                        <p:cTn id="116" dur="1" fill="hold">
                                          <p:stCondLst>
                                            <p:cond delay="0"/>
                                          </p:stCondLst>
                                        </p:cTn>
                                        <p:tgtEl>
                                          <p:spTgt spid="26"/>
                                        </p:tgtEl>
                                        <p:attrNameLst>
                                          <p:attrName>style.visibility</p:attrName>
                                        </p:attrNameLst>
                                      </p:cBhvr>
                                      <p:to>
                                        <p:strVal val="visible"/>
                                      </p:to>
                                    </p:set>
                                    <p:animEffect transition="in" filter="fade">
                                      <p:cBhvr>
                                        <p:cTn id="117" dur="500"/>
                                        <p:tgtEl>
                                          <p:spTgt spid="26"/>
                                        </p:tgtEl>
                                      </p:cBhvr>
                                    </p:animEffect>
                                  </p:childTnLst>
                                </p:cTn>
                              </p:par>
                            </p:childTnLst>
                          </p:cTn>
                        </p:par>
                      </p:childTnLst>
                    </p:cTn>
                  </p:par>
                </p:childTnLst>
              </p:cTn>
              <p:nextCondLst>
                <p:cond evt="onClick" delay="0">
                  <p:tgtEl>
                    <p:spTgt spid="16"/>
                  </p:tgtEl>
                </p:cond>
              </p:nextCondLst>
            </p:seq>
            <p:seq concurrent="1" nextAc="seek">
              <p:cTn id="118" restart="whenNotActive" fill="hold" evtFilter="cancelBubble" nodeType="interactiveSeq">
                <p:stCondLst>
                  <p:cond evt="onClick" delay="0">
                    <p:tgtEl>
                      <p:spTgt spid="21"/>
                    </p:tgtEl>
                  </p:cond>
                </p:stCondLst>
                <p:endSync evt="end" delay="0">
                  <p:rtn val="all"/>
                </p:endSync>
                <p:childTnLst>
                  <p:par>
                    <p:cTn id="119" fill="hold">
                      <p:stCondLst>
                        <p:cond delay="0"/>
                      </p:stCondLst>
                      <p:childTnLst>
                        <p:par>
                          <p:cTn id="120" fill="hold">
                            <p:stCondLst>
                              <p:cond delay="0"/>
                            </p:stCondLst>
                            <p:childTnLst>
                              <p:par>
                                <p:cTn id="121" presetID="32" presetClass="emph" presetSubtype="0" fill="hold" grpId="0" nodeType="clickEffect">
                                  <p:stCondLst>
                                    <p:cond delay="0"/>
                                  </p:stCondLst>
                                  <p:childTnLst>
                                    <p:animRot by="120000">
                                      <p:cBhvr>
                                        <p:cTn id="122" dur="100" fill="hold">
                                          <p:stCondLst>
                                            <p:cond delay="0"/>
                                          </p:stCondLst>
                                        </p:cTn>
                                        <p:tgtEl>
                                          <p:spTgt spid="21"/>
                                        </p:tgtEl>
                                        <p:attrNameLst>
                                          <p:attrName>r</p:attrName>
                                        </p:attrNameLst>
                                      </p:cBhvr>
                                    </p:animRot>
                                    <p:animRot by="-240000">
                                      <p:cBhvr>
                                        <p:cTn id="123" dur="200" fill="hold">
                                          <p:stCondLst>
                                            <p:cond delay="200"/>
                                          </p:stCondLst>
                                        </p:cTn>
                                        <p:tgtEl>
                                          <p:spTgt spid="21"/>
                                        </p:tgtEl>
                                        <p:attrNameLst>
                                          <p:attrName>r</p:attrName>
                                        </p:attrNameLst>
                                      </p:cBhvr>
                                    </p:animRot>
                                    <p:animRot by="240000">
                                      <p:cBhvr>
                                        <p:cTn id="124" dur="200" fill="hold">
                                          <p:stCondLst>
                                            <p:cond delay="400"/>
                                          </p:stCondLst>
                                        </p:cTn>
                                        <p:tgtEl>
                                          <p:spTgt spid="21"/>
                                        </p:tgtEl>
                                        <p:attrNameLst>
                                          <p:attrName>r</p:attrName>
                                        </p:attrNameLst>
                                      </p:cBhvr>
                                    </p:animRot>
                                    <p:animRot by="-240000">
                                      <p:cBhvr>
                                        <p:cTn id="125" dur="200" fill="hold">
                                          <p:stCondLst>
                                            <p:cond delay="600"/>
                                          </p:stCondLst>
                                        </p:cTn>
                                        <p:tgtEl>
                                          <p:spTgt spid="21"/>
                                        </p:tgtEl>
                                        <p:attrNameLst>
                                          <p:attrName>r</p:attrName>
                                        </p:attrNameLst>
                                      </p:cBhvr>
                                    </p:animRot>
                                    <p:animRot by="120000">
                                      <p:cBhvr>
                                        <p:cTn id="126" dur="200" fill="hold">
                                          <p:stCondLst>
                                            <p:cond delay="800"/>
                                          </p:stCondLst>
                                        </p:cTn>
                                        <p:tgtEl>
                                          <p:spTgt spid="21"/>
                                        </p:tgtEl>
                                        <p:attrNameLst>
                                          <p:attrName>r</p:attrName>
                                        </p:attrNameLst>
                                      </p:cBhvr>
                                    </p:animRot>
                                  </p:childTnLst>
                                </p:cTn>
                              </p:par>
                            </p:childTnLst>
                          </p:cTn>
                        </p:par>
                        <p:par>
                          <p:cTn id="127" fill="hold">
                            <p:stCondLst>
                              <p:cond delay="1000"/>
                            </p:stCondLst>
                            <p:childTnLst>
                              <p:par>
                                <p:cTn id="128" presetID="10" presetClass="entr" presetSubtype="0" fill="hold" grpId="0" nodeType="afterEffect">
                                  <p:stCondLst>
                                    <p:cond delay="0"/>
                                  </p:stCondLst>
                                  <p:childTnLst>
                                    <p:set>
                                      <p:cBhvr>
                                        <p:cTn id="129" dur="1" fill="hold">
                                          <p:stCondLst>
                                            <p:cond delay="0"/>
                                          </p:stCondLst>
                                        </p:cTn>
                                        <p:tgtEl>
                                          <p:spTgt spid="25"/>
                                        </p:tgtEl>
                                        <p:attrNameLst>
                                          <p:attrName>style.visibility</p:attrName>
                                        </p:attrNameLst>
                                      </p:cBhvr>
                                      <p:to>
                                        <p:strVal val="visible"/>
                                      </p:to>
                                    </p:set>
                                    <p:animEffect transition="in" filter="fade">
                                      <p:cBhvr>
                                        <p:cTn id="130" dur="500"/>
                                        <p:tgtEl>
                                          <p:spTgt spid="25"/>
                                        </p:tgtEl>
                                      </p:cBhvr>
                                    </p:animEffect>
                                  </p:childTnLst>
                                </p:cTn>
                              </p:par>
                            </p:childTnLst>
                          </p:cTn>
                        </p:par>
                      </p:childTnLst>
                    </p:cTn>
                  </p:par>
                </p:childTnLst>
              </p:cTn>
              <p:nextCondLst>
                <p:cond evt="onClick" delay="0">
                  <p:tgtEl>
                    <p:spTgt spid="21"/>
                  </p:tgtEl>
                </p:cond>
              </p:nextCondLst>
            </p:seq>
          </p:childTnLst>
        </p:cTn>
      </p:par>
    </p:tnLst>
    <p:bldLst>
      <p:bldP spid="14" grpId="0"/>
      <p:bldP spid="16" grpId="0" animBg="1"/>
      <p:bldP spid="17" grpId="0" animBg="1"/>
      <p:bldP spid="18" grpId="0" animBg="1"/>
      <p:bldP spid="19" grpId="0" animBg="1"/>
      <p:bldP spid="20" grpId="0" animBg="1"/>
      <p:bldP spid="21" grpId="0" animBg="1"/>
      <p:bldP spid="22" grpId="0" animBg="1"/>
      <p:bldP spid="23" grpId="0" animBg="1"/>
      <p:bldP spid="24" grpId="0"/>
      <p:bldP spid="25" grpId="0"/>
      <p:bldP spid="26" grpId="0"/>
      <p:bldP spid="27" grpId="0"/>
      <p:bldP spid="28" grpId="0"/>
      <p:bldP spid="29" grpId="0"/>
      <p:bldP spid="40" grpId="0"/>
      <p:bldP spid="41" grpId="0"/>
      <p:bldP spid="42" grpId="0"/>
      <p:bldP spid="43" grpId="0" animBg="1"/>
      <p:bldP spid="4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huyện gì xảy ra nếu như ta nhìn liên tục vào Mặt Trời"/>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18519" y="304800"/>
            <a:ext cx="7769493" cy="4855934"/>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p:cNvSpPr txBox="1">
            <a:spLocks/>
          </p:cNvSpPr>
          <p:nvPr/>
        </p:nvSpPr>
        <p:spPr>
          <a:xfrm>
            <a:off x="3109119" y="5562600"/>
            <a:ext cx="5559693"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FF0000"/>
                </a:solidFill>
                <a:latin typeface="Arial-Rounded" pitchFamily="34" charset="0"/>
                <a:ea typeface="Arial-Rounded" pitchFamily="34" charset="0"/>
                <a:cs typeface="Arial-Rounded" pitchFamily="34" charset="0"/>
              </a:rPr>
              <a:t>chói lọi</a:t>
            </a:r>
          </a:p>
        </p:txBody>
      </p:sp>
      <p:pic>
        <p:nvPicPr>
          <p:cNvPr id="2" name="Picture 1">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52919" y="5334000"/>
            <a:ext cx="1374507" cy="1443546"/>
          </a:xfrm>
          <a:prstGeom prst="rect">
            <a:avLst/>
          </a:prstGeom>
        </p:spPr>
      </p:pic>
    </p:spTree>
    <p:extLst>
      <p:ext uri="{BB962C8B-B14F-4D97-AF65-F5344CB8AC3E}">
        <p14:creationId xmlns:p14="http://schemas.microsoft.com/office/powerpoint/2010/main" val="3322825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204119" y="4425374"/>
            <a:ext cx="4321308"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dirty="0" err="1">
                <a:solidFill>
                  <a:srgbClr val="00B050"/>
                </a:solidFill>
                <a:latin typeface="Arial-Rounded" pitchFamily="34" charset="0"/>
                <a:ea typeface="Arial-Rounded" pitchFamily="34" charset="0"/>
                <a:cs typeface="Arial-Rounded" pitchFamily="34" charset="0"/>
              </a:rPr>
              <a:t>cày</a:t>
            </a:r>
            <a:r>
              <a:rPr lang="en-US" sz="9600" dirty="0">
                <a:solidFill>
                  <a:srgbClr val="00B050"/>
                </a:solidFill>
                <a:latin typeface="Arial-Rounded" pitchFamily="34" charset="0"/>
                <a:ea typeface="Arial-Rounded" pitchFamily="34" charset="0"/>
                <a:cs typeface="Arial-Rounded" pitchFamily="34" charset="0"/>
              </a:rPr>
              <a:t> </a:t>
            </a:r>
            <a:r>
              <a:rPr lang="en-US" sz="9600" dirty="0" err="1">
                <a:solidFill>
                  <a:srgbClr val="00B050"/>
                </a:solidFill>
                <a:latin typeface="Arial-Rounded" pitchFamily="34" charset="0"/>
                <a:ea typeface="Arial-Rounded" pitchFamily="34" charset="0"/>
                <a:cs typeface="Arial-Rounded" pitchFamily="34" charset="0"/>
              </a:rPr>
              <a:t>cấy</a:t>
            </a:r>
            <a:endParaRPr lang="en-US" sz="9600" dirty="0">
              <a:solidFill>
                <a:srgbClr val="00B050"/>
              </a:solidFill>
              <a:latin typeface="Arial-Rounded" pitchFamily="34" charset="0"/>
              <a:ea typeface="Arial-Rounded" pitchFamily="34" charset="0"/>
              <a:cs typeface="Arial-Rounded" pitchFamily="34" charset="0"/>
            </a:endParaRPr>
          </a:p>
        </p:txBody>
      </p:sp>
      <p:pic>
        <p:nvPicPr>
          <p:cNvPr id="2050" name="Picture 2" descr="Mùa cày cấy - Báo Tây Ninh Onlin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61919" y="1981200"/>
            <a:ext cx="5297382" cy="318394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ày Ruộng - Cuộc Sống Của Người Nông Dân | Tây Bắc Quê Hương Tôi - YouTub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2623" y="382093"/>
            <a:ext cx="5687658" cy="319930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hlinkClick r:id="rId5" action="ppaction://hlinksldjump"/>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52919" y="5334000"/>
            <a:ext cx="1374507" cy="1443546"/>
          </a:xfrm>
          <a:prstGeom prst="rect">
            <a:avLst/>
          </a:prstGeom>
        </p:spPr>
      </p:pic>
    </p:spTree>
    <p:extLst>
      <p:ext uri="{BB962C8B-B14F-4D97-AF65-F5344CB8AC3E}">
        <p14:creationId xmlns:p14="http://schemas.microsoft.com/office/powerpoint/2010/main" val="2575022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032919" y="5410200"/>
            <a:ext cx="591365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7030A0"/>
                </a:solidFill>
                <a:latin typeface="Arial-Rounded" pitchFamily="34" charset="0"/>
                <a:ea typeface="Arial-Rounded" pitchFamily="34" charset="0"/>
                <a:cs typeface="Arial-Rounded" pitchFamily="34" charset="0"/>
              </a:rPr>
              <a:t>lom khom</a:t>
            </a:r>
          </a:p>
        </p:txBody>
      </p:sp>
      <p:pic>
        <p:nvPicPr>
          <p:cNvPr id="3074" name="Picture 2" descr="Bạn muốn làm nghề gì: Làm farm - AUSTRALIA IE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921" y="1219200"/>
            <a:ext cx="6433951" cy="35814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Lom khom | Đời thường - Streetlife | kaze1710 | Hội ảnh | XÓM NHIẾP ẢNH"/>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11680" y="1219201"/>
            <a:ext cx="5350381" cy="35814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hlinkClick r:id="rId5" action="ppaction://hlinksldjump"/>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52919" y="5334000"/>
            <a:ext cx="1374507" cy="1443546"/>
          </a:xfrm>
          <a:prstGeom prst="rect">
            <a:avLst/>
          </a:prstGeom>
        </p:spPr>
      </p:pic>
    </p:spTree>
    <p:extLst>
      <p:ext uri="{BB962C8B-B14F-4D97-AF65-F5344CB8AC3E}">
        <p14:creationId xmlns:p14="http://schemas.microsoft.com/office/powerpoint/2010/main" val="431891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0719" y="990600"/>
            <a:ext cx="4667102" cy="3495822"/>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9119" y="280669"/>
            <a:ext cx="4191000" cy="5259705"/>
          </a:xfrm>
          <a:prstGeom prst="rect">
            <a:avLst/>
          </a:prstGeom>
        </p:spPr>
      </p:pic>
      <p:sp>
        <p:nvSpPr>
          <p:cNvPr id="4" name="Title 1"/>
          <p:cNvSpPr txBox="1">
            <a:spLocks/>
          </p:cNvSpPr>
          <p:nvPr/>
        </p:nvSpPr>
        <p:spPr>
          <a:xfrm>
            <a:off x="1127919" y="4800600"/>
            <a:ext cx="5105400"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dirty="0" err="1">
                <a:solidFill>
                  <a:srgbClr val="0070C0"/>
                </a:solidFill>
                <a:latin typeface="Arial-Rounded" pitchFamily="34" charset="0"/>
                <a:ea typeface="Arial-Rounded" pitchFamily="34" charset="0"/>
                <a:cs typeface="Arial-Rounded" pitchFamily="34" charset="0"/>
              </a:rPr>
              <a:t>n</a:t>
            </a:r>
            <a:r>
              <a:rPr lang="en-US" sz="9600" dirty="0" err="1" smtClean="0">
                <a:solidFill>
                  <a:srgbClr val="0070C0"/>
                </a:solidFill>
                <a:latin typeface="Arial-Rounded" pitchFamily="34" charset="0"/>
                <a:ea typeface="Arial-Rounded" pitchFamily="34" charset="0"/>
                <a:cs typeface="Arial-Rounded" pitchFamily="34" charset="0"/>
              </a:rPr>
              <a:t>gõ</a:t>
            </a:r>
            <a:r>
              <a:rPr lang="en-US" sz="9600" dirty="0" smtClean="0">
                <a:solidFill>
                  <a:srgbClr val="0070C0"/>
                </a:solidFill>
                <a:latin typeface="Arial-Rounded" pitchFamily="34" charset="0"/>
                <a:ea typeface="Arial-Rounded" pitchFamily="34" charset="0"/>
                <a:cs typeface="Arial-Rounded" pitchFamily="34" charset="0"/>
              </a:rPr>
              <a:t> </a:t>
            </a:r>
            <a:r>
              <a:rPr lang="en-US" sz="9600" dirty="0" err="1" smtClean="0">
                <a:solidFill>
                  <a:srgbClr val="0070C0"/>
                </a:solidFill>
                <a:latin typeface="Arial-Rounded" pitchFamily="34" charset="0"/>
                <a:ea typeface="Arial-Rounded" pitchFamily="34" charset="0"/>
                <a:cs typeface="Arial-Rounded" pitchFamily="34" charset="0"/>
              </a:rPr>
              <a:t>hẻm</a:t>
            </a:r>
            <a:endParaRPr lang="en-US" sz="9600" dirty="0">
              <a:solidFill>
                <a:srgbClr val="0070C0"/>
              </a:solidFill>
              <a:latin typeface="Arial-Rounded" pitchFamily="34" charset="0"/>
              <a:ea typeface="Arial-Rounded" pitchFamily="34" charset="0"/>
              <a:cs typeface="Arial-Rounded" pitchFamily="34" charset="0"/>
            </a:endParaRPr>
          </a:p>
        </p:txBody>
      </p:sp>
      <p:pic>
        <p:nvPicPr>
          <p:cNvPr id="5" name="Picture 4">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05319" y="5657589"/>
            <a:ext cx="1143000" cy="1200411"/>
          </a:xfrm>
          <a:prstGeom prst="rect">
            <a:avLst/>
          </a:prstGeom>
        </p:spPr>
      </p:pic>
    </p:spTree>
    <p:extLst>
      <p:ext uri="{BB962C8B-B14F-4D97-AF65-F5344CB8AC3E}">
        <p14:creationId xmlns:p14="http://schemas.microsoft.com/office/powerpoint/2010/main" val="3720329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9.9|6.6|3.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2193</TotalTime>
  <Words>636</Words>
  <Application>Microsoft Office PowerPoint</Application>
  <PresentationFormat>Custom</PresentationFormat>
  <Paragraphs>176</Paragraphs>
  <Slides>39</Slides>
  <Notes>10</Notes>
  <HiddenSlides>0</HiddenSlides>
  <MMClips>4</MMClips>
  <ScaleCrop>false</ScaleCrop>
  <HeadingPairs>
    <vt:vector size="6" baseType="variant">
      <vt:variant>
        <vt:lpstr>Fonts Used</vt:lpstr>
      </vt:variant>
      <vt:variant>
        <vt:i4>13</vt:i4>
      </vt:variant>
      <vt:variant>
        <vt:lpstr>Theme</vt:lpstr>
      </vt:variant>
      <vt:variant>
        <vt:i4>3</vt:i4>
      </vt:variant>
      <vt:variant>
        <vt:lpstr>Slide Titles</vt:lpstr>
      </vt:variant>
      <vt:variant>
        <vt:i4>39</vt:i4>
      </vt:variant>
    </vt:vector>
  </HeadingPairs>
  <TitlesOfParts>
    <vt:vector size="55" baseType="lpstr">
      <vt:lpstr>.VnArial</vt:lpstr>
      <vt:lpstr>.VnArialH</vt:lpstr>
      <vt:lpstr>.VnCooper</vt:lpstr>
      <vt:lpstr>Arial</vt:lpstr>
      <vt:lpstr>Arial Rounded MT Bold</vt:lpstr>
      <vt:lpstr>Arial-Rounded</vt:lpstr>
      <vt:lpstr>Arrus-Black</vt:lpstr>
      <vt:lpstr>AvantGarde</vt:lpstr>
      <vt:lpstr>Calibri</vt:lpstr>
      <vt:lpstr>DomCasual</vt:lpstr>
      <vt:lpstr>HP001 4 hàng</vt:lpstr>
      <vt:lpstr>Patrick Hand SC</vt:lpstr>
      <vt:lpstr>Times New Roman</vt:lpstr>
      <vt:lpstr>Office Theme</vt:lpstr>
      <vt:lpstr>3_Office Theme</vt:lpstr>
      <vt:lpstr>1_Office Theme</vt:lpstr>
      <vt:lpstr>PowerPoint Presentation</vt:lpstr>
      <vt:lpstr>TIẾNG VIỆT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Thư giãn nào!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Bài học:  * Chúng ta không nên bỏ rơi bạn khi gặp nguy hiểm.  * Khi gặp tình huống nguy hiểm, chúng ta cần bình tĩnh để tìm cách thoát khỏi nguy hiểm.  </vt:lpstr>
      <vt:lpstr>PowerPoint Presentation</vt:lpstr>
      <vt:lpstr> “Chúng mình cùng chơi”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Dặn dò bài tập ngày 12/11</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Admin</cp:lastModifiedBy>
  <cp:revision>236</cp:revision>
  <dcterms:created xsi:type="dcterms:W3CDTF">2021-05-08T14:00:55Z</dcterms:created>
  <dcterms:modified xsi:type="dcterms:W3CDTF">2021-11-12T04:03:00Z</dcterms:modified>
</cp:coreProperties>
</file>