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683" r:id="rId2"/>
    <p:sldMasterId id="2147483698" r:id="rId3"/>
  </p:sldMasterIdLst>
  <p:notesMasterIdLst>
    <p:notesMasterId r:id="rId42"/>
  </p:notesMasterIdLst>
  <p:sldIdLst>
    <p:sldId id="379" r:id="rId4"/>
    <p:sldId id="381" r:id="rId5"/>
    <p:sldId id="380" r:id="rId6"/>
    <p:sldId id="314" r:id="rId7"/>
    <p:sldId id="257" r:id="rId8"/>
    <p:sldId id="358" r:id="rId9"/>
    <p:sldId id="258" r:id="rId10"/>
    <p:sldId id="261" r:id="rId11"/>
    <p:sldId id="315" r:id="rId12"/>
    <p:sldId id="263" r:id="rId13"/>
    <p:sldId id="316" r:id="rId14"/>
    <p:sldId id="356" r:id="rId15"/>
    <p:sldId id="265" r:id="rId16"/>
    <p:sldId id="266" r:id="rId17"/>
    <p:sldId id="317" r:id="rId18"/>
    <p:sldId id="318" r:id="rId19"/>
    <p:sldId id="319" r:id="rId20"/>
    <p:sldId id="320" r:id="rId21"/>
    <p:sldId id="367" r:id="rId22"/>
    <p:sldId id="323" r:id="rId23"/>
    <p:sldId id="370" r:id="rId24"/>
    <p:sldId id="324" r:id="rId25"/>
    <p:sldId id="371" r:id="rId26"/>
    <p:sldId id="329" r:id="rId27"/>
    <p:sldId id="330" r:id="rId28"/>
    <p:sldId id="331" r:id="rId29"/>
    <p:sldId id="373" r:id="rId30"/>
    <p:sldId id="372" r:id="rId31"/>
    <p:sldId id="342" r:id="rId32"/>
    <p:sldId id="332" r:id="rId33"/>
    <p:sldId id="336" r:id="rId34"/>
    <p:sldId id="337" r:id="rId35"/>
    <p:sldId id="374" r:id="rId36"/>
    <p:sldId id="375" r:id="rId37"/>
    <p:sldId id="376" r:id="rId38"/>
    <p:sldId id="377" r:id="rId39"/>
    <p:sldId id="378" r:id="rId40"/>
    <p:sldId id="268" r:id="rId41"/>
  </p:sldIdLst>
  <p:sldSz cx="12161838" cy="6858000"/>
  <p:notesSz cx="6858000" cy="9144000"/>
  <p:embeddedFontLst>
    <p:embeddedFont>
      <p:font typeface="Arial-Rounded" panose="020B0500000000000000" pitchFamily="34" charset="0"/>
      <p:regular r:id="rId43"/>
    </p:embeddedFont>
    <p:embeddedFont>
      <p:font typeface=".VnArial" panose="020B7200000000000000" pitchFamily="34" charset="0"/>
      <p:regular r:id="rId44"/>
      <p:bold r:id="rId45"/>
      <p:italic r:id="rId46"/>
      <p:boldItalic r:id="rId47"/>
    </p:embeddedFont>
    <p:embeddedFont>
      <p:font typeface="Arrus-Black" panose="02020500000000000000" charset="0"/>
      <p:regular r:id="rId48"/>
    </p:embeddedFont>
    <p:embeddedFont>
      <p:font typeface="Mouse Memoirs" panose="020B0604020202020204" charset="0"/>
      <p:regular r:id="rId49"/>
    </p:embeddedFont>
    <p:embeddedFont>
      <p:font typeface="HP001 4 hàng" panose="020B0603050302020204" pitchFamily="34" charset="0"/>
      <p:regular r:id="rId50"/>
      <p:bold r:id="rId51"/>
    </p:embeddedFont>
    <p:embeddedFont>
      <p:font typeface="Alfa Slab One" panose="020B0604020202020204" charset="0"/>
      <p:regular r:id="rId52"/>
    </p:embeddedFont>
    <p:embeddedFont>
      <p:font typeface="Arial Rounded MT Bold" panose="020F0704030504030204" pitchFamily="34" charset="0"/>
      <p:regular r:id="rId53"/>
    </p:embeddedFont>
    <p:embeddedFont>
      <p:font typeface="AvantGarde" panose="00000400000000000000" pitchFamily="2" charset="0"/>
      <p:regular r:id="rId54"/>
    </p:embeddedFont>
    <p:embeddedFont>
      <p:font typeface="Karla Regular" panose="020B0604020202020204" charset="0"/>
      <p:regular r:id="rId55"/>
      <p:bold r:id="rId56"/>
      <p:italic r:id="rId57"/>
      <p:boldItalic r:id="rId58"/>
    </p:embeddedFont>
    <p:embeddedFont>
      <p:font typeface=".VnCooper" panose="020B7200000000000000" pitchFamily="34" charset="0"/>
      <p:regular r:id="rId59"/>
    </p:embeddedFont>
    <p:embeddedFont>
      <p:font typeface="Luckiest Guy" panose="020B0604020202020204" charset="0"/>
      <p:regular r:id="rId60"/>
    </p:embeddedFont>
    <p:embeddedFont>
      <p:font typeface="Karla" panose="020B060402020202020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1">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196F"/>
    <a:srgbClr val="FFFFFF"/>
    <a:srgbClr val="FFF6E5"/>
    <a:srgbClr val="D91D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C0B27DC-EE7F-4C70-BDEF-D8AB005CC27D}">
  <a:tblStyle styleId="{0C0B27DC-EE7F-4C70-BDEF-D8AB005CC27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89502" autoAdjust="0"/>
  </p:normalViewPr>
  <p:slideViewPr>
    <p:cSldViewPr>
      <p:cViewPr varScale="1">
        <p:scale>
          <a:sx n="66" d="100"/>
          <a:sy n="66" d="100"/>
        </p:scale>
        <p:origin x="894" y="48"/>
      </p:cViewPr>
      <p:guideLst>
        <p:guide orient="horz" pos="2161"/>
        <p:guide pos="3831"/>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font" Target="fonts/font21.fntdata"/><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font" Target="fonts/font19.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8" Type="http://schemas.openxmlformats.org/officeDocument/2006/relationships/slide" Target="slides/slide5.xml"/><Relationship Id="rId51" Type="http://schemas.openxmlformats.org/officeDocument/2006/relationships/font" Target="fonts/font9.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2.fntdata"/><Relationship Id="rId62"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506052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2835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7"/>
        <p:cNvGrpSpPr/>
        <p:nvPr/>
      </p:nvGrpSpPr>
      <p:grpSpPr>
        <a:xfrm>
          <a:off x="0" y="0"/>
          <a:ext cx="0" cy="0"/>
          <a:chOff x="0" y="0"/>
          <a:chExt cx="0" cy="0"/>
        </a:xfrm>
      </p:grpSpPr>
      <p:sp>
        <p:nvSpPr>
          <p:cNvPr id="1928" name="Google Shape;1928;g4ca88d59575087_11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9" name="Google Shape;1929;g4ca88d59575087_1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63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5"/>
        <p:cNvGrpSpPr/>
        <p:nvPr/>
      </p:nvGrpSpPr>
      <p:grpSpPr>
        <a:xfrm>
          <a:off x="0" y="0"/>
          <a:ext cx="0" cy="0"/>
          <a:chOff x="0" y="0"/>
          <a:chExt cx="0" cy="0"/>
        </a:xfrm>
      </p:grpSpPr>
      <p:sp>
        <p:nvSpPr>
          <p:cNvPr id="2076" name="Google Shape;2076;gba4facb9c1_0_1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7" name="Google Shape;2077;gba4facb9c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34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defRPr/>
            </a:pPr>
            <a:fld id="{807AB927-42BB-4505-9EDE-3A59CF2143BF}"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3588712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20</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22</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28</a:t>
            </a:fld>
            <a:endParaRPr lang="en-US"/>
          </a:p>
        </p:txBody>
      </p:sp>
    </p:spTree>
    <p:extLst>
      <p:ext uri="{BB962C8B-B14F-4D97-AF65-F5344CB8AC3E}">
        <p14:creationId xmlns:p14="http://schemas.microsoft.com/office/powerpoint/2010/main" val="4251562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30</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34c0061c5aec0b71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34c0061c5aec0b7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4970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pPr/>
              <a:t>3</a:t>
            </a:fld>
            <a:endParaRPr lang="en-US"/>
          </a:p>
        </p:txBody>
      </p:sp>
    </p:spTree>
    <p:extLst>
      <p:ext uri="{BB962C8B-B14F-4D97-AF65-F5344CB8AC3E}">
        <p14:creationId xmlns:p14="http://schemas.microsoft.com/office/powerpoint/2010/main" val="552984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Thầy</a:t>
            </a:r>
            <a:r>
              <a:rPr lang="en-US" baseline="0"/>
              <a:t> cô chiếu slide đã rồi mới chỉnh các vần nhé! Nhìn nó lệch vậy nhưng chiếu lên mới biết nó lệch hay k nhé</a:t>
            </a:r>
            <a:endParaRPr lang="en-US"/>
          </a:p>
        </p:txBody>
      </p:sp>
    </p:spTree>
    <p:extLst>
      <p:ext uri="{BB962C8B-B14F-4D97-AF65-F5344CB8AC3E}">
        <p14:creationId xmlns:p14="http://schemas.microsoft.com/office/powerpoint/2010/main" val="698859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ba4facb9c1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ba4facb9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8940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4131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5293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34c0061c5aec0b71_24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34c0061c5aec0b7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6860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2727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2727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7399" y="1571767"/>
            <a:ext cx="10387040" cy="4475200"/>
          </a:xfrm>
          <a:prstGeom prst="rect">
            <a:avLst/>
          </a:prstGeom>
        </p:spPr>
        <p:txBody>
          <a:bodyPr spcFirstLastPara="1" wrap="square" lIns="121666" tIns="121666" rIns="121666" bIns="121666" anchor="t" anchorCtr="0">
            <a:noAutofit/>
          </a:bodyPr>
          <a:lstStyle>
            <a:lvl1pPr marL="608429" lvl="0" indent="-422521" rtl="0">
              <a:spcBef>
                <a:spcPts val="0"/>
              </a:spcBef>
              <a:spcAft>
                <a:spcPts val="0"/>
              </a:spcAft>
              <a:buClr>
                <a:schemeClr val="accent3"/>
              </a:buClr>
              <a:buSzPts val="1400"/>
              <a:buAutoNum type="arabicPeriod"/>
              <a:defRPr sz="1600"/>
            </a:lvl1pPr>
            <a:lvl2pPr marL="1216857" lvl="1" indent="-422521" rtl="0">
              <a:spcBef>
                <a:spcPts val="0"/>
              </a:spcBef>
              <a:spcAft>
                <a:spcPts val="0"/>
              </a:spcAft>
              <a:buSzPts val="1400"/>
              <a:buAutoNum type="alphaLcPeriod"/>
              <a:defRPr/>
            </a:lvl2pPr>
            <a:lvl3pPr marL="1825288" lvl="2" indent="-422521" rtl="0">
              <a:spcBef>
                <a:spcPts val="0"/>
              </a:spcBef>
              <a:spcAft>
                <a:spcPts val="0"/>
              </a:spcAft>
              <a:buSzPts val="1400"/>
              <a:buAutoNum type="romanLcPeriod"/>
              <a:defRPr/>
            </a:lvl3pPr>
            <a:lvl4pPr marL="2433717" lvl="3" indent="-422521" rtl="0">
              <a:spcBef>
                <a:spcPts val="0"/>
              </a:spcBef>
              <a:spcAft>
                <a:spcPts val="0"/>
              </a:spcAft>
              <a:buSzPts val="1400"/>
              <a:buAutoNum type="arabicPeriod"/>
              <a:defRPr/>
            </a:lvl4pPr>
            <a:lvl5pPr marL="3042145" lvl="4" indent="-422521" rtl="0">
              <a:spcBef>
                <a:spcPts val="0"/>
              </a:spcBef>
              <a:spcAft>
                <a:spcPts val="0"/>
              </a:spcAft>
              <a:buSzPts val="1400"/>
              <a:buAutoNum type="alphaLcPeriod"/>
              <a:defRPr/>
            </a:lvl5pPr>
            <a:lvl6pPr marL="3650575" lvl="5" indent="-422521" rtl="0">
              <a:spcBef>
                <a:spcPts val="0"/>
              </a:spcBef>
              <a:spcAft>
                <a:spcPts val="0"/>
              </a:spcAft>
              <a:buSzPts val="1400"/>
              <a:buAutoNum type="romanLcPeriod"/>
              <a:defRPr/>
            </a:lvl6pPr>
            <a:lvl7pPr marL="4259005" lvl="6" indent="-422521" rtl="0">
              <a:spcBef>
                <a:spcPts val="0"/>
              </a:spcBef>
              <a:spcAft>
                <a:spcPts val="0"/>
              </a:spcAft>
              <a:buSzPts val="1400"/>
              <a:buAutoNum type="arabicPeriod"/>
              <a:defRPr/>
            </a:lvl7pPr>
            <a:lvl8pPr marL="4867433" lvl="7" indent="-422521" rtl="0">
              <a:spcBef>
                <a:spcPts val="0"/>
              </a:spcBef>
              <a:spcAft>
                <a:spcPts val="0"/>
              </a:spcAft>
              <a:buSzPts val="1400"/>
              <a:buAutoNum type="alphaLcPeriod"/>
              <a:defRPr/>
            </a:lvl8pPr>
            <a:lvl9pPr marL="5475862" lvl="8" indent="-422521" rtl="0">
              <a:spcBef>
                <a:spcPts val="0"/>
              </a:spcBef>
              <a:spcAft>
                <a:spcPts val="0"/>
              </a:spcAft>
              <a:buSzPts val="1400"/>
              <a:buAutoNum type="romanLcPeriod"/>
              <a:defRPr/>
            </a:lvl9pPr>
          </a:lstStyle>
          <a:p>
            <a:endParaRPr/>
          </a:p>
        </p:txBody>
      </p:sp>
      <p:sp>
        <p:nvSpPr>
          <p:cNvPr id="100" name="Google Shape;100;p4"/>
          <p:cNvSpPr/>
          <p:nvPr/>
        </p:nvSpPr>
        <p:spPr>
          <a:xfrm>
            <a:off x="-100717" y="5553939"/>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01" name="Google Shape;101;p4"/>
          <p:cNvSpPr/>
          <p:nvPr/>
        </p:nvSpPr>
        <p:spPr>
          <a:xfrm rot="10800000">
            <a:off x="10818207"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02" name="Google Shape;102;p4"/>
          <p:cNvGrpSpPr/>
          <p:nvPr/>
        </p:nvGrpSpPr>
        <p:grpSpPr>
          <a:xfrm>
            <a:off x="45755" y="15433"/>
            <a:ext cx="4675600"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4"/>
          <p:cNvSpPr/>
          <p:nvPr/>
        </p:nvSpPr>
        <p:spPr>
          <a:xfrm rot="10800000">
            <a:off x="11567418" y="1373909"/>
            <a:ext cx="116266" cy="76854"/>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27" name="Google Shape;127;p4"/>
          <p:cNvGrpSpPr/>
          <p:nvPr/>
        </p:nvGrpSpPr>
        <p:grpSpPr>
          <a:xfrm>
            <a:off x="7635204" y="2346808"/>
            <a:ext cx="4450150"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18">
    <p:spTree>
      <p:nvGrpSpPr>
        <p:cNvPr id="1" name="Shape 968"/>
        <p:cNvGrpSpPr/>
        <p:nvPr/>
      </p:nvGrpSpPr>
      <p:grpSpPr>
        <a:xfrm>
          <a:off x="0" y="0"/>
          <a:ext cx="0" cy="0"/>
          <a:chOff x="0" y="0"/>
          <a:chExt cx="0" cy="0"/>
        </a:xfrm>
      </p:grpSpPr>
      <p:grpSp>
        <p:nvGrpSpPr>
          <p:cNvPr id="969" name="Google Shape;969;p29"/>
          <p:cNvGrpSpPr/>
          <p:nvPr/>
        </p:nvGrpSpPr>
        <p:grpSpPr>
          <a:xfrm rot="5400000">
            <a:off x="9520734" y="174225"/>
            <a:ext cx="2654262" cy="246034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29"/>
          <p:cNvGrpSpPr/>
          <p:nvPr/>
        </p:nvGrpSpPr>
        <p:grpSpPr>
          <a:xfrm rot="10800000" flipH="1">
            <a:off x="90149" y="4316777"/>
            <a:ext cx="2647696"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29"/>
          <p:cNvSpPr/>
          <p:nvPr/>
        </p:nvSpPr>
        <p:spPr>
          <a:xfrm flipH="1">
            <a:off x="7006957" y="2137207"/>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006" name="Google Shape;1006;p29"/>
          <p:cNvSpPr/>
          <p:nvPr/>
        </p:nvSpPr>
        <p:spPr>
          <a:xfrm rot="10800000" flipH="1">
            <a:off x="-100717" y="-9379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3"/>
            <a:ext cx="2837762" cy="365125"/>
          </a:xfrm>
          <a:prstGeom prst="rect">
            <a:avLst/>
          </a:prstGeom>
        </p:spPr>
        <p:txBody>
          <a:bodyPr lIns="91414" tIns="45707" rIns="91414" bIns="45707"/>
          <a:lstStyle/>
          <a:p>
            <a:fld id="{D59D0918-B3BC-4D15-9AF8-385E8378AD06}" type="datetimeFigureOut">
              <a:rPr lang="en-US" smtClean="0"/>
              <a:t>11/19/2021</a:t>
            </a:fld>
            <a:endParaRPr lang="en-US"/>
          </a:p>
        </p:txBody>
      </p:sp>
      <p:sp>
        <p:nvSpPr>
          <p:cNvPr id="5" name="Footer Placeholder 4"/>
          <p:cNvSpPr>
            <a:spLocks noGrp="1"/>
          </p:cNvSpPr>
          <p:nvPr>
            <p:ph type="ftr" sz="quarter" idx="11"/>
          </p:nvPr>
        </p:nvSpPr>
        <p:spPr>
          <a:xfrm>
            <a:off x="4155297" y="6356353"/>
            <a:ext cx="3851249" cy="365125"/>
          </a:xfrm>
          <a:prstGeom prst="rect">
            <a:avLst/>
          </a:prstGeom>
        </p:spPr>
        <p:txBody>
          <a:bodyPr lIns="91414" tIns="45707" rIns="91414" bIns="45707"/>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27564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8092" y="6356351"/>
            <a:ext cx="2837762" cy="365125"/>
          </a:xfrm>
          <a:prstGeom prst="rect">
            <a:avLst/>
          </a:prstGeom>
        </p:spPr>
        <p:txBody>
          <a:bodyPr/>
          <a:lstStyle/>
          <a:p>
            <a:fld id="{D59D0918-B3BC-4D15-9AF8-385E8378AD06}" type="datetimeFigureOut">
              <a:rPr lang="en-US" smtClean="0"/>
              <a:t>11/19/2021</a:t>
            </a:fld>
            <a:endParaRPr lang="en-US"/>
          </a:p>
        </p:txBody>
      </p:sp>
      <p:sp>
        <p:nvSpPr>
          <p:cNvPr id="3" name="Footer Placeholder 2"/>
          <p:cNvSpPr>
            <a:spLocks noGrp="1"/>
          </p:cNvSpPr>
          <p:nvPr>
            <p:ph type="ftr" sz="quarter" idx="11"/>
          </p:nvPr>
        </p:nvSpPr>
        <p:spPr>
          <a:xfrm>
            <a:off x="4155295" y="6356351"/>
            <a:ext cx="3851249"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127180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a:spcBef>
                <a:spcPts val="0"/>
              </a:spcBef>
              <a:spcAft>
                <a:spcPts val="0"/>
              </a:spcAft>
              <a:buSzPts val="2800"/>
              <a:buNone/>
              <a:defRPr sz="5100">
                <a:solidFill>
                  <a:srgbClr val="3B3B3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5"/>
          <p:cNvSpPr txBox="1">
            <a:spLocks noGrp="1"/>
          </p:cNvSpPr>
          <p:nvPr>
            <p:ph type="subTitle" idx="1"/>
          </p:nvPr>
        </p:nvSpPr>
        <p:spPr>
          <a:xfrm>
            <a:off x="6446833" y="18847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E15561"/>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7" name="Google Shape;107;p5"/>
          <p:cNvSpPr txBox="1">
            <a:spLocks noGrp="1"/>
          </p:cNvSpPr>
          <p:nvPr>
            <p:ph type="subTitle" idx="2"/>
          </p:nvPr>
        </p:nvSpPr>
        <p:spPr>
          <a:xfrm>
            <a:off x="6446833" y="41199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5587AC"/>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8" name="Google Shape;108;p5"/>
          <p:cNvSpPr txBox="1">
            <a:spLocks noGrp="1"/>
          </p:cNvSpPr>
          <p:nvPr>
            <p:ph type="subTitle" idx="3"/>
          </p:nvPr>
        </p:nvSpPr>
        <p:spPr>
          <a:xfrm>
            <a:off x="6326332" y="2576433"/>
            <a:ext cx="4108211"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109" name="Google Shape;109;p5"/>
          <p:cNvSpPr txBox="1">
            <a:spLocks noGrp="1"/>
          </p:cNvSpPr>
          <p:nvPr>
            <p:ph type="subTitle" idx="4"/>
          </p:nvPr>
        </p:nvSpPr>
        <p:spPr>
          <a:xfrm>
            <a:off x="6325135" y="4811633"/>
            <a:ext cx="4110605"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Tree>
    <p:extLst>
      <p:ext uri="{BB962C8B-B14F-4D97-AF65-F5344CB8AC3E}">
        <p14:creationId xmlns:p14="http://schemas.microsoft.com/office/powerpoint/2010/main" val="3233386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05"/>
        <p:cNvGrpSpPr/>
        <p:nvPr/>
      </p:nvGrpSpPr>
      <p:grpSpPr>
        <a:xfrm>
          <a:off x="0" y="0"/>
          <a:ext cx="0" cy="0"/>
          <a:chOff x="0" y="0"/>
          <a:chExt cx="0" cy="0"/>
        </a:xfrm>
      </p:grpSpPr>
      <p:sp>
        <p:nvSpPr>
          <p:cNvPr id="406" name="Google Shape;406;p17"/>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rtl="0">
              <a:spcBef>
                <a:spcPts val="0"/>
              </a:spcBef>
              <a:spcAft>
                <a:spcPts val="0"/>
              </a:spcAft>
              <a:buSzPts val="2800"/>
              <a:buNone/>
              <a:defRPr sz="51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07" name="Google Shape;407;p17"/>
          <p:cNvGrpSpPr/>
          <p:nvPr/>
        </p:nvGrpSpPr>
        <p:grpSpPr>
          <a:xfrm>
            <a:off x="-501297" y="328600"/>
            <a:ext cx="13756079" cy="1699240"/>
            <a:chOff x="-376905" y="246450"/>
            <a:chExt cx="10342646" cy="1274430"/>
          </a:xfrm>
        </p:grpSpPr>
        <p:sp>
          <p:nvSpPr>
            <p:cNvPr id="408" name="Google Shape;408;p17"/>
            <p:cNvSpPr/>
            <p:nvPr/>
          </p:nvSpPr>
          <p:spPr>
            <a:xfrm>
              <a:off x="8292027" y="24645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7"/>
            <p:cNvSpPr/>
            <p:nvPr/>
          </p:nvSpPr>
          <p:spPr>
            <a:xfrm>
              <a:off x="7740424" y="1149999"/>
              <a:ext cx="857646" cy="370881"/>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7"/>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 name="Google Shape;411;p17"/>
          <p:cNvGrpSpPr/>
          <p:nvPr/>
        </p:nvGrpSpPr>
        <p:grpSpPr>
          <a:xfrm>
            <a:off x="-238420" y="5937398"/>
            <a:ext cx="13226929" cy="956535"/>
            <a:chOff x="-179259" y="4453048"/>
            <a:chExt cx="9944799" cy="717401"/>
          </a:xfrm>
        </p:grpSpPr>
        <p:sp>
          <p:nvSpPr>
            <p:cNvPr id="412" name="Google Shape;412;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3" name="Google Shape;413;p17"/>
            <p:cNvGrpSpPr/>
            <p:nvPr/>
          </p:nvGrpSpPr>
          <p:grpSpPr>
            <a:xfrm>
              <a:off x="-179259" y="4453048"/>
              <a:ext cx="9944799" cy="717401"/>
              <a:chOff x="-179259" y="4453048"/>
              <a:chExt cx="9944799" cy="717401"/>
            </a:xfrm>
          </p:grpSpPr>
          <p:sp>
            <p:nvSpPr>
              <p:cNvPr id="414" name="Google Shape;414;p17"/>
              <p:cNvSpPr/>
              <p:nvPr/>
            </p:nvSpPr>
            <p:spPr>
              <a:xfrm>
                <a:off x="-179250" y="4453048"/>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885539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9"/>
        <p:cNvGrpSpPr/>
        <p:nvPr/>
      </p:nvGrpSpPr>
      <p:grpSpPr>
        <a:xfrm>
          <a:off x="0" y="0"/>
          <a:ext cx="0" cy="0"/>
          <a:chOff x="0" y="0"/>
          <a:chExt cx="0" cy="0"/>
        </a:xfrm>
      </p:grpSpPr>
      <p:sp>
        <p:nvSpPr>
          <p:cNvPr id="10" name="Google Shape;10;p2"/>
          <p:cNvSpPr/>
          <p:nvPr/>
        </p:nvSpPr>
        <p:spPr>
          <a:xfrm rot="10800000">
            <a:off x="7006958" y="-65256"/>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11" name="Google Shape;11;p2"/>
          <p:cNvSpPr/>
          <p:nvPr/>
        </p:nvSpPr>
        <p:spPr>
          <a:xfrm>
            <a:off x="-100716" y="208617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12" name="Google Shape;12;p2"/>
          <p:cNvSpPr/>
          <p:nvPr/>
        </p:nvSpPr>
        <p:spPr>
          <a:xfrm>
            <a:off x="2073258" y="811036"/>
            <a:ext cx="8015322" cy="36184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endParaRPr sz="1900"/>
          </a:p>
        </p:txBody>
      </p:sp>
      <p:sp>
        <p:nvSpPr>
          <p:cNvPr id="13" name="Google Shape;13;p2"/>
          <p:cNvSpPr txBox="1">
            <a:spLocks noGrp="1"/>
          </p:cNvSpPr>
          <p:nvPr>
            <p:ph type="ctrTitle"/>
          </p:nvPr>
        </p:nvSpPr>
        <p:spPr>
          <a:xfrm>
            <a:off x="2186744" y="1407002"/>
            <a:ext cx="7810230" cy="2123600"/>
          </a:xfrm>
          <a:prstGeom prst="rect">
            <a:avLst/>
          </a:prstGeom>
        </p:spPr>
        <p:txBody>
          <a:bodyPr spcFirstLastPara="1" wrap="square" lIns="121666" tIns="121666" rIns="121666" bIns="121666" anchor="b" anchorCtr="0">
            <a:noAutofit/>
          </a:bodyPr>
          <a:lstStyle>
            <a:lvl1pPr lvl="0" algn="ctr">
              <a:spcBef>
                <a:spcPts val="0"/>
              </a:spcBef>
              <a:spcAft>
                <a:spcPts val="0"/>
              </a:spcAft>
              <a:buSzPts val="5200"/>
              <a:buNone/>
              <a:defRPr sz="69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4" name="Google Shape;14;p2"/>
          <p:cNvSpPr txBox="1">
            <a:spLocks noGrp="1"/>
          </p:cNvSpPr>
          <p:nvPr>
            <p:ph type="subTitle" idx="1"/>
          </p:nvPr>
        </p:nvSpPr>
        <p:spPr>
          <a:xfrm>
            <a:off x="3543545" y="3327404"/>
            <a:ext cx="5085388" cy="520399"/>
          </a:xfrm>
          <a:prstGeom prst="rect">
            <a:avLst/>
          </a:prstGeom>
        </p:spPr>
        <p:txBody>
          <a:bodyPr spcFirstLastPara="1" wrap="square" lIns="121666" tIns="121666" rIns="121666" bIns="121666"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grpSp>
        <p:nvGrpSpPr>
          <p:cNvPr id="15" name="Google Shape;15;p2"/>
          <p:cNvGrpSpPr/>
          <p:nvPr/>
        </p:nvGrpSpPr>
        <p:grpSpPr>
          <a:xfrm>
            <a:off x="72428" y="15442"/>
            <a:ext cx="5325430" cy="5394029"/>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grpSp>
      <p:grpSp>
        <p:nvGrpSpPr>
          <p:cNvPr id="44" name="Google Shape;44;p2"/>
          <p:cNvGrpSpPr/>
          <p:nvPr/>
        </p:nvGrpSpPr>
        <p:grpSpPr>
          <a:xfrm rot="10800000">
            <a:off x="6623779" y="1258375"/>
            <a:ext cx="5325430" cy="5394029"/>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3704120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1157" y="560934"/>
            <a:ext cx="7867289" cy="763600"/>
          </a:xfrm>
          <a:prstGeom prst="rect">
            <a:avLst/>
          </a:prstGeom>
        </p:spPr>
        <p:txBody>
          <a:bodyPr spcFirstLastPara="1" wrap="square" lIns="121666" tIns="121666" rIns="121666" bIns="121666"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7399" y="1571767"/>
            <a:ext cx="10387040" cy="4475200"/>
          </a:xfrm>
          <a:prstGeom prst="rect">
            <a:avLst/>
          </a:prstGeom>
        </p:spPr>
        <p:txBody>
          <a:bodyPr spcFirstLastPara="1" wrap="square" lIns="121666" tIns="121666" rIns="121666" bIns="121666" anchor="t" anchorCtr="0">
            <a:noAutofit/>
          </a:bodyPr>
          <a:lstStyle>
            <a:lvl1pPr marL="608425" lvl="0" indent="-422518" rtl="0">
              <a:spcBef>
                <a:spcPts val="0"/>
              </a:spcBef>
              <a:spcAft>
                <a:spcPts val="0"/>
              </a:spcAft>
              <a:buClr>
                <a:schemeClr val="accent3"/>
              </a:buClr>
              <a:buSzPts val="1400"/>
              <a:buAutoNum type="arabicPeriod"/>
              <a:defRPr sz="1600"/>
            </a:lvl1pPr>
            <a:lvl2pPr marL="1216849" lvl="1" indent="-422518" rtl="0">
              <a:spcBef>
                <a:spcPts val="0"/>
              </a:spcBef>
              <a:spcAft>
                <a:spcPts val="0"/>
              </a:spcAft>
              <a:buSzPts val="1400"/>
              <a:buAutoNum type="alphaLcPeriod"/>
              <a:defRPr/>
            </a:lvl2pPr>
            <a:lvl3pPr marL="1825276" lvl="2" indent="-422518" rtl="0">
              <a:spcBef>
                <a:spcPts val="0"/>
              </a:spcBef>
              <a:spcAft>
                <a:spcPts val="0"/>
              </a:spcAft>
              <a:buSzPts val="1400"/>
              <a:buAutoNum type="romanLcPeriod"/>
              <a:defRPr/>
            </a:lvl3pPr>
            <a:lvl4pPr marL="2433701" lvl="3" indent="-422518" rtl="0">
              <a:spcBef>
                <a:spcPts val="0"/>
              </a:spcBef>
              <a:spcAft>
                <a:spcPts val="0"/>
              </a:spcAft>
              <a:buSzPts val="1400"/>
              <a:buAutoNum type="arabicPeriod"/>
              <a:defRPr/>
            </a:lvl4pPr>
            <a:lvl5pPr marL="3042126" lvl="4" indent="-422518" rtl="0">
              <a:spcBef>
                <a:spcPts val="0"/>
              </a:spcBef>
              <a:spcAft>
                <a:spcPts val="0"/>
              </a:spcAft>
              <a:buSzPts val="1400"/>
              <a:buAutoNum type="alphaLcPeriod"/>
              <a:defRPr/>
            </a:lvl5pPr>
            <a:lvl6pPr marL="3650552" lvl="5" indent="-422518" rtl="0">
              <a:spcBef>
                <a:spcPts val="0"/>
              </a:spcBef>
              <a:spcAft>
                <a:spcPts val="0"/>
              </a:spcAft>
              <a:buSzPts val="1400"/>
              <a:buAutoNum type="romanLcPeriod"/>
              <a:defRPr/>
            </a:lvl6pPr>
            <a:lvl7pPr marL="4258979" lvl="6" indent="-422518" rtl="0">
              <a:spcBef>
                <a:spcPts val="0"/>
              </a:spcBef>
              <a:spcAft>
                <a:spcPts val="0"/>
              </a:spcAft>
              <a:buSzPts val="1400"/>
              <a:buAutoNum type="arabicPeriod"/>
              <a:defRPr/>
            </a:lvl7pPr>
            <a:lvl8pPr marL="4867403" lvl="7" indent="-422518" rtl="0">
              <a:spcBef>
                <a:spcPts val="0"/>
              </a:spcBef>
              <a:spcAft>
                <a:spcPts val="0"/>
              </a:spcAft>
              <a:buSzPts val="1400"/>
              <a:buAutoNum type="alphaLcPeriod"/>
              <a:defRPr/>
            </a:lvl8pPr>
            <a:lvl9pPr marL="5475828" lvl="8" indent="-422518" rtl="0">
              <a:spcBef>
                <a:spcPts val="0"/>
              </a:spcBef>
              <a:spcAft>
                <a:spcPts val="0"/>
              </a:spcAft>
              <a:buSzPts val="1400"/>
              <a:buAutoNum type="romanLcPeriod"/>
              <a:defRPr/>
            </a:lvl9pPr>
          </a:lstStyle>
          <a:p>
            <a:endParaRPr/>
          </a:p>
        </p:txBody>
      </p:sp>
      <p:sp>
        <p:nvSpPr>
          <p:cNvPr id="100" name="Google Shape;100;p4"/>
          <p:cNvSpPr/>
          <p:nvPr/>
        </p:nvSpPr>
        <p:spPr>
          <a:xfrm>
            <a:off x="-100717" y="5553941"/>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101" name="Google Shape;101;p4"/>
          <p:cNvSpPr/>
          <p:nvPr/>
        </p:nvSpPr>
        <p:spPr>
          <a:xfrm rot="10800000">
            <a:off x="10818208"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grpSp>
        <p:nvGrpSpPr>
          <p:cNvPr id="102" name="Google Shape;102;p4"/>
          <p:cNvGrpSpPr/>
          <p:nvPr/>
        </p:nvGrpSpPr>
        <p:grpSpPr>
          <a:xfrm>
            <a:off x="45755" y="15433"/>
            <a:ext cx="4675600"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grpSp>
      <p:sp>
        <p:nvSpPr>
          <p:cNvPr id="126" name="Google Shape;126;p4"/>
          <p:cNvSpPr/>
          <p:nvPr/>
        </p:nvSpPr>
        <p:spPr>
          <a:xfrm rot="10800000">
            <a:off x="11567418" y="1373909"/>
            <a:ext cx="116266" cy="76854"/>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grpSp>
        <p:nvGrpSpPr>
          <p:cNvPr id="127" name="Google Shape;127;p4"/>
          <p:cNvGrpSpPr/>
          <p:nvPr/>
        </p:nvGrpSpPr>
        <p:grpSpPr>
          <a:xfrm>
            <a:off x="7635205" y="2346810"/>
            <a:ext cx="4450150"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57100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5"/>
        </a:solidFill>
        <a:effectLst/>
      </p:bgPr>
    </p:bg>
    <p:spTree>
      <p:nvGrpSpPr>
        <p:cNvPr id="1" name="Shape 194"/>
        <p:cNvGrpSpPr/>
        <p:nvPr/>
      </p:nvGrpSpPr>
      <p:grpSpPr>
        <a:xfrm>
          <a:off x="0" y="0"/>
          <a:ext cx="0" cy="0"/>
          <a:chOff x="0" y="0"/>
          <a:chExt cx="0" cy="0"/>
        </a:xfrm>
      </p:grpSpPr>
      <p:sp>
        <p:nvSpPr>
          <p:cNvPr id="195" name="Google Shape;195;p6"/>
          <p:cNvSpPr/>
          <p:nvPr/>
        </p:nvSpPr>
        <p:spPr>
          <a:xfrm>
            <a:off x="-100717" y="5553941"/>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196" name="Google Shape;196;p6"/>
          <p:cNvSpPr/>
          <p:nvPr/>
        </p:nvSpPr>
        <p:spPr>
          <a:xfrm rot="10800000">
            <a:off x="10818208"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197" name="Google Shape;197;p6"/>
          <p:cNvSpPr txBox="1">
            <a:spLocks noGrp="1"/>
          </p:cNvSpPr>
          <p:nvPr>
            <p:ph type="title"/>
          </p:nvPr>
        </p:nvSpPr>
        <p:spPr>
          <a:xfrm>
            <a:off x="1144894" y="562300"/>
            <a:ext cx="9858750" cy="763600"/>
          </a:xfrm>
          <a:prstGeom prst="rect">
            <a:avLst/>
          </a:prstGeom>
        </p:spPr>
        <p:txBody>
          <a:bodyPr spcFirstLastPara="1" wrap="square" lIns="121666" tIns="121666" rIns="121666" bIns="121666" anchor="t" anchorCtr="0">
            <a:noAutofit/>
          </a:bodyPr>
          <a:lstStyle>
            <a:lvl1pPr lvl="0">
              <a:spcBef>
                <a:spcPts val="0"/>
              </a:spcBef>
              <a:spcAft>
                <a:spcPts val="0"/>
              </a:spcAft>
              <a:buSzPts val="30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98" name="Google Shape;198;p6"/>
          <p:cNvGrpSpPr/>
          <p:nvPr/>
        </p:nvGrpSpPr>
        <p:grpSpPr>
          <a:xfrm rot="-5400000" flipH="1">
            <a:off x="-6815" y="174225"/>
            <a:ext cx="2654262" cy="2460344"/>
            <a:chOff x="817100" y="238125"/>
            <a:chExt cx="5912375" cy="5495644"/>
          </a:xfrm>
        </p:grpSpPr>
        <p:sp>
          <p:nvSpPr>
            <p:cNvPr id="199" name="Google Shape;199;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0" name="Google Shape;200;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1" name="Google Shape;201;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02" name="Google Shape;202;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3" name="Google Shape;203;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4" name="Google Shape;204;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5" name="Google Shape;205;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206" name="Google Shape;206;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07" name="Google Shape;207;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8" name="Google Shape;208;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09" name="Google Shape;209;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10" name="Google Shape;210;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211" name="Google Shape;211;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12" name="Google Shape;212;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13" name="Google Shape;213;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214" name="Google Shape;214;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15" name="Google Shape;215;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grpSp>
        <p:nvGrpSpPr>
          <p:cNvPr id="216" name="Google Shape;216;p6"/>
          <p:cNvGrpSpPr/>
          <p:nvPr/>
        </p:nvGrpSpPr>
        <p:grpSpPr>
          <a:xfrm rot="10800000">
            <a:off x="9430341" y="4316779"/>
            <a:ext cx="2647696" cy="2466445"/>
            <a:chOff x="817100" y="238125"/>
            <a:chExt cx="5912375" cy="5495644"/>
          </a:xfrm>
        </p:grpSpPr>
        <p:sp>
          <p:nvSpPr>
            <p:cNvPr id="217" name="Google Shape;217;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18" name="Google Shape;218;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19" name="Google Shape;219;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20" name="Google Shape;220;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21" name="Google Shape;221;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22" name="Google Shape;222;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23" name="Google Shape;223;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224" name="Google Shape;224;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25" name="Google Shape;225;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26" name="Google Shape;226;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27" name="Google Shape;227;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28" name="Google Shape;228;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229" name="Google Shape;229;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30" name="Google Shape;230;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31" name="Google Shape;231;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232" name="Google Shape;232;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33" name="Google Shape;233;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864980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7551" y="-34901"/>
            <a:ext cx="3327063" cy="305207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236" name="Google Shape;236;p7"/>
          <p:cNvSpPr txBox="1">
            <a:spLocks noGrp="1"/>
          </p:cNvSpPr>
          <p:nvPr>
            <p:ph type="title"/>
          </p:nvPr>
        </p:nvSpPr>
        <p:spPr>
          <a:xfrm>
            <a:off x="6436238" y="410333"/>
            <a:ext cx="4357992" cy="1007600"/>
          </a:xfrm>
          <a:prstGeom prst="rect">
            <a:avLst/>
          </a:prstGeom>
        </p:spPr>
        <p:txBody>
          <a:bodyPr spcFirstLastPara="1" wrap="square" lIns="121666" tIns="121666" rIns="121666" bIns="121666"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715" y="1290835"/>
            <a:ext cx="6171224" cy="568927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238" name="Google Shape;238;p7"/>
          <p:cNvSpPr txBox="1">
            <a:spLocks noGrp="1"/>
          </p:cNvSpPr>
          <p:nvPr>
            <p:ph type="subTitle" idx="1"/>
          </p:nvPr>
        </p:nvSpPr>
        <p:spPr>
          <a:xfrm>
            <a:off x="6436238" y="1523202"/>
            <a:ext cx="4357992" cy="3811600"/>
          </a:xfrm>
          <a:prstGeom prst="rect">
            <a:avLst/>
          </a:prstGeom>
        </p:spPr>
        <p:txBody>
          <a:bodyPr spcFirstLastPara="1" wrap="square" lIns="121666" tIns="121666" rIns="121666" bIns="121666"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36076" y="4257205"/>
            <a:ext cx="2647696"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1960399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78512" y="1419602"/>
            <a:ext cx="8015322" cy="40188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endParaRPr sz="1900"/>
          </a:p>
        </p:txBody>
      </p:sp>
      <p:sp>
        <p:nvSpPr>
          <p:cNvPr id="259" name="Google Shape;259;p8"/>
          <p:cNvSpPr txBox="1">
            <a:spLocks noGrp="1"/>
          </p:cNvSpPr>
          <p:nvPr>
            <p:ph type="title"/>
          </p:nvPr>
        </p:nvSpPr>
        <p:spPr>
          <a:xfrm>
            <a:off x="2905062" y="1977401"/>
            <a:ext cx="6362221" cy="2903200"/>
          </a:xfrm>
          <a:prstGeom prst="rect">
            <a:avLst/>
          </a:prstGeom>
        </p:spPr>
        <p:txBody>
          <a:bodyPr spcFirstLastPara="1" wrap="square" lIns="121666" tIns="121666" rIns="121666" bIns="121666" anchor="ctr" anchorCtr="0">
            <a:noAutofit/>
          </a:bodyPr>
          <a:lstStyle>
            <a:lvl1pPr lvl="0">
              <a:spcBef>
                <a:spcPts val="0"/>
              </a:spcBef>
              <a:spcAft>
                <a:spcPts val="0"/>
              </a:spcAft>
              <a:buSzPts val="4800"/>
              <a:buNone/>
              <a:defRPr sz="9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717" y="5250833"/>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endParaRPr sz="1900"/>
          </a:p>
        </p:txBody>
      </p:sp>
      <p:sp>
        <p:nvSpPr>
          <p:cNvPr id="261" name="Google Shape;261;p8"/>
          <p:cNvSpPr/>
          <p:nvPr/>
        </p:nvSpPr>
        <p:spPr>
          <a:xfrm rot="10800000">
            <a:off x="10463084"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endParaRPr sz="1900"/>
          </a:p>
        </p:txBody>
      </p:sp>
      <p:sp>
        <p:nvSpPr>
          <p:cNvPr id="262" name="Google Shape;262;p8"/>
          <p:cNvSpPr/>
          <p:nvPr/>
        </p:nvSpPr>
        <p:spPr>
          <a:xfrm rot="10800000">
            <a:off x="11527177"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263" name="Google Shape;263;p8"/>
          <p:cNvSpPr/>
          <p:nvPr/>
        </p:nvSpPr>
        <p:spPr>
          <a:xfrm rot="10800000">
            <a:off x="9972109" y="61830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264" name="Google Shape;264;p8"/>
          <p:cNvSpPr/>
          <p:nvPr/>
        </p:nvSpPr>
        <p:spPr>
          <a:xfrm rot="10800000">
            <a:off x="10550440" y="15827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265" name="Google Shape;265;p8"/>
          <p:cNvSpPr/>
          <p:nvPr/>
        </p:nvSpPr>
        <p:spPr>
          <a:xfrm rot="10800000">
            <a:off x="9222056" y="66400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266" name="Google Shape;266;p8"/>
          <p:cNvSpPr/>
          <p:nvPr/>
        </p:nvSpPr>
        <p:spPr>
          <a:xfrm rot="10800000">
            <a:off x="10751562" y="28735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267" name="Google Shape;267;p8"/>
          <p:cNvSpPr/>
          <p:nvPr/>
        </p:nvSpPr>
        <p:spPr>
          <a:xfrm rot="10800000">
            <a:off x="10943320" y="2548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268" name="Google Shape;268;p8"/>
          <p:cNvSpPr/>
          <p:nvPr/>
        </p:nvSpPr>
        <p:spPr>
          <a:xfrm rot="10800000">
            <a:off x="11527189" y="664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269" name="Google Shape;269;p8"/>
          <p:cNvSpPr/>
          <p:nvPr/>
        </p:nvSpPr>
        <p:spPr>
          <a:xfrm rot="10800000">
            <a:off x="7937874" y="650739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270" name="Google Shape;270;p8"/>
          <p:cNvSpPr/>
          <p:nvPr/>
        </p:nvSpPr>
        <p:spPr>
          <a:xfrm rot="10800000">
            <a:off x="10274811" y="52262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271" name="Google Shape;271;p8"/>
          <p:cNvSpPr/>
          <p:nvPr/>
        </p:nvSpPr>
        <p:spPr>
          <a:xfrm rot="10800000">
            <a:off x="10550428" y="51591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grpSp>
        <p:nvGrpSpPr>
          <p:cNvPr id="272" name="Google Shape;272;p8"/>
          <p:cNvGrpSpPr/>
          <p:nvPr/>
        </p:nvGrpSpPr>
        <p:grpSpPr>
          <a:xfrm flipH="1">
            <a:off x="218054" y="407534"/>
            <a:ext cx="4020352"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endParaRPr sz="1900"/>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endParaRPr sz="1900"/>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endParaRPr sz="1900"/>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894377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34"/>
        <p:cNvGrpSpPr/>
        <p:nvPr/>
      </p:nvGrpSpPr>
      <p:grpSpPr>
        <a:xfrm>
          <a:off x="0" y="0"/>
          <a:ext cx="0" cy="0"/>
          <a:chOff x="0" y="0"/>
          <a:chExt cx="0" cy="0"/>
        </a:xfrm>
      </p:grpSpPr>
      <p:sp>
        <p:nvSpPr>
          <p:cNvPr id="235" name="Google Shape;235;p7"/>
          <p:cNvSpPr/>
          <p:nvPr/>
        </p:nvSpPr>
        <p:spPr>
          <a:xfrm rot="5400000">
            <a:off x="-237552" y="-34901"/>
            <a:ext cx="3327063" cy="305207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36" name="Google Shape;236;p7"/>
          <p:cNvSpPr txBox="1">
            <a:spLocks noGrp="1"/>
          </p:cNvSpPr>
          <p:nvPr>
            <p:ph type="title"/>
          </p:nvPr>
        </p:nvSpPr>
        <p:spPr>
          <a:xfrm>
            <a:off x="6436238" y="410333"/>
            <a:ext cx="4357992" cy="1007600"/>
          </a:xfrm>
          <a:prstGeom prst="rect">
            <a:avLst/>
          </a:prstGeom>
        </p:spPr>
        <p:txBody>
          <a:bodyPr spcFirstLastPara="1" wrap="square" lIns="121666" tIns="121666" rIns="121666" bIns="121666"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715" y="1290835"/>
            <a:ext cx="6171224" cy="568927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38" name="Google Shape;238;p7"/>
          <p:cNvSpPr txBox="1">
            <a:spLocks noGrp="1"/>
          </p:cNvSpPr>
          <p:nvPr>
            <p:ph type="subTitle" idx="1"/>
          </p:nvPr>
        </p:nvSpPr>
        <p:spPr>
          <a:xfrm>
            <a:off x="6436238" y="1523202"/>
            <a:ext cx="4357992" cy="3811600"/>
          </a:xfrm>
          <a:prstGeom prst="rect">
            <a:avLst/>
          </a:prstGeom>
        </p:spPr>
        <p:txBody>
          <a:bodyPr spcFirstLastPara="1" wrap="square" lIns="121666" tIns="121666" rIns="121666" bIns="121666"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36076" y="4257203"/>
            <a:ext cx="2647696"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677327" y="2763034"/>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677327" y="2229667"/>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41157" y="560934"/>
            <a:ext cx="7867289"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31064" y="2150100"/>
            <a:ext cx="1410103" cy="1383600"/>
          </a:xfrm>
          <a:prstGeom prst="rect">
            <a:avLst/>
          </a:prstGeom>
        </p:spPr>
        <p:txBody>
          <a:bodyPr spcFirstLastPara="1" wrap="square" lIns="121666" tIns="121666" rIns="121666" bIns="121666" anchor="ctr"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677327" y="46392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677327" y="4105900"/>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03983" y="3969234"/>
            <a:ext cx="1410103" cy="13836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837928" y="2765851"/>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837928" y="2232484"/>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352380" y="2168085"/>
            <a:ext cx="1410103" cy="13040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856017" y="46444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856017" y="4111085"/>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387259" y="3998434"/>
            <a:ext cx="1356236" cy="13544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463084" y="5250833"/>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352" name="Google Shape;352;p13"/>
          <p:cNvSpPr/>
          <p:nvPr/>
        </p:nvSpPr>
        <p:spPr>
          <a:xfrm rot="10800000" flipH="1">
            <a:off x="-100717"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353" name="Google Shape;353;p13"/>
          <p:cNvSpPr/>
          <p:nvPr/>
        </p:nvSpPr>
        <p:spPr>
          <a:xfrm rot="10800000">
            <a:off x="11527177"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354" name="Google Shape;354;p13"/>
          <p:cNvSpPr/>
          <p:nvPr/>
        </p:nvSpPr>
        <p:spPr>
          <a:xfrm rot="10800000">
            <a:off x="9898758" y="6277567"/>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355" name="Google Shape;355;p13"/>
          <p:cNvSpPr/>
          <p:nvPr/>
        </p:nvSpPr>
        <p:spPr>
          <a:xfrm rot="10800000">
            <a:off x="1825520" y="107910"/>
            <a:ext cx="398731"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356" name="Google Shape;356;p13"/>
          <p:cNvSpPr/>
          <p:nvPr/>
        </p:nvSpPr>
        <p:spPr>
          <a:xfrm rot="10800000">
            <a:off x="160276" y="29407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357" name="Google Shape;357;p13"/>
          <p:cNvSpPr/>
          <p:nvPr/>
        </p:nvSpPr>
        <p:spPr>
          <a:xfrm rot="-7769342">
            <a:off x="668695" y="4592755"/>
            <a:ext cx="281621" cy="30027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358" name="Google Shape;358;p13"/>
          <p:cNvSpPr/>
          <p:nvPr/>
        </p:nvSpPr>
        <p:spPr>
          <a:xfrm rot="-6939360">
            <a:off x="11391193" y="1814231"/>
            <a:ext cx="303447" cy="32360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359" name="Google Shape;359;p13"/>
          <p:cNvSpPr/>
          <p:nvPr/>
        </p:nvSpPr>
        <p:spPr>
          <a:xfrm>
            <a:off x="127304" y="1687806"/>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360" name="Google Shape;360;p13"/>
          <p:cNvSpPr/>
          <p:nvPr/>
        </p:nvSpPr>
        <p:spPr>
          <a:xfrm>
            <a:off x="380676" y="5311444"/>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361" name="Google Shape;361;p13"/>
          <p:cNvSpPr/>
          <p:nvPr/>
        </p:nvSpPr>
        <p:spPr>
          <a:xfrm>
            <a:off x="245369" y="5588966"/>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62" name="Google Shape;362;p13"/>
          <p:cNvSpPr/>
          <p:nvPr/>
        </p:nvSpPr>
        <p:spPr>
          <a:xfrm>
            <a:off x="469477" y="550294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363" name="Google Shape;363;p13"/>
          <p:cNvSpPr/>
          <p:nvPr/>
        </p:nvSpPr>
        <p:spPr>
          <a:xfrm>
            <a:off x="3552391"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364" name="Google Shape;364;p13"/>
          <p:cNvSpPr/>
          <p:nvPr/>
        </p:nvSpPr>
        <p:spPr>
          <a:xfrm>
            <a:off x="-214857" y="3996392"/>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65" name="Google Shape;365;p13"/>
          <p:cNvSpPr/>
          <p:nvPr/>
        </p:nvSpPr>
        <p:spPr>
          <a:xfrm>
            <a:off x="139311" y="424447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366" name="Google Shape;366;p13"/>
          <p:cNvSpPr/>
          <p:nvPr/>
        </p:nvSpPr>
        <p:spPr>
          <a:xfrm>
            <a:off x="3158205" y="-9112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67" name="Google Shape;367;p13"/>
          <p:cNvSpPr/>
          <p:nvPr/>
        </p:nvSpPr>
        <p:spPr>
          <a:xfrm>
            <a:off x="2365455"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368" name="Google Shape;368;p13"/>
          <p:cNvSpPr/>
          <p:nvPr/>
        </p:nvSpPr>
        <p:spPr>
          <a:xfrm rot="10800000">
            <a:off x="11658924" y="4622364"/>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69" name="Google Shape;369;p13"/>
          <p:cNvSpPr/>
          <p:nvPr/>
        </p:nvSpPr>
        <p:spPr>
          <a:xfrm rot="10800000">
            <a:off x="11641691" y="154474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370" name="Google Shape;370;p13"/>
          <p:cNvSpPr/>
          <p:nvPr/>
        </p:nvSpPr>
        <p:spPr>
          <a:xfrm rot="10800000">
            <a:off x="11777000" y="126722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371" name="Google Shape;371;p13"/>
          <p:cNvSpPr/>
          <p:nvPr/>
        </p:nvSpPr>
        <p:spPr>
          <a:xfrm rot="10800000">
            <a:off x="11641697" y="654867"/>
            <a:ext cx="10604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72" name="Google Shape;372;p13"/>
          <p:cNvSpPr/>
          <p:nvPr/>
        </p:nvSpPr>
        <p:spPr>
          <a:xfrm rot="10800000">
            <a:off x="11552891" y="1353252"/>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73" name="Google Shape;373;p13"/>
          <p:cNvSpPr/>
          <p:nvPr/>
        </p:nvSpPr>
        <p:spPr>
          <a:xfrm rot="10800000">
            <a:off x="8469977"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74" name="Google Shape;374;p13"/>
          <p:cNvSpPr/>
          <p:nvPr/>
        </p:nvSpPr>
        <p:spPr>
          <a:xfrm rot="10800000">
            <a:off x="12001085" y="2688879"/>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375" name="Google Shape;375;p13"/>
          <p:cNvSpPr/>
          <p:nvPr/>
        </p:nvSpPr>
        <p:spPr>
          <a:xfrm rot="10800000">
            <a:off x="11883057" y="261172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376" name="Google Shape;376;p13"/>
          <p:cNvSpPr/>
          <p:nvPr/>
        </p:nvSpPr>
        <p:spPr>
          <a:xfrm rot="10800000">
            <a:off x="8628023" y="677639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377" name="Google Shape;377;p13"/>
          <p:cNvSpPr/>
          <p:nvPr/>
        </p:nvSpPr>
        <p:spPr>
          <a:xfrm rot="10800000">
            <a:off x="9656913"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Tree>
    <p:extLst>
      <p:ext uri="{BB962C8B-B14F-4D97-AF65-F5344CB8AC3E}">
        <p14:creationId xmlns:p14="http://schemas.microsoft.com/office/powerpoint/2010/main" val="258796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5"/>
        </a:solidFill>
        <a:effectLst/>
      </p:bgPr>
    </p:bg>
    <p:spTree>
      <p:nvGrpSpPr>
        <p:cNvPr id="1" name="Shape 408"/>
        <p:cNvGrpSpPr/>
        <p:nvPr/>
      </p:nvGrpSpPr>
      <p:grpSpPr>
        <a:xfrm>
          <a:off x="0" y="0"/>
          <a:ext cx="0" cy="0"/>
          <a:chOff x="0" y="0"/>
          <a:chExt cx="0" cy="0"/>
        </a:xfrm>
      </p:grpSpPr>
      <p:sp>
        <p:nvSpPr>
          <p:cNvPr id="409" name="Google Shape;409;p15"/>
          <p:cNvSpPr/>
          <p:nvPr/>
        </p:nvSpPr>
        <p:spPr>
          <a:xfrm rot="-5400000">
            <a:off x="10578836" y="5181976"/>
            <a:ext cx="1886323" cy="17304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410" name="Google Shape;410;p15"/>
          <p:cNvSpPr/>
          <p:nvPr/>
        </p:nvSpPr>
        <p:spPr>
          <a:xfrm rot="10800000" flipH="1">
            <a:off x="-183808" y="-129665"/>
            <a:ext cx="1814265"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
        <p:nvSpPr>
          <p:cNvPr id="411" name="Google Shape;411;p15"/>
          <p:cNvSpPr txBox="1">
            <a:spLocks noGrp="1"/>
          </p:cNvSpPr>
          <p:nvPr>
            <p:ph type="title"/>
          </p:nvPr>
        </p:nvSpPr>
        <p:spPr>
          <a:xfrm>
            <a:off x="1167140" y="560938"/>
            <a:ext cx="9800893" cy="661599"/>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15"/>
          <p:cNvSpPr txBox="1">
            <a:spLocks noGrp="1"/>
          </p:cNvSpPr>
          <p:nvPr>
            <p:ph type="subTitle" idx="1"/>
          </p:nvPr>
        </p:nvSpPr>
        <p:spPr>
          <a:xfrm>
            <a:off x="1013087" y="2161733"/>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3" name="Google Shape;413;p15"/>
          <p:cNvSpPr txBox="1">
            <a:spLocks noGrp="1"/>
          </p:cNvSpPr>
          <p:nvPr>
            <p:ph type="subTitle" idx="2"/>
          </p:nvPr>
        </p:nvSpPr>
        <p:spPr>
          <a:xfrm>
            <a:off x="1013087" y="1628367"/>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5"/>
          <p:cNvSpPr txBox="1">
            <a:spLocks noGrp="1"/>
          </p:cNvSpPr>
          <p:nvPr>
            <p:ph type="subTitle" idx="3"/>
          </p:nvPr>
        </p:nvSpPr>
        <p:spPr>
          <a:xfrm>
            <a:off x="1041791" y="5232001"/>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5" name="Google Shape;415;p15"/>
          <p:cNvSpPr txBox="1">
            <a:spLocks noGrp="1"/>
          </p:cNvSpPr>
          <p:nvPr>
            <p:ph type="subTitle" idx="4"/>
          </p:nvPr>
        </p:nvSpPr>
        <p:spPr>
          <a:xfrm>
            <a:off x="1041800" y="4698634"/>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5"/>
          <p:cNvSpPr txBox="1">
            <a:spLocks noGrp="1"/>
          </p:cNvSpPr>
          <p:nvPr>
            <p:ph type="subTitle" idx="5"/>
          </p:nvPr>
        </p:nvSpPr>
        <p:spPr>
          <a:xfrm>
            <a:off x="8455630" y="2161733"/>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7" name="Google Shape;417;p15"/>
          <p:cNvSpPr txBox="1">
            <a:spLocks noGrp="1"/>
          </p:cNvSpPr>
          <p:nvPr>
            <p:ph type="subTitle" idx="6"/>
          </p:nvPr>
        </p:nvSpPr>
        <p:spPr>
          <a:xfrm>
            <a:off x="8455630" y="1628367"/>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15"/>
          <p:cNvSpPr txBox="1">
            <a:spLocks noGrp="1"/>
          </p:cNvSpPr>
          <p:nvPr>
            <p:ph type="subTitle" idx="7"/>
          </p:nvPr>
        </p:nvSpPr>
        <p:spPr>
          <a:xfrm>
            <a:off x="1013087" y="3696868"/>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9" name="Google Shape;419;p15"/>
          <p:cNvSpPr txBox="1">
            <a:spLocks noGrp="1"/>
          </p:cNvSpPr>
          <p:nvPr>
            <p:ph type="subTitle" idx="8"/>
          </p:nvPr>
        </p:nvSpPr>
        <p:spPr>
          <a:xfrm>
            <a:off x="1013087" y="3163501"/>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15"/>
          <p:cNvSpPr txBox="1">
            <a:spLocks noGrp="1"/>
          </p:cNvSpPr>
          <p:nvPr>
            <p:ph type="subTitle" idx="9"/>
          </p:nvPr>
        </p:nvSpPr>
        <p:spPr>
          <a:xfrm>
            <a:off x="8455630" y="5232001"/>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1" name="Google Shape;421;p15"/>
          <p:cNvSpPr txBox="1">
            <a:spLocks noGrp="1"/>
          </p:cNvSpPr>
          <p:nvPr>
            <p:ph type="subTitle" idx="13"/>
          </p:nvPr>
        </p:nvSpPr>
        <p:spPr>
          <a:xfrm>
            <a:off x="8455630" y="4698634"/>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 name="Google Shape;422;p15"/>
          <p:cNvSpPr txBox="1">
            <a:spLocks noGrp="1"/>
          </p:cNvSpPr>
          <p:nvPr>
            <p:ph type="subTitle" idx="14"/>
          </p:nvPr>
        </p:nvSpPr>
        <p:spPr>
          <a:xfrm>
            <a:off x="8455630" y="3696868"/>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3" name="Google Shape;423;p15"/>
          <p:cNvSpPr txBox="1">
            <a:spLocks noGrp="1"/>
          </p:cNvSpPr>
          <p:nvPr>
            <p:ph type="subTitle" idx="15"/>
          </p:nvPr>
        </p:nvSpPr>
        <p:spPr>
          <a:xfrm>
            <a:off x="8455630" y="3163501"/>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424" name="Google Shape;424;p15"/>
          <p:cNvGrpSpPr/>
          <p:nvPr/>
        </p:nvGrpSpPr>
        <p:grpSpPr>
          <a:xfrm rot="5400000">
            <a:off x="9520734" y="174225"/>
            <a:ext cx="2654262" cy="2460344"/>
            <a:chOff x="817100" y="238125"/>
            <a:chExt cx="5912375" cy="5495644"/>
          </a:xfrm>
        </p:grpSpPr>
        <p:sp>
          <p:nvSpPr>
            <p:cNvPr id="425" name="Google Shape;425;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26" name="Google Shape;426;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27" name="Google Shape;427;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428" name="Google Shape;428;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29" name="Google Shape;429;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30" name="Google Shape;430;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31" name="Google Shape;431;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432" name="Google Shape;432;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433" name="Google Shape;433;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34" name="Google Shape;434;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35" name="Google Shape;435;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36" name="Google Shape;436;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437" name="Google Shape;437;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38" name="Google Shape;438;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439" name="Google Shape;439;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440" name="Google Shape;440;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41" name="Google Shape;441;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grpSp>
        <p:nvGrpSpPr>
          <p:cNvPr id="442" name="Google Shape;442;p15"/>
          <p:cNvGrpSpPr/>
          <p:nvPr/>
        </p:nvGrpSpPr>
        <p:grpSpPr>
          <a:xfrm rot="10800000" flipH="1">
            <a:off x="90149" y="4316779"/>
            <a:ext cx="2647696" cy="2466445"/>
            <a:chOff x="817100" y="238125"/>
            <a:chExt cx="5912375" cy="5495644"/>
          </a:xfrm>
        </p:grpSpPr>
        <p:sp>
          <p:nvSpPr>
            <p:cNvPr id="443" name="Google Shape;443;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44" name="Google Shape;444;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45" name="Google Shape;445;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446" name="Google Shape;446;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47" name="Google Shape;447;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48" name="Google Shape;448;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49" name="Google Shape;449;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450" name="Google Shape;450;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451" name="Google Shape;451;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52" name="Google Shape;452;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53" name="Google Shape;453;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54" name="Google Shape;454;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455" name="Google Shape;455;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56" name="Google Shape;456;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457" name="Google Shape;457;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458" name="Google Shape;458;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459" name="Google Shape;459;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24517709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5"/>
        </a:solidFill>
        <a:effectLst/>
      </p:bgPr>
    </p:bg>
    <p:spTree>
      <p:nvGrpSpPr>
        <p:cNvPr id="1" name="Shape 603"/>
        <p:cNvGrpSpPr/>
        <p:nvPr/>
      </p:nvGrpSpPr>
      <p:grpSpPr>
        <a:xfrm>
          <a:off x="0" y="0"/>
          <a:ext cx="0" cy="0"/>
          <a:chOff x="0" y="0"/>
          <a:chExt cx="0" cy="0"/>
        </a:xfrm>
      </p:grpSpPr>
      <p:sp>
        <p:nvSpPr>
          <p:cNvPr id="604" name="Google Shape;604;p21"/>
          <p:cNvSpPr/>
          <p:nvPr/>
        </p:nvSpPr>
        <p:spPr>
          <a:xfrm flipH="1">
            <a:off x="10647835" y="5421041"/>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605" name="Google Shape;605;p21"/>
          <p:cNvSpPr/>
          <p:nvPr/>
        </p:nvSpPr>
        <p:spPr>
          <a:xfrm rot="10800000" flipH="1">
            <a:off x="-100714" y="-90837"/>
            <a:ext cx="1684025"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606" name="Google Shape;606;p21"/>
          <p:cNvSpPr txBox="1">
            <a:spLocks noGrp="1"/>
          </p:cNvSpPr>
          <p:nvPr>
            <p:ph type="title"/>
          </p:nvPr>
        </p:nvSpPr>
        <p:spPr>
          <a:xfrm>
            <a:off x="414572" y="559833"/>
            <a:ext cx="11332694"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520734" y="174225"/>
            <a:ext cx="2654262" cy="2460344"/>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grpSp>
        <p:nvGrpSpPr>
          <p:cNvPr id="625" name="Google Shape;625;p21"/>
          <p:cNvGrpSpPr/>
          <p:nvPr/>
        </p:nvGrpSpPr>
        <p:grpSpPr>
          <a:xfrm rot="10800000" flipH="1">
            <a:off x="90149" y="4316779"/>
            <a:ext cx="2647696"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1268433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4">
  <p:cSld name="Title only 4">
    <p:bg>
      <p:bgPr>
        <a:solidFill>
          <a:schemeClr val="accent5"/>
        </a:solidFill>
        <a:effectLst/>
      </p:bgPr>
    </p:bg>
    <p:spTree>
      <p:nvGrpSpPr>
        <p:cNvPr id="1" name="Shape 683"/>
        <p:cNvGrpSpPr/>
        <p:nvPr/>
      </p:nvGrpSpPr>
      <p:grpSpPr>
        <a:xfrm>
          <a:off x="0" y="0"/>
          <a:ext cx="0" cy="0"/>
          <a:chOff x="0" y="0"/>
          <a:chExt cx="0" cy="0"/>
        </a:xfrm>
      </p:grpSpPr>
      <p:sp>
        <p:nvSpPr>
          <p:cNvPr id="684" name="Google Shape;684;p23"/>
          <p:cNvSpPr/>
          <p:nvPr/>
        </p:nvSpPr>
        <p:spPr>
          <a:xfrm flipH="1">
            <a:off x="10647835" y="5421041"/>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685" name="Google Shape;685;p23"/>
          <p:cNvSpPr/>
          <p:nvPr/>
        </p:nvSpPr>
        <p:spPr>
          <a:xfrm rot="10800000" flipH="1">
            <a:off x="-100716"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686" name="Google Shape;686;p23"/>
          <p:cNvSpPr txBox="1">
            <a:spLocks noGrp="1"/>
          </p:cNvSpPr>
          <p:nvPr>
            <p:ph type="title"/>
          </p:nvPr>
        </p:nvSpPr>
        <p:spPr>
          <a:xfrm>
            <a:off x="1973141"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grpSp>
        <p:nvGrpSpPr>
          <p:cNvPr id="705" name="Google Shape;705;p23"/>
          <p:cNvGrpSpPr/>
          <p:nvPr/>
        </p:nvGrpSpPr>
        <p:grpSpPr>
          <a:xfrm rot="10800000" flipH="1">
            <a:off x="90149" y="4316779"/>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1406846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09760" y="15433"/>
            <a:ext cx="4675600"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grpSp>
      <p:grpSp>
        <p:nvGrpSpPr>
          <p:cNvPr id="923" name="Google Shape;923;p27"/>
          <p:cNvGrpSpPr/>
          <p:nvPr/>
        </p:nvGrpSpPr>
        <p:grpSpPr>
          <a:xfrm flipH="1">
            <a:off x="45751" y="2346810"/>
            <a:ext cx="4450150"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sz="1900"/>
            </a:p>
          </p:txBody>
        </p:sp>
      </p:grpSp>
    </p:spTree>
    <p:extLst>
      <p:ext uri="{BB962C8B-B14F-4D97-AF65-F5344CB8AC3E}">
        <p14:creationId xmlns:p14="http://schemas.microsoft.com/office/powerpoint/2010/main" val="3501970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06958" y="-93795"/>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endParaRPr sz="1900"/>
          </a:p>
        </p:txBody>
      </p:sp>
      <p:sp>
        <p:nvSpPr>
          <p:cNvPr id="948" name="Google Shape;948;p28"/>
          <p:cNvSpPr/>
          <p:nvPr/>
        </p:nvSpPr>
        <p:spPr>
          <a:xfrm>
            <a:off x="-100716" y="2057630"/>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949" name="Google Shape;949;p28"/>
          <p:cNvSpPr/>
          <p:nvPr/>
        </p:nvSpPr>
        <p:spPr>
          <a:xfrm rot="-2368478">
            <a:off x="10666558" y="2140321"/>
            <a:ext cx="277336" cy="291558"/>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950" name="Google Shape;950;p28"/>
          <p:cNvSpPr/>
          <p:nvPr/>
        </p:nvSpPr>
        <p:spPr>
          <a:xfrm rot="10800000">
            <a:off x="11527177"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951" name="Google Shape;951;p28"/>
          <p:cNvSpPr/>
          <p:nvPr/>
        </p:nvSpPr>
        <p:spPr>
          <a:xfrm rot="10800000">
            <a:off x="9972109" y="61830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952" name="Google Shape;952;p28"/>
          <p:cNvSpPr/>
          <p:nvPr/>
        </p:nvSpPr>
        <p:spPr>
          <a:xfrm rot="10800000">
            <a:off x="1647410" y="363856"/>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953" name="Google Shape;953;p28"/>
          <p:cNvSpPr/>
          <p:nvPr/>
        </p:nvSpPr>
        <p:spPr>
          <a:xfrm rot="10800000">
            <a:off x="160276" y="29407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954" name="Google Shape;954;p28"/>
          <p:cNvSpPr/>
          <p:nvPr/>
        </p:nvSpPr>
        <p:spPr>
          <a:xfrm rot="10800000">
            <a:off x="1577561" y="4203633"/>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955" name="Google Shape;955;p28"/>
          <p:cNvSpPr/>
          <p:nvPr/>
        </p:nvSpPr>
        <p:spPr>
          <a:xfrm rot="10800000">
            <a:off x="10274824" y="1859933"/>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sz="1900"/>
          </a:p>
        </p:txBody>
      </p:sp>
      <p:sp>
        <p:nvSpPr>
          <p:cNvPr id="956" name="Google Shape;956;p28"/>
          <p:cNvSpPr/>
          <p:nvPr/>
        </p:nvSpPr>
        <p:spPr>
          <a:xfrm rot="10800000" flipH="1">
            <a:off x="1323136" y="2616865"/>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57" name="Google Shape;957;p28"/>
          <p:cNvSpPr/>
          <p:nvPr/>
        </p:nvSpPr>
        <p:spPr>
          <a:xfrm rot="10800000" flipH="1">
            <a:off x="1525833" y="28200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58" name="Google Shape;958;p28"/>
          <p:cNvSpPr/>
          <p:nvPr/>
        </p:nvSpPr>
        <p:spPr>
          <a:xfrm rot="10800000" flipH="1">
            <a:off x="260837" y="16972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59" name="Google Shape;959;p28"/>
          <p:cNvSpPr/>
          <p:nvPr/>
        </p:nvSpPr>
        <p:spPr>
          <a:xfrm rot="10800000" flipH="1">
            <a:off x="937925" y="5568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0" name="Google Shape;960;p28"/>
          <p:cNvSpPr/>
          <p:nvPr/>
        </p:nvSpPr>
        <p:spPr>
          <a:xfrm rot="10800000" flipH="1">
            <a:off x="423500" y="49330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1" name="Google Shape;961;p28"/>
          <p:cNvSpPr/>
          <p:nvPr/>
        </p:nvSpPr>
        <p:spPr>
          <a:xfrm rot="10800000" flipH="1">
            <a:off x="641560" y="515484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2" name="Google Shape;962;p28"/>
          <p:cNvSpPr/>
          <p:nvPr/>
        </p:nvSpPr>
        <p:spPr>
          <a:xfrm rot="10800000" flipH="1">
            <a:off x="362385" y="55798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3" name="Google Shape;963;p28"/>
          <p:cNvSpPr/>
          <p:nvPr/>
        </p:nvSpPr>
        <p:spPr>
          <a:xfrm rot="10800000" flipH="1">
            <a:off x="11324066" y="61158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4" name="Google Shape;964;p28"/>
          <p:cNvSpPr/>
          <p:nvPr/>
        </p:nvSpPr>
        <p:spPr>
          <a:xfrm rot="10800000" flipH="1">
            <a:off x="10671418" y="38873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5" name="Google Shape;965;p28"/>
          <p:cNvSpPr/>
          <p:nvPr/>
        </p:nvSpPr>
        <p:spPr>
          <a:xfrm rot="10800000" flipH="1">
            <a:off x="11801150" y="1493213"/>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6" name="Google Shape;966;p28"/>
          <p:cNvSpPr/>
          <p:nvPr/>
        </p:nvSpPr>
        <p:spPr>
          <a:xfrm rot="10800000" flipH="1">
            <a:off x="11527163" y="11410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
        <p:nvSpPr>
          <p:cNvPr id="967" name="Google Shape;967;p28"/>
          <p:cNvSpPr/>
          <p:nvPr/>
        </p:nvSpPr>
        <p:spPr>
          <a:xfrm rot="10800000" flipH="1">
            <a:off x="11425615" y="54384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sz="1900"/>
          </a:p>
        </p:txBody>
      </p:sp>
    </p:spTree>
    <p:extLst>
      <p:ext uri="{BB962C8B-B14F-4D97-AF65-F5344CB8AC3E}">
        <p14:creationId xmlns:p14="http://schemas.microsoft.com/office/powerpoint/2010/main" val="34798278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20734" y="174225"/>
            <a:ext cx="2654262" cy="246034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grpSp>
        <p:nvGrpSpPr>
          <p:cNvPr id="987" name="Google Shape;987;p29"/>
          <p:cNvGrpSpPr/>
          <p:nvPr/>
        </p:nvGrpSpPr>
        <p:grpSpPr>
          <a:xfrm rot="10800000" flipH="1">
            <a:off x="90149" y="4316779"/>
            <a:ext cx="2647696"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sz="1900"/>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sz="1900"/>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sz="1900"/>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sz="1900"/>
            </a:p>
          </p:txBody>
        </p:sp>
      </p:grpSp>
      <p:sp>
        <p:nvSpPr>
          <p:cNvPr id="1005" name="Google Shape;1005;p29"/>
          <p:cNvSpPr/>
          <p:nvPr/>
        </p:nvSpPr>
        <p:spPr>
          <a:xfrm flipH="1">
            <a:off x="7006958" y="2137207"/>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sz="1900"/>
          </a:p>
        </p:txBody>
      </p:sp>
      <p:sp>
        <p:nvSpPr>
          <p:cNvPr id="1006" name="Google Shape;1006;p29"/>
          <p:cNvSpPr/>
          <p:nvPr/>
        </p:nvSpPr>
        <p:spPr>
          <a:xfrm rot="10800000" flipH="1">
            <a:off x="-100716" y="-9379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sz="1900"/>
          </a:p>
        </p:txBody>
      </p:sp>
    </p:spTree>
    <p:extLst>
      <p:ext uri="{BB962C8B-B14F-4D97-AF65-F5344CB8AC3E}">
        <p14:creationId xmlns:p14="http://schemas.microsoft.com/office/powerpoint/2010/main" val="38785866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8092" y="6356355"/>
            <a:ext cx="2837762" cy="365125"/>
          </a:xfrm>
          <a:prstGeom prst="rect">
            <a:avLst/>
          </a:prstGeom>
        </p:spPr>
        <p:txBody>
          <a:bodyPr lIns="91414" tIns="45707" rIns="91414" bIns="45707"/>
          <a:lstStyle/>
          <a:p>
            <a:fld id="{D59D0918-B3BC-4D15-9AF8-385E8378AD06}" type="datetimeFigureOut">
              <a:rPr lang="en-US" smtClean="0"/>
              <a:pPr/>
              <a:t>11/19/2021</a:t>
            </a:fld>
            <a:endParaRPr lang="en-US"/>
          </a:p>
        </p:txBody>
      </p:sp>
      <p:sp>
        <p:nvSpPr>
          <p:cNvPr id="5" name="Footer Placeholder 4"/>
          <p:cNvSpPr>
            <a:spLocks noGrp="1"/>
          </p:cNvSpPr>
          <p:nvPr>
            <p:ph type="ftr" sz="quarter" idx="11"/>
          </p:nvPr>
        </p:nvSpPr>
        <p:spPr>
          <a:xfrm>
            <a:off x="4155297" y="6356355"/>
            <a:ext cx="3851249" cy="365125"/>
          </a:xfrm>
          <a:prstGeom prst="rect">
            <a:avLst/>
          </a:prstGeom>
        </p:spPr>
        <p:txBody>
          <a:bodyPr lIns="91414" tIns="45707" rIns="91414" bIns="45707"/>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solidFill>
                  <a:srgbClr val="45127E"/>
                </a:solidFill>
              </a:rPr>
              <a:pPr/>
              <a:t>‹#›</a:t>
            </a:fld>
            <a:endParaRPr lang="en-US">
              <a:solidFill>
                <a:srgbClr val="45127E"/>
              </a:solidFill>
            </a:endParaRPr>
          </a:p>
        </p:txBody>
      </p:sp>
    </p:spTree>
    <p:extLst>
      <p:ext uri="{BB962C8B-B14F-4D97-AF65-F5344CB8AC3E}">
        <p14:creationId xmlns:p14="http://schemas.microsoft.com/office/powerpoint/2010/main" val="3980270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8092" y="6356353"/>
            <a:ext cx="2837762" cy="365125"/>
          </a:xfrm>
          <a:prstGeom prst="rect">
            <a:avLst/>
          </a:prstGeom>
        </p:spPr>
        <p:txBody>
          <a:bodyPr/>
          <a:lstStyle/>
          <a:p>
            <a:fld id="{D59D0918-B3BC-4D15-9AF8-385E8378AD06}" type="datetimeFigureOut">
              <a:rPr lang="en-US" smtClean="0"/>
              <a:pPr/>
              <a:t>11/19/2021</a:t>
            </a:fld>
            <a:endParaRPr lang="en-US"/>
          </a:p>
        </p:txBody>
      </p:sp>
      <p:sp>
        <p:nvSpPr>
          <p:cNvPr id="3" name="Footer Placeholder 2"/>
          <p:cNvSpPr>
            <a:spLocks noGrp="1"/>
          </p:cNvSpPr>
          <p:nvPr>
            <p:ph type="ftr" sz="quarter" idx="11"/>
          </p:nvPr>
        </p:nvSpPr>
        <p:spPr>
          <a:xfrm>
            <a:off x="4155295" y="6356353"/>
            <a:ext cx="3851249"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solidFill>
                  <a:srgbClr val="45127E"/>
                </a:solidFill>
              </a:rPr>
              <a:pPr/>
              <a:t>‹#›</a:t>
            </a:fld>
            <a:endParaRPr lang="en-US">
              <a:solidFill>
                <a:srgbClr val="45127E"/>
              </a:solidFill>
            </a:endParaRPr>
          </a:p>
        </p:txBody>
      </p:sp>
    </p:spTree>
    <p:extLst>
      <p:ext uri="{BB962C8B-B14F-4D97-AF65-F5344CB8AC3E}">
        <p14:creationId xmlns:p14="http://schemas.microsoft.com/office/powerpoint/2010/main" val="32195489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rot="10800000">
            <a:off x="7006957" y="-65256"/>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11" name="Google Shape;11;p2"/>
          <p:cNvSpPr/>
          <p:nvPr/>
        </p:nvSpPr>
        <p:spPr>
          <a:xfrm>
            <a:off x="-100717" y="2086171"/>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12" name="Google Shape;12;p2"/>
          <p:cNvSpPr/>
          <p:nvPr/>
        </p:nvSpPr>
        <p:spPr>
          <a:xfrm>
            <a:off x="2073258" y="811036"/>
            <a:ext cx="8015322" cy="36184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endParaRPr/>
          </a:p>
        </p:txBody>
      </p:sp>
      <p:sp>
        <p:nvSpPr>
          <p:cNvPr id="13" name="Google Shape;13;p2"/>
          <p:cNvSpPr txBox="1">
            <a:spLocks noGrp="1"/>
          </p:cNvSpPr>
          <p:nvPr>
            <p:ph type="ctrTitle"/>
          </p:nvPr>
        </p:nvSpPr>
        <p:spPr>
          <a:xfrm>
            <a:off x="2186744" y="1407002"/>
            <a:ext cx="7810230" cy="2123600"/>
          </a:xfrm>
          <a:prstGeom prst="rect">
            <a:avLst/>
          </a:prstGeom>
        </p:spPr>
        <p:txBody>
          <a:bodyPr spcFirstLastPara="1" wrap="square" lIns="121666" tIns="121666" rIns="121666" bIns="121666" anchor="b" anchorCtr="0">
            <a:noAutofit/>
          </a:bodyPr>
          <a:lstStyle>
            <a:lvl1pPr lvl="0" algn="ctr">
              <a:spcBef>
                <a:spcPts val="0"/>
              </a:spcBef>
              <a:spcAft>
                <a:spcPts val="0"/>
              </a:spcAft>
              <a:buSzPts val="5200"/>
              <a:buNone/>
              <a:defRPr sz="69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4" name="Google Shape;14;p2"/>
          <p:cNvSpPr txBox="1">
            <a:spLocks noGrp="1"/>
          </p:cNvSpPr>
          <p:nvPr>
            <p:ph type="subTitle" idx="1"/>
          </p:nvPr>
        </p:nvSpPr>
        <p:spPr>
          <a:xfrm>
            <a:off x="3543545" y="3327402"/>
            <a:ext cx="5085388" cy="520399"/>
          </a:xfrm>
          <a:prstGeom prst="rect">
            <a:avLst/>
          </a:prstGeom>
        </p:spPr>
        <p:txBody>
          <a:bodyPr spcFirstLastPara="1" wrap="square" lIns="121666" tIns="121666" rIns="121666" bIns="121666"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grpSp>
        <p:nvGrpSpPr>
          <p:cNvPr id="15" name="Google Shape;15;p2"/>
          <p:cNvGrpSpPr/>
          <p:nvPr/>
        </p:nvGrpSpPr>
        <p:grpSpPr>
          <a:xfrm>
            <a:off x="72427" y="15440"/>
            <a:ext cx="5325430" cy="5394029"/>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44" name="Google Shape;44;p2"/>
          <p:cNvGrpSpPr/>
          <p:nvPr/>
        </p:nvGrpSpPr>
        <p:grpSpPr>
          <a:xfrm rot="10800000">
            <a:off x="6623779" y="1258373"/>
            <a:ext cx="5325430" cy="5394029"/>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031975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7"/>
        <p:cNvGrpSpPr/>
        <p:nvPr/>
      </p:nvGrpSpPr>
      <p:grpSpPr>
        <a:xfrm>
          <a:off x="0" y="0"/>
          <a:ext cx="0" cy="0"/>
          <a:chOff x="0" y="0"/>
          <a:chExt cx="0" cy="0"/>
        </a:xfrm>
      </p:grpSpPr>
      <p:sp>
        <p:nvSpPr>
          <p:cNvPr id="258" name="Google Shape;258;p8"/>
          <p:cNvSpPr/>
          <p:nvPr/>
        </p:nvSpPr>
        <p:spPr>
          <a:xfrm>
            <a:off x="2078512" y="1419602"/>
            <a:ext cx="8015322" cy="40188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59" name="Google Shape;259;p8"/>
          <p:cNvSpPr txBox="1">
            <a:spLocks noGrp="1"/>
          </p:cNvSpPr>
          <p:nvPr>
            <p:ph type="title"/>
          </p:nvPr>
        </p:nvSpPr>
        <p:spPr>
          <a:xfrm>
            <a:off x="2905062" y="1977401"/>
            <a:ext cx="6362221" cy="2903200"/>
          </a:xfrm>
          <a:prstGeom prst="rect">
            <a:avLst/>
          </a:prstGeom>
        </p:spPr>
        <p:txBody>
          <a:bodyPr spcFirstLastPara="1" wrap="square" lIns="121666" tIns="121666" rIns="121666" bIns="121666" anchor="ctr" anchorCtr="0">
            <a:noAutofit/>
          </a:bodyPr>
          <a:lstStyle>
            <a:lvl1pPr lvl="0">
              <a:spcBef>
                <a:spcPts val="0"/>
              </a:spcBef>
              <a:spcAft>
                <a:spcPts val="0"/>
              </a:spcAft>
              <a:buSzPts val="4800"/>
              <a:buNone/>
              <a:defRPr sz="9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717"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1" name="Google Shape;261;p8"/>
          <p:cNvSpPr/>
          <p:nvPr/>
        </p:nvSpPr>
        <p:spPr>
          <a:xfrm rot="10800000">
            <a:off x="10463084"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2" name="Google Shape;262;p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3" name="Google Shape;263;p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4" name="Google Shape;264;p8"/>
          <p:cNvSpPr/>
          <p:nvPr/>
        </p:nvSpPr>
        <p:spPr>
          <a:xfrm rot="10800000">
            <a:off x="10550440" y="1582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5" name="Google Shape;265;p8"/>
          <p:cNvSpPr/>
          <p:nvPr/>
        </p:nvSpPr>
        <p:spPr>
          <a:xfrm rot="10800000">
            <a:off x="9222056" y="66400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6" name="Google Shape;266;p8"/>
          <p:cNvSpPr/>
          <p:nvPr/>
        </p:nvSpPr>
        <p:spPr>
          <a:xfrm rot="10800000">
            <a:off x="10751562" y="28735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7" name="Google Shape;267;p8"/>
          <p:cNvSpPr/>
          <p:nvPr/>
        </p:nvSpPr>
        <p:spPr>
          <a:xfrm rot="10800000">
            <a:off x="10943320" y="2548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8" name="Google Shape;268;p8"/>
          <p:cNvSpPr/>
          <p:nvPr/>
        </p:nvSpPr>
        <p:spPr>
          <a:xfrm rot="10800000">
            <a:off x="11527189" y="664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9" name="Google Shape;269;p8"/>
          <p:cNvSpPr/>
          <p:nvPr/>
        </p:nvSpPr>
        <p:spPr>
          <a:xfrm rot="10800000">
            <a:off x="7937874" y="650739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0" name="Google Shape;270;p8"/>
          <p:cNvSpPr/>
          <p:nvPr/>
        </p:nvSpPr>
        <p:spPr>
          <a:xfrm rot="10800000">
            <a:off x="10274811" y="52262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1" name="Google Shape;271;p8"/>
          <p:cNvSpPr/>
          <p:nvPr/>
        </p:nvSpPr>
        <p:spPr>
          <a:xfrm rot="10800000">
            <a:off x="10550428" y="51591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272" name="Google Shape;272;p8"/>
          <p:cNvGrpSpPr/>
          <p:nvPr/>
        </p:nvGrpSpPr>
        <p:grpSpPr>
          <a:xfrm flipH="1">
            <a:off x="218053" y="407532"/>
            <a:ext cx="4020352"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7399" y="1571767"/>
            <a:ext cx="10387040" cy="4475200"/>
          </a:xfrm>
          <a:prstGeom prst="rect">
            <a:avLst/>
          </a:prstGeom>
        </p:spPr>
        <p:txBody>
          <a:bodyPr spcFirstLastPara="1" wrap="square" lIns="121666" tIns="121666" rIns="121666" bIns="121666" anchor="t" anchorCtr="0">
            <a:noAutofit/>
          </a:bodyPr>
          <a:lstStyle>
            <a:lvl1pPr marL="608429" lvl="0" indent="-422521" rtl="0">
              <a:spcBef>
                <a:spcPts val="0"/>
              </a:spcBef>
              <a:spcAft>
                <a:spcPts val="0"/>
              </a:spcAft>
              <a:buClr>
                <a:schemeClr val="accent3"/>
              </a:buClr>
              <a:buSzPts val="1400"/>
              <a:buAutoNum type="arabicPeriod"/>
              <a:defRPr sz="1600"/>
            </a:lvl1pPr>
            <a:lvl2pPr marL="1216857" lvl="1" indent="-422521" rtl="0">
              <a:spcBef>
                <a:spcPts val="0"/>
              </a:spcBef>
              <a:spcAft>
                <a:spcPts val="0"/>
              </a:spcAft>
              <a:buSzPts val="1400"/>
              <a:buAutoNum type="alphaLcPeriod"/>
              <a:defRPr/>
            </a:lvl2pPr>
            <a:lvl3pPr marL="1825288" lvl="2" indent="-422521" rtl="0">
              <a:spcBef>
                <a:spcPts val="0"/>
              </a:spcBef>
              <a:spcAft>
                <a:spcPts val="0"/>
              </a:spcAft>
              <a:buSzPts val="1400"/>
              <a:buAutoNum type="romanLcPeriod"/>
              <a:defRPr/>
            </a:lvl3pPr>
            <a:lvl4pPr marL="2433717" lvl="3" indent="-422521" rtl="0">
              <a:spcBef>
                <a:spcPts val="0"/>
              </a:spcBef>
              <a:spcAft>
                <a:spcPts val="0"/>
              </a:spcAft>
              <a:buSzPts val="1400"/>
              <a:buAutoNum type="arabicPeriod"/>
              <a:defRPr/>
            </a:lvl4pPr>
            <a:lvl5pPr marL="3042145" lvl="4" indent="-422521" rtl="0">
              <a:spcBef>
                <a:spcPts val="0"/>
              </a:spcBef>
              <a:spcAft>
                <a:spcPts val="0"/>
              </a:spcAft>
              <a:buSzPts val="1400"/>
              <a:buAutoNum type="alphaLcPeriod"/>
              <a:defRPr/>
            </a:lvl5pPr>
            <a:lvl6pPr marL="3650575" lvl="5" indent="-422521" rtl="0">
              <a:spcBef>
                <a:spcPts val="0"/>
              </a:spcBef>
              <a:spcAft>
                <a:spcPts val="0"/>
              </a:spcAft>
              <a:buSzPts val="1400"/>
              <a:buAutoNum type="romanLcPeriod"/>
              <a:defRPr/>
            </a:lvl6pPr>
            <a:lvl7pPr marL="4259005" lvl="6" indent="-422521" rtl="0">
              <a:spcBef>
                <a:spcPts val="0"/>
              </a:spcBef>
              <a:spcAft>
                <a:spcPts val="0"/>
              </a:spcAft>
              <a:buSzPts val="1400"/>
              <a:buAutoNum type="arabicPeriod"/>
              <a:defRPr/>
            </a:lvl7pPr>
            <a:lvl8pPr marL="4867433" lvl="7" indent="-422521" rtl="0">
              <a:spcBef>
                <a:spcPts val="0"/>
              </a:spcBef>
              <a:spcAft>
                <a:spcPts val="0"/>
              </a:spcAft>
              <a:buSzPts val="1400"/>
              <a:buAutoNum type="alphaLcPeriod"/>
              <a:defRPr/>
            </a:lvl8pPr>
            <a:lvl9pPr marL="5475862" lvl="8" indent="-422521" rtl="0">
              <a:spcBef>
                <a:spcPts val="0"/>
              </a:spcBef>
              <a:spcAft>
                <a:spcPts val="0"/>
              </a:spcAft>
              <a:buSzPts val="1400"/>
              <a:buAutoNum type="romanLcPeriod"/>
              <a:defRPr/>
            </a:lvl9pPr>
          </a:lstStyle>
          <a:p>
            <a:endParaRPr/>
          </a:p>
        </p:txBody>
      </p:sp>
      <p:sp>
        <p:nvSpPr>
          <p:cNvPr id="100" name="Google Shape;100;p4"/>
          <p:cNvSpPr/>
          <p:nvPr/>
        </p:nvSpPr>
        <p:spPr>
          <a:xfrm>
            <a:off x="-100717" y="5553939"/>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101" name="Google Shape;101;p4"/>
          <p:cNvSpPr/>
          <p:nvPr/>
        </p:nvSpPr>
        <p:spPr>
          <a:xfrm rot="10800000">
            <a:off x="10818207"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grpSp>
        <p:nvGrpSpPr>
          <p:cNvPr id="102" name="Google Shape;102;p4"/>
          <p:cNvGrpSpPr/>
          <p:nvPr/>
        </p:nvGrpSpPr>
        <p:grpSpPr>
          <a:xfrm>
            <a:off x="45755" y="15433"/>
            <a:ext cx="4675600"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sp>
        <p:nvSpPr>
          <p:cNvPr id="126" name="Google Shape;126;p4"/>
          <p:cNvSpPr/>
          <p:nvPr/>
        </p:nvSpPr>
        <p:spPr>
          <a:xfrm rot="10800000">
            <a:off x="11567418" y="1373909"/>
            <a:ext cx="116266" cy="76854"/>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grpSp>
        <p:nvGrpSpPr>
          <p:cNvPr id="127" name="Google Shape;127;p4"/>
          <p:cNvGrpSpPr/>
          <p:nvPr/>
        </p:nvGrpSpPr>
        <p:grpSpPr>
          <a:xfrm>
            <a:off x="7635204" y="2346808"/>
            <a:ext cx="4450150"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692436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4"/>
        <p:cNvGrpSpPr/>
        <p:nvPr/>
      </p:nvGrpSpPr>
      <p:grpSpPr>
        <a:xfrm>
          <a:off x="0" y="0"/>
          <a:ext cx="0" cy="0"/>
          <a:chOff x="0" y="0"/>
          <a:chExt cx="0" cy="0"/>
        </a:xfrm>
      </p:grpSpPr>
      <p:sp>
        <p:nvSpPr>
          <p:cNvPr id="195" name="Google Shape;195;p6"/>
          <p:cNvSpPr/>
          <p:nvPr/>
        </p:nvSpPr>
        <p:spPr>
          <a:xfrm>
            <a:off x="-100717" y="5553939"/>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196" name="Google Shape;196;p6"/>
          <p:cNvSpPr/>
          <p:nvPr/>
        </p:nvSpPr>
        <p:spPr>
          <a:xfrm rot="10800000">
            <a:off x="10818207"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197" name="Google Shape;197;p6"/>
          <p:cNvSpPr txBox="1">
            <a:spLocks noGrp="1"/>
          </p:cNvSpPr>
          <p:nvPr>
            <p:ph type="title"/>
          </p:nvPr>
        </p:nvSpPr>
        <p:spPr>
          <a:xfrm>
            <a:off x="1144894" y="562300"/>
            <a:ext cx="9858750" cy="763600"/>
          </a:xfrm>
          <a:prstGeom prst="rect">
            <a:avLst/>
          </a:prstGeom>
        </p:spPr>
        <p:txBody>
          <a:bodyPr spcFirstLastPara="1" wrap="square" lIns="121666" tIns="121666" rIns="121666" bIns="121666" anchor="t" anchorCtr="0">
            <a:noAutofit/>
          </a:bodyPr>
          <a:lstStyle>
            <a:lvl1pPr lvl="0">
              <a:spcBef>
                <a:spcPts val="0"/>
              </a:spcBef>
              <a:spcAft>
                <a:spcPts val="0"/>
              </a:spcAft>
              <a:buSzPts val="30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98" name="Google Shape;198;p6"/>
          <p:cNvGrpSpPr/>
          <p:nvPr/>
        </p:nvGrpSpPr>
        <p:grpSpPr>
          <a:xfrm rot="-5400000" flipH="1">
            <a:off x="-6815" y="174225"/>
            <a:ext cx="2654262" cy="2460344"/>
            <a:chOff x="817100" y="238125"/>
            <a:chExt cx="5912375" cy="5495644"/>
          </a:xfrm>
        </p:grpSpPr>
        <p:sp>
          <p:nvSpPr>
            <p:cNvPr id="199" name="Google Shape;199;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0" name="Google Shape;200;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1" name="Google Shape;201;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2" name="Google Shape;202;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3" name="Google Shape;203;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4" name="Google Shape;204;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5" name="Google Shape;205;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6" name="Google Shape;206;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207;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8" name="Google Shape;208;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09" name="Google Shape;209;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10" name="Google Shape;210;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1" name="Google Shape;211;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12" name="Google Shape;212;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13" name="Google Shape;213;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4" name="Google Shape;214;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15" name="Google Shape;215;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216" name="Google Shape;216;p6"/>
          <p:cNvGrpSpPr/>
          <p:nvPr/>
        </p:nvGrpSpPr>
        <p:grpSpPr>
          <a:xfrm rot="10800000">
            <a:off x="9430341" y="4316777"/>
            <a:ext cx="2647696" cy="2466445"/>
            <a:chOff x="817100" y="238125"/>
            <a:chExt cx="5912375" cy="5495644"/>
          </a:xfrm>
        </p:grpSpPr>
        <p:sp>
          <p:nvSpPr>
            <p:cNvPr id="217" name="Google Shape;217;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18" name="Google Shape;218;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19" name="Google Shape;219;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20" name="Google Shape;220;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21" name="Google Shape;221;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22" name="Google Shape;222;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23" name="Google Shape;223;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24" name="Google Shape;224;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25" name="Google Shape;225;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26" name="Google Shape;226;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27" name="Google Shape;227;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28" name="Google Shape;228;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29" name="Google Shape;229;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30" name="Google Shape;230;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31" name="Google Shape;231;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32" name="Google Shape;232;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33" name="Google Shape;233;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798568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34"/>
        <p:cNvGrpSpPr/>
        <p:nvPr/>
      </p:nvGrpSpPr>
      <p:grpSpPr>
        <a:xfrm>
          <a:off x="0" y="0"/>
          <a:ext cx="0" cy="0"/>
          <a:chOff x="0" y="0"/>
          <a:chExt cx="0" cy="0"/>
        </a:xfrm>
      </p:grpSpPr>
      <p:sp>
        <p:nvSpPr>
          <p:cNvPr id="235" name="Google Shape;235;p7"/>
          <p:cNvSpPr/>
          <p:nvPr/>
        </p:nvSpPr>
        <p:spPr>
          <a:xfrm rot="5400000">
            <a:off x="-237552" y="-34901"/>
            <a:ext cx="3327063" cy="305207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236" name="Google Shape;236;p7"/>
          <p:cNvSpPr txBox="1">
            <a:spLocks noGrp="1"/>
          </p:cNvSpPr>
          <p:nvPr>
            <p:ph type="title"/>
          </p:nvPr>
        </p:nvSpPr>
        <p:spPr>
          <a:xfrm>
            <a:off x="6436238" y="410333"/>
            <a:ext cx="4357992" cy="1007600"/>
          </a:xfrm>
          <a:prstGeom prst="rect">
            <a:avLst/>
          </a:prstGeom>
        </p:spPr>
        <p:txBody>
          <a:bodyPr spcFirstLastPara="1" wrap="square" lIns="121666" tIns="121666" rIns="121666" bIns="121666"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715" y="1290835"/>
            <a:ext cx="6171224" cy="568927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238" name="Google Shape;238;p7"/>
          <p:cNvSpPr txBox="1">
            <a:spLocks noGrp="1"/>
          </p:cNvSpPr>
          <p:nvPr>
            <p:ph type="subTitle" idx="1"/>
          </p:nvPr>
        </p:nvSpPr>
        <p:spPr>
          <a:xfrm>
            <a:off x="6436238" y="1523202"/>
            <a:ext cx="4357992" cy="3811600"/>
          </a:xfrm>
          <a:prstGeom prst="rect">
            <a:avLst/>
          </a:prstGeom>
        </p:spPr>
        <p:txBody>
          <a:bodyPr spcFirstLastPara="1" wrap="square" lIns="121666" tIns="121666" rIns="121666" bIns="121666"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36076" y="4257203"/>
            <a:ext cx="2647696"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9912166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57"/>
        <p:cNvGrpSpPr/>
        <p:nvPr/>
      </p:nvGrpSpPr>
      <p:grpSpPr>
        <a:xfrm>
          <a:off x="0" y="0"/>
          <a:ext cx="0" cy="0"/>
          <a:chOff x="0" y="0"/>
          <a:chExt cx="0" cy="0"/>
        </a:xfrm>
      </p:grpSpPr>
      <p:sp>
        <p:nvSpPr>
          <p:cNvPr id="258" name="Google Shape;258;p8"/>
          <p:cNvSpPr/>
          <p:nvPr/>
        </p:nvSpPr>
        <p:spPr>
          <a:xfrm>
            <a:off x="2078512" y="1419602"/>
            <a:ext cx="8015322" cy="40188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endParaRPr/>
          </a:p>
        </p:txBody>
      </p:sp>
      <p:sp>
        <p:nvSpPr>
          <p:cNvPr id="259" name="Google Shape;259;p8"/>
          <p:cNvSpPr txBox="1">
            <a:spLocks noGrp="1"/>
          </p:cNvSpPr>
          <p:nvPr>
            <p:ph type="title"/>
          </p:nvPr>
        </p:nvSpPr>
        <p:spPr>
          <a:xfrm>
            <a:off x="2905062" y="1977401"/>
            <a:ext cx="6362221" cy="2903200"/>
          </a:xfrm>
          <a:prstGeom prst="rect">
            <a:avLst/>
          </a:prstGeom>
        </p:spPr>
        <p:txBody>
          <a:bodyPr spcFirstLastPara="1" wrap="square" lIns="121666" tIns="121666" rIns="121666" bIns="121666" anchor="ctr" anchorCtr="0">
            <a:noAutofit/>
          </a:bodyPr>
          <a:lstStyle>
            <a:lvl1pPr lvl="0">
              <a:spcBef>
                <a:spcPts val="0"/>
              </a:spcBef>
              <a:spcAft>
                <a:spcPts val="0"/>
              </a:spcAft>
              <a:buSzPts val="4800"/>
              <a:buNone/>
              <a:defRPr sz="9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717"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endParaRPr/>
          </a:p>
        </p:txBody>
      </p:sp>
      <p:sp>
        <p:nvSpPr>
          <p:cNvPr id="261" name="Google Shape;261;p8"/>
          <p:cNvSpPr/>
          <p:nvPr/>
        </p:nvSpPr>
        <p:spPr>
          <a:xfrm rot="10800000">
            <a:off x="10463084"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endParaRPr/>
          </a:p>
        </p:txBody>
      </p:sp>
      <p:sp>
        <p:nvSpPr>
          <p:cNvPr id="262" name="Google Shape;262;p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263" name="Google Shape;263;p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264" name="Google Shape;264;p8"/>
          <p:cNvSpPr/>
          <p:nvPr/>
        </p:nvSpPr>
        <p:spPr>
          <a:xfrm rot="10800000">
            <a:off x="10550440" y="1582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265" name="Google Shape;265;p8"/>
          <p:cNvSpPr/>
          <p:nvPr/>
        </p:nvSpPr>
        <p:spPr>
          <a:xfrm rot="10800000">
            <a:off x="9222056" y="66400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266" name="Google Shape;266;p8"/>
          <p:cNvSpPr/>
          <p:nvPr/>
        </p:nvSpPr>
        <p:spPr>
          <a:xfrm rot="10800000">
            <a:off x="10751562" y="28735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267" name="Google Shape;267;p8"/>
          <p:cNvSpPr/>
          <p:nvPr/>
        </p:nvSpPr>
        <p:spPr>
          <a:xfrm rot="10800000">
            <a:off x="10943320" y="2548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268" name="Google Shape;268;p8"/>
          <p:cNvSpPr/>
          <p:nvPr/>
        </p:nvSpPr>
        <p:spPr>
          <a:xfrm rot="10800000">
            <a:off x="11527189" y="664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269" name="Google Shape;269;p8"/>
          <p:cNvSpPr/>
          <p:nvPr/>
        </p:nvSpPr>
        <p:spPr>
          <a:xfrm rot="10800000">
            <a:off x="7937874" y="650739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270" name="Google Shape;270;p8"/>
          <p:cNvSpPr/>
          <p:nvPr/>
        </p:nvSpPr>
        <p:spPr>
          <a:xfrm rot="10800000">
            <a:off x="10274811" y="52262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271" name="Google Shape;271;p8"/>
          <p:cNvSpPr/>
          <p:nvPr/>
        </p:nvSpPr>
        <p:spPr>
          <a:xfrm rot="10800000">
            <a:off x="10550428" y="51591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grpSp>
        <p:nvGrpSpPr>
          <p:cNvPr id="272" name="Google Shape;272;p8"/>
          <p:cNvGrpSpPr/>
          <p:nvPr/>
        </p:nvGrpSpPr>
        <p:grpSpPr>
          <a:xfrm flipH="1">
            <a:off x="218053" y="407532"/>
            <a:ext cx="4020352"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endParaRPr/>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endParaRPr/>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endParaRPr/>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9508037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677327" y="2763034"/>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677327" y="2229667"/>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31063" y="2150100"/>
            <a:ext cx="1410103" cy="1383600"/>
          </a:xfrm>
          <a:prstGeom prst="rect">
            <a:avLst/>
          </a:prstGeom>
        </p:spPr>
        <p:txBody>
          <a:bodyPr spcFirstLastPara="1" wrap="square" lIns="121666" tIns="121666" rIns="121666" bIns="121666" anchor="ctr"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677327" y="46392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677327" y="4105900"/>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03982" y="3969234"/>
            <a:ext cx="1410103" cy="13836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837928" y="2765851"/>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837928" y="2232484"/>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352379" y="2168085"/>
            <a:ext cx="1410103" cy="13040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856017" y="46444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856017" y="4111085"/>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387259" y="3998434"/>
            <a:ext cx="1356236" cy="13544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463084"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352" name="Google Shape;352;p13"/>
          <p:cNvSpPr/>
          <p:nvPr/>
        </p:nvSpPr>
        <p:spPr>
          <a:xfrm rot="10800000" flipH="1">
            <a:off x="-100717"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353" name="Google Shape;353;p13"/>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354" name="Google Shape;354;p13"/>
          <p:cNvSpPr/>
          <p:nvPr/>
        </p:nvSpPr>
        <p:spPr>
          <a:xfrm rot="10800000">
            <a:off x="9898757" y="6277565"/>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355" name="Google Shape;355;p13"/>
          <p:cNvSpPr/>
          <p:nvPr/>
        </p:nvSpPr>
        <p:spPr>
          <a:xfrm rot="10800000">
            <a:off x="1825519" y="107910"/>
            <a:ext cx="398731"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356" name="Google Shape;356;p13"/>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357" name="Google Shape;357;p13"/>
          <p:cNvSpPr/>
          <p:nvPr/>
        </p:nvSpPr>
        <p:spPr>
          <a:xfrm rot="-7769342">
            <a:off x="668694" y="4592754"/>
            <a:ext cx="281621" cy="30027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358" name="Google Shape;358;p13"/>
          <p:cNvSpPr/>
          <p:nvPr/>
        </p:nvSpPr>
        <p:spPr>
          <a:xfrm rot="-6939360">
            <a:off x="11391192" y="1814230"/>
            <a:ext cx="303447" cy="32360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359" name="Google Shape;359;p13"/>
          <p:cNvSpPr/>
          <p:nvPr/>
        </p:nvSpPr>
        <p:spPr>
          <a:xfrm>
            <a:off x="127303" y="1687804"/>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360" name="Google Shape;360;p13"/>
          <p:cNvSpPr/>
          <p:nvPr/>
        </p:nvSpPr>
        <p:spPr>
          <a:xfrm>
            <a:off x="380676" y="5311444"/>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361" name="Google Shape;361;p13"/>
          <p:cNvSpPr/>
          <p:nvPr/>
        </p:nvSpPr>
        <p:spPr>
          <a:xfrm>
            <a:off x="245368" y="5588966"/>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62" name="Google Shape;362;p13"/>
          <p:cNvSpPr/>
          <p:nvPr/>
        </p:nvSpPr>
        <p:spPr>
          <a:xfrm>
            <a:off x="469477" y="550294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363" name="Google Shape;363;p13"/>
          <p:cNvSpPr/>
          <p:nvPr/>
        </p:nvSpPr>
        <p:spPr>
          <a:xfrm>
            <a:off x="3552391"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364" name="Google Shape;364;p13"/>
          <p:cNvSpPr/>
          <p:nvPr/>
        </p:nvSpPr>
        <p:spPr>
          <a:xfrm>
            <a:off x="-214858" y="3996390"/>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65" name="Google Shape;365;p13"/>
          <p:cNvSpPr/>
          <p:nvPr/>
        </p:nvSpPr>
        <p:spPr>
          <a:xfrm>
            <a:off x="139311" y="424447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366" name="Google Shape;366;p13"/>
          <p:cNvSpPr/>
          <p:nvPr/>
        </p:nvSpPr>
        <p:spPr>
          <a:xfrm>
            <a:off x="3158205" y="-9112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67" name="Google Shape;367;p13"/>
          <p:cNvSpPr/>
          <p:nvPr/>
        </p:nvSpPr>
        <p:spPr>
          <a:xfrm>
            <a:off x="2365455"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368" name="Google Shape;368;p13"/>
          <p:cNvSpPr/>
          <p:nvPr/>
        </p:nvSpPr>
        <p:spPr>
          <a:xfrm rot="10800000">
            <a:off x="11658923" y="4622362"/>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69" name="Google Shape;369;p13"/>
          <p:cNvSpPr/>
          <p:nvPr/>
        </p:nvSpPr>
        <p:spPr>
          <a:xfrm rot="10800000">
            <a:off x="11641691" y="154474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370" name="Google Shape;370;p13"/>
          <p:cNvSpPr/>
          <p:nvPr/>
        </p:nvSpPr>
        <p:spPr>
          <a:xfrm rot="10800000">
            <a:off x="11776999" y="126722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371" name="Google Shape;371;p13"/>
          <p:cNvSpPr/>
          <p:nvPr/>
        </p:nvSpPr>
        <p:spPr>
          <a:xfrm rot="10800000">
            <a:off x="11641696" y="654867"/>
            <a:ext cx="10604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72" name="Google Shape;372;p13"/>
          <p:cNvSpPr/>
          <p:nvPr/>
        </p:nvSpPr>
        <p:spPr>
          <a:xfrm rot="10800000">
            <a:off x="11552890" y="1353252"/>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73" name="Google Shape;373;p13"/>
          <p:cNvSpPr/>
          <p:nvPr/>
        </p:nvSpPr>
        <p:spPr>
          <a:xfrm rot="10800000">
            <a:off x="8469976"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74" name="Google Shape;374;p13"/>
          <p:cNvSpPr/>
          <p:nvPr/>
        </p:nvSpPr>
        <p:spPr>
          <a:xfrm rot="10800000">
            <a:off x="12001085" y="2688877"/>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375" name="Google Shape;375;p13"/>
          <p:cNvSpPr/>
          <p:nvPr/>
        </p:nvSpPr>
        <p:spPr>
          <a:xfrm rot="10800000">
            <a:off x="11883056" y="261172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376" name="Google Shape;376;p13"/>
          <p:cNvSpPr/>
          <p:nvPr/>
        </p:nvSpPr>
        <p:spPr>
          <a:xfrm rot="10800000">
            <a:off x="8628022" y="6776393"/>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377" name="Google Shape;377;p13"/>
          <p:cNvSpPr/>
          <p:nvPr/>
        </p:nvSpPr>
        <p:spPr>
          <a:xfrm rot="10800000">
            <a:off x="9656912"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Tree>
    <p:extLst>
      <p:ext uri="{BB962C8B-B14F-4D97-AF65-F5344CB8AC3E}">
        <p14:creationId xmlns:p14="http://schemas.microsoft.com/office/powerpoint/2010/main" val="31115240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08"/>
        <p:cNvGrpSpPr/>
        <p:nvPr/>
      </p:nvGrpSpPr>
      <p:grpSpPr>
        <a:xfrm>
          <a:off x="0" y="0"/>
          <a:ext cx="0" cy="0"/>
          <a:chOff x="0" y="0"/>
          <a:chExt cx="0" cy="0"/>
        </a:xfrm>
      </p:grpSpPr>
      <p:sp>
        <p:nvSpPr>
          <p:cNvPr id="409" name="Google Shape;409;p15"/>
          <p:cNvSpPr/>
          <p:nvPr/>
        </p:nvSpPr>
        <p:spPr>
          <a:xfrm rot="-5400000">
            <a:off x="10578835" y="5181976"/>
            <a:ext cx="1886323" cy="17304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410" name="Google Shape;410;p15"/>
          <p:cNvSpPr/>
          <p:nvPr/>
        </p:nvSpPr>
        <p:spPr>
          <a:xfrm rot="10800000" flipH="1">
            <a:off x="-183809" y="-129665"/>
            <a:ext cx="1814265"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
        <p:nvSpPr>
          <p:cNvPr id="411" name="Google Shape;411;p15"/>
          <p:cNvSpPr txBox="1">
            <a:spLocks noGrp="1"/>
          </p:cNvSpPr>
          <p:nvPr>
            <p:ph type="title"/>
          </p:nvPr>
        </p:nvSpPr>
        <p:spPr>
          <a:xfrm>
            <a:off x="1167139" y="560936"/>
            <a:ext cx="9800893" cy="661599"/>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15"/>
          <p:cNvSpPr txBox="1">
            <a:spLocks noGrp="1"/>
          </p:cNvSpPr>
          <p:nvPr>
            <p:ph type="subTitle" idx="1"/>
          </p:nvPr>
        </p:nvSpPr>
        <p:spPr>
          <a:xfrm>
            <a:off x="1013087" y="2161733"/>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3" name="Google Shape;413;p15"/>
          <p:cNvSpPr txBox="1">
            <a:spLocks noGrp="1"/>
          </p:cNvSpPr>
          <p:nvPr>
            <p:ph type="subTitle" idx="2"/>
          </p:nvPr>
        </p:nvSpPr>
        <p:spPr>
          <a:xfrm>
            <a:off x="1013087" y="1628367"/>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5"/>
          <p:cNvSpPr txBox="1">
            <a:spLocks noGrp="1"/>
          </p:cNvSpPr>
          <p:nvPr>
            <p:ph type="subTitle" idx="3"/>
          </p:nvPr>
        </p:nvSpPr>
        <p:spPr>
          <a:xfrm>
            <a:off x="1041791" y="5232001"/>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5" name="Google Shape;415;p15"/>
          <p:cNvSpPr txBox="1">
            <a:spLocks noGrp="1"/>
          </p:cNvSpPr>
          <p:nvPr>
            <p:ph type="subTitle" idx="4"/>
          </p:nvPr>
        </p:nvSpPr>
        <p:spPr>
          <a:xfrm>
            <a:off x="1041800" y="4698634"/>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5"/>
          <p:cNvSpPr txBox="1">
            <a:spLocks noGrp="1"/>
          </p:cNvSpPr>
          <p:nvPr>
            <p:ph type="subTitle" idx="5"/>
          </p:nvPr>
        </p:nvSpPr>
        <p:spPr>
          <a:xfrm>
            <a:off x="8455630" y="2161733"/>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7" name="Google Shape;417;p15"/>
          <p:cNvSpPr txBox="1">
            <a:spLocks noGrp="1"/>
          </p:cNvSpPr>
          <p:nvPr>
            <p:ph type="subTitle" idx="6"/>
          </p:nvPr>
        </p:nvSpPr>
        <p:spPr>
          <a:xfrm>
            <a:off x="8455630" y="1628367"/>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15"/>
          <p:cNvSpPr txBox="1">
            <a:spLocks noGrp="1"/>
          </p:cNvSpPr>
          <p:nvPr>
            <p:ph type="subTitle" idx="7"/>
          </p:nvPr>
        </p:nvSpPr>
        <p:spPr>
          <a:xfrm>
            <a:off x="1013087" y="3696868"/>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9" name="Google Shape;419;p15"/>
          <p:cNvSpPr txBox="1">
            <a:spLocks noGrp="1"/>
          </p:cNvSpPr>
          <p:nvPr>
            <p:ph type="subTitle" idx="8"/>
          </p:nvPr>
        </p:nvSpPr>
        <p:spPr>
          <a:xfrm>
            <a:off x="1013087" y="3163501"/>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15"/>
          <p:cNvSpPr txBox="1">
            <a:spLocks noGrp="1"/>
          </p:cNvSpPr>
          <p:nvPr>
            <p:ph type="subTitle" idx="9"/>
          </p:nvPr>
        </p:nvSpPr>
        <p:spPr>
          <a:xfrm>
            <a:off x="8455630" y="5232001"/>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1" name="Google Shape;421;p15"/>
          <p:cNvSpPr txBox="1">
            <a:spLocks noGrp="1"/>
          </p:cNvSpPr>
          <p:nvPr>
            <p:ph type="subTitle" idx="13"/>
          </p:nvPr>
        </p:nvSpPr>
        <p:spPr>
          <a:xfrm>
            <a:off x="8455630" y="4698634"/>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 name="Google Shape;422;p15"/>
          <p:cNvSpPr txBox="1">
            <a:spLocks noGrp="1"/>
          </p:cNvSpPr>
          <p:nvPr>
            <p:ph type="subTitle" idx="14"/>
          </p:nvPr>
        </p:nvSpPr>
        <p:spPr>
          <a:xfrm>
            <a:off x="8455630" y="3696868"/>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3" name="Google Shape;423;p15"/>
          <p:cNvSpPr txBox="1">
            <a:spLocks noGrp="1"/>
          </p:cNvSpPr>
          <p:nvPr>
            <p:ph type="subTitle" idx="15"/>
          </p:nvPr>
        </p:nvSpPr>
        <p:spPr>
          <a:xfrm>
            <a:off x="8455630" y="3163501"/>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424" name="Google Shape;424;p15"/>
          <p:cNvGrpSpPr/>
          <p:nvPr/>
        </p:nvGrpSpPr>
        <p:grpSpPr>
          <a:xfrm rot="5400000">
            <a:off x="9520734" y="174225"/>
            <a:ext cx="2654262" cy="2460344"/>
            <a:chOff x="817100" y="238125"/>
            <a:chExt cx="5912375" cy="5495644"/>
          </a:xfrm>
        </p:grpSpPr>
        <p:sp>
          <p:nvSpPr>
            <p:cNvPr id="425" name="Google Shape;425;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26" name="Google Shape;426;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27" name="Google Shape;427;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28" name="Google Shape;428;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29" name="Google Shape;429;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30" name="Google Shape;430;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31" name="Google Shape;431;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32" name="Google Shape;432;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33" name="Google Shape;433;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34" name="Google Shape;434;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35" name="Google Shape;435;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36" name="Google Shape;436;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37" name="Google Shape;437;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38" name="Google Shape;438;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39" name="Google Shape;439;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40" name="Google Shape;440;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41" name="Google Shape;441;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442" name="Google Shape;442;p15"/>
          <p:cNvGrpSpPr/>
          <p:nvPr/>
        </p:nvGrpSpPr>
        <p:grpSpPr>
          <a:xfrm rot="10800000" flipH="1">
            <a:off x="90149" y="4316777"/>
            <a:ext cx="2647696" cy="2466445"/>
            <a:chOff x="817100" y="238125"/>
            <a:chExt cx="5912375" cy="5495644"/>
          </a:xfrm>
        </p:grpSpPr>
        <p:sp>
          <p:nvSpPr>
            <p:cNvPr id="443" name="Google Shape;443;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44" name="Google Shape;444;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45" name="Google Shape;445;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46" name="Google Shape;446;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47" name="Google Shape;447;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48" name="Google Shape;448;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49" name="Google Shape;449;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50" name="Google Shape;450;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51" name="Google Shape;451;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52" name="Google Shape;452;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53" name="Google Shape;453;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54" name="Google Shape;454;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55" name="Google Shape;455;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56" name="Google Shape;456;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57" name="Google Shape;457;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58" name="Google Shape;458;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459" name="Google Shape;459;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5355808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603"/>
        <p:cNvGrpSpPr/>
        <p:nvPr/>
      </p:nvGrpSpPr>
      <p:grpSpPr>
        <a:xfrm>
          <a:off x="0" y="0"/>
          <a:ext cx="0" cy="0"/>
          <a:chOff x="0" y="0"/>
          <a:chExt cx="0" cy="0"/>
        </a:xfrm>
      </p:grpSpPr>
      <p:sp>
        <p:nvSpPr>
          <p:cNvPr id="604" name="Google Shape;604;p21"/>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605" name="Google Shape;605;p21"/>
          <p:cNvSpPr/>
          <p:nvPr/>
        </p:nvSpPr>
        <p:spPr>
          <a:xfrm rot="10800000" flipH="1">
            <a:off x="-100715" y="-90837"/>
            <a:ext cx="1684025"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606" name="Google Shape;606;p21"/>
          <p:cNvSpPr txBox="1">
            <a:spLocks noGrp="1"/>
          </p:cNvSpPr>
          <p:nvPr>
            <p:ph type="title"/>
          </p:nvPr>
        </p:nvSpPr>
        <p:spPr>
          <a:xfrm>
            <a:off x="414572" y="559833"/>
            <a:ext cx="11332694"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520734" y="174225"/>
            <a:ext cx="2654262" cy="2460344"/>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625" name="Google Shape;625;p21"/>
          <p:cNvGrpSpPr/>
          <p:nvPr/>
        </p:nvGrpSpPr>
        <p:grpSpPr>
          <a:xfrm rot="10800000" flipH="1">
            <a:off x="90149" y="4316777"/>
            <a:ext cx="2647696"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8150111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683"/>
        <p:cNvGrpSpPr/>
        <p:nvPr/>
      </p:nvGrpSpPr>
      <p:grpSpPr>
        <a:xfrm>
          <a:off x="0" y="0"/>
          <a:ext cx="0" cy="0"/>
          <a:chOff x="0" y="0"/>
          <a:chExt cx="0" cy="0"/>
        </a:xfrm>
      </p:grpSpPr>
      <p:sp>
        <p:nvSpPr>
          <p:cNvPr id="684" name="Google Shape;684;p23"/>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685" name="Google Shape;685;p23"/>
          <p:cNvSpPr/>
          <p:nvPr/>
        </p:nvSpPr>
        <p:spPr>
          <a:xfrm rot="10800000" flipH="1">
            <a:off x="-100717"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686" name="Google Shape;686;p23"/>
          <p:cNvSpPr txBox="1">
            <a:spLocks noGrp="1"/>
          </p:cNvSpPr>
          <p:nvPr>
            <p:ph type="title"/>
          </p:nvPr>
        </p:nvSpPr>
        <p:spPr>
          <a:xfrm>
            <a:off x="1973140"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705" name="Google Shape;705;p23"/>
          <p:cNvGrpSpPr/>
          <p:nvPr/>
        </p:nvGrpSpPr>
        <p:grpSpPr>
          <a:xfrm rot="10800000" flipH="1">
            <a:off x="90149" y="4316777"/>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565365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898"/>
        <p:cNvGrpSpPr/>
        <p:nvPr/>
      </p:nvGrpSpPr>
      <p:grpSpPr>
        <a:xfrm>
          <a:off x="0" y="0"/>
          <a:ext cx="0" cy="0"/>
          <a:chOff x="0" y="0"/>
          <a:chExt cx="0" cy="0"/>
        </a:xfrm>
      </p:grpSpPr>
      <p:grpSp>
        <p:nvGrpSpPr>
          <p:cNvPr id="899" name="Google Shape;899;p27"/>
          <p:cNvGrpSpPr/>
          <p:nvPr/>
        </p:nvGrpSpPr>
        <p:grpSpPr>
          <a:xfrm flipH="1">
            <a:off x="7409760" y="15433"/>
            <a:ext cx="4675600"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923" name="Google Shape;923;p27"/>
          <p:cNvGrpSpPr/>
          <p:nvPr/>
        </p:nvGrpSpPr>
        <p:grpSpPr>
          <a:xfrm flipH="1">
            <a:off x="45751" y="2346808"/>
            <a:ext cx="4450150"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1509835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946"/>
        <p:cNvGrpSpPr/>
        <p:nvPr/>
      </p:nvGrpSpPr>
      <p:grpSpPr>
        <a:xfrm>
          <a:off x="0" y="0"/>
          <a:ext cx="0" cy="0"/>
          <a:chOff x="0" y="0"/>
          <a:chExt cx="0" cy="0"/>
        </a:xfrm>
      </p:grpSpPr>
      <p:sp>
        <p:nvSpPr>
          <p:cNvPr id="947" name="Google Shape;947;p28"/>
          <p:cNvSpPr/>
          <p:nvPr/>
        </p:nvSpPr>
        <p:spPr>
          <a:xfrm rot="10800000">
            <a:off x="7006957" y="-93795"/>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endParaRPr/>
          </a:p>
        </p:txBody>
      </p:sp>
      <p:sp>
        <p:nvSpPr>
          <p:cNvPr id="948" name="Google Shape;948;p28"/>
          <p:cNvSpPr/>
          <p:nvPr/>
        </p:nvSpPr>
        <p:spPr>
          <a:xfrm>
            <a:off x="-100717" y="2057628"/>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949" name="Google Shape;949;p28"/>
          <p:cNvSpPr/>
          <p:nvPr/>
        </p:nvSpPr>
        <p:spPr>
          <a:xfrm rot="-2368478">
            <a:off x="10666558" y="2140321"/>
            <a:ext cx="277336" cy="291558"/>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950" name="Google Shape;950;p2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951" name="Google Shape;951;p2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952" name="Google Shape;952;p28"/>
          <p:cNvSpPr/>
          <p:nvPr/>
        </p:nvSpPr>
        <p:spPr>
          <a:xfrm rot="10800000">
            <a:off x="1647410" y="363854"/>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953" name="Google Shape;953;p28"/>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954" name="Google Shape;954;p28"/>
          <p:cNvSpPr/>
          <p:nvPr/>
        </p:nvSpPr>
        <p:spPr>
          <a:xfrm rot="10800000">
            <a:off x="1577560" y="42036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955" name="Google Shape;955;p28"/>
          <p:cNvSpPr/>
          <p:nvPr/>
        </p:nvSpPr>
        <p:spPr>
          <a:xfrm rot="10800000">
            <a:off x="10274824" y="18599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endParaRPr/>
          </a:p>
        </p:txBody>
      </p:sp>
      <p:sp>
        <p:nvSpPr>
          <p:cNvPr id="956" name="Google Shape;956;p28"/>
          <p:cNvSpPr/>
          <p:nvPr/>
        </p:nvSpPr>
        <p:spPr>
          <a:xfrm rot="10800000" flipH="1">
            <a:off x="1323136" y="2616865"/>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57" name="Google Shape;957;p28"/>
          <p:cNvSpPr/>
          <p:nvPr/>
        </p:nvSpPr>
        <p:spPr>
          <a:xfrm rot="10800000" flipH="1">
            <a:off x="1525833" y="28200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58" name="Google Shape;958;p28"/>
          <p:cNvSpPr/>
          <p:nvPr/>
        </p:nvSpPr>
        <p:spPr>
          <a:xfrm rot="10800000" flipH="1">
            <a:off x="260837" y="16972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59" name="Google Shape;959;p28"/>
          <p:cNvSpPr/>
          <p:nvPr/>
        </p:nvSpPr>
        <p:spPr>
          <a:xfrm rot="10800000" flipH="1">
            <a:off x="937925" y="5568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0" name="Google Shape;960;p28"/>
          <p:cNvSpPr/>
          <p:nvPr/>
        </p:nvSpPr>
        <p:spPr>
          <a:xfrm rot="10800000" flipH="1">
            <a:off x="423500" y="49330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1" name="Google Shape;961;p28"/>
          <p:cNvSpPr/>
          <p:nvPr/>
        </p:nvSpPr>
        <p:spPr>
          <a:xfrm rot="10800000" flipH="1">
            <a:off x="641560" y="515484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2" name="Google Shape;962;p28"/>
          <p:cNvSpPr/>
          <p:nvPr/>
        </p:nvSpPr>
        <p:spPr>
          <a:xfrm rot="10800000" flipH="1">
            <a:off x="362385" y="55798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3" name="Google Shape;963;p28"/>
          <p:cNvSpPr/>
          <p:nvPr/>
        </p:nvSpPr>
        <p:spPr>
          <a:xfrm rot="10800000" flipH="1">
            <a:off x="11324066" y="61158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4" name="Google Shape;964;p28"/>
          <p:cNvSpPr/>
          <p:nvPr/>
        </p:nvSpPr>
        <p:spPr>
          <a:xfrm rot="10800000" flipH="1">
            <a:off x="10671418" y="38873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5" name="Google Shape;965;p28"/>
          <p:cNvSpPr/>
          <p:nvPr/>
        </p:nvSpPr>
        <p:spPr>
          <a:xfrm rot="10800000" flipH="1">
            <a:off x="11801150" y="1493213"/>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6" name="Google Shape;966;p28"/>
          <p:cNvSpPr/>
          <p:nvPr/>
        </p:nvSpPr>
        <p:spPr>
          <a:xfrm rot="10800000" flipH="1">
            <a:off x="11527163" y="11410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
        <p:nvSpPr>
          <p:cNvPr id="967" name="Google Shape;967;p28"/>
          <p:cNvSpPr/>
          <p:nvPr/>
        </p:nvSpPr>
        <p:spPr>
          <a:xfrm rot="10800000" flipH="1">
            <a:off x="11425615" y="54384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endParaRPr/>
          </a:p>
        </p:txBody>
      </p:sp>
    </p:spTree>
    <p:extLst>
      <p:ext uri="{BB962C8B-B14F-4D97-AF65-F5344CB8AC3E}">
        <p14:creationId xmlns:p14="http://schemas.microsoft.com/office/powerpoint/2010/main" val="2426733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4">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677327" y="2763034"/>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677327" y="2229667"/>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31063" y="2150100"/>
            <a:ext cx="1410103" cy="1383600"/>
          </a:xfrm>
          <a:prstGeom prst="rect">
            <a:avLst/>
          </a:prstGeom>
        </p:spPr>
        <p:txBody>
          <a:bodyPr spcFirstLastPara="1" wrap="square" lIns="121666" tIns="121666" rIns="121666" bIns="121666" anchor="ctr"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677327" y="46392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677327" y="4105900"/>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03982" y="3969234"/>
            <a:ext cx="1410103" cy="13836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837928" y="2765851"/>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837928" y="2232484"/>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352379" y="2168085"/>
            <a:ext cx="1410103" cy="13040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856017" y="46444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856017" y="4111085"/>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387259" y="3998434"/>
            <a:ext cx="1356236" cy="13544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463084"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2" name="Google Shape;352;p13"/>
          <p:cNvSpPr/>
          <p:nvPr/>
        </p:nvSpPr>
        <p:spPr>
          <a:xfrm rot="10800000" flipH="1">
            <a:off x="-100717"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3" name="Google Shape;353;p13"/>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4" name="Google Shape;354;p13"/>
          <p:cNvSpPr/>
          <p:nvPr/>
        </p:nvSpPr>
        <p:spPr>
          <a:xfrm rot="10800000">
            <a:off x="9898757" y="6277565"/>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5" name="Google Shape;355;p13"/>
          <p:cNvSpPr/>
          <p:nvPr/>
        </p:nvSpPr>
        <p:spPr>
          <a:xfrm rot="10800000">
            <a:off x="1825519" y="107910"/>
            <a:ext cx="398731"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6" name="Google Shape;356;p13"/>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7" name="Google Shape;357;p13"/>
          <p:cNvSpPr/>
          <p:nvPr/>
        </p:nvSpPr>
        <p:spPr>
          <a:xfrm rot="-7769342">
            <a:off x="668694" y="4592754"/>
            <a:ext cx="281621" cy="30027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8" name="Google Shape;358;p13"/>
          <p:cNvSpPr/>
          <p:nvPr/>
        </p:nvSpPr>
        <p:spPr>
          <a:xfrm rot="-6939360">
            <a:off x="11391192" y="1814230"/>
            <a:ext cx="303447" cy="32360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9" name="Google Shape;359;p13"/>
          <p:cNvSpPr/>
          <p:nvPr/>
        </p:nvSpPr>
        <p:spPr>
          <a:xfrm>
            <a:off x="127303" y="1687804"/>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0" name="Google Shape;360;p13"/>
          <p:cNvSpPr/>
          <p:nvPr/>
        </p:nvSpPr>
        <p:spPr>
          <a:xfrm>
            <a:off x="380676" y="5311444"/>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1" name="Google Shape;361;p13"/>
          <p:cNvSpPr/>
          <p:nvPr/>
        </p:nvSpPr>
        <p:spPr>
          <a:xfrm>
            <a:off x="245368" y="5588966"/>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2" name="Google Shape;362;p13"/>
          <p:cNvSpPr/>
          <p:nvPr/>
        </p:nvSpPr>
        <p:spPr>
          <a:xfrm>
            <a:off x="469477" y="550294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3" name="Google Shape;363;p13"/>
          <p:cNvSpPr/>
          <p:nvPr/>
        </p:nvSpPr>
        <p:spPr>
          <a:xfrm>
            <a:off x="3552391"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4" name="Google Shape;364;p13"/>
          <p:cNvSpPr/>
          <p:nvPr/>
        </p:nvSpPr>
        <p:spPr>
          <a:xfrm>
            <a:off x="-214858" y="3996390"/>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5" name="Google Shape;365;p13"/>
          <p:cNvSpPr/>
          <p:nvPr/>
        </p:nvSpPr>
        <p:spPr>
          <a:xfrm>
            <a:off x="139311" y="424447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6" name="Google Shape;366;p13"/>
          <p:cNvSpPr/>
          <p:nvPr/>
        </p:nvSpPr>
        <p:spPr>
          <a:xfrm>
            <a:off x="3158205" y="-9112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7" name="Google Shape;367;p13"/>
          <p:cNvSpPr/>
          <p:nvPr/>
        </p:nvSpPr>
        <p:spPr>
          <a:xfrm>
            <a:off x="2365455"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8" name="Google Shape;368;p13"/>
          <p:cNvSpPr/>
          <p:nvPr/>
        </p:nvSpPr>
        <p:spPr>
          <a:xfrm rot="10800000">
            <a:off x="11658923" y="4622362"/>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9" name="Google Shape;369;p13"/>
          <p:cNvSpPr/>
          <p:nvPr/>
        </p:nvSpPr>
        <p:spPr>
          <a:xfrm rot="10800000">
            <a:off x="11641691" y="154474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0" name="Google Shape;370;p13"/>
          <p:cNvSpPr/>
          <p:nvPr/>
        </p:nvSpPr>
        <p:spPr>
          <a:xfrm rot="10800000">
            <a:off x="11776999" y="126722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1" name="Google Shape;371;p13"/>
          <p:cNvSpPr/>
          <p:nvPr/>
        </p:nvSpPr>
        <p:spPr>
          <a:xfrm rot="10800000">
            <a:off x="11641696" y="654867"/>
            <a:ext cx="10604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2" name="Google Shape;372;p13"/>
          <p:cNvSpPr/>
          <p:nvPr/>
        </p:nvSpPr>
        <p:spPr>
          <a:xfrm rot="10800000">
            <a:off x="11552890" y="1353252"/>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3" name="Google Shape;373;p13"/>
          <p:cNvSpPr/>
          <p:nvPr/>
        </p:nvSpPr>
        <p:spPr>
          <a:xfrm rot="10800000">
            <a:off x="8469976"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4" name="Google Shape;374;p13"/>
          <p:cNvSpPr/>
          <p:nvPr/>
        </p:nvSpPr>
        <p:spPr>
          <a:xfrm rot="10800000">
            <a:off x="12001085" y="2688877"/>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5" name="Google Shape;375;p13"/>
          <p:cNvSpPr/>
          <p:nvPr/>
        </p:nvSpPr>
        <p:spPr>
          <a:xfrm rot="10800000">
            <a:off x="11883056" y="261172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6" name="Google Shape;376;p13"/>
          <p:cNvSpPr/>
          <p:nvPr/>
        </p:nvSpPr>
        <p:spPr>
          <a:xfrm rot="10800000">
            <a:off x="8628022" y="6776393"/>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7" name="Google Shape;377;p13"/>
          <p:cNvSpPr/>
          <p:nvPr/>
        </p:nvSpPr>
        <p:spPr>
          <a:xfrm rot="10800000">
            <a:off x="9656912"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968"/>
        <p:cNvGrpSpPr/>
        <p:nvPr/>
      </p:nvGrpSpPr>
      <p:grpSpPr>
        <a:xfrm>
          <a:off x="0" y="0"/>
          <a:ext cx="0" cy="0"/>
          <a:chOff x="0" y="0"/>
          <a:chExt cx="0" cy="0"/>
        </a:xfrm>
      </p:grpSpPr>
      <p:grpSp>
        <p:nvGrpSpPr>
          <p:cNvPr id="969" name="Google Shape;969;p29"/>
          <p:cNvGrpSpPr/>
          <p:nvPr/>
        </p:nvGrpSpPr>
        <p:grpSpPr>
          <a:xfrm rot="5400000">
            <a:off x="9520734" y="174225"/>
            <a:ext cx="2654262" cy="246034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987" name="Google Shape;987;p29"/>
          <p:cNvGrpSpPr/>
          <p:nvPr/>
        </p:nvGrpSpPr>
        <p:grpSpPr>
          <a:xfrm rot="10800000" flipH="1">
            <a:off x="90149" y="4316777"/>
            <a:ext cx="2647696"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p>
          </p:txBody>
        </p:sp>
      </p:grpSp>
      <p:sp>
        <p:nvSpPr>
          <p:cNvPr id="1005" name="Google Shape;1005;p29"/>
          <p:cNvSpPr/>
          <p:nvPr/>
        </p:nvSpPr>
        <p:spPr>
          <a:xfrm flipH="1">
            <a:off x="7006957" y="2137207"/>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endParaRPr/>
          </a:p>
        </p:txBody>
      </p:sp>
      <p:sp>
        <p:nvSpPr>
          <p:cNvPr id="1006" name="Google Shape;1006;p29"/>
          <p:cNvSpPr/>
          <p:nvPr/>
        </p:nvSpPr>
        <p:spPr>
          <a:xfrm rot="10800000" flipH="1">
            <a:off x="-100717" y="-9379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endParaRPr/>
          </a:p>
        </p:txBody>
      </p:sp>
    </p:spTree>
    <p:extLst>
      <p:ext uri="{BB962C8B-B14F-4D97-AF65-F5344CB8AC3E}">
        <p14:creationId xmlns:p14="http://schemas.microsoft.com/office/powerpoint/2010/main" val="19515225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3"/>
            <a:ext cx="2837762" cy="365125"/>
          </a:xfrm>
          <a:prstGeom prst="rect">
            <a:avLst/>
          </a:prstGeom>
        </p:spPr>
        <p:txBody>
          <a:bodyPr lIns="91414" tIns="45707" rIns="91414" bIns="45707"/>
          <a:lstStyle/>
          <a:p>
            <a:fld id="{D59D0918-B3BC-4D15-9AF8-385E8378AD06}" type="datetimeFigureOut">
              <a:rPr lang="en-US" smtClean="0"/>
              <a:pPr/>
              <a:t>11/19/2021</a:t>
            </a:fld>
            <a:endParaRPr lang="en-US"/>
          </a:p>
        </p:txBody>
      </p:sp>
      <p:sp>
        <p:nvSpPr>
          <p:cNvPr id="5" name="Footer Placeholder 4"/>
          <p:cNvSpPr>
            <a:spLocks noGrp="1"/>
          </p:cNvSpPr>
          <p:nvPr>
            <p:ph type="ftr" sz="quarter" idx="11"/>
          </p:nvPr>
        </p:nvSpPr>
        <p:spPr>
          <a:xfrm>
            <a:off x="4155297" y="6356353"/>
            <a:ext cx="3851249" cy="365125"/>
          </a:xfrm>
          <a:prstGeom prst="rect">
            <a:avLst/>
          </a:prstGeom>
        </p:spPr>
        <p:txBody>
          <a:bodyPr lIns="91414" tIns="45707" rIns="91414" bIns="45707"/>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solidFill>
                  <a:srgbClr val="45127E"/>
                </a:solidFill>
              </a:rPr>
              <a:pPr/>
              <a:t>‹#›</a:t>
            </a:fld>
            <a:endParaRPr lang="en-US">
              <a:solidFill>
                <a:srgbClr val="45127E"/>
              </a:solidFill>
            </a:endParaRPr>
          </a:p>
        </p:txBody>
      </p:sp>
    </p:spTree>
    <p:extLst>
      <p:ext uri="{BB962C8B-B14F-4D97-AF65-F5344CB8AC3E}">
        <p14:creationId xmlns:p14="http://schemas.microsoft.com/office/powerpoint/2010/main" val="3644421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8092" y="6356351"/>
            <a:ext cx="2837762" cy="365125"/>
          </a:xfrm>
          <a:prstGeom prst="rect">
            <a:avLst/>
          </a:prstGeom>
        </p:spPr>
        <p:txBody>
          <a:bodyPr/>
          <a:lstStyle/>
          <a:p>
            <a:fld id="{D59D0918-B3BC-4D15-9AF8-385E8378AD06}" type="datetimeFigureOut">
              <a:rPr lang="en-US" smtClean="0"/>
              <a:pPr/>
              <a:t>11/19/2021</a:t>
            </a:fld>
            <a:endParaRPr lang="en-US"/>
          </a:p>
        </p:txBody>
      </p:sp>
      <p:sp>
        <p:nvSpPr>
          <p:cNvPr id="3" name="Footer Placeholder 2"/>
          <p:cNvSpPr>
            <a:spLocks noGrp="1"/>
          </p:cNvSpPr>
          <p:nvPr>
            <p:ph type="ftr" sz="quarter" idx="11"/>
          </p:nvPr>
        </p:nvSpPr>
        <p:spPr>
          <a:xfrm>
            <a:off x="4155295" y="6356351"/>
            <a:ext cx="3851249"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solidFill>
                  <a:srgbClr val="45127E"/>
                </a:solidFill>
              </a:rPr>
              <a:pPr/>
              <a:t>‹#›</a:t>
            </a:fld>
            <a:endParaRPr lang="en-US">
              <a:solidFill>
                <a:srgbClr val="45127E"/>
              </a:solidFill>
            </a:endParaRPr>
          </a:p>
        </p:txBody>
      </p:sp>
    </p:spTree>
    <p:extLst>
      <p:ext uri="{BB962C8B-B14F-4D97-AF65-F5344CB8AC3E}">
        <p14:creationId xmlns:p14="http://schemas.microsoft.com/office/powerpoint/2010/main" val="2217034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a:spcBef>
                <a:spcPts val="0"/>
              </a:spcBef>
              <a:spcAft>
                <a:spcPts val="0"/>
              </a:spcAft>
              <a:buSzPts val="2800"/>
              <a:buNone/>
              <a:defRPr sz="5100">
                <a:solidFill>
                  <a:srgbClr val="3B3B3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5"/>
          <p:cNvSpPr txBox="1">
            <a:spLocks noGrp="1"/>
          </p:cNvSpPr>
          <p:nvPr>
            <p:ph type="subTitle" idx="1"/>
          </p:nvPr>
        </p:nvSpPr>
        <p:spPr>
          <a:xfrm>
            <a:off x="6446833" y="18847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E15561"/>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7" name="Google Shape;107;p5"/>
          <p:cNvSpPr txBox="1">
            <a:spLocks noGrp="1"/>
          </p:cNvSpPr>
          <p:nvPr>
            <p:ph type="subTitle" idx="2"/>
          </p:nvPr>
        </p:nvSpPr>
        <p:spPr>
          <a:xfrm>
            <a:off x="6446833" y="41199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5587AC"/>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8" name="Google Shape;108;p5"/>
          <p:cNvSpPr txBox="1">
            <a:spLocks noGrp="1"/>
          </p:cNvSpPr>
          <p:nvPr>
            <p:ph type="subTitle" idx="3"/>
          </p:nvPr>
        </p:nvSpPr>
        <p:spPr>
          <a:xfrm>
            <a:off x="6326332" y="2576433"/>
            <a:ext cx="4108211"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109" name="Google Shape;109;p5"/>
          <p:cNvSpPr txBox="1">
            <a:spLocks noGrp="1"/>
          </p:cNvSpPr>
          <p:nvPr>
            <p:ph type="subTitle" idx="4"/>
          </p:nvPr>
        </p:nvSpPr>
        <p:spPr>
          <a:xfrm>
            <a:off x="6325135" y="4811633"/>
            <a:ext cx="4110605"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Tree>
    <p:extLst>
      <p:ext uri="{BB962C8B-B14F-4D97-AF65-F5344CB8AC3E}">
        <p14:creationId xmlns:p14="http://schemas.microsoft.com/office/powerpoint/2010/main" val="3903979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05"/>
        <p:cNvGrpSpPr/>
        <p:nvPr/>
      </p:nvGrpSpPr>
      <p:grpSpPr>
        <a:xfrm>
          <a:off x="0" y="0"/>
          <a:ext cx="0" cy="0"/>
          <a:chOff x="0" y="0"/>
          <a:chExt cx="0" cy="0"/>
        </a:xfrm>
      </p:grpSpPr>
      <p:sp>
        <p:nvSpPr>
          <p:cNvPr id="406" name="Google Shape;406;p17"/>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rtl="0">
              <a:spcBef>
                <a:spcPts val="0"/>
              </a:spcBef>
              <a:spcAft>
                <a:spcPts val="0"/>
              </a:spcAft>
              <a:buSzPts val="2800"/>
              <a:buNone/>
              <a:defRPr sz="51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07" name="Google Shape;407;p17"/>
          <p:cNvGrpSpPr/>
          <p:nvPr/>
        </p:nvGrpSpPr>
        <p:grpSpPr>
          <a:xfrm>
            <a:off x="-501297" y="328600"/>
            <a:ext cx="13756079" cy="1699240"/>
            <a:chOff x="-376905" y="246450"/>
            <a:chExt cx="10342646" cy="1274430"/>
          </a:xfrm>
        </p:grpSpPr>
        <p:sp>
          <p:nvSpPr>
            <p:cNvPr id="408" name="Google Shape;408;p17"/>
            <p:cNvSpPr/>
            <p:nvPr/>
          </p:nvSpPr>
          <p:spPr>
            <a:xfrm>
              <a:off x="8292027" y="24645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9" name="Google Shape;409;p17"/>
            <p:cNvSpPr/>
            <p:nvPr/>
          </p:nvSpPr>
          <p:spPr>
            <a:xfrm>
              <a:off x="7740424" y="1149999"/>
              <a:ext cx="857646" cy="370881"/>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10" name="Google Shape;410;p17"/>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411" name="Google Shape;411;p17"/>
          <p:cNvGrpSpPr/>
          <p:nvPr/>
        </p:nvGrpSpPr>
        <p:grpSpPr>
          <a:xfrm>
            <a:off x="-238420" y="5937398"/>
            <a:ext cx="13226929" cy="956535"/>
            <a:chOff x="-179259" y="4453048"/>
            <a:chExt cx="9944799" cy="717401"/>
          </a:xfrm>
        </p:grpSpPr>
        <p:sp>
          <p:nvSpPr>
            <p:cNvPr id="412" name="Google Shape;412;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endParaRPr/>
            </a:p>
          </p:txBody>
        </p:sp>
        <p:grpSp>
          <p:nvGrpSpPr>
            <p:cNvPr id="413" name="Google Shape;413;p17"/>
            <p:cNvGrpSpPr/>
            <p:nvPr/>
          </p:nvGrpSpPr>
          <p:grpSpPr>
            <a:xfrm>
              <a:off x="-179259" y="4453048"/>
              <a:ext cx="9944799" cy="717401"/>
              <a:chOff x="-179259" y="4453048"/>
              <a:chExt cx="9944799" cy="717401"/>
            </a:xfrm>
          </p:grpSpPr>
          <p:sp>
            <p:nvSpPr>
              <p:cNvPr id="414" name="Google Shape;414;p17"/>
              <p:cNvSpPr/>
              <p:nvPr/>
            </p:nvSpPr>
            <p:spPr>
              <a:xfrm>
                <a:off x="-179250" y="4453048"/>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15" name="Google Shape;415;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3545117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six columns">
  <p:cSld name="CUSTOM_13">
    <p:spTree>
      <p:nvGrpSpPr>
        <p:cNvPr id="1" name="Shape 408"/>
        <p:cNvGrpSpPr/>
        <p:nvPr/>
      </p:nvGrpSpPr>
      <p:grpSpPr>
        <a:xfrm>
          <a:off x="0" y="0"/>
          <a:ext cx="0" cy="0"/>
          <a:chOff x="0" y="0"/>
          <a:chExt cx="0" cy="0"/>
        </a:xfrm>
      </p:grpSpPr>
      <p:sp>
        <p:nvSpPr>
          <p:cNvPr id="409" name="Google Shape;409;p15"/>
          <p:cNvSpPr/>
          <p:nvPr/>
        </p:nvSpPr>
        <p:spPr>
          <a:xfrm rot="-5400000">
            <a:off x="10578835" y="5181976"/>
            <a:ext cx="1886323" cy="17304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410" name="Google Shape;410;p15"/>
          <p:cNvSpPr/>
          <p:nvPr/>
        </p:nvSpPr>
        <p:spPr>
          <a:xfrm rot="10800000" flipH="1">
            <a:off x="-183809" y="-129665"/>
            <a:ext cx="1814265"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411" name="Google Shape;411;p15"/>
          <p:cNvSpPr txBox="1">
            <a:spLocks noGrp="1"/>
          </p:cNvSpPr>
          <p:nvPr>
            <p:ph type="title"/>
          </p:nvPr>
        </p:nvSpPr>
        <p:spPr>
          <a:xfrm>
            <a:off x="1167139" y="560936"/>
            <a:ext cx="9800893" cy="661599"/>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15"/>
          <p:cNvSpPr txBox="1">
            <a:spLocks noGrp="1"/>
          </p:cNvSpPr>
          <p:nvPr>
            <p:ph type="subTitle" idx="1"/>
          </p:nvPr>
        </p:nvSpPr>
        <p:spPr>
          <a:xfrm>
            <a:off x="1013087" y="2161733"/>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3" name="Google Shape;413;p15"/>
          <p:cNvSpPr txBox="1">
            <a:spLocks noGrp="1"/>
          </p:cNvSpPr>
          <p:nvPr>
            <p:ph type="subTitle" idx="2"/>
          </p:nvPr>
        </p:nvSpPr>
        <p:spPr>
          <a:xfrm>
            <a:off x="1013087" y="1628367"/>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5"/>
          <p:cNvSpPr txBox="1">
            <a:spLocks noGrp="1"/>
          </p:cNvSpPr>
          <p:nvPr>
            <p:ph type="subTitle" idx="3"/>
          </p:nvPr>
        </p:nvSpPr>
        <p:spPr>
          <a:xfrm>
            <a:off x="1041791" y="5232001"/>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5" name="Google Shape;415;p15"/>
          <p:cNvSpPr txBox="1">
            <a:spLocks noGrp="1"/>
          </p:cNvSpPr>
          <p:nvPr>
            <p:ph type="subTitle" idx="4"/>
          </p:nvPr>
        </p:nvSpPr>
        <p:spPr>
          <a:xfrm>
            <a:off x="1041800" y="4698634"/>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5"/>
          <p:cNvSpPr txBox="1">
            <a:spLocks noGrp="1"/>
          </p:cNvSpPr>
          <p:nvPr>
            <p:ph type="subTitle" idx="5"/>
          </p:nvPr>
        </p:nvSpPr>
        <p:spPr>
          <a:xfrm>
            <a:off x="8455630" y="2161733"/>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7" name="Google Shape;417;p15"/>
          <p:cNvSpPr txBox="1">
            <a:spLocks noGrp="1"/>
          </p:cNvSpPr>
          <p:nvPr>
            <p:ph type="subTitle" idx="6"/>
          </p:nvPr>
        </p:nvSpPr>
        <p:spPr>
          <a:xfrm>
            <a:off x="8455630" y="1628367"/>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15"/>
          <p:cNvSpPr txBox="1">
            <a:spLocks noGrp="1"/>
          </p:cNvSpPr>
          <p:nvPr>
            <p:ph type="subTitle" idx="7"/>
          </p:nvPr>
        </p:nvSpPr>
        <p:spPr>
          <a:xfrm>
            <a:off x="1013087" y="3696868"/>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9" name="Google Shape;419;p15"/>
          <p:cNvSpPr txBox="1">
            <a:spLocks noGrp="1"/>
          </p:cNvSpPr>
          <p:nvPr>
            <p:ph type="subTitle" idx="8"/>
          </p:nvPr>
        </p:nvSpPr>
        <p:spPr>
          <a:xfrm>
            <a:off x="1013087" y="3163501"/>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15"/>
          <p:cNvSpPr txBox="1">
            <a:spLocks noGrp="1"/>
          </p:cNvSpPr>
          <p:nvPr>
            <p:ph type="subTitle" idx="9"/>
          </p:nvPr>
        </p:nvSpPr>
        <p:spPr>
          <a:xfrm>
            <a:off x="8455630" y="5232001"/>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1" name="Google Shape;421;p15"/>
          <p:cNvSpPr txBox="1">
            <a:spLocks noGrp="1"/>
          </p:cNvSpPr>
          <p:nvPr>
            <p:ph type="subTitle" idx="13"/>
          </p:nvPr>
        </p:nvSpPr>
        <p:spPr>
          <a:xfrm>
            <a:off x="8455630" y="4698634"/>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 name="Google Shape;422;p15"/>
          <p:cNvSpPr txBox="1">
            <a:spLocks noGrp="1"/>
          </p:cNvSpPr>
          <p:nvPr>
            <p:ph type="subTitle" idx="14"/>
          </p:nvPr>
        </p:nvSpPr>
        <p:spPr>
          <a:xfrm>
            <a:off x="8455630" y="3696868"/>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3" name="Google Shape;423;p15"/>
          <p:cNvSpPr txBox="1">
            <a:spLocks noGrp="1"/>
          </p:cNvSpPr>
          <p:nvPr>
            <p:ph type="subTitle" idx="15"/>
          </p:nvPr>
        </p:nvSpPr>
        <p:spPr>
          <a:xfrm>
            <a:off x="8455630" y="3163501"/>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424" name="Google Shape;424;p15"/>
          <p:cNvGrpSpPr/>
          <p:nvPr/>
        </p:nvGrpSpPr>
        <p:grpSpPr>
          <a:xfrm rot="5400000">
            <a:off x="9520734" y="174225"/>
            <a:ext cx="2654262" cy="2460344"/>
            <a:chOff x="817100" y="238125"/>
            <a:chExt cx="5912375" cy="5495644"/>
          </a:xfrm>
        </p:grpSpPr>
        <p:sp>
          <p:nvSpPr>
            <p:cNvPr id="425" name="Google Shape;425;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2" name="Google Shape;442;p15"/>
          <p:cNvGrpSpPr/>
          <p:nvPr/>
        </p:nvGrpSpPr>
        <p:grpSpPr>
          <a:xfrm rot="10800000" flipH="1">
            <a:off x="90149" y="4316777"/>
            <a:ext cx="2647696" cy="2466445"/>
            <a:chOff x="817100" y="238125"/>
            <a:chExt cx="5912375" cy="5495644"/>
          </a:xfrm>
        </p:grpSpPr>
        <p:sp>
          <p:nvSpPr>
            <p:cNvPr id="443" name="Google Shape;443;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2">
  <p:cSld name="CUSTOM_3">
    <p:spTree>
      <p:nvGrpSpPr>
        <p:cNvPr id="1" name="Shape 603"/>
        <p:cNvGrpSpPr/>
        <p:nvPr/>
      </p:nvGrpSpPr>
      <p:grpSpPr>
        <a:xfrm>
          <a:off x="0" y="0"/>
          <a:ext cx="0" cy="0"/>
          <a:chOff x="0" y="0"/>
          <a:chExt cx="0" cy="0"/>
        </a:xfrm>
      </p:grpSpPr>
      <p:sp>
        <p:nvSpPr>
          <p:cNvPr id="604" name="Google Shape;604;p21"/>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5" name="Google Shape;605;p21"/>
          <p:cNvSpPr/>
          <p:nvPr/>
        </p:nvSpPr>
        <p:spPr>
          <a:xfrm rot="10800000" flipH="1">
            <a:off x="-100715" y="-90837"/>
            <a:ext cx="1684025"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6" name="Google Shape;606;p21"/>
          <p:cNvSpPr txBox="1">
            <a:spLocks noGrp="1"/>
          </p:cNvSpPr>
          <p:nvPr>
            <p:ph type="title"/>
          </p:nvPr>
        </p:nvSpPr>
        <p:spPr>
          <a:xfrm>
            <a:off x="414572" y="559833"/>
            <a:ext cx="11332694"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520734" y="174225"/>
            <a:ext cx="2654262" cy="2460344"/>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 name="Google Shape;625;p21"/>
          <p:cNvGrpSpPr/>
          <p:nvPr/>
        </p:nvGrpSpPr>
        <p:grpSpPr>
          <a:xfrm rot="10800000" flipH="1">
            <a:off x="90149" y="4316777"/>
            <a:ext cx="2647696"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4">
  <p:cSld name="CUSTOM_5">
    <p:spTree>
      <p:nvGrpSpPr>
        <p:cNvPr id="1" name="Shape 683"/>
        <p:cNvGrpSpPr/>
        <p:nvPr/>
      </p:nvGrpSpPr>
      <p:grpSpPr>
        <a:xfrm>
          <a:off x="0" y="0"/>
          <a:ext cx="0" cy="0"/>
          <a:chOff x="0" y="0"/>
          <a:chExt cx="0" cy="0"/>
        </a:xfrm>
      </p:grpSpPr>
      <p:sp>
        <p:nvSpPr>
          <p:cNvPr id="684" name="Google Shape;684;p23"/>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85" name="Google Shape;685;p23"/>
          <p:cNvSpPr/>
          <p:nvPr/>
        </p:nvSpPr>
        <p:spPr>
          <a:xfrm rot="10800000" flipH="1">
            <a:off x="-100717"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86" name="Google Shape;686;p23"/>
          <p:cNvSpPr txBox="1">
            <a:spLocks noGrp="1"/>
          </p:cNvSpPr>
          <p:nvPr>
            <p:ph type="title"/>
          </p:nvPr>
        </p:nvSpPr>
        <p:spPr>
          <a:xfrm>
            <a:off x="1973140"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23"/>
          <p:cNvGrpSpPr/>
          <p:nvPr/>
        </p:nvGrpSpPr>
        <p:grpSpPr>
          <a:xfrm rot="10800000" flipH="1">
            <a:off x="90149" y="4316777"/>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16">
    <p:spTree>
      <p:nvGrpSpPr>
        <p:cNvPr id="1" name="Shape 898"/>
        <p:cNvGrpSpPr/>
        <p:nvPr/>
      </p:nvGrpSpPr>
      <p:grpSpPr>
        <a:xfrm>
          <a:off x="0" y="0"/>
          <a:ext cx="0" cy="0"/>
          <a:chOff x="0" y="0"/>
          <a:chExt cx="0" cy="0"/>
        </a:xfrm>
      </p:grpSpPr>
      <p:grpSp>
        <p:nvGrpSpPr>
          <p:cNvPr id="899" name="Google Shape;899;p27"/>
          <p:cNvGrpSpPr/>
          <p:nvPr/>
        </p:nvGrpSpPr>
        <p:grpSpPr>
          <a:xfrm flipH="1">
            <a:off x="7409760" y="15433"/>
            <a:ext cx="4675600"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7"/>
          <p:cNvGrpSpPr/>
          <p:nvPr/>
        </p:nvGrpSpPr>
        <p:grpSpPr>
          <a:xfrm flipH="1">
            <a:off x="45751" y="2346808"/>
            <a:ext cx="4450150"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17">
    <p:spTree>
      <p:nvGrpSpPr>
        <p:cNvPr id="1" name="Shape 946"/>
        <p:cNvGrpSpPr/>
        <p:nvPr/>
      </p:nvGrpSpPr>
      <p:grpSpPr>
        <a:xfrm>
          <a:off x="0" y="0"/>
          <a:ext cx="0" cy="0"/>
          <a:chOff x="0" y="0"/>
          <a:chExt cx="0" cy="0"/>
        </a:xfrm>
      </p:grpSpPr>
      <p:sp>
        <p:nvSpPr>
          <p:cNvPr id="947" name="Google Shape;947;p28"/>
          <p:cNvSpPr/>
          <p:nvPr/>
        </p:nvSpPr>
        <p:spPr>
          <a:xfrm rot="10800000">
            <a:off x="7006957" y="-93795"/>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48" name="Google Shape;948;p28"/>
          <p:cNvSpPr/>
          <p:nvPr/>
        </p:nvSpPr>
        <p:spPr>
          <a:xfrm>
            <a:off x="-100717" y="2057628"/>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49" name="Google Shape;949;p28"/>
          <p:cNvSpPr/>
          <p:nvPr/>
        </p:nvSpPr>
        <p:spPr>
          <a:xfrm rot="-2368478">
            <a:off x="10666558" y="2140321"/>
            <a:ext cx="277336" cy="291558"/>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0" name="Google Shape;950;p2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1" name="Google Shape;951;p2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2" name="Google Shape;952;p28"/>
          <p:cNvSpPr/>
          <p:nvPr/>
        </p:nvSpPr>
        <p:spPr>
          <a:xfrm rot="10800000">
            <a:off x="1647410" y="363854"/>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3" name="Google Shape;953;p28"/>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4" name="Google Shape;954;p28"/>
          <p:cNvSpPr/>
          <p:nvPr/>
        </p:nvSpPr>
        <p:spPr>
          <a:xfrm rot="10800000">
            <a:off x="1577560" y="42036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5" name="Google Shape;955;p28"/>
          <p:cNvSpPr/>
          <p:nvPr/>
        </p:nvSpPr>
        <p:spPr>
          <a:xfrm rot="10800000">
            <a:off x="10274824" y="18599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6" name="Google Shape;956;p28"/>
          <p:cNvSpPr/>
          <p:nvPr/>
        </p:nvSpPr>
        <p:spPr>
          <a:xfrm rot="10800000" flipH="1">
            <a:off x="1323136" y="2616865"/>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7" name="Google Shape;957;p28"/>
          <p:cNvSpPr/>
          <p:nvPr/>
        </p:nvSpPr>
        <p:spPr>
          <a:xfrm rot="10800000" flipH="1">
            <a:off x="1525833" y="28200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8" name="Google Shape;958;p28"/>
          <p:cNvSpPr/>
          <p:nvPr/>
        </p:nvSpPr>
        <p:spPr>
          <a:xfrm rot="10800000" flipH="1">
            <a:off x="260837" y="16972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9" name="Google Shape;959;p28"/>
          <p:cNvSpPr/>
          <p:nvPr/>
        </p:nvSpPr>
        <p:spPr>
          <a:xfrm rot="10800000" flipH="1">
            <a:off x="937925" y="5568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0" name="Google Shape;960;p28"/>
          <p:cNvSpPr/>
          <p:nvPr/>
        </p:nvSpPr>
        <p:spPr>
          <a:xfrm rot="10800000" flipH="1">
            <a:off x="423500" y="49330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1" name="Google Shape;961;p28"/>
          <p:cNvSpPr/>
          <p:nvPr/>
        </p:nvSpPr>
        <p:spPr>
          <a:xfrm rot="10800000" flipH="1">
            <a:off x="641560" y="515484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2" name="Google Shape;962;p28"/>
          <p:cNvSpPr/>
          <p:nvPr/>
        </p:nvSpPr>
        <p:spPr>
          <a:xfrm rot="10800000" flipH="1">
            <a:off x="362385" y="55798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3" name="Google Shape;963;p28"/>
          <p:cNvSpPr/>
          <p:nvPr/>
        </p:nvSpPr>
        <p:spPr>
          <a:xfrm rot="10800000" flipH="1">
            <a:off x="11324066" y="61158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4" name="Google Shape;964;p28"/>
          <p:cNvSpPr/>
          <p:nvPr/>
        </p:nvSpPr>
        <p:spPr>
          <a:xfrm rot="10800000" flipH="1">
            <a:off x="10671418" y="38873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5" name="Google Shape;965;p28"/>
          <p:cNvSpPr/>
          <p:nvPr/>
        </p:nvSpPr>
        <p:spPr>
          <a:xfrm rot="10800000" flipH="1">
            <a:off x="11801150" y="1493213"/>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6" name="Google Shape;966;p28"/>
          <p:cNvSpPr/>
          <p:nvPr/>
        </p:nvSpPr>
        <p:spPr>
          <a:xfrm rot="10800000" flipH="1">
            <a:off x="11527163" y="11410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7" name="Google Shape;967;p28"/>
          <p:cNvSpPr/>
          <p:nvPr/>
        </p:nvSpPr>
        <p:spPr>
          <a:xfrm rot="10800000" flipH="1">
            <a:off x="11425615" y="54384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6"/>
            <a:ext cx="11332694" cy="763600"/>
          </a:xfrm>
          <a:prstGeom prst="rect">
            <a:avLst/>
          </a:prstGeom>
          <a:noFill/>
          <a:ln>
            <a:noFill/>
          </a:ln>
        </p:spPr>
        <p:txBody>
          <a:bodyPr spcFirstLastPara="1" wrap="square" lIns="121666" tIns="121666" rIns="121666" bIns="121666"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2397868"/>
            <a:ext cx="11332694" cy="3298800"/>
          </a:xfrm>
          <a:prstGeom prst="rect">
            <a:avLst/>
          </a:prstGeom>
          <a:noFill/>
          <a:ln>
            <a:noFill/>
          </a:ln>
        </p:spPr>
        <p:txBody>
          <a:bodyPr spcFirstLastPara="1" wrap="square" lIns="121666" tIns="121666" rIns="121666" bIns="121666"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68664" y="6217624"/>
            <a:ext cx="729790" cy="524799"/>
          </a:xfrm>
          <a:prstGeom prst="rect">
            <a:avLst/>
          </a:prstGeom>
          <a:noFill/>
          <a:ln>
            <a:noFill/>
          </a:ln>
        </p:spPr>
        <p:txBody>
          <a:bodyPr spcFirstLastPara="1" wrap="square" lIns="121666" tIns="121666" rIns="121666" bIns="121666"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50" r:id="rId1"/>
    <p:sldLayoutId id="2147483653" r:id="rId2"/>
    <p:sldLayoutId id="2147483654" r:id="rId3"/>
    <p:sldLayoutId id="2147483659" r:id="rId4"/>
    <p:sldLayoutId id="2147483661" r:id="rId5"/>
    <p:sldLayoutId id="2147483667" r:id="rId6"/>
    <p:sldLayoutId id="2147483669" r:id="rId7"/>
    <p:sldLayoutId id="2147483673" r:id="rId8"/>
    <p:sldLayoutId id="2147483674" r:id="rId9"/>
    <p:sldLayoutId id="2147483675" r:id="rId10"/>
    <p:sldLayoutId id="2147483679" r:id="rId11"/>
    <p:sldLayoutId id="2147483680" r:id="rId12"/>
    <p:sldLayoutId id="2147483681" r:id="rId13"/>
    <p:sldLayoutId id="214748368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6"/>
            <a:ext cx="11332694" cy="763600"/>
          </a:xfrm>
          <a:prstGeom prst="rect">
            <a:avLst/>
          </a:prstGeom>
          <a:noFill/>
          <a:ln>
            <a:noFill/>
          </a:ln>
        </p:spPr>
        <p:txBody>
          <a:bodyPr spcFirstLastPara="1" wrap="square" lIns="121666" tIns="121666" rIns="121666" bIns="121666"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2397868"/>
            <a:ext cx="11332694" cy="3298800"/>
          </a:xfrm>
          <a:prstGeom prst="rect">
            <a:avLst/>
          </a:prstGeom>
          <a:noFill/>
          <a:ln>
            <a:noFill/>
          </a:ln>
        </p:spPr>
        <p:txBody>
          <a:bodyPr spcFirstLastPara="1" wrap="square" lIns="121666" tIns="121666" rIns="121666" bIns="121666"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68664" y="6217626"/>
            <a:ext cx="729790" cy="524799"/>
          </a:xfrm>
          <a:prstGeom prst="rect">
            <a:avLst/>
          </a:prstGeom>
          <a:noFill/>
          <a:ln>
            <a:noFill/>
          </a:ln>
        </p:spPr>
        <p:txBody>
          <a:bodyPr spcFirstLastPara="1" wrap="square" lIns="121666" tIns="121666" rIns="121666" bIns="121666"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 smtClean="0">
                <a:solidFill>
                  <a:srgbClr val="45127E"/>
                </a:solidFill>
              </a:rPr>
              <a:pPr/>
              <a:t>‹#›</a:t>
            </a:fld>
            <a:endParaRPr lang="en">
              <a:solidFill>
                <a:srgbClr val="45127E"/>
              </a:solidFill>
            </a:endParaRPr>
          </a:p>
        </p:txBody>
      </p:sp>
    </p:spTree>
    <p:extLst>
      <p:ext uri="{BB962C8B-B14F-4D97-AF65-F5344CB8AC3E}">
        <p14:creationId xmlns:p14="http://schemas.microsoft.com/office/powerpoint/2010/main" val="4205649295"/>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6"/>
            <a:ext cx="11332694" cy="763600"/>
          </a:xfrm>
          <a:prstGeom prst="rect">
            <a:avLst/>
          </a:prstGeom>
          <a:noFill/>
          <a:ln>
            <a:noFill/>
          </a:ln>
        </p:spPr>
        <p:txBody>
          <a:bodyPr spcFirstLastPara="1" wrap="square" lIns="121666" tIns="121666" rIns="121666" bIns="121666"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2397868"/>
            <a:ext cx="11332694" cy="3298800"/>
          </a:xfrm>
          <a:prstGeom prst="rect">
            <a:avLst/>
          </a:prstGeom>
          <a:noFill/>
          <a:ln>
            <a:noFill/>
          </a:ln>
        </p:spPr>
        <p:txBody>
          <a:bodyPr spcFirstLastPara="1" wrap="square" lIns="121666" tIns="121666" rIns="121666" bIns="121666"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68664" y="6217624"/>
            <a:ext cx="729790" cy="524799"/>
          </a:xfrm>
          <a:prstGeom prst="rect">
            <a:avLst/>
          </a:prstGeom>
          <a:noFill/>
          <a:ln>
            <a:noFill/>
          </a:ln>
        </p:spPr>
        <p:txBody>
          <a:bodyPr spcFirstLastPara="1" wrap="square" lIns="121666" tIns="121666" rIns="121666" bIns="121666"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 smtClean="0">
                <a:solidFill>
                  <a:srgbClr val="45127E"/>
                </a:solidFill>
              </a:rPr>
              <a:pPr/>
              <a:t>‹#›</a:t>
            </a:fld>
            <a:endParaRPr lang="en">
              <a:solidFill>
                <a:srgbClr val="45127E"/>
              </a:solidFill>
            </a:endParaRPr>
          </a:p>
        </p:txBody>
      </p:sp>
    </p:spTree>
    <p:extLst>
      <p:ext uri="{BB962C8B-B14F-4D97-AF65-F5344CB8AC3E}">
        <p14:creationId xmlns:p14="http://schemas.microsoft.com/office/powerpoint/2010/main" val="1233319556"/>
      </p:ext>
    </p:extLst>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5.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1.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19.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3.wdp"/><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4.JPG"/><Relationship Id="rId5" Type="http://schemas.openxmlformats.org/officeDocument/2006/relationships/image" Target="../media/image32.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10" Type="http://schemas.microsoft.com/office/2007/relationships/hdphoto" Target="../media/hdphoto1.wdp"/><Relationship Id="rId4" Type="http://schemas.openxmlformats.org/officeDocument/2006/relationships/image" Target="../media/image7.jpeg"/><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12713" y="236518"/>
            <a:ext cx="3022501" cy="828941"/>
          </a:xfrm>
          <a:prstGeom prst="rect">
            <a:avLst/>
          </a:prstGeom>
          <a:noFill/>
        </p:spPr>
        <p:txBody>
          <a:bodyPr wrap="none" rtlCol="0">
            <a:spAutoFit/>
          </a:bodyPr>
          <a:lstStyle/>
          <a:p>
            <a:r>
              <a:rPr lang="en-US" sz="4788"/>
              <a:t>Luyện đọc</a:t>
            </a:r>
          </a:p>
        </p:txBody>
      </p:sp>
      <p:sp>
        <p:nvSpPr>
          <p:cNvPr id="4" name="TextBox 3"/>
          <p:cNvSpPr txBox="1"/>
          <p:nvPr/>
        </p:nvSpPr>
        <p:spPr>
          <a:xfrm>
            <a:off x="456069" y="1123427"/>
            <a:ext cx="1789643" cy="828941"/>
          </a:xfrm>
          <a:prstGeom prst="rect">
            <a:avLst/>
          </a:prstGeom>
          <a:noFill/>
        </p:spPr>
        <p:txBody>
          <a:bodyPr wrap="none" rtlCol="0">
            <a:spAutoFit/>
          </a:bodyPr>
          <a:lstStyle/>
          <a:p>
            <a:r>
              <a:rPr lang="en-US" sz="4788" dirty="0" err="1">
                <a:solidFill>
                  <a:srgbClr val="FF0000"/>
                </a:solidFill>
              </a:rPr>
              <a:t>lúi</a:t>
            </a:r>
            <a:r>
              <a:rPr lang="en-US" sz="4788" dirty="0">
                <a:solidFill>
                  <a:srgbClr val="FF0000"/>
                </a:solidFill>
              </a:rPr>
              <a:t> </a:t>
            </a:r>
            <a:r>
              <a:rPr lang="en-US" sz="4788" dirty="0" err="1">
                <a:solidFill>
                  <a:srgbClr val="FF0000"/>
                </a:solidFill>
              </a:rPr>
              <a:t>húi</a:t>
            </a:r>
            <a:endParaRPr lang="en-US" sz="4788" dirty="0"/>
          </a:p>
        </p:txBody>
      </p:sp>
      <p:sp>
        <p:nvSpPr>
          <p:cNvPr id="5" name="TextBox 4"/>
          <p:cNvSpPr txBox="1"/>
          <p:nvPr/>
        </p:nvSpPr>
        <p:spPr>
          <a:xfrm>
            <a:off x="488646" y="2046456"/>
            <a:ext cx="1789643" cy="828941"/>
          </a:xfrm>
          <a:prstGeom prst="rect">
            <a:avLst/>
          </a:prstGeom>
          <a:noFill/>
        </p:spPr>
        <p:txBody>
          <a:bodyPr wrap="none" rtlCol="0">
            <a:spAutoFit/>
          </a:bodyPr>
          <a:lstStyle/>
          <a:p>
            <a:r>
              <a:rPr lang="en-US" sz="4788" dirty="0" err="1">
                <a:solidFill>
                  <a:srgbClr val="FF0000"/>
                </a:solidFill>
              </a:rPr>
              <a:t>túi</a:t>
            </a:r>
            <a:r>
              <a:rPr lang="en-US" sz="4788" dirty="0">
                <a:solidFill>
                  <a:srgbClr val="FF0000"/>
                </a:solidFill>
              </a:rPr>
              <a:t> </a:t>
            </a:r>
            <a:r>
              <a:rPr lang="en-US" sz="4788" dirty="0" err="1">
                <a:solidFill>
                  <a:srgbClr val="FF0000"/>
                </a:solidFill>
              </a:rPr>
              <a:t>vải</a:t>
            </a:r>
            <a:endParaRPr lang="en-US" sz="4788" dirty="0">
              <a:solidFill>
                <a:srgbClr val="FF0000"/>
              </a:solidFill>
            </a:endParaRPr>
          </a:p>
        </p:txBody>
      </p:sp>
      <p:sp>
        <p:nvSpPr>
          <p:cNvPr id="6" name="TextBox 5"/>
          <p:cNvSpPr txBox="1"/>
          <p:nvPr/>
        </p:nvSpPr>
        <p:spPr>
          <a:xfrm>
            <a:off x="4332655" y="1058219"/>
            <a:ext cx="2301334" cy="828941"/>
          </a:xfrm>
          <a:prstGeom prst="rect">
            <a:avLst/>
          </a:prstGeom>
          <a:noFill/>
        </p:spPr>
        <p:txBody>
          <a:bodyPr wrap="none" rtlCol="0">
            <a:spAutoFit/>
          </a:bodyPr>
          <a:lstStyle/>
          <a:p>
            <a:r>
              <a:rPr lang="en-US" sz="4788" dirty="0" err="1">
                <a:solidFill>
                  <a:srgbClr val="FF00FF"/>
                </a:solidFill>
              </a:rPr>
              <a:t>cặm</a:t>
            </a:r>
            <a:r>
              <a:rPr lang="en-US" sz="4788" dirty="0">
                <a:solidFill>
                  <a:srgbClr val="FF00FF"/>
                </a:solidFill>
              </a:rPr>
              <a:t> </a:t>
            </a:r>
            <a:r>
              <a:rPr lang="en-US" sz="4788" dirty="0" err="1">
                <a:solidFill>
                  <a:srgbClr val="FF00FF"/>
                </a:solidFill>
              </a:rPr>
              <a:t>cụi</a:t>
            </a:r>
            <a:endParaRPr lang="en-US" sz="4788" dirty="0">
              <a:solidFill>
                <a:srgbClr val="FF00FF"/>
              </a:solidFill>
            </a:endParaRPr>
          </a:p>
        </p:txBody>
      </p:sp>
      <p:sp>
        <p:nvSpPr>
          <p:cNvPr id="7" name="TextBox 6"/>
          <p:cNvSpPr txBox="1"/>
          <p:nvPr/>
        </p:nvSpPr>
        <p:spPr>
          <a:xfrm>
            <a:off x="4332655" y="1962611"/>
            <a:ext cx="2269354" cy="828941"/>
          </a:xfrm>
          <a:prstGeom prst="rect">
            <a:avLst/>
          </a:prstGeom>
          <a:noFill/>
        </p:spPr>
        <p:txBody>
          <a:bodyPr wrap="none" rtlCol="0">
            <a:spAutoFit/>
          </a:bodyPr>
          <a:lstStyle/>
          <a:p>
            <a:r>
              <a:rPr lang="en-US" sz="4788" dirty="0" err="1">
                <a:solidFill>
                  <a:srgbClr val="FF00FF"/>
                </a:solidFill>
              </a:rPr>
              <a:t>tầm</a:t>
            </a:r>
            <a:r>
              <a:rPr lang="en-US" sz="4788" dirty="0">
                <a:solidFill>
                  <a:srgbClr val="FF00FF"/>
                </a:solidFill>
              </a:rPr>
              <a:t> </a:t>
            </a:r>
            <a:r>
              <a:rPr lang="en-US" sz="4788" dirty="0" err="1">
                <a:solidFill>
                  <a:srgbClr val="FF00FF"/>
                </a:solidFill>
              </a:rPr>
              <a:t>gửi</a:t>
            </a:r>
            <a:endParaRPr lang="en-US" sz="4788" dirty="0">
              <a:solidFill>
                <a:srgbClr val="FF00FF"/>
              </a:solidFill>
            </a:endParaRPr>
          </a:p>
        </p:txBody>
      </p:sp>
      <p:sp>
        <p:nvSpPr>
          <p:cNvPr id="8" name="TextBox 7"/>
          <p:cNvSpPr txBox="1"/>
          <p:nvPr/>
        </p:nvSpPr>
        <p:spPr>
          <a:xfrm>
            <a:off x="456070" y="3001996"/>
            <a:ext cx="2267755" cy="828941"/>
          </a:xfrm>
          <a:prstGeom prst="rect">
            <a:avLst/>
          </a:prstGeom>
          <a:noFill/>
        </p:spPr>
        <p:txBody>
          <a:bodyPr wrap="none" rtlCol="0">
            <a:spAutoFit/>
          </a:bodyPr>
          <a:lstStyle/>
          <a:p>
            <a:r>
              <a:rPr lang="en-US" sz="4788" dirty="0">
                <a:solidFill>
                  <a:srgbClr val="FF0000"/>
                </a:solidFill>
              </a:rPr>
              <a:t>chia </a:t>
            </a:r>
            <a:r>
              <a:rPr lang="en-US" sz="4788" dirty="0" err="1">
                <a:solidFill>
                  <a:srgbClr val="FF0000"/>
                </a:solidFill>
              </a:rPr>
              <a:t>vui</a:t>
            </a:r>
            <a:endParaRPr lang="en-US" sz="4788" dirty="0">
              <a:solidFill>
                <a:srgbClr val="FF0000"/>
              </a:solidFill>
            </a:endParaRPr>
          </a:p>
        </p:txBody>
      </p:sp>
      <p:sp>
        <p:nvSpPr>
          <p:cNvPr id="9" name="TextBox 8"/>
          <p:cNvSpPr txBox="1"/>
          <p:nvPr/>
        </p:nvSpPr>
        <p:spPr>
          <a:xfrm>
            <a:off x="4357324" y="2809944"/>
            <a:ext cx="1893581" cy="828941"/>
          </a:xfrm>
          <a:prstGeom prst="rect">
            <a:avLst/>
          </a:prstGeom>
          <a:noFill/>
        </p:spPr>
        <p:txBody>
          <a:bodyPr wrap="none" rtlCol="0">
            <a:spAutoFit/>
          </a:bodyPr>
          <a:lstStyle/>
          <a:p>
            <a:r>
              <a:rPr lang="en-US" sz="4788" dirty="0" err="1">
                <a:solidFill>
                  <a:srgbClr val="FF00FF"/>
                </a:solidFill>
              </a:rPr>
              <a:t>dế</a:t>
            </a:r>
            <a:r>
              <a:rPr lang="en-US" sz="4788" dirty="0">
                <a:solidFill>
                  <a:srgbClr val="FF00FF"/>
                </a:solidFill>
              </a:rPr>
              <a:t> </a:t>
            </a:r>
            <a:r>
              <a:rPr lang="en-US" sz="4788" dirty="0" err="1">
                <a:solidFill>
                  <a:srgbClr val="FF00FF"/>
                </a:solidFill>
              </a:rPr>
              <a:t>trũi</a:t>
            </a:r>
            <a:endParaRPr lang="en-US" sz="4788" dirty="0">
              <a:solidFill>
                <a:srgbClr val="FF00FF"/>
              </a:solidFill>
            </a:endParaRPr>
          </a:p>
        </p:txBody>
      </p:sp>
      <p:sp>
        <p:nvSpPr>
          <p:cNvPr id="10" name="TextBox 9"/>
          <p:cNvSpPr txBox="1"/>
          <p:nvPr/>
        </p:nvSpPr>
        <p:spPr>
          <a:xfrm>
            <a:off x="8329941" y="1101656"/>
            <a:ext cx="2338112" cy="828941"/>
          </a:xfrm>
          <a:prstGeom prst="rect">
            <a:avLst/>
          </a:prstGeom>
          <a:noFill/>
        </p:spPr>
        <p:txBody>
          <a:bodyPr wrap="none" rtlCol="0">
            <a:spAutoFit/>
          </a:bodyPr>
          <a:lstStyle/>
          <a:p>
            <a:r>
              <a:rPr lang="en-US" sz="4788" dirty="0" err="1">
                <a:solidFill>
                  <a:srgbClr val="0000CC"/>
                </a:solidFill>
              </a:rPr>
              <a:t>bùi</a:t>
            </a:r>
            <a:r>
              <a:rPr lang="en-US" sz="4788" dirty="0">
                <a:solidFill>
                  <a:srgbClr val="0000CC"/>
                </a:solidFill>
              </a:rPr>
              <a:t> </a:t>
            </a:r>
            <a:r>
              <a:rPr lang="en-US" sz="4788" dirty="0" err="1">
                <a:solidFill>
                  <a:srgbClr val="0000CC"/>
                </a:solidFill>
              </a:rPr>
              <a:t>ngùi</a:t>
            </a:r>
            <a:endParaRPr lang="en-US" sz="4788" dirty="0">
              <a:solidFill>
                <a:srgbClr val="0000CC"/>
              </a:solidFill>
            </a:endParaRPr>
          </a:p>
        </p:txBody>
      </p:sp>
      <p:sp>
        <p:nvSpPr>
          <p:cNvPr id="11" name="TextBox 10"/>
          <p:cNvSpPr txBox="1"/>
          <p:nvPr/>
        </p:nvSpPr>
        <p:spPr>
          <a:xfrm>
            <a:off x="8255079" y="1962610"/>
            <a:ext cx="2235774" cy="828941"/>
          </a:xfrm>
          <a:prstGeom prst="rect">
            <a:avLst/>
          </a:prstGeom>
          <a:noFill/>
        </p:spPr>
        <p:txBody>
          <a:bodyPr wrap="none" rtlCol="0">
            <a:spAutoFit/>
          </a:bodyPr>
          <a:lstStyle/>
          <a:p>
            <a:r>
              <a:rPr lang="en-US" sz="4788" dirty="0" err="1">
                <a:solidFill>
                  <a:srgbClr val="0000CC"/>
                </a:solidFill>
              </a:rPr>
              <a:t>cùi</a:t>
            </a:r>
            <a:r>
              <a:rPr lang="en-US" sz="4788" dirty="0">
                <a:solidFill>
                  <a:srgbClr val="0000CC"/>
                </a:solidFill>
              </a:rPr>
              <a:t> </a:t>
            </a:r>
            <a:r>
              <a:rPr lang="en-US" sz="4788" dirty="0" err="1">
                <a:solidFill>
                  <a:srgbClr val="0000CC"/>
                </a:solidFill>
              </a:rPr>
              <a:t>dừa</a:t>
            </a:r>
            <a:endParaRPr lang="en-US" sz="4788" dirty="0">
              <a:solidFill>
                <a:srgbClr val="0000CC"/>
              </a:solidFill>
            </a:endParaRPr>
          </a:p>
        </p:txBody>
      </p:sp>
      <p:sp>
        <p:nvSpPr>
          <p:cNvPr id="12" name="TextBox 11"/>
          <p:cNvSpPr txBox="1"/>
          <p:nvPr/>
        </p:nvSpPr>
        <p:spPr>
          <a:xfrm>
            <a:off x="8329941" y="2840165"/>
            <a:ext cx="1824821" cy="828941"/>
          </a:xfrm>
          <a:prstGeom prst="rect">
            <a:avLst/>
          </a:prstGeom>
          <a:noFill/>
        </p:spPr>
        <p:txBody>
          <a:bodyPr wrap="none" rtlCol="0">
            <a:spAutoFit/>
          </a:bodyPr>
          <a:lstStyle/>
          <a:p>
            <a:r>
              <a:rPr lang="en-US" sz="4788" dirty="0" err="1">
                <a:solidFill>
                  <a:srgbClr val="0000CC"/>
                </a:solidFill>
              </a:rPr>
              <a:t>bụi</a:t>
            </a:r>
            <a:r>
              <a:rPr lang="en-US" sz="4788" dirty="0">
                <a:solidFill>
                  <a:srgbClr val="0000CC"/>
                </a:solidFill>
              </a:rPr>
              <a:t> </a:t>
            </a:r>
            <a:r>
              <a:rPr lang="en-US" sz="4788" dirty="0" err="1">
                <a:solidFill>
                  <a:srgbClr val="0000CC"/>
                </a:solidFill>
              </a:rPr>
              <a:t>cỏ</a:t>
            </a:r>
            <a:endParaRPr lang="en-US" sz="4788" dirty="0">
              <a:solidFill>
                <a:srgbClr val="0000CC"/>
              </a:solidFill>
            </a:endParaRPr>
          </a:p>
        </p:txBody>
      </p:sp>
      <p:sp>
        <p:nvSpPr>
          <p:cNvPr id="13" name="TextBox 12"/>
          <p:cNvSpPr txBox="1"/>
          <p:nvPr/>
        </p:nvSpPr>
        <p:spPr>
          <a:xfrm>
            <a:off x="988149" y="4121701"/>
            <a:ext cx="7773240" cy="828941"/>
          </a:xfrm>
          <a:prstGeom prst="rect">
            <a:avLst/>
          </a:prstGeom>
          <a:noFill/>
        </p:spPr>
        <p:txBody>
          <a:bodyPr wrap="none" rtlCol="0">
            <a:spAutoFit/>
          </a:bodyPr>
          <a:lstStyle/>
          <a:p>
            <a:r>
              <a:rPr lang="en-US" sz="4788" dirty="0">
                <a:solidFill>
                  <a:srgbClr val="00B050"/>
                </a:solidFill>
              </a:rPr>
              <a:t>- </a:t>
            </a:r>
            <a:r>
              <a:rPr lang="en-US" sz="4788" dirty="0" err="1">
                <a:solidFill>
                  <a:srgbClr val="00B050"/>
                </a:solidFill>
              </a:rPr>
              <a:t>Mẹ</a:t>
            </a:r>
            <a:r>
              <a:rPr lang="en-US" sz="4788" dirty="0">
                <a:solidFill>
                  <a:srgbClr val="00B050"/>
                </a:solidFill>
              </a:rPr>
              <a:t> </a:t>
            </a:r>
            <a:r>
              <a:rPr lang="en-US" sz="4788" dirty="0" err="1">
                <a:solidFill>
                  <a:srgbClr val="00B050"/>
                </a:solidFill>
              </a:rPr>
              <a:t>mua</a:t>
            </a:r>
            <a:r>
              <a:rPr lang="en-US" sz="4788" dirty="0">
                <a:solidFill>
                  <a:srgbClr val="00B050"/>
                </a:solidFill>
              </a:rPr>
              <a:t> </a:t>
            </a:r>
            <a:r>
              <a:rPr lang="en-US" sz="4788" dirty="0" err="1">
                <a:solidFill>
                  <a:srgbClr val="00B050"/>
                </a:solidFill>
              </a:rPr>
              <a:t>cho</a:t>
            </a:r>
            <a:r>
              <a:rPr lang="en-US" sz="4788" dirty="0">
                <a:solidFill>
                  <a:srgbClr val="00B050"/>
                </a:solidFill>
              </a:rPr>
              <a:t> </a:t>
            </a:r>
            <a:r>
              <a:rPr lang="en-US" sz="4788" dirty="0" err="1">
                <a:solidFill>
                  <a:srgbClr val="00B050"/>
                </a:solidFill>
              </a:rPr>
              <a:t>bé</a:t>
            </a:r>
            <a:r>
              <a:rPr lang="en-US" sz="4788" dirty="0">
                <a:solidFill>
                  <a:srgbClr val="00B050"/>
                </a:solidFill>
              </a:rPr>
              <a:t> </a:t>
            </a:r>
            <a:r>
              <a:rPr lang="en-US" sz="4788" dirty="0" err="1">
                <a:solidFill>
                  <a:srgbClr val="00B050"/>
                </a:solidFill>
              </a:rPr>
              <a:t>cái</a:t>
            </a:r>
            <a:r>
              <a:rPr lang="en-US" sz="4788" dirty="0">
                <a:solidFill>
                  <a:srgbClr val="00B050"/>
                </a:solidFill>
              </a:rPr>
              <a:t> </a:t>
            </a:r>
            <a:r>
              <a:rPr lang="en-US" sz="4788" dirty="0" err="1">
                <a:solidFill>
                  <a:srgbClr val="00B050"/>
                </a:solidFill>
              </a:rPr>
              <a:t>đùi</a:t>
            </a:r>
            <a:r>
              <a:rPr lang="en-US" sz="4788" dirty="0">
                <a:solidFill>
                  <a:srgbClr val="00B050"/>
                </a:solidFill>
              </a:rPr>
              <a:t> </a:t>
            </a:r>
            <a:r>
              <a:rPr lang="en-US" sz="4788" dirty="0" err="1">
                <a:solidFill>
                  <a:srgbClr val="00B050"/>
                </a:solidFill>
              </a:rPr>
              <a:t>gà</a:t>
            </a:r>
            <a:r>
              <a:rPr lang="en-US" sz="4788" dirty="0">
                <a:solidFill>
                  <a:srgbClr val="00B050"/>
                </a:solidFill>
              </a:rPr>
              <a:t>.</a:t>
            </a:r>
          </a:p>
        </p:txBody>
      </p:sp>
      <p:sp>
        <p:nvSpPr>
          <p:cNvPr id="14" name="TextBox 13"/>
          <p:cNvSpPr txBox="1"/>
          <p:nvPr/>
        </p:nvSpPr>
        <p:spPr>
          <a:xfrm>
            <a:off x="1019503" y="4929711"/>
            <a:ext cx="8251352" cy="828941"/>
          </a:xfrm>
          <a:prstGeom prst="rect">
            <a:avLst/>
          </a:prstGeom>
          <a:noFill/>
        </p:spPr>
        <p:txBody>
          <a:bodyPr wrap="none" rtlCol="0">
            <a:spAutoFit/>
          </a:bodyPr>
          <a:lstStyle/>
          <a:p>
            <a:r>
              <a:rPr lang="en-US" sz="4788" dirty="0">
                <a:solidFill>
                  <a:srgbClr val="B789FD">
                    <a:lumMod val="50000"/>
                  </a:srgbClr>
                </a:solidFill>
              </a:rPr>
              <a:t>- </a:t>
            </a:r>
            <a:r>
              <a:rPr lang="en-US" sz="4788" dirty="0" err="1">
                <a:solidFill>
                  <a:srgbClr val="B789FD">
                    <a:lumMod val="50000"/>
                  </a:srgbClr>
                </a:solidFill>
              </a:rPr>
              <a:t>Bố</a:t>
            </a:r>
            <a:r>
              <a:rPr lang="en-US" sz="4788" dirty="0">
                <a:solidFill>
                  <a:srgbClr val="B789FD">
                    <a:lumMod val="50000"/>
                  </a:srgbClr>
                </a:solidFill>
              </a:rPr>
              <a:t> </a:t>
            </a:r>
            <a:r>
              <a:rPr lang="en-US" sz="4788" dirty="0" err="1">
                <a:solidFill>
                  <a:srgbClr val="B789FD">
                    <a:lumMod val="50000"/>
                  </a:srgbClr>
                </a:solidFill>
              </a:rPr>
              <a:t>đi</a:t>
            </a:r>
            <a:r>
              <a:rPr lang="en-US" sz="4788" dirty="0">
                <a:solidFill>
                  <a:srgbClr val="B789FD">
                    <a:lumMod val="50000"/>
                  </a:srgbClr>
                </a:solidFill>
              </a:rPr>
              <a:t> </a:t>
            </a:r>
            <a:r>
              <a:rPr lang="en-US" sz="4788" dirty="0" err="1">
                <a:solidFill>
                  <a:srgbClr val="B789FD">
                    <a:lumMod val="50000"/>
                  </a:srgbClr>
                </a:solidFill>
              </a:rPr>
              <a:t>xa</a:t>
            </a:r>
            <a:r>
              <a:rPr lang="en-US" sz="4788" dirty="0">
                <a:solidFill>
                  <a:srgbClr val="B789FD">
                    <a:lumMod val="50000"/>
                  </a:srgbClr>
                </a:solidFill>
              </a:rPr>
              <a:t> </a:t>
            </a:r>
            <a:r>
              <a:rPr lang="en-US" sz="4788" dirty="0" err="1">
                <a:solidFill>
                  <a:srgbClr val="B789FD">
                    <a:lumMod val="50000"/>
                  </a:srgbClr>
                </a:solidFill>
              </a:rPr>
              <a:t>về</a:t>
            </a:r>
            <a:r>
              <a:rPr lang="en-US" sz="4788" dirty="0">
                <a:solidFill>
                  <a:srgbClr val="B789FD">
                    <a:lumMod val="50000"/>
                  </a:srgbClr>
                </a:solidFill>
              </a:rPr>
              <a:t>. </a:t>
            </a:r>
            <a:r>
              <a:rPr lang="en-US" sz="4788" dirty="0" err="1">
                <a:solidFill>
                  <a:srgbClr val="B789FD">
                    <a:lumMod val="50000"/>
                  </a:srgbClr>
                </a:solidFill>
              </a:rPr>
              <a:t>Cả</a:t>
            </a:r>
            <a:r>
              <a:rPr lang="en-US" sz="4788" dirty="0">
                <a:solidFill>
                  <a:srgbClr val="B789FD">
                    <a:lumMod val="50000"/>
                  </a:srgbClr>
                </a:solidFill>
              </a:rPr>
              <a:t> </a:t>
            </a:r>
            <a:r>
              <a:rPr lang="en-US" sz="4788" dirty="0" err="1">
                <a:solidFill>
                  <a:srgbClr val="B789FD">
                    <a:lumMod val="50000"/>
                  </a:srgbClr>
                </a:solidFill>
              </a:rPr>
              <a:t>nhà</a:t>
            </a:r>
            <a:r>
              <a:rPr lang="en-US" sz="4788" dirty="0">
                <a:solidFill>
                  <a:srgbClr val="B789FD">
                    <a:lumMod val="50000"/>
                  </a:srgbClr>
                </a:solidFill>
              </a:rPr>
              <a:t> </a:t>
            </a:r>
            <a:r>
              <a:rPr lang="en-US" sz="4788" dirty="0" err="1">
                <a:solidFill>
                  <a:srgbClr val="B789FD">
                    <a:lumMod val="50000"/>
                  </a:srgbClr>
                </a:solidFill>
              </a:rPr>
              <a:t>vui</a:t>
            </a:r>
            <a:r>
              <a:rPr lang="en-US" sz="4788" dirty="0">
                <a:solidFill>
                  <a:srgbClr val="B789FD">
                    <a:lumMod val="50000"/>
                  </a:srgbClr>
                </a:solidFill>
              </a:rPr>
              <a:t> </a:t>
            </a:r>
            <a:r>
              <a:rPr lang="en-US" sz="4788" dirty="0" err="1">
                <a:solidFill>
                  <a:srgbClr val="B789FD">
                    <a:lumMod val="50000"/>
                  </a:srgbClr>
                </a:solidFill>
              </a:rPr>
              <a:t>quá</a:t>
            </a:r>
            <a:r>
              <a:rPr lang="en-US" sz="4788" dirty="0"/>
              <a:t>.</a:t>
            </a:r>
          </a:p>
        </p:txBody>
      </p:sp>
      <p:sp>
        <p:nvSpPr>
          <p:cNvPr id="15" name="TextBox 14"/>
          <p:cNvSpPr txBox="1"/>
          <p:nvPr/>
        </p:nvSpPr>
        <p:spPr>
          <a:xfrm>
            <a:off x="1019503" y="5796775"/>
            <a:ext cx="5851196" cy="828941"/>
          </a:xfrm>
          <a:prstGeom prst="rect">
            <a:avLst/>
          </a:prstGeom>
          <a:noFill/>
        </p:spPr>
        <p:txBody>
          <a:bodyPr wrap="none" rtlCol="0">
            <a:spAutoFit/>
          </a:bodyPr>
          <a:lstStyle/>
          <a:p>
            <a:r>
              <a:rPr lang="en-US" sz="4788" dirty="0">
                <a:solidFill>
                  <a:srgbClr val="0070C0"/>
                </a:solidFill>
              </a:rPr>
              <a:t>- </a:t>
            </a:r>
            <a:r>
              <a:rPr lang="en-US" sz="4788" dirty="0" err="1">
                <a:solidFill>
                  <a:srgbClr val="0070C0"/>
                </a:solidFill>
              </a:rPr>
              <a:t>Bó</a:t>
            </a:r>
            <a:r>
              <a:rPr lang="en-US" sz="4788" dirty="0">
                <a:solidFill>
                  <a:srgbClr val="0070C0"/>
                </a:solidFill>
              </a:rPr>
              <a:t> </a:t>
            </a:r>
            <a:r>
              <a:rPr lang="en-US" sz="4788" dirty="0" err="1">
                <a:solidFill>
                  <a:srgbClr val="0070C0"/>
                </a:solidFill>
              </a:rPr>
              <a:t>củi</a:t>
            </a:r>
            <a:r>
              <a:rPr lang="en-US" sz="4788" dirty="0">
                <a:solidFill>
                  <a:srgbClr val="0070C0"/>
                </a:solidFill>
              </a:rPr>
              <a:t> </a:t>
            </a:r>
            <a:r>
              <a:rPr lang="en-US" sz="4788" dirty="0" err="1">
                <a:solidFill>
                  <a:srgbClr val="0070C0"/>
                </a:solidFill>
              </a:rPr>
              <a:t>đã</a:t>
            </a:r>
            <a:r>
              <a:rPr lang="en-US" sz="4788" dirty="0">
                <a:solidFill>
                  <a:srgbClr val="0070C0"/>
                </a:solidFill>
              </a:rPr>
              <a:t> </a:t>
            </a:r>
            <a:r>
              <a:rPr lang="en-US" sz="4788" dirty="0" err="1">
                <a:solidFill>
                  <a:srgbClr val="0070C0"/>
                </a:solidFill>
              </a:rPr>
              <a:t>phơi</a:t>
            </a:r>
            <a:r>
              <a:rPr lang="en-US" sz="4788" dirty="0">
                <a:solidFill>
                  <a:srgbClr val="0070C0"/>
                </a:solidFill>
              </a:rPr>
              <a:t> </a:t>
            </a:r>
            <a:r>
              <a:rPr lang="en-US" sz="4788" dirty="0" err="1">
                <a:solidFill>
                  <a:srgbClr val="0070C0"/>
                </a:solidFill>
              </a:rPr>
              <a:t>khô</a:t>
            </a:r>
            <a:r>
              <a:rPr lang="en-US" sz="4788" dirty="0">
                <a:solidFill>
                  <a:srgbClr val="0070C0"/>
                </a:solidFill>
              </a:rPr>
              <a:t>.</a:t>
            </a:r>
          </a:p>
        </p:txBody>
      </p:sp>
    </p:spTree>
    <p:extLst>
      <p:ext uri="{BB962C8B-B14F-4D97-AF65-F5344CB8AC3E}">
        <p14:creationId xmlns:p14="http://schemas.microsoft.com/office/powerpoint/2010/main" val="1454651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2" name="Title 1"/>
          <p:cNvSpPr txBox="1">
            <a:spLocks/>
          </p:cNvSpPr>
          <p:nvPr/>
        </p:nvSpPr>
        <p:spPr>
          <a:xfrm>
            <a:off x="2617457" y="5495925"/>
            <a:ext cx="6587662"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latin typeface="Arial-Rounded" pitchFamily="34" charset="0"/>
                <a:ea typeface="Arial-Rounded" pitchFamily="34" charset="0"/>
                <a:cs typeface="Arial-Rounded" pitchFamily="34" charset="0"/>
              </a:rPr>
              <a:t>quả táo</a:t>
            </a:r>
          </a:p>
        </p:txBody>
      </p:sp>
      <p:sp>
        <p:nvSpPr>
          <p:cNvPr id="3" name="Title 1"/>
          <p:cNvSpPr txBox="1">
            <a:spLocks/>
          </p:cNvSpPr>
          <p:nvPr/>
        </p:nvSpPr>
        <p:spPr>
          <a:xfrm>
            <a:off x="6335587" y="5495925"/>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solidFill>
                  <a:srgbClr val="FF0000"/>
                </a:solidFill>
                <a:latin typeface="Arial-Rounded" pitchFamily="34" charset="0"/>
                <a:ea typeface="Arial-Rounded" pitchFamily="34" charset="0"/>
                <a:cs typeface="Arial-Rounded" pitchFamily="34" charset="0"/>
              </a:rPr>
              <a:t>ao</a:t>
            </a:r>
          </a:p>
        </p:txBody>
      </p:sp>
      <p:sp>
        <p:nvSpPr>
          <p:cNvPr id="7" name="AutoShape 2" descr="hình ảnh : cây, thực vật, trắng, Bãi cỏ, chuông, Cây bụi, món ăn, màu xanh  lá, Cây cỏ, Sản xuất, rau, nhỏ bé, Thực vật học, chất độc, hẹ, Lá thậ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ình ảnh : cây, thực vật, trắng, Bãi cỏ, chuông, Cây bụi, món ăn, màu xanh  lá, Cây cỏ, Sản xuất, rau, nhỏ bé, Thực vật học, chất độc, hẹ, Lá thậ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Mơ thấy quả táo đánh con g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722" y="338138"/>
            <a:ext cx="6269132" cy="4731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17457" y="5353668"/>
            <a:ext cx="6587662"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latin typeface="Arial-Rounded" pitchFamily="34" charset="0"/>
                <a:ea typeface="Arial-Rounded" pitchFamily="34" charset="0"/>
                <a:cs typeface="Arial-Rounded" pitchFamily="34" charset="0"/>
              </a:rPr>
              <a:t>cái kẹo</a:t>
            </a:r>
          </a:p>
        </p:txBody>
      </p:sp>
      <p:sp>
        <p:nvSpPr>
          <p:cNvPr id="4" name="Title 1"/>
          <p:cNvSpPr txBox="1">
            <a:spLocks/>
          </p:cNvSpPr>
          <p:nvPr/>
        </p:nvSpPr>
        <p:spPr>
          <a:xfrm>
            <a:off x="6157119" y="5353667"/>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solidFill>
                  <a:srgbClr val="FF0000"/>
                </a:solidFill>
                <a:latin typeface="Arial-Rounded" pitchFamily="34" charset="0"/>
                <a:ea typeface="Arial-Rounded" pitchFamily="34" charset="0"/>
                <a:cs typeface="Arial-Rounded" pitchFamily="34" charset="0"/>
              </a:rPr>
              <a:t>eo</a:t>
            </a:r>
          </a:p>
        </p:txBody>
      </p:sp>
      <p:pic>
        <p:nvPicPr>
          <p:cNvPr id="5" name="Picture 2" descr="Kẹo Alpenliebe Hương Dâu Kem (Gói 40 Viên) - banhKeoGiaRe.com - Chuyên phân  phối bánh kẹo giá sỉ,giá thùng, giá bán buôn trên toàn quố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7570" y="177800"/>
            <a:ext cx="4847435" cy="484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1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17457" y="5353668"/>
            <a:ext cx="6587662"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latin typeface="Arial-Rounded" pitchFamily="34" charset="0"/>
                <a:ea typeface="Arial-Rounded" pitchFamily="34" charset="0"/>
                <a:cs typeface="Arial-Rounded" pitchFamily="34" charset="0"/>
              </a:rPr>
              <a:t>ao bèo</a:t>
            </a:r>
          </a:p>
        </p:txBody>
      </p:sp>
      <p:sp>
        <p:nvSpPr>
          <p:cNvPr id="4" name="Title 1"/>
          <p:cNvSpPr txBox="1">
            <a:spLocks/>
          </p:cNvSpPr>
          <p:nvPr/>
        </p:nvSpPr>
        <p:spPr>
          <a:xfrm>
            <a:off x="3101865" y="5353668"/>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solidFill>
                  <a:srgbClr val="FF0000"/>
                </a:solidFill>
                <a:latin typeface="Arial-Rounded" pitchFamily="34" charset="0"/>
                <a:ea typeface="Arial-Rounded" pitchFamily="34" charset="0"/>
                <a:cs typeface="Arial-Rounded" pitchFamily="34" charset="0"/>
              </a:rPr>
              <a:t>ao</a:t>
            </a:r>
          </a:p>
        </p:txBody>
      </p:sp>
      <p:pic>
        <p:nvPicPr>
          <p:cNvPr id="2052" name="Picture 4" descr="Ao Bèo Chùa Đồng Kỵ | Xanh quá trời ạh! | Nguyễn Thị Nguyệt | Flick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6241" y="304800"/>
            <a:ext cx="6056218" cy="454216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A75A15A3-714F-4764-A040-8687C1D64E12}"/>
              </a:ext>
            </a:extLst>
          </p:cNvPr>
          <p:cNvSpPr txBox="1">
            <a:spLocks/>
          </p:cNvSpPr>
          <p:nvPr/>
        </p:nvSpPr>
        <p:spPr>
          <a:xfrm>
            <a:off x="6153492" y="5353668"/>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solidFill>
                  <a:srgbClr val="FF0000"/>
                </a:solidFill>
                <a:latin typeface="Arial-Rounded" pitchFamily="34" charset="0"/>
                <a:ea typeface="Arial-Rounded" pitchFamily="34" charset="0"/>
                <a:cs typeface="Arial-Rounded" pitchFamily="34" charset="0"/>
              </a:rPr>
              <a:t>eo</a:t>
            </a:r>
          </a:p>
        </p:txBody>
      </p:sp>
    </p:spTree>
    <p:extLst>
      <p:ext uri="{BB962C8B-B14F-4D97-AF65-F5344CB8AC3E}">
        <p14:creationId xmlns:p14="http://schemas.microsoft.com/office/powerpoint/2010/main" val="319072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0"/>
        <p:cNvGrpSpPr/>
        <p:nvPr/>
      </p:nvGrpSpPr>
      <p:grpSpPr>
        <a:xfrm>
          <a:off x="0" y="0"/>
          <a:ext cx="0" cy="0"/>
          <a:chOff x="0" y="0"/>
          <a:chExt cx="0" cy="0"/>
        </a:xfrm>
      </p:grpSpPr>
      <p:sp>
        <p:nvSpPr>
          <p:cNvPr id="14" name="Title 1"/>
          <p:cNvSpPr txBox="1">
            <a:spLocks/>
          </p:cNvSpPr>
          <p:nvPr/>
        </p:nvSpPr>
        <p:spPr>
          <a:xfrm>
            <a:off x="151339" y="4419600"/>
            <a:ext cx="325581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ngôi s</a:t>
            </a:r>
            <a:r>
              <a:rPr lang="en-US" sz="6000">
                <a:solidFill>
                  <a:srgbClr val="FF0000"/>
                </a:solidFill>
                <a:latin typeface="Arial-Rounded" pitchFamily="34" charset="0"/>
                <a:ea typeface="Arial-Rounded" pitchFamily="34" charset="0"/>
                <a:cs typeface="Arial-Rounded" pitchFamily="34" charset="0"/>
              </a:rPr>
              <a:t>ao</a:t>
            </a:r>
          </a:p>
        </p:txBody>
      </p:sp>
      <p:sp>
        <p:nvSpPr>
          <p:cNvPr id="15" name="Title 1"/>
          <p:cNvSpPr txBox="1">
            <a:spLocks/>
          </p:cNvSpPr>
          <p:nvPr/>
        </p:nvSpPr>
        <p:spPr>
          <a:xfrm>
            <a:off x="3330669" y="4310587"/>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quả t</a:t>
            </a:r>
            <a:r>
              <a:rPr lang="en-US" sz="6000">
                <a:solidFill>
                  <a:srgbClr val="FF0000"/>
                </a:solidFill>
                <a:latin typeface="Arial-Rounded" pitchFamily="34" charset="0"/>
                <a:ea typeface="Arial-Rounded" pitchFamily="34" charset="0"/>
                <a:cs typeface="Arial-Rounded" pitchFamily="34" charset="0"/>
              </a:rPr>
              <a:t>áo</a:t>
            </a:r>
          </a:p>
        </p:txBody>
      </p:sp>
      <p:sp>
        <p:nvSpPr>
          <p:cNvPr id="16" name="Title 1"/>
          <p:cNvSpPr txBox="1">
            <a:spLocks/>
          </p:cNvSpPr>
          <p:nvPr/>
        </p:nvSpPr>
        <p:spPr>
          <a:xfrm>
            <a:off x="6494577" y="4310588"/>
            <a:ext cx="2539830"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cái k</a:t>
            </a:r>
            <a:r>
              <a:rPr lang="en-US" sz="6000">
                <a:solidFill>
                  <a:srgbClr val="FF0000"/>
                </a:solidFill>
                <a:latin typeface="Arial-Rounded" pitchFamily="34" charset="0"/>
                <a:ea typeface="Arial-Rounded" pitchFamily="34" charset="0"/>
                <a:cs typeface="Arial-Rounded" pitchFamily="34" charset="0"/>
              </a:rPr>
              <a:t>ẹo</a:t>
            </a:r>
          </a:p>
        </p:txBody>
      </p:sp>
      <p:sp>
        <p:nvSpPr>
          <p:cNvPr id="17" name="Title 1"/>
          <p:cNvSpPr txBox="1">
            <a:spLocks/>
          </p:cNvSpPr>
          <p:nvPr/>
        </p:nvSpPr>
        <p:spPr>
          <a:xfrm>
            <a:off x="8900319" y="4310588"/>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latin typeface="Arial-Rounded" pitchFamily="34" charset="0"/>
                <a:ea typeface="Arial-Rounded" pitchFamily="34" charset="0"/>
                <a:cs typeface="Arial-Rounded" pitchFamily="34" charset="0"/>
              </a:rPr>
              <a:t>ao</a:t>
            </a:r>
            <a:r>
              <a:rPr lang="en-US" sz="6000">
                <a:latin typeface="Arial-Rounded" pitchFamily="34" charset="0"/>
                <a:ea typeface="Arial-Rounded" pitchFamily="34" charset="0"/>
                <a:cs typeface="Arial-Rounded" pitchFamily="34" charset="0"/>
              </a:rPr>
              <a:t> b</a:t>
            </a:r>
            <a:r>
              <a:rPr lang="en-US" sz="6000">
                <a:solidFill>
                  <a:srgbClr val="FF0000"/>
                </a:solidFill>
                <a:latin typeface="Arial-Rounded" pitchFamily="34" charset="0"/>
                <a:ea typeface="Arial-Rounded" pitchFamily="34" charset="0"/>
                <a:cs typeface="Arial-Rounded" pitchFamily="34" charset="0"/>
              </a:rPr>
              <a:t>èo</a:t>
            </a:r>
          </a:p>
        </p:txBody>
      </p:sp>
      <p:pic>
        <p:nvPicPr>
          <p:cNvPr id="18" name="Picture 2" descr="Kẹo Alpenliebe Hương Dâu Kem (Gói 40 Viên) - banhKeoGiaRe.com - Chuyên phân  phối bánh kẹo giá sỉ,giá thùng, giá bán buôn trên toàn quố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6703" y="1956482"/>
            <a:ext cx="2139466" cy="213946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Mơ thấy quả táo đánh con gì?"/>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0119" y="1956482"/>
            <a:ext cx="2873256" cy="216849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rotWithShape="1">
          <a:blip r:embed="rId5">
            <a:extLst>
              <a:ext uri="{28A0092B-C50C-407E-A947-70E740481C1C}">
                <a14:useLocalDpi xmlns:a14="http://schemas.microsoft.com/office/drawing/2010/main" val="0"/>
              </a:ext>
            </a:extLst>
          </a:blip>
          <a:srcRect b="8973"/>
          <a:stretch/>
        </p:blipFill>
        <p:spPr bwMode="auto">
          <a:xfrm>
            <a:off x="581087" y="1956482"/>
            <a:ext cx="2176256" cy="213946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Ao Bèo Chùa Đồng Kỵ | Xanh quá trời ạh! | Nguyễn Thị Nguyệt | Flick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6525" y="1956482"/>
            <a:ext cx="2852620" cy="21394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8"/>
        <p:cNvGrpSpPr/>
        <p:nvPr/>
      </p:nvGrpSpPr>
      <p:grpSpPr>
        <a:xfrm>
          <a:off x="0" y="0"/>
          <a:ext cx="0" cy="0"/>
          <a:chOff x="0" y="0"/>
          <a:chExt cx="0" cy="0"/>
        </a:xfrm>
      </p:grpSpPr>
      <p:sp>
        <p:nvSpPr>
          <p:cNvPr id="7" name="Title 1"/>
          <p:cNvSpPr txBox="1">
            <a:spLocks/>
          </p:cNvSpPr>
          <p:nvPr/>
        </p:nvSpPr>
        <p:spPr>
          <a:xfrm>
            <a:off x="151339" y="5635294"/>
            <a:ext cx="325581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ngôi sao</a:t>
            </a:r>
          </a:p>
        </p:txBody>
      </p:sp>
      <p:sp>
        <p:nvSpPr>
          <p:cNvPr id="13" name="Title 1"/>
          <p:cNvSpPr txBox="1">
            <a:spLocks/>
          </p:cNvSpPr>
          <p:nvPr/>
        </p:nvSpPr>
        <p:spPr>
          <a:xfrm>
            <a:off x="3330669" y="5526283"/>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quả táo</a:t>
            </a:r>
          </a:p>
        </p:txBody>
      </p:sp>
      <p:sp>
        <p:nvSpPr>
          <p:cNvPr id="14" name="Title 1"/>
          <p:cNvSpPr txBox="1">
            <a:spLocks/>
          </p:cNvSpPr>
          <p:nvPr/>
        </p:nvSpPr>
        <p:spPr>
          <a:xfrm>
            <a:off x="6494577" y="5526283"/>
            <a:ext cx="2539830"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cái kẹo</a:t>
            </a:r>
          </a:p>
        </p:txBody>
      </p:sp>
      <p:sp>
        <p:nvSpPr>
          <p:cNvPr id="15" name="Title 1"/>
          <p:cNvSpPr txBox="1">
            <a:spLocks/>
          </p:cNvSpPr>
          <p:nvPr/>
        </p:nvSpPr>
        <p:spPr>
          <a:xfrm>
            <a:off x="8900319" y="5526283"/>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ao bèo</a:t>
            </a:r>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8932" y="-381000"/>
            <a:ext cx="4507259" cy="4868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926" y="3757729"/>
            <a:ext cx="11024597" cy="176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5896715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8" y="76200"/>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4861719" y="1607324"/>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pitchFamily="34" charset="0"/>
              </a:rPr>
              <a:t>ao </a:t>
            </a:r>
          </a:p>
        </p:txBody>
      </p:sp>
    </p:spTree>
    <p:extLst>
      <p:ext uri="{BB962C8B-B14F-4D97-AF65-F5344CB8AC3E}">
        <p14:creationId xmlns:p14="http://schemas.microsoft.com/office/powerpoint/2010/main" val="3609254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AO.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54036" y="44594"/>
            <a:ext cx="11724830" cy="4390737"/>
          </a:xfrm>
        </p:spPr>
      </p:pic>
    </p:spTree>
    <p:extLst>
      <p:ext uri="{BB962C8B-B14F-4D97-AF65-F5344CB8AC3E}">
        <p14:creationId xmlns:p14="http://schemas.microsoft.com/office/powerpoint/2010/main" val="10031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0930055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021197" y="1600200"/>
            <a:ext cx="4031522" cy="4585673"/>
          </a:xfrm>
          <a:prstGeom prst="rect">
            <a:avLst/>
          </a:prstGeom>
          <a:noFill/>
        </p:spPr>
        <p:txBody>
          <a:bodyPr wrap="square" lIns="121725" tIns="60862" rIns="121725" bIns="60862" rtlCol="0">
            <a:spAutoFit/>
          </a:bodyPr>
          <a:lstStyle/>
          <a:p>
            <a:r>
              <a:rPr lang="en-US" sz="29000">
                <a:solidFill>
                  <a:srgbClr val="FF0000"/>
                </a:solidFill>
                <a:latin typeface="HP001 4 hàng" pitchFamily="34" charset="0"/>
              </a:rPr>
              <a:t>eo</a:t>
            </a:r>
          </a:p>
        </p:txBody>
      </p:sp>
    </p:spTree>
    <p:extLst>
      <p:ext uri="{BB962C8B-B14F-4D97-AF65-F5344CB8AC3E}">
        <p14:creationId xmlns:p14="http://schemas.microsoft.com/office/powerpoint/2010/main" val="2879858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EO.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42009" y="105063"/>
            <a:ext cx="11676232" cy="4390737"/>
          </a:xfrm>
        </p:spPr>
      </p:pic>
    </p:spTree>
    <p:extLst>
      <p:ext uri="{BB962C8B-B14F-4D97-AF65-F5344CB8AC3E}">
        <p14:creationId xmlns:p14="http://schemas.microsoft.com/office/powerpoint/2010/main" val="147900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60114" y="437839"/>
          <a:ext cx="10565603" cy="5837680"/>
        </p:xfrm>
        <a:graphic>
          <a:graphicData uri="http://schemas.openxmlformats.org/drawingml/2006/table">
            <a:tbl>
              <a:tblPr firstRow="1" bandRow="1">
                <a:tableStyleId>{5C22544A-7EE6-4342-B048-85BDC9FD1C3A}</a:tableStyleId>
              </a:tblPr>
              <a:tblGrid>
                <a:gridCol w="665001">
                  <a:extLst>
                    <a:ext uri="{9D8B030D-6E8A-4147-A177-3AD203B41FA5}">
                      <a16:colId xmlns:a16="http://schemas.microsoft.com/office/drawing/2014/main" val="20000"/>
                    </a:ext>
                  </a:extLst>
                </a:gridCol>
                <a:gridCol w="665001">
                  <a:extLst>
                    <a:ext uri="{9D8B030D-6E8A-4147-A177-3AD203B41FA5}">
                      <a16:colId xmlns:a16="http://schemas.microsoft.com/office/drawing/2014/main" val="20001"/>
                    </a:ext>
                  </a:extLst>
                </a:gridCol>
                <a:gridCol w="665001">
                  <a:extLst>
                    <a:ext uri="{9D8B030D-6E8A-4147-A177-3AD203B41FA5}">
                      <a16:colId xmlns:a16="http://schemas.microsoft.com/office/drawing/2014/main" val="20002"/>
                    </a:ext>
                  </a:extLst>
                </a:gridCol>
                <a:gridCol w="665001">
                  <a:extLst>
                    <a:ext uri="{9D8B030D-6E8A-4147-A177-3AD203B41FA5}">
                      <a16:colId xmlns:a16="http://schemas.microsoft.com/office/drawing/2014/main" val="20003"/>
                    </a:ext>
                  </a:extLst>
                </a:gridCol>
                <a:gridCol w="665001">
                  <a:extLst>
                    <a:ext uri="{9D8B030D-6E8A-4147-A177-3AD203B41FA5}">
                      <a16:colId xmlns:a16="http://schemas.microsoft.com/office/drawing/2014/main" val="20004"/>
                    </a:ext>
                  </a:extLst>
                </a:gridCol>
                <a:gridCol w="665001">
                  <a:extLst>
                    <a:ext uri="{9D8B030D-6E8A-4147-A177-3AD203B41FA5}">
                      <a16:colId xmlns:a16="http://schemas.microsoft.com/office/drawing/2014/main" val="20005"/>
                    </a:ext>
                  </a:extLst>
                </a:gridCol>
                <a:gridCol w="665001">
                  <a:extLst>
                    <a:ext uri="{9D8B030D-6E8A-4147-A177-3AD203B41FA5}">
                      <a16:colId xmlns:a16="http://schemas.microsoft.com/office/drawing/2014/main" val="20006"/>
                    </a:ext>
                  </a:extLst>
                </a:gridCol>
                <a:gridCol w="665001">
                  <a:extLst>
                    <a:ext uri="{9D8B030D-6E8A-4147-A177-3AD203B41FA5}">
                      <a16:colId xmlns:a16="http://schemas.microsoft.com/office/drawing/2014/main" val="20007"/>
                    </a:ext>
                  </a:extLst>
                </a:gridCol>
                <a:gridCol w="665001">
                  <a:extLst>
                    <a:ext uri="{9D8B030D-6E8A-4147-A177-3AD203B41FA5}">
                      <a16:colId xmlns:a16="http://schemas.microsoft.com/office/drawing/2014/main" val="20008"/>
                    </a:ext>
                  </a:extLst>
                </a:gridCol>
                <a:gridCol w="665001">
                  <a:extLst>
                    <a:ext uri="{9D8B030D-6E8A-4147-A177-3AD203B41FA5}">
                      <a16:colId xmlns:a16="http://schemas.microsoft.com/office/drawing/2014/main" val="20009"/>
                    </a:ext>
                  </a:extLst>
                </a:gridCol>
                <a:gridCol w="665001">
                  <a:extLst>
                    <a:ext uri="{9D8B030D-6E8A-4147-A177-3AD203B41FA5}">
                      <a16:colId xmlns:a16="http://schemas.microsoft.com/office/drawing/2014/main" val="20010"/>
                    </a:ext>
                  </a:extLst>
                </a:gridCol>
                <a:gridCol w="665001">
                  <a:extLst>
                    <a:ext uri="{9D8B030D-6E8A-4147-A177-3AD203B41FA5}">
                      <a16:colId xmlns:a16="http://schemas.microsoft.com/office/drawing/2014/main" val="20011"/>
                    </a:ext>
                  </a:extLst>
                </a:gridCol>
                <a:gridCol w="665001">
                  <a:extLst>
                    <a:ext uri="{9D8B030D-6E8A-4147-A177-3AD203B41FA5}">
                      <a16:colId xmlns:a16="http://schemas.microsoft.com/office/drawing/2014/main" val="20012"/>
                    </a:ext>
                  </a:extLst>
                </a:gridCol>
                <a:gridCol w="665001">
                  <a:extLst>
                    <a:ext uri="{9D8B030D-6E8A-4147-A177-3AD203B41FA5}">
                      <a16:colId xmlns:a16="http://schemas.microsoft.com/office/drawing/2014/main" val="20013"/>
                    </a:ext>
                  </a:extLst>
                </a:gridCol>
                <a:gridCol w="665001">
                  <a:extLst>
                    <a:ext uri="{9D8B030D-6E8A-4147-A177-3AD203B41FA5}">
                      <a16:colId xmlns:a16="http://schemas.microsoft.com/office/drawing/2014/main" val="20014"/>
                    </a:ext>
                  </a:extLst>
                </a:gridCol>
                <a:gridCol w="590588">
                  <a:extLst>
                    <a:ext uri="{9D8B030D-6E8A-4147-A177-3AD203B41FA5}">
                      <a16:colId xmlns:a16="http://schemas.microsoft.com/office/drawing/2014/main" val="20015"/>
                    </a:ext>
                  </a:extLst>
                </a:gridCol>
              </a:tblGrid>
              <a:tr h="729710">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2204333" y="1300678"/>
            <a:ext cx="4332655" cy="4528275"/>
          </a:xfrm>
          <a:prstGeom prst="rect">
            <a:avLst/>
          </a:prstGeom>
          <a:noFill/>
        </p:spPr>
        <p:txBody>
          <a:bodyPr wrap="square" lIns="121424" tIns="60711" rIns="121424" bIns="60711" rtlCol="0">
            <a:spAutoFit/>
          </a:bodyPr>
          <a:lstStyle/>
          <a:p>
            <a:pPr>
              <a:defRPr/>
            </a:pPr>
            <a:r>
              <a:rPr lang="en-US" sz="28628">
                <a:solidFill>
                  <a:srgbClr val="FFFF00"/>
                </a:solidFill>
                <a:latin typeface="HP001 4 hàng" panose="020B0603050302020204" pitchFamily="34" charset="0"/>
              </a:rPr>
              <a:t>ao </a:t>
            </a:r>
            <a:endParaRPr lang="en-US" sz="28628"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342051" y="2592874"/>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604919" y="1300844"/>
            <a:ext cx="4332655" cy="4528109"/>
          </a:xfrm>
          <a:prstGeom prst="rect">
            <a:avLst/>
          </a:prstGeom>
          <a:noFill/>
        </p:spPr>
        <p:txBody>
          <a:bodyPr wrap="square" lIns="121424" tIns="60711" rIns="121424" bIns="60711" rtlCol="0">
            <a:spAutoFit/>
          </a:bodyPr>
          <a:lstStyle/>
          <a:p>
            <a:pPr>
              <a:defRPr/>
            </a:pPr>
            <a:r>
              <a:rPr lang="en-US" sz="28628">
                <a:solidFill>
                  <a:srgbClr val="FFFF00"/>
                </a:solidFill>
                <a:latin typeface="HP001 4 hàng" panose="020B0603050302020204" pitchFamily="34" charset="0"/>
              </a:rPr>
              <a:t>eo </a:t>
            </a:r>
            <a:endParaRPr lang="en-US" sz="28628"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3634765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532084" y="1473199"/>
            <a:ext cx="12258565" cy="807483"/>
            <a:chOff x="-400053" y="1104899"/>
            <a:chExt cx="9216725" cy="605612"/>
          </a:xfrm>
        </p:grpSpPr>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1508" name="Google Shape;1508;p47"/>
          <p:cNvSpPr/>
          <p:nvPr/>
        </p:nvSpPr>
        <p:spPr>
          <a:xfrm>
            <a:off x="-2116526" y="6683547"/>
            <a:ext cx="59857" cy="9028"/>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121705" tIns="121705" rIns="121705" bIns="121705" anchor="ctr" anchorCtr="0">
            <a:noAutofit/>
          </a:bodyPr>
          <a:lstStyle/>
          <a:p>
            <a:endParaRPr/>
          </a:p>
        </p:txBody>
      </p:sp>
      <p:sp>
        <p:nvSpPr>
          <p:cNvPr id="1509" name="Google Shape;1509;p47"/>
          <p:cNvSpPr/>
          <p:nvPr/>
        </p:nvSpPr>
        <p:spPr>
          <a:xfrm>
            <a:off x="-1536228" y="6679797"/>
            <a:ext cx="51636" cy="7524"/>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121705" tIns="121705" rIns="121705" bIns="121705" anchor="ctr" anchorCtr="0">
            <a:noAutofit/>
          </a:bodyPr>
          <a:lstStyle/>
          <a:p>
            <a:endParaRPr/>
          </a:p>
        </p:txBody>
      </p:sp>
      <p:sp>
        <p:nvSpPr>
          <p:cNvPr id="743" name="Snip Diagonal Corner Rectangle 742"/>
          <p:cNvSpPr/>
          <p:nvPr/>
        </p:nvSpPr>
        <p:spPr>
          <a:xfrm>
            <a:off x="338214" y="61116"/>
            <a:ext cx="11572742" cy="2001792"/>
          </a:xfrm>
          <a:prstGeom prst="snip2DiagRect">
            <a:avLst/>
          </a:prstGeom>
          <a:noFill/>
          <a:ln w="38100" cap="flat" cmpd="sng" algn="ctr">
            <a:noFill/>
            <a:prstDash val="solid"/>
            <a:miter lim="800000"/>
          </a:ln>
          <a:effectLst/>
        </p:spPr>
        <p:txBody>
          <a:bodyPr lIns="121725" tIns="60862" rIns="121725" bIns="60862" rtlCol="0" anchor="ctr"/>
          <a:lstStyle/>
          <a:p>
            <a:pPr algn="ctr">
              <a:buClrTx/>
              <a:defRPr/>
            </a:pPr>
            <a:endParaRPr lang="vi-VN" sz="5300" b="1" kern="1200" dirty="0">
              <a:solidFill>
                <a:prstClr val="black"/>
              </a:solidFill>
              <a:latin typeface="Arial" pitchFamily="34" charset="0"/>
              <a:cs typeface="Arial" pitchFamily="34" charset="0"/>
            </a:endParaRPr>
          </a:p>
        </p:txBody>
      </p:sp>
      <p:sp>
        <p:nvSpPr>
          <p:cNvPr id="744" name="Rectangle 743"/>
          <p:cNvSpPr/>
          <p:nvPr/>
        </p:nvSpPr>
        <p:spPr>
          <a:xfrm>
            <a:off x="296481" y="609600"/>
            <a:ext cx="11430000" cy="4571070"/>
          </a:xfrm>
          <a:prstGeom prst="rect">
            <a:avLst/>
          </a:prstGeom>
          <a:ln/>
        </p:spPr>
        <p:style>
          <a:lnRef idx="2">
            <a:schemeClr val="accent2"/>
          </a:lnRef>
          <a:fillRef idx="1">
            <a:schemeClr val="lt1"/>
          </a:fillRef>
          <a:effectRef idx="0">
            <a:schemeClr val="accent2"/>
          </a:effectRef>
          <a:fontRef idx="minor">
            <a:schemeClr val="dk1"/>
          </a:fontRef>
        </p:style>
        <p:txBody>
          <a:bodyPr lIns="121725" tIns="60862" rIns="121725" bIns="60862" rtlCol="0" anchor="ctr"/>
          <a:lstStyle/>
          <a:p>
            <a:r>
              <a:rPr lang="en-US" sz="4800" dirty="0">
                <a:solidFill>
                  <a:srgbClr val="422C46"/>
                </a:solidFill>
                <a:latin typeface="Arial-Rounded" pitchFamily="34" charset="0"/>
                <a:ea typeface="Arial-Rounded" pitchFamily="34" charset="0"/>
                <a:cs typeface="Arial-Rounded" pitchFamily="34" charset="0"/>
              </a:rPr>
              <a:t>	</a:t>
            </a:r>
            <a:r>
              <a:rPr lang="en-GB" sz="4800" dirty="0" err="1" smtClean="0">
                <a:cs typeface="Times New Roman" panose="02020603050405020304" pitchFamily="18" charset="0"/>
              </a:rPr>
              <a:t>Bố</a:t>
            </a:r>
            <a:r>
              <a:rPr lang="en-GB" sz="4800" dirty="0" smtClean="0">
                <a:cs typeface="Times New Roman" panose="02020603050405020304" pitchFamily="18" charset="0"/>
              </a:rPr>
              <a:t> </a:t>
            </a:r>
            <a:r>
              <a:rPr lang="en-GB" sz="4800" dirty="0" err="1" smtClean="0">
                <a:cs typeface="Times New Roman" panose="02020603050405020304" pitchFamily="18" charset="0"/>
              </a:rPr>
              <a:t>đi</a:t>
            </a:r>
            <a:r>
              <a:rPr lang="en-GB" sz="4800" dirty="0" smtClean="0">
                <a:cs typeface="Times New Roman" panose="02020603050405020304" pitchFamily="18" charset="0"/>
              </a:rPr>
              <a:t> </a:t>
            </a:r>
            <a:r>
              <a:rPr lang="en-GB" sz="4800" dirty="0" err="1" smtClean="0">
                <a:cs typeface="Times New Roman" panose="02020603050405020304" pitchFamily="18" charset="0"/>
              </a:rPr>
              <a:t>bộ</a:t>
            </a:r>
            <a:r>
              <a:rPr lang="en-GB" sz="4800" dirty="0" smtClean="0">
                <a:cs typeface="Times New Roman" panose="02020603050405020304" pitchFamily="18" charset="0"/>
              </a:rPr>
              <a:t> </a:t>
            </a:r>
            <a:r>
              <a:rPr lang="en-GB" sz="4800" dirty="0" err="1" smtClean="0">
                <a:cs typeface="Times New Roman" panose="02020603050405020304" pitchFamily="18" charset="0"/>
              </a:rPr>
              <a:t>đội</a:t>
            </a:r>
            <a:r>
              <a:rPr lang="en-GB" sz="4800" dirty="0" smtClean="0">
                <a:cs typeface="Times New Roman" panose="02020603050405020304" pitchFamily="18" charset="0"/>
              </a:rPr>
              <a:t> </a:t>
            </a:r>
            <a:r>
              <a:rPr lang="en-GB" sz="4800" dirty="0" err="1" smtClean="0">
                <a:cs typeface="Times New Roman" panose="02020603050405020304" pitchFamily="18" charset="0"/>
              </a:rPr>
              <a:t>xa</a:t>
            </a:r>
            <a:r>
              <a:rPr lang="en-GB" sz="4800" dirty="0" smtClean="0">
                <a:cs typeface="Times New Roman" panose="02020603050405020304" pitchFamily="18" charset="0"/>
              </a:rPr>
              <a:t> </a:t>
            </a:r>
            <a:r>
              <a:rPr lang="en-GB" sz="4800" dirty="0" err="1" smtClean="0">
                <a:cs typeface="Times New Roman" panose="02020603050405020304" pitchFamily="18" charset="0"/>
              </a:rPr>
              <a:t>nhà</a:t>
            </a:r>
            <a:r>
              <a:rPr lang="en-GB" sz="4800" dirty="0" smtClean="0">
                <a:cs typeface="Times New Roman" panose="02020603050405020304" pitchFamily="18" charset="0"/>
              </a:rPr>
              <a:t>, Nam </a:t>
            </a:r>
            <a:r>
              <a:rPr lang="en-GB" sz="4800" dirty="0" err="1" smtClean="0">
                <a:cs typeface="Times New Roman" panose="02020603050405020304" pitchFamily="18" charset="0"/>
              </a:rPr>
              <a:t>gửi</a:t>
            </a:r>
            <a:r>
              <a:rPr lang="en-GB" sz="4800" dirty="0" smtClean="0">
                <a:cs typeface="Times New Roman" panose="02020603050405020304" pitchFamily="18" charset="0"/>
              </a:rPr>
              <a:t> </a:t>
            </a:r>
            <a:r>
              <a:rPr lang="en-GB" sz="4800" dirty="0" err="1" smtClean="0">
                <a:cs typeface="Times New Roman" panose="02020603050405020304" pitchFamily="18" charset="0"/>
              </a:rPr>
              <a:t>thư</a:t>
            </a:r>
            <a:r>
              <a:rPr lang="en-GB" sz="4800" dirty="0" smtClean="0">
                <a:cs typeface="Times New Roman" panose="02020603050405020304" pitchFamily="18" charset="0"/>
              </a:rPr>
              <a:t> </a:t>
            </a:r>
            <a:r>
              <a:rPr lang="en-GB" sz="4800" dirty="0" err="1" smtClean="0">
                <a:cs typeface="Times New Roman" panose="02020603050405020304" pitchFamily="18" charset="0"/>
              </a:rPr>
              <a:t>cho</a:t>
            </a:r>
            <a:r>
              <a:rPr lang="en-GB" sz="4800" dirty="0" smtClean="0">
                <a:cs typeface="Times New Roman" panose="02020603050405020304" pitchFamily="18" charset="0"/>
              </a:rPr>
              <a:t> </a:t>
            </a:r>
            <a:r>
              <a:rPr lang="en-GB" sz="4800" dirty="0" err="1" smtClean="0">
                <a:cs typeface="Times New Roman" panose="02020603050405020304" pitchFamily="18" charset="0"/>
              </a:rPr>
              <a:t>bố</a:t>
            </a:r>
            <a:r>
              <a:rPr lang="en-GB" sz="4800" dirty="0" smtClean="0">
                <a:cs typeface="Times New Roman" panose="02020603050405020304" pitchFamily="18" charset="0"/>
              </a:rPr>
              <a:t>. Nam </a:t>
            </a:r>
            <a:r>
              <a:rPr lang="en-GB" sz="4800" dirty="0" err="1" smtClean="0">
                <a:cs typeface="Times New Roman" panose="02020603050405020304" pitchFamily="18" charset="0"/>
              </a:rPr>
              <a:t>kể</a:t>
            </a:r>
            <a:r>
              <a:rPr lang="en-GB" sz="4800" dirty="0" smtClean="0">
                <a:cs typeface="Times New Roman" panose="02020603050405020304" pitchFamily="18" charset="0"/>
              </a:rPr>
              <a:t> </a:t>
            </a:r>
            <a:r>
              <a:rPr lang="en-GB" sz="4800" dirty="0" err="1" smtClean="0">
                <a:cs typeface="Times New Roman" panose="02020603050405020304" pitchFamily="18" charset="0"/>
              </a:rPr>
              <a:t>về</a:t>
            </a:r>
            <a:r>
              <a:rPr lang="en-GB" sz="4800" dirty="0" smtClean="0">
                <a:cs typeface="Times New Roman" panose="02020603050405020304" pitchFamily="18" charset="0"/>
              </a:rPr>
              <a:t> </a:t>
            </a:r>
            <a:r>
              <a:rPr lang="en-GB" sz="4800" dirty="0" err="1" smtClean="0">
                <a:cs typeface="Times New Roman" panose="02020603050405020304" pitchFamily="18" charset="0"/>
              </a:rPr>
              <a:t>bà</a:t>
            </a:r>
            <a:r>
              <a:rPr lang="en-GB" sz="4800" dirty="0" smtClean="0">
                <a:cs typeface="Times New Roman" panose="02020603050405020304" pitchFamily="18" charset="0"/>
              </a:rPr>
              <a:t>, </a:t>
            </a:r>
            <a:r>
              <a:rPr lang="en-GB" sz="4800" dirty="0" err="1" smtClean="0">
                <a:cs typeface="Times New Roman" panose="02020603050405020304" pitchFamily="18" charset="0"/>
              </a:rPr>
              <a:t>mẹ</a:t>
            </a:r>
            <a:r>
              <a:rPr lang="en-GB" sz="4800" dirty="0" smtClean="0">
                <a:cs typeface="Times New Roman" panose="02020603050405020304" pitchFamily="18" charset="0"/>
              </a:rPr>
              <a:t> </a:t>
            </a:r>
            <a:r>
              <a:rPr lang="en-GB" sz="4800" dirty="0" err="1" smtClean="0">
                <a:cs typeface="Times New Roman" panose="02020603050405020304" pitchFamily="18" charset="0"/>
              </a:rPr>
              <a:t>và</a:t>
            </a:r>
            <a:r>
              <a:rPr lang="en-GB" sz="4800" dirty="0" smtClean="0">
                <a:cs typeface="Times New Roman" panose="02020603050405020304" pitchFamily="18" charset="0"/>
              </a:rPr>
              <a:t> </a:t>
            </a:r>
            <a:r>
              <a:rPr lang="en-GB" sz="4800" dirty="0" err="1" smtClean="0">
                <a:cs typeface="Times New Roman" panose="02020603050405020304" pitchFamily="18" charset="0"/>
              </a:rPr>
              <a:t>Lan</a:t>
            </a:r>
            <a:r>
              <a:rPr lang="en-GB" sz="4800" dirty="0" smtClean="0">
                <a:cs typeface="Times New Roman" panose="02020603050405020304" pitchFamily="18" charset="0"/>
              </a:rPr>
              <a:t>. Nam </a:t>
            </a:r>
            <a:r>
              <a:rPr lang="en-GB" sz="4800" dirty="0" err="1" smtClean="0">
                <a:cs typeface="Times New Roman" panose="02020603050405020304" pitchFamily="18" charset="0"/>
              </a:rPr>
              <a:t>kể</a:t>
            </a:r>
            <a:r>
              <a:rPr lang="en-GB" sz="4800" dirty="0" smtClean="0">
                <a:cs typeface="Times New Roman" panose="02020603050405020304" pitchFamily="18" charset="0"/>
              </a:rPr>
              <a:t> </a:t>
            </a:r>
            <a:r>
              <a:rPr lang="en-GB" sz="4800" dirty="0" err="1" smtClean="0">
                <a:cs typeface="Times New Roman" panose="02020603050405020304" pitchFamily="18" charset="0"/>
              </a:rPr>
              <a:t>với</a:t>
            </a:r>
            <a:r>
              <a:rPr lang="en-GB" sz="4800" dirty="0" smtClean="0">
                <a:cs typeface="Times New Roman" panose="02020603050405020304" pitchFamily="18" charset="0"/>
              </a:rPr>
              <a:t> </a:t>
            </a:r>
            <a:r>
              <a:rPr lang="en-GB" sz="4800" dirty="0" err="1" smtClean="0">
                <a:cs typeface="Times New Roman" panose="02020603050405020304" pitchFamily="18" charset="0"/>
              </a:rPr>
              <a:t>bố</a:t>
            </a:r>
            <a:r>
              <a:rPr lang="en-GB" sz="4800" dirty="0" smtClean="0">
                <a:cs typeface="Times New Roman" panose="02020603050405020304" pitchFamily="18" charset="0"/>
              </a:rPr>
              <a:t>: “</a:t>
            </a:r>
            <a:r>
              <a:rPr lang="en-GB" sz="4800" dirty="0" err="1" smtClean="0">
                <a:cs typeface="Times New Roman" panose="02020603050405020304" pitchFamily="18" charset="0"/>
              </a:rPr>
              <a:t>Bà</a:t>
            </a:r>
            <a:r>
              <a:rPr lang="en-GB" sz="4800" dirty="0" smtClean="0">
                <a:cs typeface="Times New Roman" panose="02020603050405020304" pitchFamily="18" charset="0"/>
              </a:rPr>
              <a:t> </a:t>
            </a:r>
            <a:r>
              <a:rPr lang="en-GB" sz="4800" dirty="0" err="1" smtClean="0">
                <a:cs typeface="Times New Roman" panose="02020603050405020304" pitchFamily="18" charset="0"/>
              </a:rPr>
              <a:t>và</a:t>
            </a:r>
            <a:r>
              <a:rPr lang="en-GB" sz="4800" dirty="0" smtClean="0">
                <a:cs typeface="Times New Roman" panose="02020603050405020304" pitchFamily="18" charset="0"/>
              </a:rPr>
              <a:t> </a:t>
            </a:r>
            <a:r>
              <a:rPr lang="en-GB" sz="4800" dirty="0" err="1" smtClean="0">
                <a:cs typeface="Times New Roman" panose="02020603050405020304" pitchFamily="18" charset="0"/>
              </a:rPr>
              <a:t>mẹ</a:t>
            </a:r>
            <a:r>
              <a:rPr lang="en-GB" sz="4800" dirty="0" smtClean="0">
                <a:cs typeface="Times New Roman" panose="02020603050405020304" pitchFamily="18" charset="0"/>
              </a:rPr>
              <a:t> </a:t>
            </a:r>
            <a:r>
              <a:rPr lang="en-GB" sz="4800" dirty="0" err="1" smtClean="0">
                <a:cs typeface="Times New Roman" panose="02020603050405020304" pitchFamily="18" charset="0"/>
              </a:rPr>
              <a:t>nhớ</a:t>
            </a:r>
            <a:r>
              <a:rPr lang="en-GB" sz="4800" dirty="0" smtClean="0">
                <a:cs typeface="Times New Roman" panose="02020603050405020304" pitchFamily="18" charset="0"/>
              </a:rPr>
              <a:t> </a:t>
            </a:r>
            <a:r>
              <a:rPr lang="en-GB" sz="4800" dirty="0" err="1" smtClean="0">
                <a:cs typeface="Times New Roman" panose="02020603050405020304" pitchFamily="18" charset="0"/>
              </a:rPr>
              <a:t>bố</a:t>
            </a:r>
            <a:r>
              <a:rPr lang="en-GB" sz="4800" smtClean="0">
                <a:cs typeface="Times New Roman" panose="02020603050405020304" pitchFamily="18" charset="0"/>
              </a:rPr>
              <a:t>”. </a:t>
            </a:r>
            <a:r>
              <a:rPr lang="en-GB" sz="4800" dirty="0" err="1" smtClean="0">
                <a:cs typeface="Times New Roman" panose="02020603050405020304" pitchFamily="18" charset="0"/>
              </a:rPr>
              <a:t>Bé</a:t>
            </a:r>
            <a:r>
              <a:rPr lang="en-GB" sz="4800" dirty="0" smtClean="0">
                <a:cs typeface="Times New Roman" panose="02020603050405020304" pitchFamily="18" charset="0"/>
              </a:rPr>
              <a:t> </a:t>
            </a:r>
            <a:r>
              <a:rPr lang="en-GB" sz="4800" dirty="0" err="1" smtClean="0">
                <a:cs typeface="Times New Roman" panose="02020603050405020304" pitchFamily="18" charset="0"/>
              </a:rPr>
              <a:t>Lan</a:t>
            </a:r>
            <a:r>
              <a:rPr lang="en-GB" sz="4800" dirty="0" smtClean="0">
                <a:cs typeface="Times New Roman" panose="02020603050405020304" pitchFamily="18" charset="0"/>
              </a:rPr>
              <a:t> </a:t>
            </a:r>
            <a:r>
              <a:rPr lang="en-GB" sz="4800" dirty="0" err="1" smtClean="0">
                <a:cs typeface="Times New Roman" panose="02020603050405020304" pitchFamily="18" charset="0"/>
              </a:rPr>
              <a:t>đã</a:t>
            </a:r>
            <a:r>
              <a:rPr lang="en-GB" sz="4800" dirty="0" smtClean="0">
                <a:cs typeface="Times New Roman" panose="02020603050405020304" pitchFamily="18" charset="0"/>
              </a:rPr>
              <a:t> </a:t>
            </a:r>
            <a:r>
              <a:rPr lang="en-GB" sz="4800" dirty="0" err="1" smtClean="0">
                <a:cs typeface="Times New Roman" panose="02020603050405020304" pitchFamily="18" charset="0"/>
              </a:rPr>
              <a:t>đi</a:t>
            </a:r>
            <a:r>
              <a:rPr lang="en-GB" sz="4800" dirty="0" smtClean="0">
                <a:cs typeface="Times New Roman" panose="02020603050405020304" pitchFamily="18" charset="0"/>
              </a:rPr>
              <a:t> </a:t>
            </a:r>
            <a:r>
              <a:rPr lang="en-GB" sz="4800" dirty="0" err="1" smtClean="0">
                <a:cs typeface="Times New Roman" panose="02020603050405020304" pitchFamily="18" charset="0"/>
              </a:rPr>
              <a:t>nhà</a:t>
            </a:r>
            <a:r>
              <a:rPr lang="en-GB" sz="4800" dirty="0" smtClean="0">
                <a:cs typeface="Times New Roman" panose="02020603050405020304" pitchFamily="18" charset="0"/>
              </a:rPr>
              <a:t> </a:t>
            </a:r>
            <a:r>
              <a:rPr lang="en-GB" sz="4800" dirty="0" err="1" smtClean="0">
                <a:cs typeface="Times New Roman" panose="02020603050405020304" pitchFamily="18" charset="0"/>
              </a:rPr>
              <a:t>trẻ</a:t>
            </a:r>
            <a:r>
              <a:rPr lang="en-GB" sz="4800" dirty="0" smtClean="0">
                <a:cs typeface="Times New Roman" panose="02020603050405020304" pitchFamily="18" charset="0"/>
              </a:rPr>
              <a:t>, </a:t>
            </a:r>
            <a:r>
              <a:rPr lang="en-GB" sz="4800" dirty="0" err="1" smtClean="0">
                <a:cs typeface="Times New Roman" panose="02020603050405020304" pitchFamily="18" charset="0"/>
              </a:rPr>
              <a:t>bé</a:t>
            </a:r>
            <a:r>
              <a:rPr lang="en-GB" sz="4800" dirty="0" smtClean="0">
                <a:cs typeface="Times New Roman" panose="02020603050405020304" pitchFamily="18" charset="0"/>
              </a:rPr>
              <a:t> </a:t>
            </a:r>
            <a:r>
              <a:rPr lang="en-GB" sz="4800" dirty="0" err="1" smtClean="0">
                <a:cs typeface="Times New Roman" panose="02020603050405020304" pitchFamily="18" charset="0"/>
              </a:rPr>
              <a:t>nói</a:t>
            </a:r>
            <a:r>
              <a:rPr lang="en-GB" sz="4800" dirty="0" smtClean="0">
                <a:cs typeface="Times New Roman" panose="02020603050405020304" pitchFamily="18" charset="0"/>
              </a:rPr>
              <a:t> </a:t>
            </a:r>
            <a:r>
              <a:rPr lang="en-GB" sz="4800" dirty="0" err="1" smtClean="0">
                <a:cs typeface="Times New Roman" panose="02020603050405020304" pitchFamily="18" charset="0"/>
              </a:rPr>
              <a:t>giỏi</a:t>
            </a:r>
            <a:r>
              <a:rPr lang="en-GB" sz="4800" dirty="0" smtClean="0">
                <a:cs typeface="Times New Roman" panose="02020603050405020304" pitchFamily="18" charset="0"/>
              </a:rPr>
              <a:t> </a:t>
            </a:r>
            <a:r>
              <a:rPr lang="en-GB" sz="4800" dirty="0" err="1" smtClean="0">
                <a:cs typeface="Times New Roman" panose="02020603050405020304" pitchFamily="18" charset="0"/>
              </a:rPr>
              <a:t>rồi</a:t>
            </a:r>
            <a:r>
              <a:rPr lang="en-GB" sz="4800" dirty="0" smtClean="0">
                <a:cs typeface="Times New Roman" panose="02020603050405020304" pitchFamily="18" charset="0"/>
              </a:rPr>
              <a:t> </a:t>
            </a:r>
            <a:r>
              <a:rPr lang="en-GB" sz="4800" dirty="0" err="1" smtClean="0">
                <a:cs typeface="Times New Roman" panose="02020603050405020304" pitchFamily="18" charset="0"/>
              </a:rPr>
              <a:t>bố</a:t>
            </a:r>
            <a:r>
              <a:rPr lang="en-GB" sz="4800" dirty="0" smtClean="0">
                <a:cs typeface="Times New Roman" panose="02020603050405020304" pitchFamily="18" charset="0"/>
              </a:rPr>
              <a:t> ạ”.</a:t>
            </a:r>
            <a:endParaRPr lang="en-US" sz="4800" dirty="0">
              <a:cs typeface="Times New Roman" panose="02020603050405020304" pitchFamily="18" charset="0"/>
            </a:endParaRPr>
          </a:p>
        </p:txBody>
      </p:sp>
    </p:spTree>
    <p:extLst>
      <p:ext uri="{BB962C8B-B14F-4D97-AF65-F5344CB8AC3E}">
        <p14:creationId xmlns:p14="http://schemas.microsoft.com/office/powerpoint/2010/main" val="24524521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713898568"/>
              </p:ext>
            </p:extLst>
          </p:nvPr>
        </p:nvGraphicFramePr>
        <p:xfrm>
          <a:off x="229910"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TextBox 9"/>
          <p:cNvSpPr txBox="1"/>
          <p:nvPr/>
        </p:nvSpPr>
        <p:spPr>
          <a:xfrm>
            <a:off x="515800" y="1183168"/>
            <a:ext cx="9171053" cy="4539506"/>
          </a:xfrm>
          <a:prstGeom prst="rect">
            <a:avLst/>
          </a:prstGeom>
          <a:noFill/>
        </p:spPr>
        <p:txBody>
          <a:bodyPr wrap="square" lIns="121725" tIns="60862" rIns="121725" bIns="60862" rtlCol="0">
            <a:spAutoFit/>
          </a:bodyPr>
          <a:lstStyle/>
          <a:p>
            <a:r>
              <a:rPr lang="en-US" sz="28700">
                <a:solidFill>
                  <a:srgbClr val="FF0000"/>
                </a:solidFill>
                <a:latin typeface="HP001 4 hàng" pitchFamily="34" charset="0"/>
              </a:rPr>
              <a:t>sao</a:t>
            </a:r>
          </a:p>
        </p:txBody>
      </p:sp>
      <p:pic>
        <p:nvPicPr>
          <p:cNvPr id="15"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223419" y="-174498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pic>
        <p:nvPicPr>
          <p:cNvPr id="18"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077890" y="-152400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531040" y="-34290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950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7.04477E-6 -2.59259E-6 L 0.03016 -0.08217 L 0.05078 -0.15 L 0.06149 -0.19328 L 0.06645 -0.21203 L 0.0671 -0.22986 L 0.05953 -0.23981 L 0.05391 -0.23541 L 0.05143 -0.22546 L 0.05391 -0.21203 L 0.06201 -0.19537 L 0.08655 -0.15555 L 0.09908 -0.13426 L 0.10717 -0.11319 L 0.11213 -0.09537 L 0.11213 -0.07662 L 0.10965 -0.05555 L 0.10156 -0.02986 L 0.09216 -0.01203 L 0.07584 -2.59259E-6 C 0.07193 -2.59259E-6 0.06788 -2.59259E-6 0.06397 -2.59259E-6 L 0.05143 -0.00648 L 0.04386 -0.01435 L 0.03577 -0.0287 " pathEditMode="relative" ptsTypes="AAAAAAAAAAAAAAAAAAAfAAAA">
                                      <p:cBhvr>
                                        <p:cTn id="11" dur="8500" fill="hold"/>
                                        <p:tgtEl>
                                          <p:spTgt spid="17"/>
                                        </p:tgtEl>
                                        <p:attrNameLst>
                                          <p:attrName>ppt_x</p:attrName>
                                          <p:attrName>ppt_y</p:attrName>
                                        </p:attrNameLst>
                                      </p:cBhvr>
                                    </p:animMotion>
                                  </p:childTnLst>
                                </p:cTn>
                              </p:par>
                            </p:childTnLst>
                          </p:cTn>
                        </p:par>
                        <p:par>
                          <p:cTn id="12" fill="hold">
                            <p:stCondLst>
                              <p:cond delay="9000"/>
                            </p:stCondLst>
                            <p:childTnLst>
                              <p:par>
                                <p:cTn id="13" presetID="10" presetClass="exit" presetSubtype="0" fill="hold" nodeType="after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childTnLst>
                          </p:cTn>
                        </p:par>
                        <p:par>
                          <p:cTn id="16" fill="hold">
                            <p:stCondLst>
                              <p:cond delay="9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10000"/>
                            </p:stCondLst>
                            <p:childTnLst>
                              <p:par>
                                <p:cTn id="21" presetID="0" presetClass="path" presetSubtype="0" accel="50000" decel="50000" fill="hold" nodeType="afterEffect">
                                  <p:stCondLst>
                                    <p:cond delay="0"/>
                                  </p:stCondLst>
                                  <p:childTnLst>
                                    <p:animMotion origin="layout" path="M 2.61097E-7 -1.48148E-6 L -0.00679 -0.01296 L -0.01149 -0.01944 L -0.01828 -0.02407 L -0.02611 -0.02593 L -0.03395 -0.025 L -0.04178 -0.02037 L -0.04961 -0.01389 L -0.0564 -0.00278 L -0.06267 0.01018 L -0.06789 0.025 L -0.07207 0.04444 L -0.07363 0.06759 L -0.07311 0.08796 L -0.07155 0.10463 L -0.06789 0.12315 L -0.06267 0.13704 L -0.05745 0.15 L -0.05014 0.16018 L -0.04282 0.16574 L -0.03865 0.16944 L -0.02716 0.1713 L -0.01985 0.16852 L -0.01149 0.16204 L -0.00262 0.14815 L 0.00469 0.13241 L 0.00783 0.12222 L 0.01044 0.11111 L 0.01305 0.09074 L 0.01253 0.07315 L 0.01148 0.05185 L 0.00939 0.03333 L 0.00626 0.01944 L 0.00313 0.00833 L 2.61097E-7 -1.48148E-6 Z " pathEditMode="relative" ptsTypes="AAAAAAAAAAAAAAAAAAAAAAAAAAAAAAAAAAA">
                                      <p:cBhvr>
                                        <p:cTn id="22" dur="7000" fill="hold"/>
                                        <p:tgtEl>
                                          <p:spTgt spid="18"/>
                                        </p:tgtEl>
                                        <p:attrNameLst>
                                          <p:attrName>ppt_x</p:attrName>
                                          <p:attrName>ppt_y</p:attrName>
                                        </p:attrNameLst>
                                      </p:cBhvr>
                                    </p:animMotion>
                                  </p:childTnLst>
                                </p:cTn>
                              </p:par>
                            </p:childTnLst>
                          </p:cTn>
                        </p:par>
                        <p:par>
                          <p:cTn id="23" fill="hold">
                            <p:stCondLst>
                              <p:cond delay="17000"/>
                            </p:stCondLst>
                            <p:childTnLst>
                              <p:par>
                                <p:cTn id="24" presetID="10" presetClass="exit" presetSubtype="0" fill="hold" nodeType="afterEffect">
                                  <p:stCondLst>
                                    <p:cond delay="0"/>
                                  </p:stCondLst>
                                  <p:childTnLst>
                                    <p:animEffect transition="out" filter="fade">
                                      <p:cBhvr>
                                        <p:cTn id="25" dur="10"/>
                                        <p:tgtEl>
                                          <p:spTgt spid="18"/>
                                        </p:tgtEl>
                                      </p:cBhvr>
                                    </p:animEffect>
                                    <p:set>
                                      <p:cBhvr>
                                        <p:cTn id="26" dur="1" fill="hold">
                                          <p:stCondLst>
                                            <p:cond delay="9"/>
                                          </p:stCondLst>
                                        </p:cTn>
                                        <p:tgtEl>
                                          <p:spTgt spid="18"/>
                                        </p:tgtEl>
                                        <p:attrNameLst>
                                          <p:attrName>style.visibility</p:attrName>
                                        </p:attrNameLst>
                                      </p:cBhvr>
                                      <p:to>
                                        <p:strVal val="hidden"/>
                                      </p:to>
                                    </p:set>
                                  </p:childTnLst>
                                </p:cTn>
                              </p:par>
                            </p:childTnLst>
                          </p:cTn>
                        </p:par>
                        <p:par>
                          <p:cTn id="27" fill="hold">
                            <p:stCondLst>
                              <p:cond delay="17010"/>
                            </p:stCondLst>
                            <p:childTnLst>
                              <p:par>
                                <p:cTn id="28" presetID="10"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p:stCondLst>
                              <p:cond delay="17510"/>
                            </p:stCondLst>
                            <p:childTnLst>
                              <p:par>
                                <p:cTn id="32" presetID="0" presetClass="path" presetSubtype="0" accel="50000" decel="50000" fill="hold" nodeType="afterEffect">
                                  <p:stCondLst>
                                    <p:cond delay="0"/>
                                  </p:stCondLst>
                                  <p:childTnLst>
                                    <p:animMotion origin="layout" path="M -1.78021E-6 -7.40741E-7 L 0.00078 0.15972 L 0.00078 0.17847 L 0.00235 0.1882 L 0.00548 0.19861 L 0.00979 0.20278 L 0.01449 0.20486 L 0.02114 0.20486 L 0.02858 0.20209 L 0.03602 0.19097 L 0.0462 0.16875 L 0.05521 0.14167 L 0.06187 0.10903 L 0.065 0.07222 L 0.07087 0.04861 L 0.07909 0.03125 L 0.08771 0.01945 L 0.0971 0.01111 L 0.10807 0.00903 L 0.11864 0.01181 L 0.12725 0.01597 L 0.13469 0.025 L 0.12138 0.0125 L 0.11159 0.00972 L 0.09984 0.01042 L 0.0834 0.02361 L 0.07518 0.03959 L 0.06852 0.05625 L 0.06421 0.08195 L 0.06304 0.10625 L 0.06382 0.13056 L 0.06696 0.15209 L 0.07205 0.16875 L 0.07792 0.18334 L 0.08379 0.19306 L 0.09319 0.20139 L 0.10063 0.20695 L 0.11237 0.20764 L 0.12138 0.20278 L 0.13117 0.19584 L 0.14096 0.17986 L 0.14722 0.1625 L 0.15192 0.14097 L 0.15427 0.11806 L 0.15309 0.08611 L 0.14879 0.06389 L 0.14096 0.03959 L 0.13156 0.02014 " pathEditMode="relative" ptsTypes="AAAAAAAAAAAAAAAAAAAAAAAAAAAAAAAAAAAAAAAAAAAAAAAA">
                                      <p:cBhvr>
                                        <p:cTn id="33" dur="13000" fill="hold"/>
                                        <p:tgtEl>
                                          <p:spTgt spid="15"/>
                                        </p:tgtEl>
                                        <p:attrNameLst>
                                          <p:attrName>ppt_x</p:attrName>
                                          <p:attrName>ppt_y</p:attrName>
                                        </p:attrNameLst>
                                      </p:cBhvr>
                                    </p:animMotion>
                                  </p:childTnLst>
                                </p:cTn>
                              </p:par>
                            </p:childTnLst>
                          </p:cTn>
                        </p:par>
                        <p:par>
                          <p:cTn id="34" fill="hold">
                            <p:stCondLst>
                              <p:cond delay="30510"/>
                            </p:stCondLst>
                            <p:childTnLst>
                              <p:par>
                                <p:cTn id="35" presetID="2" presetClass="exit" presetSubtype="4" fill="hold" nodeType="afterEffect">
                                  <p:stCondLst>
                                    <p:cond delay="0"/>
                                  </p:stCondLst>
                                  <p:childTnLst>
                                    <p:anim calcmode="lin" valueType="num">
                                      <p:cBhvr additive="base">
                                        <p:cTn id="36" dur="500"/>
                                        <p:tgtEl>
                                          <p:spTgt spid="15"/>
                                        </p:tgtEl>
                                        <p:attrNameLst>
                                          <p:attrName>ppt_x</p:attrName>
                                        </p:attrNameLst>
                                      </p:cBhvr>
                                      <p:tavLst>
                                        <p:tav tm="0">
                                          <p:val>
                                            <p:strVal val="ppt_x"/>
                                          </p:val>
                                        </p:tav>
                                        <p:tav tm="100000">
                                          <p:val>
                                            <p:strVal val="ppt_x"/>
                                          </p:val>
                                        </p:tav>
                                      </p:tavLst>
                                    </p:anim>
                                    <p:anim calcmode="lin" valueType="num">
                                      <p:cBhvr additive="base">
                                        <p:cTn id="37" dur="500"/>
                                        <p:tgtEl>
                                          <p:spTgt spid="15"/>
                                        </p:tgtEl>
                                        <p:attrNameLst>
                                          <p:attrName>ppt_y</p:attrName>
                                        </p:attrNameLst>
                                      </p:cBhvr>
                                      <p:tavLst>
                                        <p:tav tm="0">
                                          <p:val>
                                            <p:strVal val="ppt_y"/>
                                          </p:val>
                                        </p:tav>
                                        <p:tav tm="100000">
                                          <p:val>
                                            <p:strVal val="1+ppt_h/2"/>
                                          </p:val>
                                        </p:tav>
                                      </p:tavLst>
                                    </p:anim>
                                    <p:set>
                                      <p:cBhvr>
                                        <p:cTn id="38" dur="1" fill="hold">
                                          <p:stCondLst>
                                            <p:cond delay="499"/>
                                          </p:stCondLst>
                                        </p:cTn>
                                        <p:tgtEl>
                                          <p:spTgt spid="1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8E6BEE-052B-4DA7-B018-1E361F2ACF5C}"/>
              </a:ext>
            </a:extLst>
          </p:cNvPr>
          <p:cNvPicPr>
            <a:picLocks noChangeAspect="1"/>
          </p:cNvPicPr>
          <p:nvPr/>
        </p:nvPicPr>
        <p:blipFill>
          <a:blip r:embed="rId2"/>
          <a:stretch>
            <a:fillRect/>
          </a:stretch>
        </p:blipFill>
        <p:spPr>
          <a:xfrm>
            <a:off x="0" y="1161332"/>
            <a:ext cx="12161838" cy="4786205"/>
          </a:xfrm>
          <a:prstGeom prst="rect">
            <a:avLst/>
          </a:prstGeom>
        </p:spPr>
      </p:pic>
      <p:sp>
        <p:nvSpPr>
          <p:cNvPr id="8" name="TextBox 7">
            <a:extLst>
              <a:ext uri="{FF2B5EF4-FFF2-40B4-BE49-F238E27FC236}">
                <a16:creationId xmlns:a16="http://schemas.microsoft.com/office/drawing/2014/main" id="{256F3CBA-E5EE-44B0-A8E9-DC4DB788C951}"/>
              </a:ext>
            </a:extLst>
          </p:cNvPr>
          <p:cNvSpPr txBox="1"/>
          <p:nvPr/>
        </p:nvSpPr>
        <p:spPr>
          <a:xfrm>
            <a:off x="746919" y="1870110"/>
            <a:ext cx="12639587" cy="3800538"/>
          </a:xfrm>
          <a:prstGeom prst="rect">
            <a:avLst/>
          </a:prstGeom>
          <a:noFill/>
        </p:spPr>
        <p:txBody>
          <a:bodyPr wrap="square" lIns="121424" tIns="60711" rIns="121424" bIns="60711" rtlCol="0">
            <a:spAutoFit/>
          </a:bodyPr>
          <a:lstStyle/>
          <a:p>
            <a:pPr>
              <a:defRPr/>
            </a:pPr>
            <a:r>
              <a:rPr lang="en-US" sz="23900">
                <a:solidFill>
                  <a:srgbClr val="FFFF00"/>
                </a:solidFill>
                <a:latin typeface="HP001 4 hàng" panose="020B0603050302020204" pitchFamily="34" charset="0"/>
              </a:rPr>
              <a:t>ngôi sao </a:t>
            </a:r>
            <a:endParaRPr lang="en-US" sz="23900" dirty="0">
              <a:solidFill>
                <a:srgbClr val="FFFF00"/>
              </a:solidFill>
              <a:latin typeface="HP001 4 hàng" panose="020B0603050302020204" pitchFamily="34" charset="0"/>
            </a:endParaRPr>
          </a:p>
        </p:txBody>
      </p:sp>
      <p:cxnSp>
        <p:nvCxnSpPr>
          <p:cNvPr id="9" name="Straight Connector 8">
            <a:extLst>
              <a:ext uri="{FF2B5EF4-FFF2-40B4-BE49-F238E27FC236}">
                <a16:creationId xmlns:a16="http://schemas.microsoft.com/office/drawing/2014/main" id="{1D7B7C7A-8F00-4EDC-A1FB-27EBC5A92196}"/>
              </a:ext>
            </a:extLst>
          </p:cNvPr>
          <p:cNvCxnSpPr>
            <a:cxnSpLocks/>
          </p:cNvCxnSpPr>
          <p:nvPr/>
        </p:nvCxnSpPr>
        <p:spPr>
          <a:xfrm>
            <a:off x="-243681" y="2971800"/>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024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989942074"/>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809228" y="1689844"/>
            <a:ext cx="6852047" cy="4539506"/>
          </a:xfrm>
          <a:prstGeom prst="rect">
            <a:avLst/>
          </a:prstGeom>
          <a:noFill/>
        </p:spPr>
        <p:txBody>
          <a:bodyPr wrap="square" lIns="121725" tIns="60862" rIns="121725" bIns="60862" rtlCol="0">
            <a:spAutoFit/>
          </a:bodyPr>
          <a:lstStyle/>
          <a:p>
            <a:pPr algn="ctr"/>
            <a:r>
              <a:rPr lang="el-GR" sz="28700">
                <a:solidFill>
                  <a:srgbClr val="FF0000"/>
                </a:solidFill>
                <a:latin typeface="HP001 4 hàng" pitchFamily="34" charset="0"/>
              </a:rPr>
              <a:t> χ</a:t>
            </a:r>
            <a:r>
              <a:rPr lang="en-US" sz="28700">
                <a:solidFill>
                  <a:srgbClr val="FF0000"/>
                </a:solidFill>
                <a:latin typeface="HP001 4 hàng" pitchFamily="34" charset="0"/>
              </a:rPr>
              <a:t>Ęo </a:t>
            </a:r>
          </a:p>
        </p:txBody>
      </p:sp>
      <p:pic>
        <p:nvPicPr>
          <p:cNvPr id="12"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331369" y="-174625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1213643" y="-504544"/>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190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1.42783E-6 1.48148E-6 L 0.01488 -0.04861 L 0.03211 -0.11389 L 0.05247 -0.17361 L 0.07596 -0.26111 L 0.08457 -0.30556 L 0.09005 -0.34699 L 0.09005 -0.38333 L 0.0877 -0.40556 L 0.08144 -0.42222 L 0.07517 -0.42778 L 0.06813 -0.42639 L 0.05951 -0.42083 L 0.04855 -0.39445 L 0.04229 -0.37361 L 0.0368 -0.34028 L 0.03445 -0.29861 L 0.03367 -0.08333 L 0.03445 -0.02222 L 0.03759 0.03055 L 0.04542 0.06805 L 0.0556 0.0875 L 0.0603 0.09444 L 0.07596 0.09722 L 0.09397 0.08472 L 0.1065 0.05555 L 0.11433 0.02639 L 0.11824 -0.01528 L 0.11824 -0.06528 L 0.11446 -0.08519 L 0.11041 -0.09722 L 0.10637 -0.10417 L 0.10141 -0.10695 L 0.09645 -0.10417 L 0.09227 -0.09352 L 0.09005 -0.07361 L 0.09319 -0.04028 L 0.1018 -0.01111 L 0.11276 0.00417 L 0.12608 0.01667 L 0.1433 0.02083 L 0.16366 0.01667 L 0.18246 0.00833 L 0.19812 -0.00695 L 0.20908 -0.02222 L 0.21378 -0.04583 L 0.21456 -0.07361 L 0.20987 -0.09583 L 0.19969 -0.10556 L 0.18402 -0.10278 L 0.16836 -0.08889 L 0.15662 -0.06806 L 0.14957 -0.04722 L 0.14409 -0.0125 L 0.14252 0.01667 L 0.14957 0.05139 L 0.15896 0.07222 L 0.16366 0.08472 L 0.17698 0.09583 L 0.18637 0.09861 L 0.20125 0.09444 L 0.21613 0.07778 L 0.23023 0.05694 L 0.24276 0.025 L 0.25059 -0.00833 L 0.25059 -0.02778 L 0.25528 -0.05556 L 0.26625 -0.08195 L 0.28113 -0.09722 L 0.29366 -0.10139 L 0.30501 -0.10139 L 0.31558 -0.09167 L 0.3195 -0.08611 L 0.30397 -0.10139 L 0.28974 -0.10139 L 0.27643 -0.09167 L 0.26925 -0.08426 L 0.26468 -0.07778 L 0.25698 -0.05972 L 0.25307 -0.03982 L 0.25294 -0.0375 L 0.25059 -0.0125 L 0.25059 0.01389 L 0.25294 0.03194 L 0.25842 0.05417 L 0.26625 0.07083 L 0.27643 0.0875 L 0.29209 0.09444 L 0.30384 0.09167 L 0.31871 0.08194 L 0.33281 0.05694 L 0.33986 0.02917 L 0.34221 1.48148E-6 L 0.33986 -0.02778 L 0.33594 -0.05 L 0.32889 -0.06945 L 0.32498 -0.07917 L 0.31402 -0.09306 " pathEditMode="relative" rAng="0" ptsTypes="AAAAAAAAAAAAAAAAAAAAAAAAAAAAAAAAAAAAAAAAAAAAAAAAAAAAAAAAAAAAAAAAAAAAAAAAAAAAAAAAAAAAAAAAAAAAAAAAAA">
                                      <p:cBhvr>
                                        <p:cTn id="11" dur="20000" fill="hold"/>
                                        <p:tgtEl>
                                          <p:spTgt spid="17"/>
                                        </p:tgtEl>
                                        <p:attrNameLst>
                                          <p:attrName>ppt_x</p:attrName>
                                          <p:attrName>ppt_y</p:attrName>
                                        </p:attrNameLst>
                                      </p:cBhvr>
                                      <p:rCtr x="17110" y="-16458"/>
                                    </p:animMotion>
                                  </p:childTnLst>
                                </p:cTn>
                              </p:par>
                            </p:childTnLst>
                          </p:cTn>
                        </p:par>
                        <p:par>
                          <p:cTn id="12" fill="hold">
                            <p:stCondLst>
                              <p:cond delay="20500"/>
                            </p:stCondLst>
                            <p:childTnLst>
                              <p:par>
                                <p:cTn id="13" presetID="10" presetClass="exit" presetSubtype="0" fill="hold" nodeType="after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childTnLst>
                          </p:cTn>
                        </p:par>
                        <p:par>
                          <p:cTn id="16" fill="hold">
                            <p:stCondLst>
                              <p:cond delay="210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1500"/>
                            </p:stCondLst>
                            <p:childTnLst>
                              <p:par>
                                <p:cTn id="21" presetID="0" presetClass="path" presetSubtype="0" accel="50000" decel="50000" fill="hold" nodeType="afterEffect">
                                  <p:stCondLst>
                                    <p:cond delay="0"/>
                                  </p:stCondLst>
                                  <p:childTnLst>
                                    <p:animMotion origin="layout" path="M 2.45431E-6 1.48148E-6 L 0.02716 0.04815 " pathEditMode="relative" ptsTypes="AA">
                                      <p:cBhvr>
                                        <p:cTn id="22" dur="2000" fill="hold"/>
                                        <p:tgtEl>
                                          <p:spTgt spid="12"/>
                                        </p:tgtEl>
                                        <p:attrNameLst>
                                          <p:attrName>ppt_x</p:attrName>
                                          <p:attrName>ppt_y</p:attrName>
                                        </p:attrNameLst>
                                      </p:cBhvr>
                                    </p:animMotion>
                                  </p:childTnLst>
                                </p:cTn>
                              </p:par>
                            </p:childTnLst>
                          </p:cTn>
                        </p:par>
                        <p:par>
                          <p:cTn id="23" fill="hold">
                            <p:stCondLst>
                              <p:cond delay="23500"/>
                            </p:stCondLst>
                            <p:childTnLst>
                              <p:par>
                                <p:cTn id="24" presetID="10" presetClass="exit" presetSubtype="0" fill="hold" nodeType="after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8E6BEE-052B-4DA7-B018-1E361F2ACF5C}"/>
              </a:ext>
            </a:extLst>
          </p:cNvPr>
          <p:cNvPicPr>
            <a:picLocks noChangeAspect="1"/>
          </p:cNvPicPr>
          <p:nvPr/>
        </p:nvPicPr>
        <p:blipFill>
          <a:blip r:embed="rId2"/>
          <a:stretch>
            <a:fillRect/>
          </a:stretch>
        </p:blipFill>
        <p:spPr>
          <a:xfrm>
            <a:off x="0" y="1161332"/>
            <a:ext cx="12161838" cy="4786205"/>
          </a:xfrm>
          <a:prstGeom prst="rect">
            <a:avLst/>
          </a:prstGeom>
        </p:spPr>
      </p:pic>
      <p:sp>
        <p:nvSpPr>
          <p:cNvPr id="8" name="TextBox 7">
            <a:extLst>
              <a:ext uri="{FF2B5EF4-FFF2-40B4-BE49-F238E27FC236}">
                <a16:creationId xmlns:a16="http://schemas.microsoft.com/office/drawing/2014/main" id="{256F3CBA-E5EE-44B0-A8E9-DC4DB788C951}"/>
              </a:ext>
            </a:extLst>
          </p:cNvPr>
          <p:cNvSpPr txBox="1"/>
          <p:nvPr/>
        </p:nvSpPr>
        <p:spPr>
          <a:xfrm>
            <a:off x="2042319" y="1876252"/>
            <a:ext cx="8839200" cy="3800538"/>
          </a:xfrm>
          <a:prstGeom prst="rect">
            <a:avLst/>
          </a:prstGeom>
          <a:noFill/>
        </p:spPr>
        <p:txBody>
          <a:bodyPr wrap="square" lIns="121424" tIns="60711" rIns="121424" bIns="60711" rtlCol="0">
            <a:spAutoFit/>
          </a:bodyPr>
          <a:lstStyle/>
          <a:p>
            <a:pPr>
              <a:defRPr/>
            </a:pPr>
            <a:r>
              <a:rPr lang="en-US" sz="23900">
                <a:solidFill>
                  <a:srgbClr val="FFFF00"/>
                </a:solidFill>
                <a:latin typeface="HP001 4 hàng" panose="020B0603050302020204" pitchFamily="34" charset="0"/>
              </a:rPr>
              <a:t>ao </a:t>
            </a:r>
            <a:endParaRPr lang="en-US" sz="23900" dirty="0">
              <a:solidFill>
                <a:srgbClr val="FFFF00"/>
              </a:solidFill>
              <a:latin typeface="HP001 4 hàng" panose="020B0603050302020204" pitchFamily="34" charset="0"/>
            </a:endParaRPr>
          </a:p>
        </p:txBody>
      </p:sp>
      <p:cxnSp>
        <p:nvCxnSpPr>
          <p:cNvPr id="9" name="Straight Connector 8">
            <a:extLst>
              <a:ext uri="{FF2B5EF4-FFF2-40B4-BE49-F238E27FC236}">
                <a16:creationId xmlns:a16="http://schemas.microsoft.com/office/drawing/2014/main" id="{1D7B7C7A-8F00-4EDC-A1FB-27EBC5A92196}"/>
              </a:ext>
            </a:extLst>
          </p:cNvPr>
          <p:cNvCxnSpPr>
            <a:cxnSpLocks/>
          </p:cNvCxnSpPr>
          <p:nvPr/>
        </p:nvCxnSpPr>
        <p:spPr>
          <a:xfrm>
            <a:off x="-243681" y="2971800"/>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F028FCF-0272-41A7-B1DD-E3733721185F}"/>
              </a:ext>
            </a:extLst>
          </p:cNvPr>
          <p:cNvSpPr txBox="1"/>
          <p:nvPr/>
        </p:nvSpPr>
        <p:spPr>
          <a:xfrm>
            <a:off x="5699919" y="1843122"/>
            <a:ext cx="4038600" cy="3800538"/>
          </a:xfrm>
          <a:prstGeom prst="rect">
            <a:avLst/>
          </a:prstGeom>
          <a:noFill/>
        </p:spPr>
        <p:txBody>
          <a:bodyPr wrap="square" lIns="121424" tIns="60711" rIns="121424" bIns="60711" rtlCol="0">
            <a:spAutoFit/>
          </a:bodyPr>
          <a:lstStyle/>
          <a:p>
            <a:pPr>
              <a:defRPr/>
            </a:pPr>
            <a:r>
              <a:rPr lang="el-GR" sz="23900">
                <a:solidFill>
                  <a:srgbClr val="FFFF00"/>
                </a:solidFill>
                <a:latin typeface="HP001 4 hàng" panose="020B0603050302020204" pitchFamily="34" charset="0"/>
              </a:rPr>
              <a:t>χ</a:t>
            </a:r>
            <a:r>
              <a:rPr lang="en-US" sz="23900">
                <a:solidFill>
                  <a:srgbClr val="FFFF00"/>
                </a:solidFill>
                <a:latin typeface="HP001 4 hàng" panose="020B0603050302020204" pitchFamily="34" charset="0"/>
              </a:rPr>
              <a:t>Ęo </a:t>
            </a:r>
            <a:endParaRPr lang="en-US" sz="23900"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1224404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417" t="33333" r="29136" b="25000"/>
          <a:stretch/>
        </p:blipFill>
        <p:spPr bwMode="auto">
          <a:xfrm>
            <a:off x="1432719" y="1295400"/>
            <a:ext cx="9874910" cy="509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a:extLst>
              <a:ext uri="{FF2B5EF4-FFF2-40B4-BE49-F238E27FC236}">
                <a16:creationId xmlns:a16="http://schemas.microsoft.com/office/drawing/2014/main" id="{759DE82B-C24E-4F26-AF64-07FEDFAAB49A}"/>
              </a:ext>
            </a:extLst>
          </p:cNvPr>
          <p:cNvGrpSpPr/>
          <p:nvPr/>
        </p:nvGrpSpPr>
        <p:grpSpPr>
          <a:xfrm>
            <a:off x="215396" y="203422"/>
            <a:ext cx="3382243" cy="941185"/>
            <a:chOff x="63500" y="1429216"/>
            <a:chExt cx="2542972" cy="705889"/>
          </a:xfrm>
        </p:grpSpPr>
        <p:sp>
          <p:nvSpPr>
            <p:cNvPr id="4" name="Rounded Rectangle 12">
              <a:extLst>
                <a:ext uri="{FF2B5EF4-FFF2-40B4-BE49-F238E27FC236}">
                  <a16:creationId xmlns:a16="http://schemas.microsoft.com/office/drawing/2014/main" id="{995F74B6-52C2-4343-A8A6-827B78422681}"/>
                </a:ext>
              </a:extLst>
            </p:cNvPr>
            <p:cNvSpPr/>
            <p:nvPr/>
          </p:nvSpPr>
          <p:spPr>
            <a:xfrm>
              <a:off x="384357" y="1429216"/>
              <a:ext cx="222211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5" name="Oval 4">
              <a:extLst>
                <a:ext uri="{FF2B5EF4-FFF2-40B4-BE49-F238E27FC236}">
                  <a16:creationId xmlns:a16="http://schemas.microsoft.com/office/drawing/2014/main" id="{1E11A17C-766E-4378-A27E-19B6B072EF78}"/>
                </a:ext>
              </a:extLst>
            </p:cNvPr>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5</a:t>
              </a:r>
            </a:p>
          </p:txBody>
        </p:sp>
      </p:grpSp>
    </p:spTree>
    <p:extLst>
      <p:ext uri="{BB962C8B-B14F-4D97-AF65-F5344CB8AC3E}">
        <p14:creationId xmlns:p14="http://schemas.microsoft.com/office/powerpoint/2010/main" val="3285949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4055" b="64108"/>
          <a:stretch/>
        </p:blipFill>
        <p:spPr>
          <a:xfrm>
            <a:off x="1407704" y="-438982"/>
            <a:ext cx="8976067" cy="4837861"/>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5" name="Title 1"/>
          <p:cNvSpPr txBox="1">
            <a:spLocks/>
          </p:cNvSpPr>
          <p:nvPr/>
        </p:nvSpPr>
        <p:spPr>
          <a:xfrm>
            <a:off x="213116" y="4436897"/>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atin typeface="Arial-Rounded" pitchFamily="34" charset="0"/>
                <a:ea typeface="Arial-Rounded" pitchFamily="34" charset="0"/>
                <a:cs typeface="Arial-Rounded" pitchFamily="34" charset="0"/>
              </a:rPr>
              <a:t>	Trên cây cao, đàn chào mào bay đi, bay lại. Mấy chú sáo đen vui ca véo von. Còn chim ri vẫn chăm chỉ. Chú tha rơm khô về khéo léo làm tổ.</a:t>
            </a:r>
          </a:p>
        </p:txBody>
      </p:sp>
      <p:cxnSp>
        <p:nvCxnSpPr>
          <p:cNvPr id="32" name="Straight Connector 31"/>
          <p:cNvCxnSpPr/>
          <p:nvPr/>
        </p:nvCxnSpPr>
        <p:spPr>
          <a:xfrm>
            <a:off x="3413919" y="5212388"/>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7985919" y="5212388"/>
            <a:ext cx="96948"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147476" y="4247640"/>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1</a:t>
            </a:r>
          </a:p>
        </p:txBody>
      </p:sp>
      <p:sp>
        <p:nvSpPr>
          <p:cNvPr id="13" name="Oval 12"/>
          <p:cNvSpPr/>
          <p:nvPr/>
        </p:nvSpPr>
        <p:spPr>
          <a:xfrm>
            <a:off x="192464" y="4833874"/>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2</a:t>
            </a:r>
          </a:p>
        </p:txBody>
      </p:sp>
      <p:cxnSp>
        <p:nvCxnSpPr>
          <p:cNvPr id="14" name="Straight Connector 13"/>
          <p:cNvCxnSpPr/>
          <p:nvPr/>
        </p:nvCxnSpPr>
        <p:spPr>
          <a:xfrm flipH="1">
            <a:off x="11856635" y="4603351"/>
            <a:ext cx="10664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2562162" y="5839707"/>
            <a:ext cx="88135" cy="6122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7956090" y="5023131"/>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3</a:t>
            </a:r>
          </a:p>
        </p:txBody>
      </p:sp>
      <p:cxnSp>
        <p:nvCxnSpPr>
          <p:cNvPr id="19" name="Straight Connector 18"/>
          <p:cNvCxnSpPr/>
          <p:nvPr/>
        </p:nvCxnSpPr>
        <p:spPr>
          <a:xfrm flipH="1">
            <a:off x="11110119" y="5796574"/>
            <a:ext cx="141942" cy="6122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2562162" y="5683865"/>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4</a:t>
            </a:r>
          </a:p>
        </p:txBody>
      </p:sp>
      <p:cxnSp>
        <p:nvCxnSpPr>
          <p:cNvPr id="18" name="Straight Connector 17"/>
          <p:cNvCxnSpPr>
            <a:endCxn id="16" idx="2"/>
          </p:cNvCxnSpPr>
          <p:nvPr/>
        </p:nvCxnSpPr>
        <p:spPr>
          <a:xfrm>
            <a:off x="5661819" y="5212388"/>
            <a:ext cx="22942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417546" y="5763452"/>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970754" y="5769016"/>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332075" y="6441690"/>
            <a:ext cx="20121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224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09831" y="1492044"/>
            <a:ext cx="2347784"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cao</a:t>
            </a:r>
          </a:p>
        </p:txBody>
      </p:sp>
      <p:sp>
        <p:nvSpPr>
          <p:cNvPr id="3" name="Title 1"/>
          <p:cNvSpPr txBox="1">
            <a:spLocks/>
          </p:cNvSpPr>
          <p:nvPr/>
        </p:nvSpPr>
        <p:spPr>
          <a:xfrm>
            <a:off x="395415" y="3625644"/>
            <a:ext cx="541020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chào mào</a:t>
            </a:r>
          </a:p>
        </p:txBody>
      </p:sp>
      <p:sp>
        <p:nvSpPr>
          <p:cNvPr id="5" name="Title 1"/>
          <p:cNvSpPr txBox="1">
            <a:spLocks/>
          </p:cNvSpPr>
          <p:nvPr/>
        </p:nvSpPr>
        <p:spPr>
          <a:xfrm>
            <a:off x="3482918" y="1524569"/>
            <a:ext cx="2322697"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sáo</a:t>
            </a:r>
          </a:p>
        </p:txBody>
      </p:sp>
      <p:sp>
        <p:nvSpPr>
          <p:cNvPr id="6" name="Title 1"/>
          <p:cNvSpPr txBox="1">
            <a:spLocks/>
          </p:cNvSpPr>
          <p:nvPr/>
        </p:nvSpPr>
        <p:spPr>
          <a:xfrm>
            <a:off x="6339015" y="3609008"/>
            <a:ext cx="541020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khéo léo</a:t>
            </a:r>
          </a:p>
        </p:txBody>
      </p:sp>
      <p:sp>
        <p:nvSpPr>
          <p:cNvPr id="7" name="Title 1"/>
          <p:cNvSpPr txBox="1">
            <a:spLocks/>
          </p:cNvSpPr>
          <p:nvPr/>
        </p:nvSpPr>
        <p:spPr>
          <a:xfrm>
            <a:off x="6339015" y="1525139"/>
            <a:ext cx="541020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véo von</a:t>
            </a:r>
          </a:p>
        </p:txBody>
      </p:sp>
    </p:spTree>
    <p:extLst>
      <p:ext uri="{BB962C8B-B14F-4D97-AF65-F5344CB8AC3E}">
        <p14:creationId xmlns:p14="http://schemas.microsoft.com/office/powerpoint/2010/main" val="331054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06608C-9691-4E58-9E4E-D5EB4207DE01}"/>
              </a:ext>
            </a:extLst>
          </p:cNvPr>
          <p:cNvSpPr>
            <a:spLocks noGrp="1"/>
          </p:cNvSpPr>
          <p:nvPr>
            <p:ph type="title"/>
          </p:nvPr>
        </p:nvSpPr>
        <p:spPr/>
        <p:txBody>
          <a:bodyPr/>
          <a:lstStyle/>
          <a:p>
            <a:endParaRPr lang="en-US"/>
          </a:p>
        </p:txBody>
      </p:sp>
      <p:sp>
        <p:nvSpPr>
          <p:cNvPr id="4" name="Title 1">
            <a:extLst>
              <a:ext uri="{FF2B5EF4-FFF2-40B4-BE49-F238E27FC236}">
                <a16:creationId xmlns:a16="http://schemas.microsoft.com/office/drawing/2014/main" id="{6C04E4CD-E988-4F3D-9F31-3921993F3266}"/>
              </a:ext>
            </a:extLst>
          </p:cNvPr>
          <p:cNvSpPr txBox="1">
            <a:spLocks/>
          </p:cNvSpPr>
          <p:nvPr/>
        </p:nvSpPr>
        <p:spPr>
          <a:xfrm>
            <a:off x="655439" y="990600"/>
            <a:ext cx="10850960" cy="4191000"/>
          </a:xfrm>
          <a:prstGeom prst="rect">
            <a:avLst/>
          </a:prstGeom>
          <a:solidFill>
            <a:schemeClr val="bg1">
              <a:lumMod val="9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600" dirty="0">
                <a:solidFill>
                  <a:srgbClr val="002060"/>
                </a:solidFill>
                <a:latin typeface="Arial-Rounded" pitchFamily="34" charset="0"/>
                <a:ea typeface="Arial-Rounded" pitchFamily="34" charset="0"/>
                <a:cs typeface="Arial-Rounded" pitchFamily="34" charset="0"/>
              </a:rPr>
              <a:t>	</a:t>
            </a:r>
            <a:r>
              <a:rPr lang="en-US" sz="4800" dirty="0" err="1">
                <a:solidFill>
                  <a:srgbClr val="00B050"/>
                </a:solidFill>
                <a:latin typeface="Arial-Rounded" pitchFamily="34" charset="0"/>
                <a:ea typeface="Arial-Rounded" pitchFamily="34" charset="0"/>
                <a:cs typeface="Arial-Rounded" pitchFamily="34" charset="0"/>
              </a:rPr>
              <a:t>Trên</a:t>
            </a:r>
            <a:r>
              <a:rPr lang="en-US" sz="4800" dirty="0">
                <a:solidFill>
                  <a:srgbClr val="00B050"/>
                </a:solidFill>
                <a:latin typeface="Arial-Rounded" pitchFamily="34" charset="0"/>
                <a:ea typeface="Arial-Rounded" pitchFamily="34" charset="0"/>
                <a:cs typeface="Arial-Rounded" pitchFamily="34" charset="0"/>
              </a:rPr>
              <a:t> </a:t>
            </a:r>
            <a:r>
              <a:rPr lang="en-US" sz="4800" dirty="0" err="1">
                <a:solidFill>
                  <a:srgbClr val="00B050"/>
                </a:solidFill>
                <a:latin typeface="Arial-Rounded" pitchFamily="34" charset="0"/>
                <a:ea typeface="Arial-Rounded" pitchFamily="34" charset="0"/>
                <a:cs typeface="Arial-Rounded" pitchFamily="34" charset="0"/>
              </a:rPr>
              <a:t>cây</a:t>
            </a:r>
            <a:r>
              <a:rPr lang="en-US" sz="4800" dirty="0">
                <a:solidFill>
                  <a:srgbClr val="00B050"/>
                </a:solidFill>
                <a:latin typeface="Arial-Rounded" pitchFamily="34" charset="0"/>
                <a:ea typeface="Arial-Rounded" pitchFamily="34" charset="0"/>
                <a:cs typeface="Arial-Rounded" pitchFamily="34" charset="0"/>
              </a:rPr>
              <a:t> </a:t>
            </a:r>
            <a:r>
              <a:rPr lang="en-US" sz="4800" dirty="0" err="1">
                <a:solidFill>
                  <a:srgbClr val="00B050"/>
                </a:solidFill>
                <a:latin typeface="Arial-Rounded" pitchFamily="34" charset="0"/>
                <a:ea typeface="Arial-Rounded" pitchFamily="34" charset="0"/>
                <a:cs typeface="Arial-Rounded" pitchFamily="34" charset="0"/>
              </a:rPr>
              <a:t>cao</a:t>
            </a:r>
            <a:r>
              <a:rPr lang="en-US" sz="4800" dirty="0">
                <a:solidFill>
                  <a:srgbClr val="00B050"/>
                </a:solidFill>
                <a:latin typeface="Arial-Rounded" pitchFamily="34" charset="0"/>
                <a:ea typeface="Arial-Rounded" pitchFamily="34" charset="0"/>
                <a:cs typeface="Arial-Rounded" pitchFamily="34" charset="0"/>
              </a:rPr>
              <a:t>, </a:t>
            </a:r>
            <a:r>
              <a:rPr lang="en-US" sz="4800" dirty="0" err="1">
                <a:solidFill>
                  <a:srgbClr val="00B050"/>
                </a:solidFill>
                <a:latin typeface="Arial-Rounded" pitchFamily="34" charset="0"/>
                <a:ea typeface="Arial-Rounded" pitchFamily="34" charset="0"/>
                <a:cs typeface="Arial-Rounded" pitchFamily="34" charset="0"/>
              </a:rPr>
              <a:t>đàn</a:t>
            </a:r>
            <a:r>
              <a:rPr lang="en-US" sz="4800" dirty="0">
                <a:solidFill>
                  <a:srgbClr val="00B050"/>
                </a:solidFill>
                <a:latin typeface="Arial-Rounded" pitchFamily="34" charset="0"/>
                <a:ea typeface="Arial-Rounded" pitchFamily="34" charset="0"/>
                <a:cs typeface="Arial-Rounded" pitchFamily="34" charset="0"/>
              </a:rPr>
              <a:t> </a:t>
            </a:r>
            <a:r>
              <a:rPr lang="en-US" sz="4800" dirty="0" err="1">
                <a:solidFill>
                  <a:srgbClr val="00B050"/>
                </a:solidFill>
                <a:latin typeface="Arial-Rounded" pitchFamily="34" charset="0"/>
                <a:ea typeface="Arial-Rounded" pitchFamily="34" charset="0"/>
                <a:cs typeface="Arial-Rounded" pitchFamily="34" charset="0"/>
              </a:rPr>
              <a:t>chào</a:t>
            </a:r>
            <a:r>
              <a:rPr lang="en-US" sz="4800" dirty="0">
                <a:solidFill>
                  <a:srgbClr val="00B050"/>
                </a:solidFill>
                <a:latin typeface="Arial-Rounded" pitchFamily="34" charset="0"/>
                <a:ea typeface="Arial-Rounded" pitchFamily="34" charset="0"/>
                <a:cs typeface="Arial-Rounded" pitchFamily="34" charset="0"/>
              </a:rPr>
              <a:t> </a:t>
            </a:r>
            <a:r>
              <a:rPr lang="en-US" sz="4800" dirty="0" err="1">
                <a:solidFill>
                  <a:srgbClr val="00B050"/>
                </a:solidFill>
                <a:latin typeface="Arial-Rounded" pitchFamily="34" charset="0"/>
                <a:ea typeface="Arial-Rounded" pitchFamily="34" charset="0"/>
                <a:cs typeface="Arial-Rounded" pitchFamily="34" charset="0"/>
              </a:rPr>
              <a:t>mào</a:t>
            </a:r>
            <a:r>
              <a:rPr lang="en-US" sz="4800" dirty="0">
                <a:solidFill>
                  <a:srgbClr val="00B050"/>
                </a:solidFill>
                <a:latin typeface="Arial-Rounded" pitchFamily="34" charset="0"/>
                <a:ea typeface="Arial-Rounded" pitchFamily="34" charset="0"/>
                <a:cs typeface="Arial-Rounded" pitchFamily="34" charset="0"/>
              </a:rPr>
              <a:t> bay </a:t>
            </a:r>
            <a:r>
              <a:rPr lang="en-US" sz="4800" dirty="0" err="1">
                <a:solidFill>
                  <a:srgbClr val="00B050"/>
                </a:solidFill>
                <a:latin typeface="Arial-Rounded" pitchFamily="34" charset="0"/>
                <a:ea typeface="Arial-Rounded" pitchFamily="34" charset="0"/>
                <a:cs typeface="Arial-Rounded" pitchFamily="34" charset="0"/>
              </a:rPr>
              <a:t>đi</a:t>
            </a:r>
            <a:r>
              <a:rPr lang="en-US" sz="4800" dirty="0">
                <a:solidFill>
                  <a:srgbClr val="00B050"/>
                </a:solidFill>
                <a:latin typeface="Arial-Rounded" pitchFamily="34" charset="0"/>
                <a:ea typeface="Arial-Rounded" pitchFamily="34" charset="0"/>
                <a:cs typeface="Arial-Rounded" pitchFamily="34" charset="0"/>
              </a:rPr>
              <a:t>, bay </a:t>
            </a:r>
            <a:r>
              <a:rPr lang="en-US" sz="4800" dirty="0" err="1">
                <a:solidFill>
                  <a:srgbClr val="00B050"/>
                </a:solidFill>
                <a:latin typeface="Arial-Rounded" pitchFamily="34" charset="0"/>
                <a:ea typeface="Arial-Rounded" pitchFamily="34" charset="0"/>
                <a:cs typeface="Arial-Rounded" pitchFamily="34" charset="0"/>
              </a:rPr>
              <a:t>lại</a:t>
            </a:r>
            <a:r>
              <a:rPr lang="en-US" sz="4800" dirty="0">
                <a:solidFill>
                  <a:srgbClr val="00B050"/>
                </a:solidFill>
                <a:latin typeface="Arial-Rounded" pitchFamily="34" charset="0"/>
                <a:ea typeface="Arial-Rounded" pitchFamily="34" charset="0"/>
                <a:cs typeface="Arial-Rounded" pitchFamily="34" charset="0"/>
              </a:rPr>
              <a:t>. </a:t>
            </a:r>
            <a:r>
              <a:rPr lang="en-US" sz="4800" dirty="0" err="1">
                <a:solidFill>
                  <a:schemeClr val="accent3"/>
                </a:solidFill>
                <a:latin typeface="Arial-Rounded" pitchFamily="34" charset="0"/>
                <a:ea typeface="Arial-Rounded" pitchFamily="34" charset="0"/>
                <a:cs typeface="Arial-Rounded" pitchFamily="34" charset="0"/>
              </a:rPr>
              <a:t>Mấy</a:t>
            </a:r>
            <a:r>
              <a:rPr lang="en-US" sz="4800" dirty="0">
                <a:solidFill>
                  <a:schemeClr val="accent3"/>
                </a:solidFill>
                <a:latin typeface="Arial-Rounded" pitchFamily="34" charset="0"/>
                <a:ea typeface="Arial-Rounded" pitchFamily="34" charset="0"/>
                <a:cs typeface="Arial-Rounded" pitchFamily="34" charset="0"/>
              </a:rPr>
              <a:t> </a:t>
            </a:r>
            <a:r>
              <a:rPr lang="en-US" sz="4800" dirty="0" err="1">
                <a:solidFill>
                  <a:schemeClr val="accent3"/>
                </a:solidFill>
                <a:latin typeface="Arial-Rounded" pitchFamily="34" charset="0"/>
                <a:ea typeface="Arial-Rounded" pitchFamily="34" charset="0"/>
                <a:cs typeface="Arial-Rounded" pitchFamily="34" charset="0"/>
              </a:rPr>
              <a:t>chú</a:t>
            </a:r>
            <a:r>
              <a:rPr lang="en-US" sz="4800" dirty="0">
                <a:solidFill>
                  <a:schemeClr val="accent3"/>
                </a:solidFill>
                <a:latin typeface="Arial-Rounded" pitchFamily="34" charset="0"/>
                <a:ea typeface="Arial-Rounded" pitchFamily="34" charset="0"/>
                <a:cs typeface="Arial-Rounded" pitchFamily="34" charset="0"/>
              </a:rPr>
              <a:t> </a:t>
            </a:r>
            <a:r>
              <a:rPr lang="en-US" sz="4800" dirty="0" err="1">
                <a:solidFill>
                  <a:schemeClr val="accent3"/>
                </a:solidFill>
                <a:latin typeface="Arial-Rounded" pitchFamily="34" charset="0"/>
                <a:ea typeface="Arial-Rounded" pitchFamily="34" charset="0"/>
                <a:cs typeface="Arial-Rounded" pitchFamily="34" charset="0"/>
              </a:rPr>
              <a:t>sáo</a:t>
            </a:r>
            <a:r>
              <a:rPr lang="en-US" sz="4800" dirty="0">
                <a:solidFill>
                  <a:schemeClr val="accent3"/>
                </a:solidFill>
                <a:latin typeface="Arial-Rounded" pitchFamily="34" charset="0"/>
                <a:ea typeface="Arial-Rounded" pitchFamily="34" charset="0"/>
                <a:cs typeface="Arial-Rounded" pitchFamily="34" charset="0"/>
              </a:rPr>
              <a:t> </a:t>
            </a:r>
            <a:r>
              <a:rPr lang="en-US" sz="4800" dirty="0" err="1">
                <a:solidFill>
                  <a:schemeClr val="accent3"/>
                </a:solidFill>
                <a:latin typeface="Arial-Rounded" pitchFamily="34" charset="0"/>
                <a:ea typeface="Arial-Rounded" pitchFamily="34" charset="0"/>
                <a:cs typeface="Arial-Rounded" pitchFamily="34" charset="0"/>
              </a:rPr>
              <a:t>đen</a:t>
            </a:r>
            <a:r>
              <a:rPr lang="en-US" sz="4800" dirty="0">
                <a:solidFill>
                  <a:schemeClr val="accent3"/>
                </a:solidFill>
                <a:latin typeface="Arial-Rounded" pitchFamily="34" charset="0"/>
                <a:ea typeface="Arial-Rounded" pitchFamily="34" charset="0"/>
                <a:cs typeface="Arial-Rounded" pitchFamily="34" charset="0"/>
              </a:rPr>
              <a:t> </a:t>
            </a:r>
            <a:r>
              <a:rPr lang="en-US" sz="4800" dirty="0" err="1">
                <a:solidFill>
                  <a:schemeClr val="accent3"/>
                </a:solidFill>
                <a:latin typeface="Arial-Rounded" pitchFamily="34" charset="0"/>
                <a:ea typeface="Arial-Rounded" pitchFamily="34" charset="0"/>
                <a:cs typeface="Arial-Rounded" pitchFamily="34" charset="0"/>
              </a:rPr>
              <a:t>vui</a:t>
            </a:r>
            <a:r>
              <a:rPr lang="en-US" sz="4800" dirty="0">
                <a:solidFill>
                  <a:schemeClr val="accent3"/>
                </a:solidFill>
                <a:latin typeface="Arial-Rounded" pitchFamily="34" charset="0"/>
                <a:ea typeface="Arial-Rounded" pitchFamily="34" charset="0"/>
                <a:cs typeface="Arial-Rounded" pitchFamily="34" charset="0"/>
              </a:rPr>
              <a:t> </a:t>
            </a:r>
            <a:r>
              <a:rPr lang="en-US" sz="4800" dirty="0" err="1">
                <a:solidFill>
                  <a:schemeClr val="accent3"/>
                </a:solidFill>
                <a:latin typeface="Arial-Rounded" pitchFamily="34" charset="0"/>
                <a:ea typeface="Arial-Rounded" pitchFamily="34" charset="0"/>
                <a:cs typeface="Arial-Rounded" pitchFamily="34" charset="0"/>
              </a:rPr>
              <a:t>ca</a:t>
            </a:r>
            <a:r>
              <a:rPr lang="en-US" sz="4800" dirty="0">
                <a:solidFill>
                  <a:schemeClr val="accent3"/>
                </a:solidFill>
                <a:latin typeface="Arial-Rounded" pitchFamily="34" charset="0"/>
                <a:ea typeface="Arial-Rounded" pitchFamily="34" charset="0"/>
                <a:cs typeface="Arial-Rounded" pitchFamily="34" charset="0"/>
              </a:rPr>
              <a:t> </a:t>
            </a:r>
            <a:r>
              <a:rPr lang="en-US" sz="4800" dirty="0" err="1">
                <a:solidFill>
                  <a:schemeClr val="accent3"/>
                </a:solidFill>
                <a:latin typeface="Arial-Rounded" pitchFamily="34" charset="0"/>
                <a:ea typeface="Arial-Rounded" pitchFamily="34" charset="0"/>
                <a:cs typeface="Arial-Rounded" pitchFamily="34" charset="0"/>
              </a:rPr>
              <a:t>véo</a:t>
            </a:r>
            <a:r>
              <a:rPr lang="en-US" sz="4800" dirty="0">
                <a:solidFill>
                  <a:schemeClr val="accent3"/>
                </a:solidFill>
                <a:latin typeface="Arial-Rounded" pitchFamily="34" charset="0"/>
                <a:ea typeface="Arial-Rounded" pitchFamily="34" charset="0"/>
                <a:cs typeface="Arial-Rounded" pitchFamily="34" charset="0"/>
              </a:rPr>
              <a:t> von. </a:t>
            </a:r>
            <a:r>
              <a:rPr lang="en-US" sz="4800" dirty="0" err="1">
                <a:solidFill>
                  <a:srgbClr val="0070C0"/>
                </a:solidFill>
                <a:latin typeface="Arial-Rounded" pitchFamily="34" charset="0"/>
                <a:ea typeface="Arial-Rounded" pitchFamily="34" charset="0"/>
                <a:cs typeface="Arial-Rounded" pitchFamily="34" charset="0"/>
              </a:rPr>
              <a:t>Còn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chim</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ri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vẫn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chăm</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chỉ</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Chú</a:t>
            </a:r>
            <a:r>
              <a:rPr lang="en-US" sz="4800" dirty="0">
                <a:solidFill>
                  <a:srgbClr val="FFC00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tha</a:t>
            </a:r>
            <a:r>
              <a:rPr lang="en-US" sz="4800" dirty="0">
                <a:solidFill>
                  <a:srgbClr val="FFC000"/>
                </a:solidFill>
                <a:latin typeface="Arial-Rounded" pitchFamily="34" charset="0"/>
                <a:ea typeface="Arial-Rounded" pitchFamily="34" charset="0"/>
                <a:cs typeface="Arial-Rounded" pitchFamily="34" charset="0"/>
              </a:rPr>
              <a:t> </a:t>
            </a:r>
            <a:r>
              <a:rPr lang="en-US" sz="4800" dirty="0" err="1" smtClean="0">
                <a:solidFill>
                  <a:srgbClr val="FFC000"/>
                </a:solidFill>
                <a:latin typeface="Arial-Rounded" pitchFamily="34" charset="0"/>
                <a:ea typeface="Arial-Rounded" pitchFamily="34" charset="0"/>
                <a:cs typeface="Arial-Rounded" pitchFamily="34" charset="0"/>
              </a:rPr>
              <a:t>rơm</a:t>
            </a:r>
            <a:r>
              <a:rPr lang="en-US" sz="4800" dirty="0" smtClean="0">
                <a:solidFill>
                  <a:srgbClr val="FFC00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khô</a:t>
            </a:r>
            <a:r>
              <a:rPr lang="en-US" sz="4800" dirty="0">
                <a:solidFill>
                  <a:srgbClr val="FFC00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về</a:t>
            </a:r>
            <a:r>
              <a:rPr lang="en-US" sz="4800" dirty="0">
                <a:solidFill>
                  <a:srgbClr val="FFC00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khéo</a:t>
            </a:r>
            <a:r>
              <a:rPr lang="en-US" sz="4800" dirty="0">
                <a:solidFill>
                  <a:srgbClr val="FFC00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léo</a:t>
            </a:r>
            <a:r>
              <a:rPr lang="en-US" sz="4800" dirty="0">
                <a:solidFill>
                  <a:srgbClr val="FFC00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làm</a:t>
            </a:r>
            <a:r>
              <a:rPr lang="en-US" sz="4800" dirty="0">
                <a:solidFill>
                  <a:srgbClr val="FFC000"/>
                </a:solidFill>
                <a:latin typeface="Arial-Rounded" pitchFamily="34" charset="0"/>
                <a:ea typeface="Arial-Rounded" pitchFamily="34" charset="0"/>
                <a:cs typeface="Arial-Rounded" pitchFamily="34" charset="0"/>
              </a:rPr>
              <a:t> </a:t>
            </a:r>
            <a:r>
              <a:rPr lang="en-US" sz="4800" dirty="0" err="1">
                <a:solidFill>
                  <a:srgbClr val="FFC000"/>
                </a:solidFill>
                <a:latin typeface="Arial-Rounded" pitchFamily="34" charset="0"/>
                <a:ea typeface="Arial-Rounded" pitchFamily="34" charset="0"/>
                <a:cs typeface="Arial-Rounded" pitchFamily="34" charset="0"/>
              </a:rPr>
              <a:t>tổ</a:t>
            </a:r>
            <a:r>
              <a:rPr lang="en-US" sz="4800" dirty="0">
                <a:solidFill>
                  <a:srgbClr val="FFC000"/>
                </a:solidFill>
                <a:latin typeface="Arial-Rounded" pitchFamily="34" charset="0"/>
                <a:ea typeface="Arial-Rounded" pitchFamily="34" charset="0"/>
                <a:cs typeface="Arial-Rounded" pitchFamily="34" charset="0"/>
              </a:rPr>
              <a:t>.</a:t>
            </a:r>
            <a:endParaRPr lang="en-US" dirty="0">
              <a:solidFill>
                <a:srgbClr val="FFC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96377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198367" y="14122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latin typeface="Arial-Rounded" pitchFamily="34" charset="0"/>
                <a:ea typeface="Arial-Rounded" pitchFamily="34" charset="0"/>
                <a:cs typeface="Arial-Rounded" pitchFamily="34" charset="0"/>
              </a:rPr>
              <a:t>	Trên cây cao, đàn chào mào bay đi, bay lại. Mấy chú sáo đen vui ca véo von. Còn chim ri vẫn chăm chỉ. Chú tha rơm khô về khéo léo làm tổ.</a:t>
            </a:r>
          </a:p>
        </p:txBody>
      </p:sp>
      <p:sp>
        <p:nvSpPr>
          <p:cNvPr id="46" name="Rounded Rectangle 45"/>
          <p:cNvSpPr/>
          <p:nvPr/>
        </p:nvSpPr>
        <p:spPr>
          <a:xfrm>
            <a:off x="418491" y="5401253"/>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Những loài chim nào xuất hiện trong bài?</a:t>
            </a:r>
          </a:p>
        </p:txBody>
      </p:sp>
      <p:cxnSp>
        <p:nvCxnSpPr>
          <p:cNvPr id="47" name="Straight Connector 46"/>
          <p:cNvCxnSpPr/>
          <p:nvPr/>
        </p:nvCxnSpPr>
        <p:spPr>
          <a:xfrm>
            <a:off x="6614319" y="1691640"/>
            <a:ext cx="29109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776119" y="2496834"/>
            <a:ext cx="2438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72347" y="3200400"/>
            <a:ext cx="17633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39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47"/>
                                        </p:tgtEl>
                                      </p:cBhvr>
                                    </p:animEffect>
                                    <p:set>
                                      <p:cBhvr>
                                        <p:cTn id="27" dur="1" fill="hold">
                                          <p:stCondLst>
                                            <p:cond delay="499"/>
                                          </p:stCondLst>
                                        </p:cTn>
                                        <p:tgtEl>
                                          <p:spTgt spid="47"/>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14"/>
                                        </p:tgtEl>
                                      </p:cBhvr>
                                    </p:animEffect>
                                    <p:set>
                                      <p:cBhvr>
                                        <p:cTn id="33"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ào mào – Wikipedia tiếng Việ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9" y="675278"/>
            <a:ext cx="3286351" cy="4929526"/>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199437" y="5648193"/>
            <a:ext cx="4077913"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a:solidFill>
                  <a:srgbClr val="002060"/>
                </a:solidFill>
                <a:latin typeface="Arial-Rounded" pitchFamily="34" charset="0"/>
                <a:ea typeface="Arial-Rounded" pitchFamily="34" charset="0"/>
                <a:cs typeface="Arial-Rounded" pitchFamily="34" charset="0"/>
              </a:rPr>
              <a:t>Chim chào mào</a:t>
            </a:r>
          </a:p>
        </p:txBody>
      </p:sp>
      <p:pic>
        <p:nvPicPr>
          <p:cNvPr id="1028" name="Picture 4" descr="Tiếng Chim Sáo Đen Hót Chuẩn Hay - YouTube"/>
          <p:cNvPicPr>
            <a:picLocks noChangeAspect="1" noChangeArrowheads="1"/>
          </p:cNvPicPr>
          <p:nvPr/>
        </p:nvPicPr>
        <p:blipFill rotWithShape="1">
          <a:blip r:embed="rId3">
            <a:extLst>
              <a:ext uri="{28A0092B-C50C-407E-A947-70E740481C1C}">
                <a14:useLocalDpi xmlns:a14="http://schemas.microsoft.com/office/drawing/2010/main" val="0"/>
              </a:ext>
            </a:extLst>
          </a:blip>
          <a:srcRect l="29180" t="-387" r="30495" b="387"/>
          <a:stretch/>
        </p:blipFill>
        <p:spPr bwMode="auto">
          <a:xfrm>
            <a:off x="3868659" y="685800"/>
            <a:ext cx="3526391" cy="491900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4083923" y="5648193"/>
            <a:ext cx="3063796"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a:solidFill>
                  <a:srgbClr val="002060"/>
                </a:solidFill>
                <a:latin typeface="Arial-Rounded" pitchFamily="34" charset="0"/>
                <a:ea typeface="Arial-Rounded" pitchFamily="34" charset="0"/>
                <a:cs typeface="Arial-Rounded" pitchFamily="34" charset="0"/>
              </a:rPr>
              <a:t>Chim sáo</a:t>
            </a:r>
          </a:p>
        </p:txBody>
      </p:sp>
      <p:pic>
        <p:nvPicPr>
          <p:cNvPr id="1030" name="Picture 6" descr="Chim Ri Đen trên đồng lúa – Mèn đét ơi!"/>
          <p:cNvPicPr>
            <a:picLocks noChangeAspect="1" noChangeArrowheads="1"/>
          </p:cNvPicPr>
          <p:nvPr/>
        </p:nvPicPr>
        <p:blipFill rotWithShape="1">
          <a:blip r:embed="rId4">
            <a:extLst>
              <a:ext uri="{28A0092B-C50C-407E-A947-70E740481C1C}">
                <a14:useLocalDpi xmlns:a14="http://schemas.microsoft.com/office/drawing/2010/main" val="0"/>
              </a:ext>
            </a:extLst>
          </a:blip>
          <a:srcRect l="8308" r="26218"/>
          <a:stretch/>
        </p:blipFill>
        <p:spPr bwMode="auto">
          <a:xfrm>
            <a:off x="7690162" y="737676"/>
            <a:ext cx="4258157" cy="487765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8287342" y="5648193"/>
            <a:ext cx="3063796"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a:solidFill>
                  <a:srgbClr val="002060"/>
                </a:solidFill>
                <a:latin typeface="Arial-Rounded" pitchFamily="34" charset="0"/>
                <a:ea typeface="Arial-Rounded" pitchFamily="34" charset="0"/>
                <a:cs typeface="Arial-Rounded" pitchFamily="34" charset="0"/>
              </a:rPr>
              <a:t>Chim ri</a:t>
            </a:r>
          </a:p>
        </p:txBody>
      </p:sp>
    </p:spTree>
    <p:extLst>
      <p:ext uri="{BB962C8B-B14F-4D97-AF65-F5344CB8AC3E}">
        <p14:creationId xmlns:p14="http://schemas.microsoft.com/office/powerpoint/2010/main" val="388094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2"/>
            <a:ext cx="12161838" cy="3022600"/>
          </a:xfrm>
          <a:prstGeom prst="rect">
            <a:avLst/>
          </a:prstGeom>
          <a:solidFill>
            <a:srgbClr val="0086EA"/>
          </a:solidFill>
          <a:effectLst>
            <a:glow rad="50800">
              <a:schemeClr val="accent5">
                <a:satMod val="175000"/>
                <a:alpha val="18000"/>
              </a:schemeClr>
            </a:glow>
          </a:effectLst>
        </p:spPr>
        <p:txBody>
          <a:bodyPr vert="horz" lIns="91267" tIns="45634" rIns="91267" bIns="45634"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6"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4" y="1254921"/>
            <a:ext cx="8330789"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5" y="4205200"/>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5"/>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4"/>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075363" y="3207927"/>
            <a:ext cx="4495800" cy="830997"/>
          </a:xfrm>
          <a:prstGeom prst="rect">
            <a:avLst/>
          </a:prstGeom>
          <a:noFill/>
        </p:spPr>
        <p:txBody>
          <a:bodyPr wrap="square" rtlCol="0">
            <a:spAutoFit/>
          </a:bodyPr>
          <a:lstStyle/>
          <a:p>
            <a:r>
              <a:rPr lang="en-US" sz="4800" dirty="0" smtClean="0"/>
              <a:t>TRANG 96, 97</a:t>
            </a:r>
            <a:endParaRPr lang="en-US" sz="4800" dirty="0"/>
          </a:p>
        </p:txBody>
      </p:sp>
    </p:spTree>
    <p:extLst>
      <p:ext uri="{BB962C8B-B14F-4D97-AF65-F5344CB8AC3E}">
        <p14:creationId xmlns:p14="http://schemas.microsoft.com/office/powerpoint/2010/main" val="39185243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198367" y="14122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latin typeface="Arial-Rounded" pitchFamily="34" charset="0"/>
                <a:ea typeface="Arial-Rounded" pitchFamily="34" charset="0"/>
                <a:cs typeface="Arial-Rounded" pitchFamily="34" charset="0"/>
              </a:rPr>
              <a:t>	Trên cây cao, đàn chào mào bay đi, bay lại. Mấy chú sáo đen vui ca véo von. Còn chim ri vẫn chăm chỉ. Chú tha rơm khô về khéo léo làm tổ.</a:t>
            </a:r>
          </a:p>
        </p:txBody>
      </p:sp>
      <p:sp>
        <p:nvSpPr>
          <p:cNvPr id="12" name="Rounded Rectangle 11"/>
          <p:cNvSpPr/>
          <p:nvPr/>
        </p:nvSpPr>
        <p:spPr>
          <a:xfrm>
            <a:off x="381326" y="5151531"/>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Đàn chào mào làm gì?</a:t>
            </a:r>
          </a:p>
        </p:txBody>
      </p:sp>
      <p:cxnSp>
        <p:nvCxnSpPr>
          <p:cNvPr id="17" name="Straight Connector 16"/>
          <p:cNvCxnSpPr/>
          <p:nvPr/>
        </p:nvCxnSpPr>
        <p:spPr>
          <a:xfrm>
            <a:off x="5471327" y="1752600"/>
            <a:ext cx="61875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50767" y="2476610"/>
            <a:ext cx="19201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381326" y="5166360"/>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Mấy chú sáo đen làm gì?</a:t>
            </a:r>
          </a:p>
        </p:txBody>
      </p:sp>
      <p:cxnSp>
        <p:nvCxnSpPr>
          <p:cNvPr id="20" name="Straight Connector 19"/>
          <p:cNvCxnSpPr/>
          <p:nvPr/>
        </p:nvCxnSpPr>
        <p:spPr>
          <a:xfrm>
            <a:off x="2846763" y="2501750"/>
            <a:ext cx="88864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98367" y="3200400"/>
            <a:ext cx="11124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381326" y="5158946"/>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Chim ri làm gì?</a:t>
            </a:r>
          </a:p>
        </p:txBody>
      </p:sp>
      <p:cxnSp>
        <p:nvCxnSpPr>
          <p:cNvPr id="25" name="Straight Connector 24"/>
          <p:cNvCxnSpPr/>
          <p:nvPr/>
        </p:nvCxnSpPr>
        <p:spPr>
          <a:xfrm>
            <a:off x="10839640" y="3200400"/>
            <a:ext cx="89361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07796" y="4038600"/>
            <a:ext cx="744952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381326" y="5181189"/>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Em thích nhất chú chim nào? Vì sao?</a:t>
            </a:r>
          </a:p>
        </p:txBody>
      </p:sp>
    </p:spTree>
    <p:extLst>
      <p:ext uri="{BB962C8B-B14F-4D97-AF65-F5344CB8AC3E}">
        <p14:creationId xmlns:p14="http://schemas.microsoft.com/office/powerpoint/2010/main" val="395669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0"/>
                                        </p:tgtEl>
                                      </p:cBhvr>
                                    </p:animEffect>
                                    <p:set>
                                      <p:cBhvr>
                                        <p:cTn id="41" dur="1" fill="hold">
                                          <p:stCondLst>
                                            <p:cond delay="499"/>
                                          </p:stCondLst>
                                        </p:cTn>
                                        <p:tgtEl>
                                          <p:spTgt spid="20"/>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2"/>
                                        </p:tgtEl>
                                      </p:cBhvr>
                                    </p:animEffect>
                                    <p:set>
                                      <p:cBhvr>
                                        <p:cTn id="44" dur="1" fill="hold">
                                          <p:stCondLst>
                                            <p:cond delay="499"/>
                                          </p:stCondLst>
                                        </p:cTn>
                                        <p:tgtEl>
                                          <p:spTgt spid="2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25"/>
                                        </p:tgtEl>
                                      </p:cBhvr>
                                    </p:animEffect>
                                    <p:set>
                                      <p:cBhvr>
                                        <p:cTn id="62" dur="1" fill="hold">
                                          <p:stCondLst>
                                            <p:cond delay="499"/>
                                          </p:stCondLst>
                                        </p:cTn>
                                        <p:tgtEl>
                                          <p:spTgt spid="25"/>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7"/>
                                        </p:tgtEl>
                                      </p:cBhvr>
                                    </p:animEffect>
                                    <p:set>
                                      <p:cBhvr>
                                        <p:cTn id="65" dur="1" fill="hold">
                                          <p:stCondLst>
                                            <p:cond delay="499"/>
                                          </p:stCondLst>
                                        </p:cTn>
                                        <p:tgtEl>
                                          <p:spTgt spid="27"/>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P spid="24" grpId="0" animBg="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1448033" y="770153"/>
            <a:ext cx="92202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Em chăm chỉ</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974" t="56157" r="-3113" b="-283"/>
          <a:stretch/>
        </p:blipFill>
        <p:spPr>
          <a:xfrm>
            <a:off x="2423319" y="1752600"/>
            <a:ext cx="7722906" cy="4854677"/>
          </a:xfrm>
          <a:prstGeom prst="rect">
            <a:avLst/>
          </a:prstGeom>
        </p:spPr>
      </p:pic>
    </p:spTree>
    <p:extLst>
      <p:ext uri="{BB962C8B-B14F-4D97-AF65-F5344CB8AC3E}">
        <p14:creationId xmlns:p14="http://schemas.microsoft.com/office/powerpoint/2010/main" val="1176252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7119" y="1826549"/>
            <a:ext cx="7400440" cy="282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687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0D3100-204A-435F-92FF-DCC7544DC10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27674" t="12758" r="29535" b="12760"/>
          <a:stretch/>
        </p:blipFill>
        <p:spPr>
          <a:xfrm>
            <a:off x="518319" y="1371600"/>
            <a:ext cx="3505200" cy="4114800"/>
          </a:xfrm>
          <a:prstGeom prst="rect">
            <a:avLst/>
          </a:prstGeom>
        </p:spPr>
      </p:pic>
      <p:sp>
        <p:nvSpPr>
          <p:cNvPr id="5" name="TextBox 4">
            <a:extLst>
              <a:ext uri="{FF2B5EF4-FFF2-40B4-BE49-F238E27FC236}">
                <a16:creationId xmlns:a16="http://schemas.microsoft.com/office/drawing/2014/main" id="{D109AB93-5B6B-4F58-A51D-749BF9FA3CC3}"/>
              </a:ext>
            </a:extLst>
          </p:cNvPr>
          <p:cNvSpPr txBox="1"/>
          <p:nvPr/>
        </p:nvSpPr>
        <p:spPr>
          <a:xfrm>
            <a:off x="4491605" y="1066800"/>
            <a:ext cx="7147719" cy="1107996"/>
          </a:xfrm>
          <a:prstGeom prst="rect">
            <a:avLst/>
          </a:prstGeom>
          <a:noFill/>
        </p:spPr>
        <p:txBody>
          <a:bodyPr wrap="square" rtlCol="0">
            <a:spAutoFit/>
          </a:bodyPr>
          <a:lstStyle/>
          <a:p>
            <a:r>
              <a:rPr lang="en-US" sz="6600">
                <a:solidFill>
                  <a:srgbClr val="FFC000"/>
                </a:solidFill>
                <a:latin typeface="Arial-Rounded" panose="020B0500000000000000" pitchFamily="34" charset="0"/>
                <a:ea typeface="Arial-Rounded" panose="020B0500000000000000" pitchFamily="34" charset="0"/>
                <a:cs typeface="Arial-Rounded" panose="020B0500000000000000" pitchFamily="34" charset="0"/>
              </a:rPr>
              <a:t>Bé …… thư cho bà.</a:t>
            </a:r>
          </a:p>
        </p:txBody>
      </p:sp>
      <p:sp>
        <p:nvSpPr>
          <p:cNvPr id="6" name="2">
            <a:extLst>
              <a:ext uri="{FF2B5EF4-FFF2-40B4-BE49-F238E27FC236}">
                <a16:creationId xmlns:a16="http://schemas.microsoft.com/office/drawing/2014/main" id="{E5DF73E4-07DB-492B-9343-CC207EA0271E}"/>
              </a:ext>
            </a:extLst>
          </p:cNvPr>
          <p:cNvSpPr txBox="1">
            <a:spLocks/>
          </p:cNvSpPr>
          <p:nvPr/>
        </p:nvSpPr>
        <p:spPr>
          <a:xfrm>
            <a:off x="5253091" y="4088245"/>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a:solidFill>
                  <a:srgbClr val="0070C0"/>
                </a:solidFill>
                <a:latin typeface="Arial-Rounded" pitchFamily="34" charset="0"/>
                <a:ea typeface="Arial-Rounded" pitchFamily="34" charset="0"/>
                <a:cs typeface="Arial-Rounded" pitchFamily="34" charset="0"/>
              </a:rPr>
              <a:t>gửi</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7" name="5">
            <a:extLst>
              <a:ext uri="{FF2B5EF4-FFF2-40B4-BE49-F238E27FC236}">
                <a16:creationId xmlns:a16="http://schemas.microsoft.com/office/drawing/2014/main" id="{E622D60E-A9F6-4EB0-ABA3-10FF76FBC60F}"/>
              </a:ext>
            </a:extLst>
          </p:cNvPr>
          <p:cNvSpPr txBox="1">
            <a:spLocks/>
          </p:cNvSpPr>
          <p:nvPr/>
        </p:nvSpPr>
        <p:spPr>
          <a:xfrm>
            <a:off x="5228109" y="2518537"/>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n</a:t>
            </a:r>
            <a:r>
              <a:rPr lang="en-US" sz="4400" noProof="0">
                <a:solidFill>
                  <a:srgbClr val="0070C0"/>
                </a:solidFill>
                <a:latin typeface="Arial-Rounded" pitchFamily="34" charset="0"/>
                <a:ea typeface="Arial-Rounded" pitchFamily="34" charset="0"/>
                <a:cs typeface="Arial-Rounded" pitchFamily="34" charset="0"/>
              </a:rPr>
              <a:t>gửi</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8" name="9">
            <a:extLst>
              <a:ext uri="{FF2B5EF4-FFF2-40B4-BE49-F238E27FC236}">
                <a16:creationId xmlns:a16="http://schemas.microsoft.com/office/drawing/2014/main" id="{57975A29-67D6-44D9-8BCE-EE527B55157A}"/>
              </a:ext>
            </a:extLst>
          </p:cNvPr>
          <p:cNvSpPr txBox="1">
            <a:spLocks/>
          </p:cNvSpPr>
          <p:nvPr/>
        </p:nvSpPr>
        <p:spPr>
          <a:xfrm>
            <a:off x="5253091" y="5551451"/>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1200">
                <a:solidFill>
                  <a:srgbClr val="0070C0"/>
                </a:solidFill>
                <a:latin typeface="Arial-Rounded" pitchFamily="34" charset="0"/>
                <a:ea typeface="Arial-Rounded" pitchFamily="34" charset="0"/>
                <a:cs typeface="Arial-Rounded" pitchFamily="34" charset="0"/>
              </a:rPr>
              <a:t>g</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ủi</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9" name="Picture 8">
            <a:extLst>
              <a:ext uri="{FF2B5EF4-FFF2-40B4-BE49-F238E27FC236}">
                <a16:creationId xmlns:a16="http://schemas.microsoft.com/office/drawing/2014/main" id="{937B433C-EA79-4AD0-A400-AFE4B9ABC4D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7775587" y="4363579"/>
            <a:ext cx="675409" cy="666497"/>
          </a:xfrm>
          <a:prstGeom prst="rect">
            <a:avLst/>
          </a:prstGeom>
        </p:spPr>
      </p:pic>
      <p:pic>
        <p:nvPicPr>
          <p:cNvPr id="10" name="Picture 9">
            <a:extLst>
              <a:ext uri="{FF2B5EF4-FFF2-40B4-BE49-F238E27FC236}">
                <a16:creationId xmlns:a16="http://schemas.microsoft.com/office/drawing/2014/main" id="{44D42011-F935-46F0-B7D0-A6587DAE85F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1120" t="17086" r="5764" b="28307"/>
          <a:stretch/>
        </p:blipFill>
        <p:spPr>
          <a:xfrm>
            <a:off x="7604919" y="2708649"/>
            <a:ext cx="675409" cy="666497"/>
          </a:xfrm>
          <a:prstGeom prst="rect">
            <a:avLst/>
          </a:prstGeom>
        </p:spPr>
      </p:pic>
      <p:pic>
        <p:nvPicPr>
          <p:cNvPr id="11" name="Picture 10">
            <a:extLst>
              <a:ext uri="{FF2B5EF4-FFF2-40B4-BE49-F238E27FC236}">
                <a16:creationId xmlns:a16="http://schemas.microsoft.com/office/drawing/2014/main" id="{6F53DC34-C85A-4D3E-BA9C-AB8C3AE0AEF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1120" t="17086" r="5764" b="28307"/>
          <a:stretch/>
        </p:blipFill>
        <p:spPr>
          <a:xfrm>
            <a:off x="7624743" y="5746945"/>
            <a:ext cx="675409" cy="666497"/>
          </a:xfrm>
          <a:prstGeom prst="rect">
            <a:avLst/>
          </a:prstGeom>
        </p:spPr>
      </p:pic>
    </p:spTree>
    <p:extLst>
      <p:ext uri="{BB962C8B-B14F-4D97-AF65-F5344CB8AC3E}">
        <p14:creationId xmlns:p14="http://schemas.microsoft.com/office/powerpoint/2010/main" val="12739797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subTnLst>
                                    <p:audio>
                                      <p:cMediaNode>
                                        <p:cTn display="0" masterRel="sameClick">
                                          <p:stCondLst>
                                            <p:cond evt="begin" delay="0">
                                              <p:tn val="1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09AB93-5B6B-4F58-A51D-749BF9FA3CC3}"/>
              </a:ext>
            </a:extLst>
          </p:cNvPr>
          <p:cNvSpPr txBox="1"/>
          <p:nvPr/>
        </p:nvSpPr>
        <p:spPr>
          <a:xfrm>
            <a:off x="4172820" y="986697"/>
            <a:ext cx="7539605" cy="1107996"/>
          </a:xfrm>
          <a:prstGeom prst="rect">
            <a:avLst/>
          </a:prstGeom>
          <a:noFill/>
        </p:spPr>
        <p:txBody>
          <a:bodyPr wrap="square" rtlCol="0">
            <a:spAutoFit/>
          </a:bodyPr>
          <a:lstStyle/>
          <a:p>
            <a:r>
              <a:rPr lang="en-US" sz="6600">
                <a:solidFill>
                  <a:srgbClr val="FFC000"/>
                </a:solidFill>
                <a:latin typeface="Arial-Rounded" panose="020B0500000000000000" pitchFamily="34" charset="0"/>
                <a:ea typeface="Arial-Rounded" panose="020B0500000000000000" pitchFamily="34" charset="0"/>
                <a:cs typeface="Arial-Rounded" panose="020B0500000000000000" pitchFamily="34" charset="0"/>
              </a:rPr>
              <a:t>Bà cho bé ăn trái ….</a:t>
            </a:r>
          </a:p>
        </p:txBody>
      </p:sp>
      <p:sp>
        <p:nvSpPr>
          <p:cNvPr id="6" name="2">
            <a:extLst>
              <a:ext uri="{FF2B5EF4-FFF2-40B4-BE49-F238E27FC236}">
                <a16:creationId xmlns:a16="http://schemas.microsoft.com/office/drawing/2014/main" id="{E5DF73E4-07DB-492B-9343-CC207EA0271E}"/>
              </a:ext>
            </a:extLst>
          </p:cNvPr>
          <p:cNvSpPr txBox="1">
            <a:spLocks/>
          </p:cNvSpPr>
          <p:nvPr/>
        </p:nvSpPr>
        <p:spPr>
          <a:xfrm>
            <a:off x="5234799" y="5489310"/>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a:solidFill>
                  <a:srgbClr val="0070C0"/>
                </a:solidFill>
                <a:latin typeface="Arial-Rounded" pitchFamily="34" charset="0"/>
                <a:ea typeface="Arial-Rounded" pitchFamily="34" charset="0"/>
                <a:cs typeface="Arial-Rounded" pitchFamily="34" charset="0"/>
              </a:rPr>
              <a:t>đào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7" name="5">
            <a:extLst>
              <a:ext uri="{FF2B5EF4-FFF2-40B4-BE49-F238E27FC236}">
                <a16:creationId xmlns:a16="http://schemas.microsoft.com/office/drawing/2014/main" id="{E622D60E-A9F6-4EB0-ABA3-10FF76FBC60F}"/>
              </a:ext>
            </a:extLst>
          </p:cNvPr>
          <p:cNvSpPr txBox="1">
            <a:spLocks/>
          </p:cNvSpPr>
          <p:nvPr/>
        </p:nvSpPr>
        <p:spPr>
          <a:xfrm>
            <a:off x="5228109" y="2518537"/>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kẹo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8" name="9">
            <a:extLst>
              <a:ext uri="{FF2B5EF4-FFF2-40B4-BE49-F238E27FC236}">
                <a16:creationId xmlns:a16="http://schemas.microsoft.com/office/drawing/2014/main" id="{57975A29-67D6-44D9-8BCE-EE527B55157A}"/>
              </a:ext>
            </a:extLst>
          </p:cNvPr>
          <p:cNvSpPr txBox="1">
            <a:spLocks/>
          </p:cNvSpPr>
          <p:nvPr/>
        </p:nvSpPr>
        <p:spPr>
          <a:xfrm>
            <a:off x="5233267" y="4010873"/>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1200" noProof="0">
                <a:solidFill>
                  <a:srgbClr val="0070C0"/>
                </a:solidFill>
                <a:latin typeface="Arial-Rounded" pitchFamily="34" charset="0"/>
                <a:ea typeface="Arial-Rounded" pitchFamily="34" charset="0"/>
                <a:cs typeface="Arial-Rounded" pitchFamily="34" charset="0"/>
              </a:rPr>
              <a:t>táo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9" name="Picture 8">
            <a:extLst>
              <a:ext uri="{FF2B5EF4-FFF2-40B4-BE49-F238E27FC236}">
                <a16:creationId xmlns:a16="http://schemas.microsoft.com/office/drawing/2014/main" id="{937B433C-EA79-4AD0-A400-AFE4B9ABC4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7757295" y="5764644"/>
            <a:ext cx="675409" cy="666497"/>
          </a:xfrm>
          <a:prstGeom prst="rect">
            <a:avLst/>
          </a:prstGeom>
        </p:spPr>
      </p:pic>
      <p:pic>
        <p:nvPicPr>
          <p:cNvPr id="10" name="Picture 9">
            <a:extLst>
              <a:ext uri="{FF2B5EF4-FFF2-40B4-BE49-F238E27FC236}">
                <a16:creationId xmlns:a16="http://schemas.microsoft.com/office/drawing/2014/main" id="{44D42011-F935-46F0-B7D0-A6587DAE85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7604919" y="2708649"/>
            <a:ext cx="675409" cy="666497"/>
          </a:xfrm>
          <a:prstGeom prst="rect">
            <a:avLst/>
          </a:prstGeom>
        </p:spPr>
      </p:pic>
      <p:pic>
        <p:nvPicPr>
          <p:cNvPr id="11" name="Picture 10">
            <a:extLst>
              <a:ext uri="{FF2B5EF4-FFF2-40B4-BE49-F238E27FC236}">
                <a16:creationId xmlns:a16="http://schemas.microsoft.com/office/drawing/2014/main" id="{6F53DC34-C85A-4D3E-BA9C-AB8C3AE0AE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7604919" y="4206367"/>
            <a:ext cx="675409" cy="666497"/>
          </a:xfrm>
          <a:prstGeom prst="rect">
            <a:avLst/>
          </a:prstGeom>
        </p:spPr>
      </p:pic>
      <p:pic>
        <p:nvPicPr>
          <p:cNvPr id="2" name="Picture 1">
            <a:extLst>
              <a:ext uri="{FF2B5EF4-FFF2-40B4-BE49-F238E27FC236}">
                <a16:creationId xmlns:a16="http://schemas.microsoft.com/office/drawing/2014/main" id="{0CFE8FA6-5141-4D1E-89C3-285ACB3E4266}"/>
              </a:ext>
            </a:extLst>
          </p:cNvPr>
          <p:cNvPicPr>
            <a:picLocks noChangeAspect="1"/>
          </p:cNvPicPr>
          <p:nvPr/>
        </p:nvPicPr>
        <p:blipFill>
          <a:blip r:embed="rId6"/>
          <a:stretch>
            <a:fillRect/>
          </a:stretch>
        </p:blipFill>
        <p:spPr>
          <a:xfrm>
            <a:off x="289719" y="1899129"/>
            <a:ext cx="3990128" cy="3141833"/>
          </a:xfrm>
          <a:prstGeom prst="rect">
            <a:avLst/>
          </a:prstGeom>
        </p:spPr>
      </p:pic>
    </p:spTree>
    <p:extLst>
      <p:ext uri="{BB962C8B-B14F-4D97-AF65-F5344CB8AC3E}">
        <p14:creationId xmlns:p14="http://schemas.microsoft.com/office/powerpoint/2010/main" val="28440324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subTnLst>
                                    <p:audio>
                                      <p:cMediaNode>
                                        <p:cTn display="0" masterRel="sameClick">
                                          <p:stCondLst>
                                            <p:cond evt="begin" delay="0">
                                              <p:tn val="1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09AB93-5B6B-4F58-A51D-749BF9FA3CC3}"/>
              </a:ext>
            </a:extLst>
          </p:cNvPr>
          <p:cNvSpPr txBox="1"/>
          <p:nvPr/>
        </p:nvSpPr>
        <p:spPr>
          <a:xfrm>
            <a:off x="4172820" y="925164"/>
            <a:ext cx="7539605" cy="923330"/>
          </a:xfrm>
          <a:prstGeom prst="rect">
            <a:avLst/>
          </a:prstGeom>
          <a:noFill/>
        </p:spPr>
        <p:txBody>
          <a:bodyPr wrap="square" rtlCol="0">
            <a:spAutoFit/>
          </a:bodyPr>
          <a:lstStyle/>
          <a:p>
            <a:r>
              <a:rPr lang="en-US" sz="5400">
                <a:solidFill>
                  <a:srgbClr val="FFC000"/>
                </a:solidFill>
                <a:latin typeface="Arial-Rounded" panose="020B0500000000000000" pitchFamily="34" charset="0"/>
                <a:ea typeface="Arial-Rounded" panose="020B0500000000000000" pitchFamily="34" charset="0"/>
                <a:cs typeface="Arial-Rounded" panose="020B0500000000000000" pitchFamily="34" charset="0"/>
              </a:rPr>
              <a:t>Em vẽ tặng cô ...</a:t>
            </a:r>
          </a:p>
        </p:txBody>
      </p:sp>
      <p:sp>
        <p:nvSpPr>
          <p:cNvPr id="6" name="2">
            <a:extLst>
              <a:ext uri="{FF2B5EF4-FFF2-40B4-BE49-F238E27FC236}">
                <a16:creationId xmlns:a16="http://schemas.microsoft.com/office/drawing/2014/main" id="{E5DF73E4-07DB-492B-9343-CC207EA0271E}"/>
              </a:ext>
            </a:extLst>
          </p:cNvPr>
          <p:cNvSpPr txBox="1">
            <a:spLocks/>
          </p:cNvSpPr>
          <p:nvPr/>
        </p:nvSpPr>
        <p:spPr>
          <a:xfrm>
            <a:off x="5196415" y="2464211"/>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giáo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7" name="5">
            <a:extLst>
              <a:ext uri="{FF2B5EF4-FFF2-40B4-BE49-F238E27FC236}">
                <a16:creationId xmlns:a16="http://schemas.microsoft.com/office/drawing/2014/main" id="{E622D60E-A9F6-4EB0-ABA3-10FF76FBC60F}"/>
              </a:ext>
            </a:extLst>
          </p:cNvPr>
          <p:cNvSpPr txBox="1">
            <a:spLocks/>
          </p:cNvSpPr>
          <p:nvPr/>
        </p:nvSpPr>
        <p:spPr>
          <a:xfrm>
            <a:off x="5233267" y="5486400"/>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a:solidFill>
                  <a:srgbClr val="0070C0"/>
                </a:solidFill>
                <a:latin typeface="Arial-Rounded" pitchFamily="34" charset="0"/>
                <a:ea typeface="Arial-Rounded" pitchFamily="34" charset="0"/>
                <a:cs typeface="Arial-Rounded" pitchFamily="34" charset="0"/>
              </a:rPr>
              <a:t>ráo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8" name="9">
            <a:extLst>
              <a:ext uri="{FF2B5EF4-FFF2-40B4-BE49-F238E27FC236}">
                <a16:creationId xmlns:a16="http://schemas.microsoft.com/office/drawing/2014/main" id="{57975A29-67D6-44D9-8BCE-EE527B55157A}"/>
              </a:ext>
            </a:extLst>
          </p:cNvPr>
          <p:cNvSpPr txBox="1">
            <a:spLocks/>
          </p:cNvSpPr>
          <p:nvPr/>
        </p:nvSpPr>
        <p:spPr>
          <a:xfrm>
            <a:off x="5233267" y="4010873"/>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1200">
                <a:solidFill>
                  <a:srgbClr val="0070C0"/>
                </a:solidFill>
                <a:latin typeface="Arial-Rounded" pitchFamily="34" charset="0"/>
                <a:ea typeface="Arial-Rounded" pitchFamily="34" charset="0"/>
                <a:cs typeface="Arial-Rounded" pitchFamily="34" charset="0"/>
              </a:rPr>
              <a:t>sao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9" name="Picture 8">
            <a:extLst>
              <a:ext uri="{FF2B5EF4-FFF2-40B4-BE49-F238E27FC236}">
                <a16:creationId xmlns:a16="http://schemas.microsoft.com/office/drawing/2014/main" id="{937B433C-EA79-4AD0-A400-AFE4B9ABC4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7718911" y="2739545"/>
            <a:ext cx="675409" cy="666497"/>
          </a:xfrm>
          <a:prstGeom prst="rect">
            <a:avLst/>
          </a:prstGeom>
        </p:spPr>
      </p:pic>
      <p:pic>
        <p:nvPicPr>
          <p:cNvPr id="10" name="Picture 9">
            <a:extLst>
              <a:ext uri="{FF2B5EF4-FFF2-40B4-BE49-F238E27FC236}">
                <a16:creationId xmlns:a16="http://schemas.microsoft.com/office/drawing/2014/main" id="{44D42011-F935-46F0-B7D0-A6587DAE85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7610077" y="5676512"/>
            <a:ext cx="675409" cy="666497"/>
          </a:xfrm>
          <a:prstGeom prst="rect">
            <a:avLst/>
          </a:prstGeom>
        </p:spPr>
      </p:pic>
      <p:pic>
        <p:nvPicPr>
          <p:cNvPr id="11" name="Picture 10">
            <a:extLst>
              <a:ext uri="{FF2B5EF4-FFF2-40B4-BE49-F238E27FC236}">
                <a16:creationId xmlns:a16="http://schemas.microsoft.com/office/drawing/2014/main" id="{6F53DC34-C85A-4D3E-BA9C-AB8C3AE0AE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7604919" y="4206367"/>
            <a:ext cx="675409" cy="666497"/>
          </a:xfrm>
          <a:prstGeom prst="rect">
            <a:avLst/>
          </a:prstGeom>
        </p:spPr>
      </p:pic>
      <p:pic>
        <p:nvPicPr>
          <p:cNvPr id="4" name="Picture 3" descr="A picture containing floor, indoor&#10;&#10;Description automatically generated">
            <a:extLst>
              <a:ext uri="{FF2B5EF4-FFF2-40B4-BE49-F238E27FC236}">
                <a16:creationId xmlns:a16="http://schemas.microsoft.com/office/drawing/2014/main" id="{EC3C2CB9-9B07-46E5-9AEB-3D866D0147AA}"/>
              </a:ext>
            </a:extLst>
          </p:cNvPr>
          <p:cNvPicPr>
            <a:picLocks noChangeAspect="1"/>
          </p:cNvPicPr>
          <p:nvPr/>
        </p:nvPicPr>
        <p:blipFill rotWithShape="1">
          <a:blip r:embed="rId6"/>
          <a:srcRect l="27778" r="26813" b="5557"/>
          <a:stretch/>
        </p:blipFill>
        <p:spPr>
          <a:xfrm>
            <a:off x="1413970" y="1122252"/>
            <a:ext cx="2167777" cy="51663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656431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subTnLst>
                                    <p:audio>
                                      <p:cMediaNode>
                                        <p:cTn display="0" masterRel="sameClick">
                                          <p:stCondLst>
                                            <p:cond evt="begin" delay="0">
                                              <p:tn val="1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09AB93-5B6B-4F58-A51D-749BF9FA3CC3}"/>
              </a:ext>
            </a:extLst>
          </p:cNvPr>
          <p:cNvSpPr txBox="1"/>
          <p:nvPr/>
        </p:nvSpPr>
        <p:spPr>
          <a:xfrm>
            <a:off x="4452732" y="551267"/>
            <a:ext cx="7539605" cy="1107996"/>
          </a:xfrm>
          <a:prstGeom prst="rect">
            <a:avLst/>
          </a:prstGeom>
          <a:noFill/>
        </p:spPr>
        <p:txBody>
          <a:bodyPr wrap="square" rtlCol="0">
            <a:spAutoFit/>
          </a:bodyPr>
          <a:lstStyle/>
          <a:p>
            <a:r>
              <a:rPr lang="en-US" sz="6600">
                <a:solidFill>
                  <a:srgbClr val="FFC000"/>
                </a:solidFill>
                <a:latin typeface="Arial-Rounded" panose="020B0500000000000000" pitchFamily="34" charset="0"/>
                <a:ea typeface="Arial-Rounded" panose="020B0500000000000000" pitchFamily="34" charset="0"/>
                <a:cs typeface="Arial-Rounded" panose="020B0500000000000000" pitchFamily="34" charset="0"/>
              </a:rPr>
              <a:t>Chú khỉ ….. cây cao.</a:t>
            </a:r>
          </a:p>
        </p:txBody>
      </p:sp>
      <p:sp>
        <p:nvSpPr>
          <p:cNvPr id="6" name="2">
            <a:extLst>
              <a:ext uri="{FF2B5EF4-FFF2-40B4-BE49-F238E27FC236}">
                <a16:creationId xmlns:a16="http://schemas.microsoft.com/office/drawing/2014/main" id="{E5DF73E4-07DB-492B-9343-CC207EA0271E}"/>
              </a:ext>
            </a:extLst>
          </p:cNvPr>
          <p:cNvSpPr txBox="1">
            <a:spLocks/>
          </p:cNvSpPr>
          <p:nvPr/>
        </p:nvSpPr>
        <p:spPr>
          <a:xfrm>
            <a:off x="6919118" y="4953000"/>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leo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7" name="5">
            <a:extLst>
              <a:ext uri="{FF2B5EF4-FFF2-40B4-BE49-F238E27FC236}">
                <a16:creationId xmlns:a16="http://schemas.microsoft.com/office/drawing/2014/main" id="{E622D60E-A9F6-4EB0-ABA3-10FF76FBC60F}"/>
              </a:ext>
            </a:extLst>
          </p:cNvPr>
          <p:cNvSpPr txBox="1">
            <a:spLocks/>
          </p:cNvSpPr>
          <p:nvPr/>
        </p:nvSpPr>
        <p:spPr>
          <a:xfrm>
            <a:off x="6912428" y="1982227"/>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lao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8" name="9">
            <a:extLst>
              <a:ext uri="{FF2B5EF4-FFF2-40B4-BE49-F238E27FC236}">
                <a16:creationId xmlns:a16="http://schemas.microsoft.com/office/drawing/2014/main" id="{57975A29-67D6-44D9-8BCE-EE527B55157A}"/>
              </a:ext>
            </a:extLst>
          </p:cNvPr>
          <p:cNvSpPr txBox="1">
            <a:spLocks/>
          </p:cNvSpPr>
          <p:nvPr/>
        </p:nvSpPr>
        <p:spPr>
          <a:xfrm>
            <a:off x="6917586" y="3474563"/>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1200" noProof="0">
                <a:solidFill>
                  <a:srgbClr val="0070C0"/>
                </a:solidFill>
                <a:latin typeface="Arial-Rounded" pitchFamily="34" charset="0"/>
                <a:ea typeface="Arial-Rounded" pitchFamily="34" charset="0"/>
                <a:cs typeface="Arial-Rounded" pitchFamily="34" charset="0"/>
              </a:rPr>
              <a:t>neo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9" name="Picture 8">
            <a:extLst>
              <a:ext uri="{FF2B5EF4-FFF2-40B4-BE49-F238E27FC236}">
                <a16:creationId xmlns:a16="http://schemas.microsoft.com/office/drawing/2014/main" id="{937B433C-EA79-4AD0-A400-AFE4B9ABC4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9441614" y="5228334"/>
            <a:ext cx="675409" cy="666497"/>
          </a:xfrm>
          <a:prstGeom prst="rect">
            <a:avLst/>
          </a:prstGeom>
        </p:spPr>
      </p:pic>
      <p:pic>
        <p:nvPicPr>
          <p:cNvPr id="10" name="Picture 9">
            <a:extLst>
              <a:ext uri="{FF2B5EF4-FFF2-40B4-BE49-F238E27FC236}">
                <a16:creationId xmlns:a16="http://schemas.microsoft.com/office/drawing/2014/main" id="{44D42011-F935-46F0-B7D0-A6587DAE85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9289238" y="2172339"/>
            <a:ext cx="675409" cy="666497"/>
          </a:xfrm>
          <a:prstGeom prst="rect">
            <a:avLst/>
          </a:prstGeom>
        </p:spPr>
      </p:pic>
      <p:pic>
        <p:nvPicPr>
          <p:cNvPr id="11" name="Picture 10">
            <a:extLst>
              <a:ext uri="{FF2B5EF4-FFF2-40B4-BE49-F238E27FC236}">
                <a16:creationId xmlns:a16="http://schemas.microsoft.com/office/drawing/2014/main" id="{6F53DC34-C85A-4D3E-BA9C-AB8C3AE0AE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9289238" y="3670057"/>
            <a:ext cx="675409" cy="666497"/>
          </a:xfrm>
          <a:prstGeom prst="rect">
            <a:avLst/>
          </a:prstGeom>
        </p:spPr>
      </p:pic>
      <p:pic>
        <p:nvPicPr>
          <p:cNvPr id="3" name="Picture 2">
            <a:extLst>
              <a:ext uri="{FF2B5EF4-FFF2-40B4-BE49-F238E27FC236}">
                <a16:creationId xmlns:a16="http://schemas.microsoft.com/office/drawing/2014/main" id="{5F6A7015-92F0-4396-82F8-9ECE1DC4B27F}"/>
              </a:ext>
            </a:extLst>
          </p:cNvPr>
          <p:cNvPicPr>
            <a:picLocks noChangeAspect="1"/>
          </p:cNvPicPr>
          <p:nvPr/>
        </p:nvPicPr>
        <p:blipFill>
          <a:blip r:embed="rId6"/>
          <a:stretch>
            <a:fillRect/>
          </a:stretch>
        </p:blipFill>
        <p:spPr>
          <a:xfrm>
            <a:off x="0" y="1644669"/>
            <a:ext cx="5143500" cy="2800350"/>
          </a:xfrm>
          <a:prstGeom prst="rect">
            <a:avLst/>
          </a:prstGeom>
        </p:spPr>
      </p:pic>
    </p:spTree>
    <p:extLst>
      <p:ext uri="{BB962C8B-B14F-4D97-AF65-F5344CB8AC3E}">
        <p14:creationId xmlns:p14="http://schemas.microsoft.com/office/powerpoint/2010/main" val="6674146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subTnLst>
                                    <p:audio>
                                      <p:cMediaNode>
                                        <p:cTn display="0" masterRel="sameClick">
                                          <p:stCondLst>
                                            <p:cond evt="begin" delay="0">
                                              <p:tn val="1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09AB93-5B6B-4F58-A51D-749BF9FA3CC3}"/>
              </a:ext>
            </a:extLst>
          </p:cNvPr>
          <p:cNvSpPr txBox="1"/>
          <p:nvPr/>
        </p:nvSpPr>
        <p:spPr>
          <a:xfrm>
            <a:off x="1951038" y="599782"/>
            <a:ext cx="10210800" cy="1107996"/>
          </a:xfrm>
          <a:prstGeom prst="rect">
            <a:avLst/>
          </a:prstGeom>
          <a:noFill/>
        </p:spPr>
        <p:txBody>
          <a:bodyPr wrap="square" rtlCol="0">
            <a:spAutoFit/>
          </a:bodyPr>
          <a:lstStyle/>
          <a:p>
            <a:r>
              <a:rPr lang="en-US" sz="6600">
                <a:solidFill>
                  <a:srgbClr val="FFC000"/>
                </a:solidFill>
                <a:latin typeface="Arial-Rounded" panose="020B0500000000000000" pitchFamily="34" charset="0"/>
                <a:ea typeface="Arial-Rounded" panose="020B0500000000000000" pitchFamily="34" charset="0"/>
                <a:cs typeface="Arial-Rounded" panose="020B0500000000000000" pitchFamily="34" charset="0"/>
              </a:rPr>
              <a:t>Mẹ may …. mới cho cả nhà.</a:t>
            </a:r>
          </a:p>
        </p:txBody>
      </p:sp>
      <p:sp>
        <p:nvSpPr>
          <p:cNvPr id="6" name="2">
            <a:extLst>
              <a:ext uri="{FF2B5EF4-FFF2-40B4-BE49-F238E27FC236}">
                <a16:creationId xmlns:a16="http://schemas.microsoft.com/office/drawing/2014/main" id="{E5DF73E4-07DB-492B-9343-CC207EA0271E}"/>
              </a:ext>
            </a:extLst>
          </p:cNvPr>
          <p:cNvSpPr txBox="1">
            <a:spLocks/>
          </p:cNvSpPr>
          <p:nvPr/>
        </p:nvSpPr>
        <p:spPr>
          <a:xfrm>
            <a:off x="6366819" y="3676968"/>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a:solidFill>
                  <a:srgbClr val="0070C0"/>
                </a:solidFill>
                <a:latin typeface="Arial-Rounded" pitchFamily="34" charset="0"/>
                <a:ea typeface="Arial-Rounded" pitchFamily="34" charset="0"/>
                <a:cs typeface="Arial-Rounded" pitchFamily="34" charset="0"/>
              </a:rPr>
              <a:t>áo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7" name="5">
            <a:extLst>
              <a:ext uri="{FF2B5EF4-FFF2-40B4-BE49-F238E27FC236}">
                <a16:creationId xmlns:a16="http://schemas.microsoft.com/office/drawing/2014/main" id="{E622D60E-A9F6-4EB0-ABA3-10FF76FBC60F}"/>
              </a:ext>
            </a:extLst>
          </p:cNvPr>
          <p:cNvSpPr txBox="1">
            <a:spLocks/>
          </p:cNvSpPr>
          <p:nvPr/>
        </p:nvSpPr>
        <p:spPr>
          <a:xfrm>
            <a:off x="6341837" y="2107260"/>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a:solidFill>
                  <a:srgbClr val="0070C0"/>
                </a:solidFill>
                <a:latin typeface="Arial-Rounded" pitchFamily="34" charset="0"/>
                <a:ea typeface="Arial-Rounded" pitchFamily="34" charset="0"/>
                <a:cs typeface="Arial-Rounded" pitchFamily="34" charset="0"/>
              </a:rPr>
              <a:t>khăn</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8" name="9">
            <a:extLst>
              <a:ext uri="{FF2B5EF4-FFF2-40B4-BE49-F238E27FC236}">
                <a16:creationId xmlns:a16="http://schemas.microsoft.com/office/drawing/2014/main" id="{57975A29-67D6-44D9-8BCE-EE527B55157A}"/>
              </a:ext>
            </a:extLst>
          </p:cNvPr>
          <p:cNvSpPr txBox="1">
            <a:spLocks/>
          </p:cNvSpPr>
          <p:nvPr/>
        </p:nvSpPr>
        <p:spPr>
          <a:xfrm>
            <a:off x="6366819" y="5140174"/>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1200">
                <a:solidFill>
                  <a:srgbClr val="0070C0"/>
                </a:solidFill>
                <a:latin typeface="Arial-Rounded" pitchFamily="34" charset="0"/>
                <a:ea typeface="Arial-Rounded" pitchFamily="34" charset="0"/>
                <a:cs typeface="Arial-Rounded" pitchFamily="34" charset="0"/>
              </a:rPr>
              <a:t>mũ</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9" name="Picture 8">
            <a:extLst>
              <a:ext uri="{FF2B5EF4-FFF2-40B4-BE49-F238E27FC236}">
                <a16:creationId xmlns:a16="http://schemas.microsoft.com/office/drawing/2014/main" id="{937B433C-EA79-4AD0-A400-AFE4B9ABC4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8889315" y="3952302"/>
            <a:ext cx="675409" cy="666497"/>
          </a:xfrm>
          <a:prstGeom prst="rect">
            <a:avLst/>
          </a:prstGeom>
        </p:spPr>
      </p:pic>
      <p:pic>
        <p:nvPicPr>
          <p:cNvPr id="10" name="Picture 9">
            <a:extLst>
              <a:ext uri="{FF2B5EF4-FFF2-40B4-BE49-F238E27FC236}">
                <a16:creationId xmlns:a16="http://schemas.microsoft.com/office/drawing/2014/main" id="{44D42011-F935-46F0-B7D0-A6587DAE85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8718647" y="2297372"/>
            <a:ext cx="675409" cy="666497"/>
          </a:xfrm>
          <a:prstGeom prst="rect">
            <a:avLst/>
          </a:prstGeom>
        </p:spPr>
      </p:pic>
      <p:pic>
        <p:nvPicPr>
          <p:cNvPr id="11" name="Picture 10">
            <a:extLst>
              <a:ext uri="{FF2B5EF4-FFF2-40B4-BE49-F238E27FC236}">
                <a16:creationId xmlns:a16="http://schemas.microsoft.com/office/drawing/2014/main" id="{6F53DC34-C85A-4D3E-BA9C-AB8C3AE0AE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8738471" y="5335668"/>
            <a:ext cx="675409" cy="666497"/>
          </a:xfrm>
          <a:prstGeom prst="rect">
            <a:avLst/>
          </a:prstGeom>
        </p:spPr>
      </p:pic>
      <p:pic>
        <p:nvPicPr>
          <p:cNvPr id="2" name="Picture 1">
            <a:extLst>
              <a:ext uri="{FF2B5EF4-FFF2-40B4-BE49-F238E27FC236}">
                <a16:creationId xmlns:a16="http://schemas.microsoft.com/office/drawing/2014/main" id="{37375C60-E10D-40D2-B6B9-DCD8B4BEC146}"/>
              </a:ext>
            </a:extLst>
          </p:cNvPr>
          <p:cNvPicPr>
            <a:picLocks noChangeAspect="1"/>
          </p:cNvPicPr>
          <p:nvPr/>
        </p:nvPicPr>
        <p:blipFill>
          <a:blip r:embed="rId6"/>
          <a:stretch>
            <a:fillRect/>
          </a:stretch>
        </p:blipFill>
        <p:spPr>
          <a:xfrm>
            <a:off x="690558" y="2070351"/>
            <a:ext cx="4114800" cy="4114800"/>
          </a:xfrm>
          <a:prstGeom prst="rect">
            <a:avLst/>
          </a:prstGeom>
        </p:spPr>
      </p:pic>
    </p:spTree>
    <p:extLst>
      <p:ext uri="{BB962C8B-B14F-4D97-AF65-F5344CB8AC3E}">
        <p14:creationId xmlns:p14="http://schemas.microsoft.com/office/powerpoint/2010/main" val="1609833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subTnLst>
                                    <p:audio>
                                      <p:cMediaNode>
                                        <p:cTn display="0" masterRel="sameClick">
                                          <p:stCondLst>
                                            <p:cond evt="begin" delay="0">
                                              <p:tn val="1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931" t="13164" r="23931" b="23648"/>
          <a:stretch/>
        </p:blipFill>
        <p:spPr bwMode="auto">
          <a:xfrm>
            <a:off x="4434681" y="152400"/>
            <a:ext cx="329247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45F1B471-9CD7-47AD-9F27-91CFB4480774}"/>
              </a:ext>
            </a:extLst>
          </p:cNvPr>
          <p:cNvSpPr txBox="1"/>
          <p:nvPr/>
        </p:nvSpPr>
        <p:spPr>
          <a:xfrm>
            <a:off x="2309018" y="1676400"/>
            <a:ext cx="7543800" cy="3970318"/>
          </a:xfrm>
          <a:prstGeom prst="rect">
            <a:avLst/>
          </a:prstGeom>
          <a:noFill/>
        </p:spPr>
        <p:txBody>
          <a:bodyPr wrap="square" rtlCol="0">
            <a:spAutoFit/>
          </a:bodyPr>
          <a:lstStyle/>
          <a:p>
            <a:pPr>
              <a:lnSpc>
                <a:spcPct val="150000"/>
              </a:lnSpc>
            </a:pPr>
            <a:r>
              <a:rPr lang="en-US" sz="2800" dirty="0">
                <a:solidFill>
                  <a:srgbClr val="0070C0"/>
                </a:solidFill>
              </a:rPr>
              <a:t>- Con </a:t>
            </a:r>
            <a:r>
              <a:rPr lang="en-US" sz="2800" dirty="0" err="1">
                <a:solidFill>
                  <a:srgbClr val="0070C0"/>
                </a:solidFill>
              </a:rPr>
              <a:t>luyện</a:t>
            </a:r>
            <a:r>
              <a:rPr lang="en-US" sz="2800" dirty="0">
                <a:solidFill>
                  <a:srgbClr val="0070C0"/>
                </a:solidFill>
              </a:rPr>
              <a:t> </a:t>
            </a:r>
            <a:r>
              <a:rPr lang="en-US" sz="2800" dirty="0" err="1">
                <a:solidFill>
                  <a:srgbClr val="0070C0"/>
                </a:solidFill>
              </a:rPr>
              <a:t>đọc</a:t>
            </a:r>
            <a:r>
              <a:rPr lang="en-US" sz="2800" dirty="0">
                <a:solidFill>
                  <a:srgbClr val="0070C0"/>
                </a:solidFill>
              </a:rPr>
              <a:t> </a:t>
            </a:r>
            <a:r>
              <a:rPr lang="en-US" sz="2800" dirty="0" err="1">
                <a:solidFill>
                  <a:srgbClr val="0070C0"/>
                </a:solidFill>
              </a:rPr>
              <a:t>bài</a:t>
            </a:r>
            <a:r>
              <a:rPr lang="en-US" sz="2800" dirty="0">
                <a:solidFill>
                  <a:srgbClr val="0070C0"/>
                </a:solidFill>
              </a:rPr>
              <a:t> </a:t>
            </a:r>
            <a:r>
              <a:rPr lang="en-US" sz="2800" dirty="0" smtClean="0">
                <a:solidFill>
                  <a:srgbClr val="0070C0"/>
                </a:solidFill>
              </a:rPr>
              <a:t>45 </a:t>
            </a:r>
            <a:r>
              <a:rPr lang="en-US" sz="2800" dirty="0">
                <a:solidFill>
                  <a:srgbClr val="0070C0"/>
                </a:solidFill>
              </a:rPr>
              <a:t>ở </a:t>
            </a:r>
            <a:r>
              <a:rPr lang="en-US" sz="2800" dirty="0" err="1">
                <a:solidFill>
                  <a:srgbClr val="0070C0"/>
                </a:solidFill>
              </a:rPr>
              <a:t>sách</a:t>
            </a:r>
            <a:r>
              <a:rPr lang="en-US" sz="2800" dirty="0">
                <a:solidFill>
                  <a:srgbClr val="0070C0"/>
                </a:solidFill>
              </a:rPr>
              <a:t> </a:t>
            </a:r>
            <a:r>
              <a:rPr lang="en-US" sz="2800" dirty="0" err="1">
                <a:solidFill>
                  <a:srgbClr val="0070C0"/>
                </a:solidFill>
              </a:rPr>
              <a:t>Tiếng</a:t>
            </a:r>
            <a:r>
              <a:rPr lang="en-US" sz="2800" dirty="0">
                <a:solidFill>
                  <a:srgbClr val="0070C0"/>
                </a:solidFill>
              </a:rPr>
              <a:t> </a:t>
            </a:r>
            <a:r>
              <a:rPr lang="en-US" sz="2800" dirty="0" err="1">
                <a:solidFill>
                  <a:srgbClr val="0070C0"/>
                </a:solidFill>
              </a:rPr>
              <a:t>Việt</a:t>
            </a:r>
            <a:r>
              <a:rPr lang="en-US" sz="2800" dirty="0">
                <a:solidFill>
                  <a:srgbClr val="0070C0"/>
                </a:solidFill>
              </a:rPr>
              <a:t> </a:t>
            </a:r>
            <a:r>
              <a:rPr lang="en-US" sz="2800" dirty="0" err="1">
                <a:solidFill>
                  <a:srgbClr val="0070C0"/>
                </a:solidFill>
              </a:rPr>
              <a:t>và</a:t>
            </a:r>
            <a:r>
              <a:rPr lang="en-US" sz="2800" dirty="0">
                <a:solidFill>
                  <a:srgbClr val="0070C0"/>
                </a:solidFill>
              </a:rPr>
              <a:t> </a:t>
            </a:r>
            <a:r>
              <a:rPr lang="en-US" sz="2800" dirty="0" err="1">
                <a:solidFill>
                  <a:srgbClr val="0070C0"/>
                </a:solidFill>
              </a:rPr>
              <a:t>vở</a:t>
            </a:r>
            <a:r>
              <a:rPr lang="en-US" sz="2800" dirty="0">
                <a:solidFill>
                  <a:srgbClr val="0070C0"/>
                </a:solidFill>
              </a:rPr>
              <a:t> </a:t>
            </a:r>
            <a:r>
              <a:rPr lang="en-US" sz="2800" dirty="0" err="1">
                <a:solidFill>
                  <a:srgbClr val="0070C0"/>
                </a:solidFill>
              </a:rPr>
              <a:t>Luyện</a:t>
            </a:r>
            <a:r>
              <a:rPr lang="en-US" sz="2800" dirty="0">
                <a:solidFill>
                  <a:srgbClr val="0070C0"/>
                </a:solidFill>
              </a:rPr>
              <a:t> </a:t>
            </a:r>
            <a:r>
              <a:rPr lang="en-US" sz="2800" dirty="0" err="1">
                <a:solidFill>
                  <a:srgbClr val="0070C0"/>
                </a:solidFill>
              </a:rPr>
              <a:t>đọc</a:t>
            </a:r>
            <a:r>
              <a:rPr lang="en-US" sz="2800" dirty="0">
                <a:solidFill>
                  <a:srgbClr val="0070C0"/>
                </a:solidFill>
              </a:rPr>
              <a:t>.</a:t>
            </a:r>
          </a:p>
          <a:p>
            <a:pPr>
              <a:lnSpc>
                <a:spcPct val="150000"/>
              </a:lnSpc>
            </a:pPr>
            <a:r>
              <a:rPr lang="en-US" sz="2800" dirty="0">
                <a:solidFill>
                  <a:srgbClr val="0070C0"/>
                </a:solidFill>
              </a:rPr>
              <a:t>- Con </a:t>
            </a:r>
            <a:r>
              <a:rPr lang="en-US" sz="2800" dirty="0" err="1">
                <a:solidFill>
                  <a:srgbClr val="0070C0"/>
                </a:solidFill>
              </a:rPr>
              <a:t>luyện</a:t>
            </a:r>
            <a:r>
              <a:rPr lang="en-US" sz="2800" dirty="0">
                <a:solidFill>
                  <a:srgbClr val="0070C0"/>
                </a:solidFill>
              </a:rPr>
              <a:t> </a:t>
            </a:r>
            <a:r>
              <a:rPr lang="en-US" sz="2800" dirty="0" err="1">
                <a:solidFill>
                  <a:srgbClr val="0070C0"/>
                </a:solidFill>
              </a:rPr>
              <a:t>viết</a:t>
            </a:r>
            <a:r>
              <a:rPr lang="en-US" sz="2800" dirty="0">
                <a:solidFill>
                  <a:srgbClr val="0070C0"/>
                </a:solidFill>
              </a:rPr>
              <a:t> </a:t>
            </a:r>
            <a:r>
              <a:rPr lang="en-US" sz="2800" dirty="0" err="1">
                <a:solidFill>
                  <a:srgbClr val="0070C0"/>
                </a:solidFill>
              </a:rPr>
              <a:t>bài</a:t>
            </a:r>
            <a:r>
              <a:rPr lang="en-US" sz="2800" dirty="0">
                <a:solidFill>
                  <a:srgbClr val="0070C0"/>
                </a:solidFill>
              </a:rPr>
              <a:t> </a:t>
            </a:r>
            <a:r>
              <a:rPr lang="en-US" sz="2800" dirty="0" smtClean="0">
                <a:solidFill>
                  <a:srgbClr val="0070C0"/>
                </a:solidFill>
              </a:rPr>
              <a:t>45 </a:t>
            </a:r>
            <a:r>
              <a:rPr lang="en-US" sz="2800" dirty="0">
                <a:solidFill>
                  <a:srgbClr val="0070C0"/>
                </a:solidFill>
              </a:rPr>
              <a:t>ở </a:t>
            </a:r>
            <a:r>
              <a:rPr lang="en-US" sz="2800" dirty="0" err="1">
                <a:solidFill>
                  <a:srgbClr val="0070C0"/>
                </a:solidFill>
              </a:rPr>
              <a:t>vở</a:t>
            </a:r>
            <a:r>
              <a:rPr lang="en-US" sz="2800" dirty="0">
                <a:solidFill>
                  <a:srgbClr val="0070C0"/>
                </a:solidFill>
              </a:rPr>
              <a:t> </a:t>
            </a:r>
            <a:r>
              <a:rPr lang="en-US" sz="2800" dirty="0" err="1">
                <a:solidFill>
                  <a:srgbClr val="0070C0"/>
                </a:solidFill>
              </a:rPr>
              <a:t>Tập</a:t>
            </a:r>
            <a:r>
              <a:rPr lang="en-US" sz="2800" dirty="0">
                <a:solidFill>
                  <a:srgbClr val="0070C0"/>
                </a:solidFill>
              </a:rPr>
              <a:t> </a:t>
            </a:r>
            <a:r>
              <a:rPr lang="en-US" sz="2800" dirty="0" err="1">
                <a:solidFill>
                  <a:srgbClr val="0070C0"/>
                </a:solidFill>
              </a:rPr>
              <a:t>viết</a:t>
            </a:r>
            <a:r>
              <a:rPr lang="en-US" sz="2800" dirty="0">
                <a:solidFill>
                  <a:srgbClr val="0070C0"/>
                </a:solidFill>
              </a:rPr>
              <a:t> </a:t>
            </a:r>
            <a:r>
              <a:rPr lang="en-US" sz="2800" dirty="0" err="1">
                <a:solidFill>
                  <a:srgbClr val="0070C0"/>
                </a:solidFill>
              </a:rPr>
              <a:t>và</a:t>
            </a:r>
            <a:r>
              <a:rPr lang="en-US" sz="2800" dirty="0">
                <a:solidFill>
                  <a:srgbClr val="0070C0"/>
                </a:solidFill>
              </a:rPr>
              <a:t> </a:t>
            </a:r>
            <a:r>
              <a:rPr lang="en-US" sz="2800" dirty="0" err="1">
                <a:solidFill>
                  <a:srgbClr val="0070C0"/>
                </a:solidFill>
              </a:rPr>
              <a:t>vở</a:t>
            </a:r>
            <a:r>
              <a:rPr lang="en-US" sz="2800" dirty="0">
                <a:solidFill>
                  <a:srgbClr val="0070C0"/>
                </a:solidFill>
              </a:rPr>
              <a:t> </a:t>
            </a:r>
            <a:r>
              <a:rPr lang="en-US" sz="2800" dirty="0" err="1">
                <a:solidFill>
                  <a:srgbClr val="0070C0"/>
                </a:solidFill>
              </a:rPr>
              <a:t>Luyện</a:t>
            </a:r>
            <a:r>
              <a:rPr lang="en-US" sz="2800" dirty="0">
                <a:solidFill>
                  <a:srgbClr val="0070C0"/>
                </a:solidFill>
              </a:rPr>
              <a:t> </a:t>
            </a:r>
            <a:r>
              <a:rPr lang="en-US" sz="2800" dirty="0" err="1" smtClean="0">
                <a:solidFill>
                  <a:srgbClr val="0070C0"/>
                </a:solidFill>
              </a:rPr>
              <a:t>viết</a:t>
            </a:r>
            <a:r>
              <a:rPr lang="en-US" sz="2800" dirty="0" smtClean="0">
                <a:solidFill>
                  <a:srgbClr val="0070C0"/>
                </a:solidFill>
              </a:rPr>
              <a:t>.</a:t>
            </a:r>
            <a:endParaRPr lang="en-US" sz="2800" dirty="0">
              <a:solidFill>
                <a:srgbClr val="0070C0"/>
              </a:solidFill>
            </a:endParaRPr>
          </a:p>
          <a:p>
            <a:pPr marL="457200" indent="-457200">
              <a:lnSpc>
                <a:spcPct val="150000"/>
              </a:lnSpc>
              <a:buFontTx/>
              <a:buChar char="-"/>
            </a:pPr>
            <a:r>
              <a:rPr lang="en-US" sz="2800" dirty="0" smtClean="0">
                <a:solidFill>
                  <a:srgbClr val="0070C0"/>
                </a:solidFill>
              </a:rPr>
              <a:t>Con </a:t>
            </a:r>
            <a:r>
              <a:rPr lang="en-US" sz="2800" dirty="0" err="1" smtClean="0">
                <a:solidFill>
                  <a:srgbClr val="0070C0"/>
                </a:solidFill>
              </a:rPr>
              <a:t>làm</a:t>
            </a:r>
            <a:r>
              <a:rPr lang="en-US" sz="2800" dirty="0" smtClean="0">
                <a:solidFill>
                  <a:srgbClr val="0070C0"/>
                </a:solidFill>
              </a:rPr>
              <a:t> </a:t>
            </a:r>
            <a:r>
              <a:rPr lang="en-US" sz="2800" dirty="0" err="1" smtClean="0">
                <a:solidFill>
                  <a:srgbClr val="0070C0"/>
                </a:solidFill>
              </a:rPr>
              <a:t>phiếu</a:t>
            </a:r>
            <a:r>
              <a:rPr lang="en-US" sz="2800" dirty="0" smtClean="0">
                <a:solidFill>
                  <a:srgbClr val="0070C0"/>
                </a:solidFill>
              </a:rPr>
              <a:t> </a:t>
            </a:r>
            <a:r>
              <a:rPr lang="en-US" sz="2800" dirty="0" err="1" smtClean="0">
                <a:solidFill>
                  <a:srgbClr val="0070C0"/>
                </a:solidFill>
              </a:rPr>
              <a:t>cuối</a:t>
            </a:r>
            <a:r>
              <a:rPr lang="en-US" sz="2800" dirty="0" smtClean="0">
                <a:solidFill>
                  <a:srgbClr val="0070C0"/>
                </a:solidFill>
              </a:rPr>
              <a:t> </a:t>
            </a:r>
            <a:r>
              <a:rPr lang="en-US" sz="2800" dirty="0" err="1" smtClean="0">
                <a:solidFill>
                  <a:srgbClr val="0070C0"/>
                </a:solidFill>
              </a:rPr>
              <a:t>tuần</a:t>
            </a:r>
            <a:r>
              <a:rPr lang="en-US" sz="2800" dirty="0" smtClean="0">
                <a:solidFill>
                  <a:srgbClr val="0070C0"/>
                </a:solidFill>
              </a:rPr>
              <a:t> </a:t>
            </a:r>
            <a:r>
              <a:rPr lang="en-US" sz="2800" dirty="0" err="1" smtClean="0">
                <a:solidFill>
                  <a:srgbClr val="0070C0"/>
                </a:solidFill>
              </a:rPr>
              <a:t>tùy</a:t>
            </a:r>
            <a:r>
              <a:rPr lang="en-US" sz="2800" dirty="0" smtClean="0">
                <a:solidFill>
                  <a:srgbClr val="0070C0"/>
                </a:solidFill>
              </a:rPr>
              <a:t> </a:t>
            </a:r>
            <a:r>
              <a:rPr lang="en-US" sz="2800" dirty="0" err="1" smtClean="0">
                <a:solidFill>
                  <a:srgbClr val="0070C0"/>
                </a:solidFill>
              </a:rPr>
              <a:t>theo</a:t>
            </a:r>
            <a:r>
              <a:rPr lang="en-US" sz="2800" dirty="0" smtClean="0">
                <a:solidFill>
                  <a:srgbClr val="0070C0"/>
                </a:solidFill>
              </a:rPr>
              <a:t> </a:t>
            </a:r>
            <a:r>
              <a:rPr lang="en-US" sz="2800" dirty="0" err="1" smtClean="0">
                <a:solidFill>
                  <a:srgbClr val="0070C0"/>
                </a:solidFill>
              </a:rPr>
              <a:t>năng</a:t>
            </a:r>
            <a:r>
              <a:rPr lang="en-US" sz="2800" dirty="0" smtClean="0">
                <a:solidFill>
                  <a:srgbClr val="0070C0"/>
                </a:solidFill>
              </a:rPr>
              <a:t> </a:t>
            </a:r>
            <a:r>
              <a:rPr lang="en-US" sz="2800" dirty="0" err="1" smtClean="0">
                <a:solidFill>
                  <a:srgbClr val="0070C0"/>
                </a:solidFill>
              </a:rPr>
              <a:t>lực</a:t>
            </a:r>
            <a:r>
              <a:rPr lang="en-US" sz="2800" dirty="0" smtClean="0">
                <a:solidFill>
                  <a:srgbClr val="0070C0"/>
                </a:solidFill>
              </a:rPr>
              <a:t> </a:t>
            </a:r>
            <a:r>
              <a:rPr lang="en-US" sz="2800" dirty="0" err="1" smtClean="0">
                <a:solidFill>
                  <a:srgbClr val="0070C0"/>
                </a:solidFill>
              </a:rPr>
              <a:t>của</a:t>
            </a:r>
            <a:r>
              <a:rPr lang="en-US" sz="2800" dirty="0" smtClean="0">
                <a:solidFill>
                  <a:srgbClr val="0070C0"/>
                </a:solidFill>
              </a:rPr>
              <a:t> </a:t>
            </a:r>
            <a:r>
              <a:rPr lang="en-US" sz="2800" dirty="0" err="1" smtClean="0">
                <a:solidFill>
                  <a:srgbClr val="0070C0"/>
                </a:solidFill>
              </a:rPr>
              <a:t>các</a:t>
            </a:r>
            <a:r>
              <a:rPr lang="en-US" sz="2800" dirty="0" smtClean="0">
                <a:solidFill>
                  <a:srgbClr val="0070C0"/>
                </a:solidFill>
              </a:rPr>
              <a:t> con.</a:t>
            </a:r>
            <a:endParaRPr lang="en-US" sz="2800" dirty="0">
              <a:solidFill>
                <a:srgbClr val="0070C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b="66472"/>
          <a:stretch/>
        </p:blipFill>
        <p:spPr>
          <a:xfrm>
            <a:off x="126434" y="-304801"/>
            <a:ext cx="11948319" cy="5771835"/>
          </a:xfrm>
          <a:prstGeom prst="rect">
            <a:avLst/>
          </a:prstGeom>
        </p:spPr>
      </p:pic>
      <p:sp>
        <p:nvSpPr>
          <p:cNvPr id="2" name="Rectangle 1"/>
          <p:cNvSpPr/>
          <p:nvPr/>
        </p:nvSpPr>
        <p:spPr>
          <a:xfrm>
            <a:off x="-40913" y="-281606"/>
            <a:ext cx="11696009" cy="2200453"/>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lIns="121690" tIns="60845" rIns="121690" bIns="60845"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3" y="-16932"/>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5"/>
            <a:ext cx="1127504" cy="697627"/>
          </a:xfrm>
          <a:prstGeom prst="rect">
            <a:avLst/>
          </a:prstGeom>
          <a:noFill/>
        </p:spPr>
        <p:txBody>
          <a:bodyPr wrap="square" lIns="121690" tIns="60845" rIns="121690" bIns="60845"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2" y="481574"/>
            <a:ext cx="1127504" cy="938486"/>
          </a:xfrm>
          <a:prstGeom prst="rect">
            <a:avLst/>
          </a:prstGeom>
          <a:noFill/>
        </p:spPr>
        <p:txBody>
          <a:bodyPr wrap="square" lIns="121690" tIns="60845" rIns="121690" bIns="60845" rtlCol="0">
            <a:spAutoFit/>
          </a:bodyPr>
          <a:lstStyle/>
          <a:p>
            <a:pPr algn="ctr"/>
            <a:r>
              <a:rPr lang="en-US" sz="5300" b="1">
                <a:solidFill>
                  <a:srgbClr val="BD196F"/>
                </a:solidFill>
                <a:latin typeface=".VnCooper" pitchFamily="34" charset="0"/>
                <a:ea typeface="Arial-Rounded" pitchFamily="34" charset="0"/>
                <a:cs typeface="Arial-Rounded" pitchFamily="34" charset="0"/>
              </a:rPr>
              <a:t>42</a:t>
            </a:r>
          </a:p>
        </p:txBody>
      </p:sp>
      <p:grpSp>
        <p:nvGrpSpPr>
          <p:cNvPr id="27" name="Group 26"/>
          <p:cNvGrpSpPr/>
          <p:nvPr/>
        </p:nvGrpSpPr>
        <p:grpSpPr>
          <a:xfrm>
            <a:off x="574823" y="1937274"/>
            <a:ext cx="3448696" cy="941184"/>
            <a:chOff x="63500" y="1429216"/>
            <a:chExt cx="2592937" cy="705889"/>
          </a:xfrm>
        </p:grpSpPr>
        <p:sp>
          <p:nvSpPr>
            <p:cNvPr id="4" name="Rounded Rectangle 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grpSp>
        <p:nvGrpSpPr>
          <p:cNvPr id="29" name="Group 28"/>
          <p:cNvGrpSpPr/>
          <p:nvPr/>
        </p:nvGrpSpPr>
        <p:grpSpPr>
          <a:xfrm>
            <a:off x="-65404" y="5264725"/>
            <a:ext cx="12246294" cy="1602318"/>
            <a:chOff x="695008" y="5406302"/>
            <a:chExt cx="10717370" cy="1602319"/>
          </a:xfrm>
        </p:grpSpPr>
        <p:sp>
          <p:nvSpPr>
            <p:cNvPr id="34" name="Title 1"/>
            <p:cNvSpPr txBox="1">
              <a:spLocks/>
            </p:cNvSpPr>
            <p:nvPr/>
          </p:nvSpPr>
          <p:spPr>
            <a:xfrm>
              <a:off x="695008" y="540630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100" b="1">
                  <a:solidFill>
                    <a:srgbClr val="FF0000"/>
                  </a:solidFill>
                  <a:latin typeface="Arial-Rounded" pitchFamily="34" charset="0"/>
                  <a:ea typeface="Arial-Rounded" pitchFamily="34" charset="0"/>
                  <a:cs typeface="Arial-Rounded" pitchFamily="34" charset="0"/>
                </a:rPr>
                <a:t>Ao</a:t>
              </a:r>
              <a:r>
                <a:rPr lang="en-US" sz="5100" b="1">
                  <a:latin typeface="Arial-Rounded" pitchFamily="34" charset="0"/>
                  <a:ea typeface="Arial-Rounded" pitchFamily="34" charset="0"/>
                  <a:cs typeface="Arial-Rounded" pitchFamily="34" charset="0"/>
                </a:rPr>
                <a:t> thu lạnh l</a:t>
              </a:r>
              <a:r>
                <a:rPr lang="en-US" sz="5100" b="1">
                  <a:solidFill>
                    <a:srgbClr val="FF0000"/>
                  </a:solidFill>
                  <a:latin typeface="Arial-Rounded" pitchFamily="34" charset="0"/>
                  <a:ea typeface="Arial-Rounded" pitchFamily="34" charset="0"/>
                  <a:cs typeface="Arial-Rounded" pitchFamily="34" charset="0"/>
                </a:rPr>
                <a:t>eo</a:t>
              </a:r>
              <a:r>
                <a:rPr lang="en-US" sz="5100" b="1">
                  <a:latin typeface="Arial-Rounded" pitchFamily="34" charset="0"/>
                  <a:ea typeface="Arial-Rounded" pitchFamily="34" charset="0"/>
                  <a:cs typeface="Arial-Rounded" pitchFamily="34" charset="0"/>
                </a:rPr>
                <a:t> nước trong v</a:t>
              </a:r>
              <a:r>
                <a:rPr lang="en-US" sz="5100" b="1">
                  <a:solidFill>
                    <a:srgbClr val="FF0000"/>
                  </a:solidFill>
                  <a:latin typeface="Arial-Rounded" pitchFamily="34" charset="0"/>
                  <a:ea typeface="Arial-Rounded" pitchFamily="34" charset="0"/>
                  <a:cs typeface="Arial-Rounded" pitchFamily="34" charset="0"/>
                </a:rPr>
                <a:t>eo</a:t>
              </a:r>
              <a:r>
                <a:rPr lang="en-US" sz="5100" b="1">
                  <a:latin typeface="Arial-Rounded" pitchFamily="34" charset="0"/>
                  <a:ea typeface="Arial-Rounded" pitchFamily="34" charset="0"/>
                  <a:cs typeface="Arial-Rounded" pitchFamily="34" charset="0"/>
                </a:rPr>
                <a:t>.</a:t>
              </a:r>
            </a:p>
          </p:txBody>
        </p:sp>
        <p:sp>
          <p:nvSpPr>
            <p:cNvPr id="15" name="Title 1"/>
            <p:cNvSpPr txBox="1">
              <a:spLocks/>
            </p:cNvSpPr>
            <p:nvPr/>
          </p:nvSpPr>
          <p:spPr>
            <a:xfrm>
              <a:off x="4740243" y="5507533"/>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100" b="1">
                  <a:latin typeface="Arial-Rounded" pitchFamily="34" charset="0"/>
                  <a:ea typeface="Arial-Rounded" pitchFamily="34" charset="0"/>
                  <a:cs typeface="Arial-Rounded" pitchFamily="34" charset="0"/>
                </a:rPr>
                <a:t>͂</a:t>
              </a:r>
            </a:p>
          </p:txBody>
        </p:sp>
      </p:grpSp>
      <p:sp>
        <p:nvSpPr>
          <p:cNvPr id="5" name="Title 1"/>
          <p:cNvSpPr txBox="1">
            <a:spLocks/>
          </p:cNvSpPr>
          <p:nvPr/>
        </p:nvSpPr>
        <p:spPr>
          <a:xfrm>
            <a:off x="823120" y="-53288"/>
            <a:ext cx="10717370" cy="1501087"/>
          </a:xfrm>
          <a:prstGeom prst="rect">
            <a:avLst/>
          </a:prstGeom>
        </p:spPr>
        <p:txBody>
          <a:bodyPr vert="horz" lIns="91267" tIns="45634" rIns="91267" bIns="4563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chemeClr val="bg1"/>
                </a:solidFill>
                <a:latin typeface="Arial-Rounded" pitchFamily="34" charset="0"/>
                <a:ea typeface="Arial-Rounded" pitchFamily="34" charset="0"/>
                <a:cs typeface="Arial-Rounded" pitchFamily="34" charset="0"/>
              </a:rPr>
              <a:t>  ao   eo</a:t>
            </a:r>
          </a:p>
        </p:txBody>
      </p:sp>
    </p:spTree>
    <p:extLst>
      <p:ext uri="{BB962C8B-B14F-4D97-AF65-F5344CB8AC3E}">
        <p14:creationId xmlns:p14="http://schemas.microsoft.com/office/powerpoint/2010/main" val="19217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25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2" name="Title 1"/>
          <p:cNvSpPr txBox="1">
            <a:spLocks/>
          </p:cNvSpPr>
          <p:nvPr/>
        </p:nvSpPr>
        <p:spPr>
          <a:xfrm>
            <a:off x="3496735" y="81491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FF0000"/>
                </a:solidFill>
                <a:latin typeface="Arial-Rounded" pitchFamily="34" charset="0"/>
                <a:ea typeface="Arial-Rounded" pitchFamily="34" charset="0"/>
                <a:cs typeface="Arial-Rounded" pitchFamily="34" charset="0"/>
              </a:rPr>
              <a:t>ao</a:t>
            </a:r>
          </a:p>
        </p:txBody>
      </p:sp>
      <p:sp>
        <p:nvSpPr>
          <p:cNvPr id="3" name="Title 1"/>
          <p:cNvSpPr txBox="1">
            <a:spLocks/>
          </p:cNvSpPr>
          <p:nvPr/>
        </p:nvSpPr>
        <p:spPr>
          <a:xfrm>
            <a:off x="3528041" y="2443881"/>
            <a:ext cx="2441825" cy="1330658"/>
          </a:xfrm>
          <a:prstGeom prst="rect">
            <a:avLst/>
          </a:prstGeom>
          <a:solidFill>
            <a:schemeClr val="accent1">
              <a:lumMod val="20000"/>
              <a:lumOff val="80000"/>
            </a:schemeClr>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a:latin typeface="Arial-Rounded" pitchFamily="34" charset="0"/>
                <a:ea typeface="Arial-Rounded" pitchFamily="34" charset="0"/>
                <a:cs typeface="Arial-Rounded" pitchFamily="34" charset="0"/>
              </a:rPr>
              <a:t>l</a:t>
            </a:r>
          </a:p>
        </p:txBody>
      </p:sp>
      <p:sp>
        <p:nvSpPr>
          <p:cNvPr id="4" name="Title 1"/>
          <p:cNvSpPr txBox="1">
            <a:spLocks/>
          </p:cNvSpPr>
          <p:nvPr/>
        </p:nvSpPr>
        <p:spPr>
          <a:xfrm>
            <a:off x="6005379" y="2443881"/>
            <a:ext cx="2441825" cy="1330658"/>
          </a:xfrm>
          <a:prstGeom prst="rect">
            <a:avLst/>
          </a:prstGeom>
          <a:solidFill>
            <a:schemeClr val="accent1">
              <a:lumMod val="20000"/>
              <a:lumOff val="80000"/>
            </a:schemeClr>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a:solidFill>
                  <a:srgbClr val="FF0000"/>
                </a:solidFill>
                <a:latin typeface="Arial-Rounded" pitchFamily="34" charset="0"/>
                <a:ea typeface="Arial-Rounded" pitchFamily="34" charset="0"/>
                <a:cs typeface="Arial-Rounded" pitchFamily="34" charset="0"/>
              </a:rPr>
              <a:t>eo</a:t>
            </a:r>
          </a:p>
        </p:txBody>
      </p:sp>
      <p:sp>
        <p:nvSpPr>
          <p:cNvPr id="5" name="Title 1"/>
          <p:cNvSpPr txBox="1">
            <a:spLocks/>
          </p:cNvSpPr>
          <p:nvPr/>
        </p:nvSpPr>
        <p:spPr>
          <a:xfrm>
            <a:off x="3508187" y="4026957"/>
            <a:ext cx="4939019" cy="1330658"/>
          </a:xfrm>
          <a:prstGeom prst="rect">
            <a:avLst/>
          </a:prstGeom>
          <a:solidFill>
            <a:schemeClr val="accent1">
              <a:lumMod val="20000"/>
              <a:lumOff val="80000"/>
            </a:schemeClr>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a:latin typeface="Arial-Rounded" pitchFamily="34" charset="0"/>
                <a:ea typeface="Arial-Rounded" pitchFamily="34" charset="0"/>
                <a:cs typeface="Arial-Rounded" pitchFamily="34" charset="0"/>
              </a:rPr>
              <a:t>l</a:t>
            </a:r>
            <a:r>
              <a:rPr lang="en-US" sz="10600">
                <a:solidFill>
                  <a:srgbClr val="FF0000"/>
                </a:solidFill>
                <a:latin typeface="Arial-Rounded" pitchFamily="34" charset="0"/>
                <a:ea typeface="Arial-Rounded" pitchFamily="34" charset="0"/>
                <a:cs typeface="Arial-Rounded" pitchFamily="34" charset="0"/>
              </a:rPr>
              <a:t>eo</a:t>
            </a:r>
          </a:p>
        </p:txBody>
      </p:sp>
      <p:grpSp>
        <p:nvGrpSpPr>
          <p:cNvPr id="6" name="Group 5"/>
          <p:cNvGrpSpPr/>
          <p:nvPr/>
        </p:nvGrpSpPr>
        <p:grpSpPr>
          <a:xfrm>
            <a:off x="95495" y="90327"/>
            <a:ext cx="2023024" cy="724590"/>
            <a:chOff x="63500" y="1429216"/>
            <a:chExt cx="1970813" cy="705889"/>
          </a:xfrm>
        </p:grpSpPr>
        <p:sp>
          <p:nvSpPr>
            <p:cNvPr id="7" name="Rounded Rectangle 6"/>
            <p:cNvSpPr/>
            <p:nvPr/>
          </p:nvSpPr>
          <p:spPr>
            <a:xfrm>
              <a:off x="384358" y="1429216"/>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FFFFFF"/>
                  </a:solidFill>
                  <a:latin typeface="Arial-Rounded" pitchFamily="34" charset="0"/>
                  <a:ea typeface="Arial-Rounded" pitchFamily="34" charset="0"/>
                  <a:cs typeface="Arial-Rounded" pitchFamily="34" charset="0"/>
                </a:rPr>
                <a:t>Đọc</a:t>
              </a:r>
            </a:p>
          </p:txBody>
        </p:sp>
        <p:sp>
          <p:nvSpPr>
            <p:cNvPr id="8" name="Oval 7"/>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10" name="Title 1"/>
          <p:cNvSpPr txBox="1">
            <a:spLocks/>
          </p:cNvSpPr>
          <p:nvPr/>
        </p:nvSpPr>
        <p:spPr>
          <a:xfrm>
            <a:off x="6429166" y="81491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FF0000"/>
                </a:solidFill>
                <a:latin typeface="Arial-Rounded" pitchFamily="34" charset="0"/>
                <a:ea typeface="Arial-Rounded" pitchFamily="34" charset="0"/>
                <a:cs typeface="Arial-Rounded" pitchFamily="34" charset="0"/>
              </a:rPr>
              <a:t>eo</a:t>
            </a:r>
          </a:p>
        </p:txBody>
      </p:sp>
      <p:sp>
        <p:nvSpPr>
          <p:cNvPr id="11" name="Title 1"/>
          <p:cNvSpPr txBox="1">
            <a:spLocks/>
          </p:cNvSpPr>
          <p:nvPr/>
        </p:nvSpPr>
        <p:spPr>
          <a:xfrm>
            <a:off x="5106088" y="446573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latin typeface="Arial-Rounded"/>
                <a:ea typeface="Arial-Rounded"/>
                <a:cs typeface="Arial-Rounded"/>
              </a:rPr>
              <a:t>̃</a:t>
            </a:r>
            <a:endParaRPr lang="en-US" sz="10600">
              <a:latin typeface="Arial-Rounded" pitchFamily="34" charset="0"/>
              <a:ea typeface="Arial-Rounded" pitchFamily="34" charset="0"/>
              <a:cs typeface="Arial-Rounde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690517" y="838199"/>
            <a:ext cx="4724400"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0070C0"/>
                </a:solidFill>
                <a:latin typeface="Arial-Rounded" pitchFamily="34" charset="0"/>
                <a:ea typeface="Arial-Rounded" pitchFamily="34" charset="0"/>
                <a:cs typeface="Arial-Rounded" pitchFamily="34" charset="0"/>
              </a:rPr>
              <a:t>So sánh</a:t>
            </a:r>
          </a:p>
        </p:txBody>
      </p:sp>
      <p:sp>
        <p:nvSpPr>
          <p:cNvPr id="4" name="Title 1"/>
          <p:cNvSpPr txBox="1">
            <a:spLocks/>
          </p:cNvSpPr>
          <p:nvPr/>
        </p:nvSpPr>
        <p:spPr>
          <a:xfrm>
            <a:off x="3599971"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002060"/>
                </a:solidFill>
                <a:latin typeface="Arial-Rounded" pitchFamily="34" charset="0"/>
                <a:ea typeface="Arial-Rounded" pitchFamily="34" charset="0"/>
                <a:cs typeface="Arial-Rounded" pitchFamily="34" charset="0"/>
              </a:rPr>
              <a:t>ao</a:t>
            </a:r>
          </a:p>
        </p:txBody>
      </p:sp>
      <p:sp>
        <p:nvSpPr>
          <p:cNvPr id="5" name="Title 1"/>
          <p:cNvSpPr txBox="1">
            <a:spLocks/>
          </p:cNvSpPr>
          <p:nvPr/>
        </p:nvSpPr>
        <p:spPr>
          <a:xfrm>
            <a:off x="6532402"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002060"/>
                </a:solidFill>
                <a:latin typeface="Arial-Rounded" pitchFamily="34" charset="0"/>
                <a:ea typeface="Arial-Rounded" pitchFamily="34" charset="0"/>
                <a:cs typeface="Arial-Rounded" pitchFamily="34" charset="0"/>
              </a:rPr>
              <a:t>eo</a:t>
            </a:r>
          </a:p>
        </p:txBody>
      </p:sp>
      <p:sp>
        <p:nvSpPr>
          <p:cNvPr id="10" name="Title 1"/>
          <p:cNvSpPr txBox="1">
            <a:spLocks/>
          </p:cNvSpPr>
          <p:nvPr/>
        </p:nvSpPr>
        <p:spPr>
          <a:xfrm>
            <a:off x="6166985"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00B050"/>
                </a:solidFill>
                <a:latin typeface="Arial-Rounded" pitchFamily="34" charset="0"/>
                <a:ea typeface="Arial-Rounded" pitchFamily="34" charset="0"/>
                <a:cs typeface="Arial-Rounded" pitchFamily="34" charset="0"/>
              </a:rPr>
              <a:t>e</a:t>
            </a:r>
          </a:p>
        </p:txBody>
      </p:sp>
      <p:sp>
        <p:nvSpPr>
          <p:cNvPr id="7" name="Title 1"/>
          <p:cNvSpPr txBox="1">
            <a:spLocks/>
          </p:cNvSpPr>
          <p:nvPr/>
        </p:nvSpPr>
        <p:spPr>
          <a:xfrm>
            <a:off x="3971895"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FF0000"/>
                </a:solidFill>
                <a:latin typeface="Arial-Rounded" pitchFamily="34" charset="0"/>
                <a:ea typeface="Arial-Rounded" pitchFamily="34" charset="0"/>
                <a:cs typeface="Arial-Rounded" pitchFamily="34" charset="0"/>
              </a:rPr>
              <a:t>o</a:t>
            </a:r>
          </a:p>
        </p:txBody>
      </p:sp>
      <p:sp>
        <p:nvSpPr>
          <p:cNvPr id="8" name="Title 1"/>
          <p:cNvSpPr txBox="1">
            <a:spLocks/>
          </p:cNvSpPr>
          <p:nvPr/>
        </p:nvSpPr>
        <p:spPr>
          <a:xfrm>
            <a:off x="6882281"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FF0000"/>
                </a:solidFill>
                <a:latin typeface="Arial-Rounded" pitchFamily="34" charset="0"/>
                <a:ea typeface="Arial-Rounded" pitchFamily="34" charset="0"/>
                <a:cs typeface="Arial-Rounded" pitchFamily="34" charset="0"/>
              </a:rPr>
              <a:t>o</a:t>
            </a:r>
          </a:p>
        </p:txBody>
      </p:sp>
      <p:sp>
        <p:nvSpPr>
          <p:cNvPr id="9" name="Title 1"/>
          <p:cNvSpPr txBox="1">
            <a:spLocks/>
          </p:cNvSpPr>
          <p:nvPr/>
        </p:nvSpPr>
        <p:spPr>
          <a:xfrm>
            <a:off x="3232023"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00B0F0"/>
                </a:solidFill>
                <a:latin typeface="Arial-Rounded" pitchFamily="34" charset="0"/>
                <a:ea typeface="Arial-Rounded" pitchFamily="34" charset="0"/>
                <a:cs typeface="Arial-Rounded" pitchFamily="34" charset="0"/>
              </a:rPr>
              <a:t>a</a:t>
            </a:r>
          </a:p>
        </p:txBody>
      </p:sp>
    </p:spTree>
    <p:extLst>
      <p:ext uri="{BB962C8B-B14F-4D97-AF65-F5344CB8AC3E}">
        <p14:creationId xmlns:p14="http://schemas.microsoft.com/office/powerpoint/2010/main" val="355654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2" name="Title 1"/>
          <p:cNvSpPr txBox="1">
            <a:spLocks/>
          </p:cNvSpPr>
          <p:nvPr/>
        </p:nvSpPr>
        <p:spPr>
          <a:xfrm>
            <a:off x="-796524" y="5425349"/>
            <a:ext cx="3932584"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chào</a:t>
            </a:r>
          </a:p>
        </p:txBody>
      </p:sp>
      <p:sp>
        <p:nvSpPr>
          <p:cNvPr id="3" name="Title 1"/>
          <p:cNvSpPr txBox="1">
            <a:spLocks/>
          </p:cNvSpPr>
          <p:nvPr/>
        </p:nvSpPr>
        <p:spPr>
          <a:xfrm>
            <a:off x="2418525" y="5425349"/>
            <a:ext cx="1834579"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dao</a:t>
            </a:r>
          </a:p>
        </p:txBody>
      </p:sp>
      <p:sp>
        <p:nvSpPr>
          <p:cNvPr id="4" name="Title 1"/>
          <p:cNvSpPr txBox="1">
            <a:spLocks/>
          </p:cNvSpPr>
          <p:nvPr/>
        </p:nvSpPr>
        <p:spPr>
          <a:xfrm>
            <a:off x="4106370" y="5425349"/>
            <a:ext cx="2441825"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sáo</a:t>
            </a:r>
          </a:p>
        </p:txBody>
      </p:sp>
      <p:sp>
        <p:nvSpPr>
          <p:cNvPr id="5" name="Title 1"/>
          <p:cNvSpPr txBox="1">
            <a:spLocks/>
          </p:cNvSpPr>
          <p:nvPr/>
        </p:nvSpPr>
        <p:spPr>
          <a:xfrm>
            <a:off x="6052392" y="5425349"/>
            <a:ext cx="2441825"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dẻo</a:t>
            </a:r>
          </a:p>
        </p:txBody>
      </p:sp>
      <p:sp>
        <p:nvSpPr>
          <p:cNvPr id="6" name="Title 1"/>
          <p:cNvSpPr txBox="1">
            <a:spLocks/>
          </p:cNvSpPr>
          <p:nvPr/>
        </p:nvSpPr>
        <p:spPr>
          <a:xfrm>
            <a:off x="7534449" y="5425349"/>
            <a:ext cx="3575076"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đẽo</a:t>
            </a:r>
          </a:p>
        </p:txBody>
      </p:sp>
      <p:sp>
        <p:nvSpPr>
          <p:cNvPr id="7" name="Title 1"/>
          <p:cNvSpPr txBox="1">
            <a:spLocks/>
          </p:cNvSpPr>
          <p:nvPr/>
        </p:nvSpPr>
        <p:spPr>
          <a:xfrm>
            <a:off x="10058676" y="5425349"/>
            <a:ext cx="2219841"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kẹo</a:t>
            </a:r>
          </a:p>
        </p:txBody>
      </p:sp>
      <p:sp>
        <p:nvSpPr>
          <p:cNvPr id="8" name="Title 1"/>
          <p:cNvSpPr txBox="1">
            <a:spLocks/>
          </p:cNvSpPr>
          <p:nvPr/>
        </p:nvSpPr>
        <p:spPr>
          <a:xfrm>
            <a:off x="2992727" y="5286676"/>
            <a:ext cx="1253044"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ao</a:t>
            </a:r>
          </a:p>
        </p:txBody>
      </p:sp>
      <p:sp>
        <p:nvSpPr>
          <p:cNvPr id="9" name="Title 1"/>
          <p:cNvSpPr txBox="1">
            <a:spLocks/>
          </p:cNvSpPr>
          <p:nvPr/>
        </p:nvSpPr>
        <p:spPr>
          <a:xfrm>
            <a:off x="752021" y="5286676"/>
            <a:ext cx="1834582"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ao</a:t>
            </a:r>
          </a:p>
        </p:txBody>
      </p:sp>
      <p:sp>
        <p:nvSpPr>
          <p:cNvPr id="10" name="Title 1"/>
          <p:cNvSpPr txBox="1">
            <a:spLocks/>
          </p:cNvSpPr>
          <p:nvPr/>
        </p:nvSpPr>
        <p:spPr>
          <a:xfrm>
            <a:off x="4204947" y="5286676"/>
            <a:ext cx="2686011"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ao</a:t>
            </a:r>
          </a:p>
        </p:txBody>
      </p:sp>
      <p:sp>
        <p:nvSpPr>
          <p:cNvPr id="11" name="Title 1"/>
          <p:cNvSpPr txBox="1">
            <a:spLocks/>
          </p:cNvSpPr>
          <p:nvPr/>
        </p:nvSpPr>
        <p:spPr>
          <a:xfrm>
            <a:off x="6870277" y="5286676"/>
            <a:ext cx="1378349"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eo</a:t>
            </a:r>
          </a:p>
        </p:txBody>
      </p:sp>
      <p:sp>
        <p:nvSpPr>
          <p:cNvPr id="12" name="Title 1"/>
          <p:cNvSpPr txBox="1">
            <a:spLocks/>
          </p:cNvSpPr>
          <p:nvPr/>
        </p:nvSpPr>
        <p:spPr>
          <a:xfrm>
            <a:off x="8598333" y="5286676"/>
            <a:ext cx="2018040"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eo</a:t>
            </a:r>
          </a:p>
        </p:txBody>
      </p:sp>
      <p:sp>
        <p:nvSpPr>
          <p:cNvPr id="13" name="Title 1"/>
          <p:cNvSpPr txBox="1">
            <a:spLocks/>
          </p:cNvSpPr>
          <p:nvPr/>
        </p:nvSpPr>
        <p:spPr>
          <a:xfrm>
            <a:off x="10630401" y="5286676"/>
            <a:ext cx="1516184"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eo</a:t>
            </a:r>
          </a:p>
        </p:txBody>
      </p:sp>
      <p:pic>
        <p:nvPicPr>
          <p:cNvPr id="1026" name="Picture 2" descr="Bộ 3 con dao làm bếp chuẩn Đa Sỹ | anhquanshop | Tiki"/>
          <p:cNvPicPr>
            <a:picLocks noChangeAspect="1" noChangeArrowheads="1"/>
          </p:cNvPicPr>
          <p:nvPr/>
        </p:nvPicPr>
        <p:blipFill rotWithShape="1">
          <a:blip r:embed="rId3">
            <a:extLst>
              <a:ext uri="{28A0092B-C50C-407E-A947-70E740481C1C}">
                <a14:useLocalDpi xmlns:a14="http://schemas.microsoft.com/office/drawing/2010/main" val="0"/>
              </a:ext>
            </a:extLst>
          </a:blip>
          <a:srcRect b="14953"/>
          <a:stretch/>
        </p:blipFill>
        <p:spPr bwMode="auto">
          <a:xfrm>
            <a:off x="1374095" y="434831"/>
            <a:ext cx="4847435" cy="41226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ao Nhật Bãi hiệu Kai Aofuji cán gỗ | Shopee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095" y="457200"/>
            <a:ext cx="4100243" cy="41002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áo trúc Tone C ST02 - Sol.G Nhạc Cụ Chính Hã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7812" y="434830"/>
            <a:ext cx="4550126" cy="45501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Xiếc Uốn Dẻo 20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235" y="434831"/>
            <a:ext cx="6505704" cy="433930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ước Kẻ 15cm Dẻo 6205 Deli – BACO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27265" y="434831"/>
            <a:ext cx="4371927" cy="43719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Đẽo cày giữa đường và teamwor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643" y="510535"/>
            <a:ext cx="5941781" cy="434065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ướng dẫn cách đẽo cù quay,con quay đơn giản p1 | gyroscope games | nguyễn  nghĩa vlog - YouTube"/>
          <p:cNvPicPr>
            <a:picLocks noChangeAspect="1" noChangeArrowheads="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b="9555"/>
          <a:stretch/>
        </p:blipFill>
        <p:spPr bwMode="auto">
          <a:xfrm>
            <a:off x="6125805" y="510536"/>
            <a:ext cx="6176452" cy="43297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026"/>
                                        </p:tgtEl>
                                      </p:cBhvr>
                                    </p:animEffect>
                                    <p:set>
                                      <p:cBhvr>
                                        <p:cTn id="25" dur="1" fill="hold">
                                          <p:stCondLst>
                                            <p:cond delay="499"/>
                                          </p:stCondLst>
                                        </p:cTn>
                                        <p:tgtEl>
                                          <p:spTgt spid="1026"/>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30"/>
                                        </p:tgtEl>
                                        <p:attrNameLst>
                                          <p:attrName>style.visibility</p:attrName>
                                        </p:attrNameLst>
                                      </p:cBhvr>
                                      <p:to>
                                        <p:strVal val="visible"/>
                                      </p:to>
                                    </p:set>
                                    <p:animEffect transition="in" filter="fade">
                                      <p:cBhvr>
                                        <p:cTn id="38" dur="500"/>
                                        <p:tgtEl>
                                          <p:spTgt spid="103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030"/>
                                        </p:tgtEl>
                                      </p:cBhvr>
                                    </p:animEffect>
                                    <p:set>
                                      <p:cBhvr>
                                        <p:cTn id="43" dur="1" fill="hold">
                                          <p:stCondLst>
                                            <p:cond delay="499"/>
                                          </p:stCondLst>
                                        </p:cTn>
                                        <p:tgtEl>
                                          <p:spTgt spid="103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032"/>
                                        </p:tgtEl>
                                        <p:attrNameLst>
                                          <p:attrName>style.visibility</p:attrName>
                                        </p:attrNameLst>
                                      </p:cBhvr>
                                      <p:to>
                                        <p:strVal val="visible"/>
                                      </p:to>
                                    </p:set>
                                    <p:animEffect transition="in" filter="fade">
                                      <p:cBhvr>
                                        <p:cTn id="64" dur="500"/>
                                        <p:tgtEl>
                                          <p:spTgt spid="1032"/>
                                        </p:tgtEl>
                                      </p:cBhvr>
                                    </p:animEffect>
                                  </p:childTnLst>
                                </p:cTn>
                              </p:par>
                              <p:par>
                                <p:cTn id="65" presetID="10" presetClass="entr" presetSubtype="0" fill="hold" nodeType="withEffect">
                                  <p:stCondLst>
                                    <p:cond delay="0"/>
                                  </p:stCondLst>
                                  <p:childTnLst>
                                    <p:set>
                                      <p:cBhvr>
                                        <p:cTn id="66" dur="1" fill="hold">
                                          <p:stCondLst>
                                            <p:cond delay="0"/>
                                          </p:stCondLst>
                                        </p:cTn>
                                        <p:tgtEl>
                                          <p:spTgt spid="1034"/>
                                        </p:tgtEl>
                                        <p:attrNameLst>
                                          <p:attrName>style.visibility</p:attrName>
                                        </p:attrNameLst>
                                      </p:cBhvr>
                                      <p:to>
                                        <p:strVal val="visible"/>
                                      </p:to>
                                    </p:set>
                                    <p:animEffect transition="in" filter="fade">
                                      <p:cBhvr>
                                        <p:cTn id="67" dur="500"/>
                                        <p:tgtEl>
                                          <p:spTgt spid="103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032"/>
                                        </p:tgtEl>
                                      </p:cBhvr>
                                    </p:animEffect>
                                    <p:set>
                                      <p:cBhvr>
                                        <p:cTn id="72" dur="1" fill="hold">
                                          <p:stCondLst>
                                            <p:cond delay="499"/>
                                          </p:stCondLst>
                                        </p:cTn>
                                        <p:tgtEl>
                                          <p:spTgt spid="1032"/>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034"/>
                                        </p:tgtEl>
                                      </p:cBhvr>
                                    </p:animEffect>
                                    <p:set>
                                      <p:cBhvr>
                                        <p:cTn id="75" dur="1" fill="hold">
                                          <p:stCondLst>
                                            <p:cond delay="499"/>
                                          </p:stCondLst>
                                        </p:cTn>
                                        <p:tgtEl>
                                          <p:spTgt spid="1034"/>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6">
                                            <p:txEl>
                                              <p:pRg st="0" end="0"/>
                                            </p:txEl>
                                          </p:spTgt>
                                        </p:tgtEl>
                                        <p:attrNameLst>
                                          <p:attrName>style.visibility</p:attrName>
                                        </p:attrNameLst>
                                      </p:cBhvr>
                                      <p:to>
                                        <p:strVal val="visible"/>
                                      </p:to>
                                    </p:set>
                                    <p:animEffect transition="in" filter="fade">
                                      <p:cBhvr>
                                        <p:cTn id="80" dur="500"/>
                                        <p:tgtEl>
                                          <p:spTgt spid="6">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1036"/>
                                        </p:tgtEl>
                                        <p:attrNameLst>
                                          <p:attrName>style.visibility</p:attrName>
                                        </p:attrNameLst>
                                      </p:cBhvr>
                                      <p:to>
                                        <p:strVal val="visible"/>
                                      </p:to>
                                    </p:set>
                                    <p:animEffect transition="in" filter="fade">
                                      <p:cBhvr>
                                        <p:cTn id="85" dur="500"/>
                                        <p:tgtEl>
                                          <p:spTgt spid="1036"/>
                                        </p:tgtEl>
                                      </p:cBhvr>
                                    </p:animEffect>
                                  </p:childTnLst>
                                </p:cTn>
                              </p:par>
                              <p:par>
                                <p:cTn id="86" presetID="10" presetClass="entr" presetSubtype="0" fill="hold" nodeType="withEffect">
                                  <p:stCondLst>
                                    <p:cond delay="0"/>
                                  </p:stCondLst>
                                  <p:childTnLst>
                                    <p:set>
                                      <p:cBhvr>
                                        <p:cTn id="87" dur="1" fill="hold">
                                          <p:stCondLst>
                                            <p:cond delay="0"/>
                                          </p:stCondLst>
                                        </p:cTn>
                                        <p:tgtEl>
                                          <p:spTgt spid="1038"/>
                                        </p:tgtEl>
                                        <p:attrNameLst>
                                          <p:attrName>style.visibility</p:attrName>
                                        </p:attrNameLst>
                                      </p:cBhvr>
                                      <p:to>
                                        <p:strVal val="visible"/>
                                      </p:to>
                                    </p:set>
                                    <p:animEffect transition="in" filter="fade">
                                      <p:cBhvr>
                                        <p:cTn id="88" dur="500"/>
                                        <p:tgtEl>
                                          <p:spTgt spid="1038"/>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500"/>
                                        <p:tgtEl>
                                          <p:spTgt spid="1036"/>
                                        </p:tgtEl>
                                      </p:cBhvr>
                                    </p:animEffect>
                                    <p:set>
                                      <p:cBhvr>
                                        <p:cTn id="93" dur="1" fill="hold">
                                          <p:stCondLst>
                                            <p:cond delay="499"/>
                                          </p:stCondLst>
                                        </p:cTn>
                                        <p:tgtEl>
                                          <p:spTgt spid="1036"/>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1038"/>
                                        </p:tgtEl>
                                      </p:cBhvr>
                                    </p:animEffect>
                                    <p:set>
                                      <p:cBhvr>
                                        <p:cTn id="96" dur="1" fill="hold">
                                          <p:stCondLst>
                                            <p:cond delay="499"/>
                                          </p:stCondLst>
                                        </p:cTn>
                                        <p:tgtEl>
                                          <p:spTgt spid="1038"/>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fade">
                                      <p:cBhvr>
                                        <p:cTn id="101" dur="500"/>
                                        <p:tgtEl>
                                          <p:spTgt spid="7"/>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11"/>
                                        </p:tgtEl>
                                        <p:attrNameLst>
                                          <p:attrName>style.visibility</p:attrName>
                                        </p:attrNameLst>
                                      </p:cBhvr>
                                      <p:to>
                                        <p:strVal val="visible"/>
                                      </p:to>
                                    </p:set>
                                    <p:animEffect transition="in" filter="fade">
                                      <p:cBhvr>
                                        <p:cTn id="106" dur="500"/>
                                        <p:tgtEl>
                                          <p:spTgt spid="11"/>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2"/>
                                        </p:tgtEl>
                                        <p:attrNameLst>
                                          <p:attrName>style.visibility</p:attrName>
                                        </p:attrNameLst>
                                      </p:cBhvr>
                                      <p:to>
                                        <p:strVal val="visible"/>
                                      </p:to>
                                    </p:set>
                                    <p:animEffect transition="in" filter="fade">
                                      <p:cBhvr>
                                        <p:cTn id="109" dur="500"/>
                                        <p:tgtEl>
                                          <p:spTgt spid="12"/>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Effect transition="in" filter="fade">
                                      <p:cBhvr>
                                        <p:cTn id="1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8" grpId="0"/>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750" y="-304800"/>
            <a:ext cx="5453784" cy="5891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219" y="4718050"/>
            <a:ext cx="13339763"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4395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1500">
                <a:latin typeface="Arial-Rounded" pitchFamily="34" charset="0"/>
                <a:ea typeface="Arial-Rounded" pitchFamily="34" charset="0"/>
                <a:cs typeface="Arial-Rounded" pitchFamily="34" charset="0"/>
              </a:rPr>
              <a:t>ngôi sao</a:t>
            </a:r>
          </a:p>
        </p:txBody>
      </p:sp>
      <p:sp>
        <p:nvSpPr>
          <p:cNvPr id="4" name="Title 1"/>
          <p:cNvSpPr txBox="1">
            <a:spLocks/>
          </p:cNvSpPr>
          <p:nvPr/>
        </p:nvSpPr>
        <p:spPr>
          <a:xfrm>
            <a:off x="6545749" y="5439505"/>
            <a:ext cx="251786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1500">
                <a:solidFill>
                  <a:srgbClr val="FF0000"/>
                </a:solidFill>
                <a:latin typeface="Arial-Rounded" pitchFamily="34" charset="0"/>
                <a:ea typeface="Arial-Rounded" pitchFamily="34" charset="0"/>
                <a:cs typeface="Arial-Rounded" pitchFamily="34" charset="0"/>
              </a:rPr>
              <a:t>ao</a:t>
            </a:r>
          </a:p>
        </p:txBody>
      </p:sp>
      <p:pic>
        <p:nvPicPr>
          <p:cNvPr id="5" name="Picture 2" descr="Cartoon Star. Download a Free Preview or High Quality Adobe Illustrator Ai,  EPS, PDF and High Resolution JPEG ver… | Rainbow cartoon, Printable vintage  art, Cartoon"/>
          <p:cNvPicPr>
            <a:picLocks noChangeAspect="1" noChangeArrowheads="1"/>
          </p:cNvPicPr>
          <p:nvPr/>
        </p:nvPicPr>
        <p:blipFill rotWithShape="1">
          <a:blip r:embed="rId2">
            <a:extLst>
              <a:ext uri="{28A0092B-C50C-407E-A947-70E740481C1C}">
                <a14:useLocalDpi xmlns:a14="http://schemas.microsoft.com/office/drawing/2010/main" val="0"/>
              </a:ext>
            </a:extLst>
          </a:blip>
          <a:srcRect b="8973"/>
          <a:stretch/>
        </p:blipFill>
        <p:spPr bwMode="auto">
          <a:xfrm>
            <a:off x="3804284" y="279834"/>
            <a:ext cx="4443484" cy="4368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22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1625</TotalTime>
  <Words>335</Words>
  <Application>Microsoft Office PowerPoint</Application>
  <PresentationFormat>Custom</PresentationFormat>
  <Paragraphs>138</Paragraphs>
  <Slides>38</Slides>
  <Notes>19</Notes>
  <HiddenSlides>0</HiddenSlides>
  <MMClips>2</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38</vt:i4>
      </vt:variant>
    </vt:vector>
  </HeadingPairs>
  <TitlesOfParts>
    <vt:vector size="56" baseType="lpstr">
      <vt:lpstr>Arial-Rounded</vt:lpstr>
      <vt:lpstr>.VnArial</vt:lpstr>
      <vt:lpstr>Arrus-Black</vt:lpstr>
      <vt:lpstr>Mouse Memoirs</vt:lpstr>
      <vt:lpstr>HP001 4 hàng</vt:lpstr>
      <vt:lpstr>Alfa Slab One</vt:lpstr>
      <vt:lpstr>Arial Rounded MT Bold</vt:lpstr>
      <vt:lpstr>AvantGarde</vt:lpstr>
      <vt:lpstr>Patrick Hand SC</vt:lpstr>
      <vt:lpstr>Karla Regular</vt:lpstr>
      <vt:lpstr>.VnCooper</vt:lpstr>
      <vt:lpstr>Luckiest Guy</vt:lpstr>
      <vt:lpstr>Times New Roman</vt:lpstr>
      <vt:lpstr>Karla</vt:lpstr>
      <vt:lpstr>Arial</vt:lpstr>
      <vt:lpstr>Building Siblings Relationships by Slidesgo</vt:lpstr>
      <vt:lpstr>1_Building Siblings Relationships by Slidesgo</vt:lpstr>
      <vt:lpstr>2_Building Siblings Relationships by Slidesgo</vt:lpstr>
      <vt:lpstr>PowerPoint Presentation</vt:lpstr>
      <vt:lpstr>PowerPoint Presentation</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Siblings Relationships</dc:title>
  <dc:creator>PC</dc:creator>
  <cp:lastModifiedBy>Admin</cp:lastModifiedBy>
  <cp:revision>127</cp:revision>
  <dcterms:modified xsi:type="dcterms:W3CDTF">2021-11-19T03:48:18Z</dcterms:modified>
</cp:coreProperties>
</file>