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45"/>
  </p:notesMasterIdLst>
  <p:sldIdLst>
    <p:sldId id="319" r:id="rId3"/>
    <p:sldId id="257" r:id="rId4"/>
    <p:sldId id="258" r:id="rId5"/>
    <p:sldId id="318" r:id="rId6"/>
    <p:sldId id="271" r:id="rId7"/>
    <p:sldId id="272" r:id="rId8"/>
    <p:sldId id="303" r:id="rId9"/>
    <p:sldId id="273" r:id="rId10"/>
    <p:sldId id="274" r:id="rId11"/>
    <p:sldId id="275" r:id="rId12"/>
    <p:sldId id="276" r:id="rId13"/>
    <p:sldId id="277" r:id="rId14"/>
    <p:sldId id="279" r:id="rId15"/>
    <p:sldId id="280" r:id="rId16"/>
    <p:sldId id="281" r:id="rId17"/>
    <p:sldId id="282" r:id="rId18"/>
    <p:sldId id="309" r:id="rId19"/>
    <p:sldId id="283" r:id="rId20"/>
    <p:sldId id="284" r:id="rId21"/>
    <p:sldId id="310" r:id="rId22"/>
    <p:sldId id="304" r:id="rId23"/>
    <p:sldId id="305" r:id="rId24"/>
    <p:sldId id="311" r:id="rId25"/>
    <p:sldId id="285" r:id="rId26"/>
    <p:sldId id="286" r:id="rId27"/>
    <p:sldId id="306" r:id="rId28"/>
    <p:sldId id="288" r:id="rId29"/>
    <p:sldId id="290" r:id="rId30"/>
    <p:sldId id="292" r:id="rId31"/>
    <p:sldId id="293" r:id="rId32"/>
    <p:sldId id="294" r:id="rId33"/>
    <p:sldId id="312" r:id="rId34"/>
    <p:sldId id="295" r:id="rId35"/>
    <p:sldId id="313" r:id="rId36"/>
    <p:sldId id="307" r:id="rId37"/>
    <p:sldId id="315" r:id="rId38"/>
    <p:sldId id="297" r:id="rId39"/>
    <p:sldId id="298" r:id="rId40"/>
    <p:sldId id="299" r:id="rId41"/>
    <p:sldId id="316" r:id="rId42"/>
    <p:sldId id="317" r:id="rId43"/>
    <p:sldId id="301" r:id="rId44"/>
  </p:sldIdLst>
  <p:sldSz cx="12344400" cy="6858000"/>
  <p:notesSz cx="6858000" cy="9144000"/>
  <p:defaultTextStyle>
    <a:defPPr>
      <a:defRPr lang="en-US"/>
    </a:defPPr>
    <a:lvl1pPr marL="0" algn="l" defTabSz="1132027" rtl="0" eaLnBrk="1" latinLnBrk="0" hangingPunct="1">
      <a:defRPr sz="2200" kern="1200">
        <a:solidFill>
          <a:schemeClr val="tx1"/>
        </a:solidFill>
        <a:latin typeface="+mn-lt"/>
        <a:ea typeface="+mn-ea"/>
        <a:cs typeface="+mn-cs"/>
      </a:defRPr>
    </a:lvl1pPr>
    <a:lvl2pPr marL="566014" algn="l" defTabSz="1132027" rtl="0" eaLnBrk="1" latinLnBrk="0" hangingPunct="1">
      <a:defRPr sz="2200" kern="1200">
        <a:solidFill>
          <a:schemeClr val="tx1"/>
        </a:solidFill>
        <a:latin typeface="+mn-lt"/>
        <a:ea typeface="+mn-ea"/>
        <a:cs typeface="+mn-cs"/>
      </a:defRPr>
    </a:lvl2pPr>
    <a:lvl3pPr marL="1132027" algn="l" defTabSz="1132027" rtl="0" eaLnBrk="1" latinLnBrk="0" hangingPunct="1">
      <a:defRPr sz="2200" kern="1200">
        <a:solidFill>
          <a:schemeClr val="tx1"/>
        </a:solidFill>
        <a:latin typeface="+mn-lt"/>
        <a:ea typeface="+mn-ea"/>
        <a:cs typeface="+mn-cs"/>
      </a:defRPr>
    </a:lvl3pPr>
    <a:lvl4pPr marL="1698041" algn="l" defTabSz="1132027" rtl="0" eaLnBrk="1" latinLnBrk="0" hangingPunct="1">
      <a:defRPr sz="2200" kern="1200">
        <a:solidFill>
          <a:schemeClr val="tx1"/>
        </a:solidFill>
        <a:latin typeface="+mn-lt"/>
        <a:ea typeface="+mn-ea"/>
        <a:cs typeface="+mn-cs"/>
      </a:defRPr>
    </a:lvl4pPr>
    <a:lvl5pPr marL="2264054" algn="l" defTabSz="1132027" rtl="0" eaLnBrk="1" latinLnBrk="0" hangingPunct="1">
      <a:defRPr sz="2200" kern="1200">
        <a:solidFill>
          <a:schemeClr val="tx1"/>
        </a:solidFill>
        <a:latin typeface="+mn-lt"/>
        <a:ea typeface="+mn-ea"/>
        <a:cs typeface="+mn-cs"/>
      </a:defRPr>
    </a:lvl5pPr>
    <a:lvl6pPr marL="2830068" algn="l" defTabSz="1132027" rtl="0" eaLnBrk="1" latinLnBrk="0" hangingPunct="1">
      <a:defRPr sz="2200" kern="1200">
        <a:solidFill>
          <a:schemeClr val="tx1"/>
        </a:solidFill>
        <a:latin typeface="+mn-lt"/>
        <a:ea typeface="+mn-ea"/>
        <a:cs typeface="+mn-cs"/>
      </a:defRPr>
    </a:lvl6pPr>
    <a:lvl7pPr marL="3396082" algn="l" defTabSz="1132027" rtl="0" eaLnBrk="1" latinLnBrk="0" hangingPunct="1">
      <a:defRPr sz="2200" kern="1200">
        <a:solidFill>
          <a:schemeClr val="tx1"/>
        </a:solidFill>
        <a:latin typeface="+mn-lt"/>
        <a:ea typeface="+mn-ea"/>
        <a:cs typeface="+mn-cs"/>
      </a:defRPr>
    </a:lvl7pPr>
    <a:lvl8pPr marL="3962095" algn="l" defTabSz="1132027" rtl="0" eaLnBrk="1" latinLnBrk="0" hangingPunct="1">
      <a:defRPr sz="2200" kern="1200">
        <a:solidFill>
          <a:schemeClr val="tx1"/>
        </a:solidFill>
        <a:latin typeface="+mn-lt"/>
        <a:ea typeface="+mn-ea"/>
        <a:cs typeface="+mn-cs"/>
      </a:defRPr>
    </a:lvl8pPr>
    <a:lvl9pPr marL="4528109" algn="l" defTabSz="1132027"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FDE"/>
    <a:srgbClr val="FBDDED"/>
    <a:srgbClr val="BD19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p:cViewPr varScale="1">
        <p:scale>
          <a:sx n="73" d="100"/>
          <a:sy n="73" d="100"/>
        </p:scale>
        <p:origin x="582" y="54"/>
      </p:cViewPr>
      <p:guideLst>
        <p:guide orient="horz" pos="2160"/>
        <p:guide pos="38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1FD779-BD36-4363-AD3C-3C512A6E4ACF}" type="datetimeFigureOut">
              <a:rPr lang="en-US" smtClean="0"/>
              <a:t>11/17/2021</a:t>
            </a:fld>
            <a:endParaRPr lang="en-US"/>
          </a:p>
        </p:txBody>
      </p:sp>
      <p:sp>
        <p:nvSpPr>
          <p:cNvPr id="4" name="Slide Image Placeholder 3"/>
          <p:cNvSpPr>
            <a:spLocks noGrp="1" noRot="1" noChangeAspect="1"/>
          </p:cNvSpPr>
          <p:nvPr>
            <p:ph type="sldImg" idx="2"/>
          </p:nvPr>
        </p:nvSpPr>
        <p:spPr>
          <a:xfrm>
            <a:off x="342900" y="685800"/>
            <a:ext cx="61722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BFC1A0-6AE1-4733-8B72-BE9DE4850550}" type="slidenum">
              <a:rPr lang="en-US" smtClean="0"/>
              <a:t>‹#›</a:t>
            </a:fld>
            <a:endParaRPr lang="en-US"/>
          </a:p>
        </p:txBody>
      </p:sp>
    </p:spTree>
    <p:extLst>
      <p:ext uri="{BB962C8B-B14F-4D97-AF65-F5344CB8AC3E}">
        <p14:creationId xmlns:p14="http://schemas.microsoft.com/office/powerpoint/2010/main" val="2458082154"/>
      </p:ext>
    </p:extLst>
  </p:cSld>
  <p:clrMap bg1="lt1" tx1="dk1" bg2="lt2" tx2="dk2" accent1="accent1" accent2="accent2" accent3="accent3" accent4="accent4" accent5="accent5" accent6="accent6" hlink="hlink" folHlink="folHlink"/>
  <p:notesStyle>
    <a:lvl1pPr marL="0" algn="l" defTabSz="1132027" rtl="0" eaLnBrk="1" latinLnBrk="0" hangingPunct="1">
      <a:defRPr sz="1500" kern="1200">
        <a:solidFill>
          <a:schemeClr val="tx1"/>
        </a:solidFill>
        <a:latin typeface="+mn-lt"/>
        <a:ea typeface="+mn-ea"/>
        <a:cs typeface="+mn-cs"/>
      </a:defRPr>
    </a:lvl1pPr>
    <a:lvl2pPr marL="566014" algn="l" defTabSz="1132027" rtl="0" eaLnBrk="1" latinLnBrk="0" hangingPunct="1">
      <a:defRPr sz="1500" kern="1200">
        <a:solidFill>
          <a:schemeClr val="tx1"/>
        </a:solidFill>
        <a:latin typeface="+mn-lt"/>
        <a:ea typeface="+mn-ea"/>
        <a:cs typeface="+mn-cs"/>
      </a:defRPr>
    </a:lvl2pPr>
    <a:lvl3pPr marL="1132027" algn="l" defTabSz="1132027" rtl="0" eaLnBrk="1" latinLnBrk="0" hangingPunct="1">
      <a:defRPr sz="1500" kern="1200">
        <a:solidFill>
          <a:schemeClr val="tx1"/>
        </a:solidFill>
        <a:latin typeface="+mn-lt"/>
        <a:ea typeface="+mn-ea"/>
        <a:cs typeface="+mn-cs"/>
      </a:defRPr>
    </a:lvl3pPr>
    <a:lvl4pPr marL="1698041" algn="l" defTabSz="1132027" rtl="0" eaLnBrk="1" latinLnBrk="0" hangingPunct="1">
      <a:defRPr sz="1500" kern="1200">
        <a:solidFill>
          <a:schemeClr val="tx1"/>
        </a:solidFill>
        <a:latin typeface="+mn-lt"/>
        <a:ea typeface="+mn-ea"/>
        <a:cs typeface="+mn-cs"/>
      </a:defRPr>
    </a:lvl4pPr>
    <a:lvl5pPr marL="2264054" algn="l" defTabSz="1132027" rtl="0" eaLnBrk="1" latinLnBrk="0" hangingPunct="1">
      <a:defRPr sz="1500" kern="1200">
        <a:solidFill>
          <a:schemeClr val="tx1"/>
        </a:solidFill>
        <a:latin typeface="+mn-lt"/>
        <a:ea typeface="+mn-ea"/>
        <a:cs typeface="+mn-cs"/>
      </a:defRPr>
    </a:lvl5pPr>
    <a:lvl6pPr marL="2830068" algn="l" defTabSz="1132027" rtl="0" eaLnBrk="1" latinLnBrk="0" hangingPunct="1">
      <a:defRPr sz="1500" kern="1200">
        <a:solidFill>
          <a:schemeClr val="tx1"/>
        </a:solidFill>
        <a:latin typeface="+mn-lt"/>
        <a:ea typeface="+mn-ea"/>
        <a:cs typeface="+mn-cs"/>
      </a:defRPr>
    </a:lvl6pPr>
    <a:lvl7pPr marL="3396082" algn="l" defTabSz="1132027" rtl="0" eaLnBrk="1" latinLnBrk="0" hangingPunct="1">
      <a:defRPr sz="1500" kern="1200">
        <a:solidFill>
          <a:schemeClr val="tx1"/>
        </a:solidFill>
        <a:latin typeface="+mn-lt"/>
        <a:ea typeface="+mn-ea"/>
        <a:cs typeface="+mn-cs"/>
      </a:defRPr>
    </a:lvl7pPr>
    <a:lvl8pPr marL="3962095" algn="l" defTabSz="1132027" rtl="0" eaLnBrk="1" latinLnBrk="0" hangingPunct="1">
      <a:defRPr sz="1500" kern="1200">
        <a:solidFill>
          <a:schemeClr val="tx1"/>
        </a:solidFill>
        <a:latin typeface="+mn-lt"/>
        <a:ea typeface="+mn-ea"/>
        <a:cs typeface="+mn-cs"/>
      </a:defRPr>
    </a:lvl8pPr>
    <a:lvl9pPr marL="4528109" algn="l" defTabSz="1132027"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85800"/>
            <a:ext cx="61722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5"/>
        <p:cNvGrpSpPr/>
        <p:nvPr/>
      </p:nvGrpSpPr>
      <p:grpSpPr>
        <a:xfrm>
          <a:off x="0" y="0"/>
          <a:ext cx="0" cy="0"/>
          <a:chOff x="0" y="0"/>
          <a:chExt cx="0" cy="0"/>
        </a:xfrm>
      </p:grpSpPr>
      <p:sp>
        <p:nvSpPr>
          <p:cNvPr id="2076" name="Google Shape;2076;gba4facb9c1_0_15: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7" name="Google Shape;2077;gba4facb9c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6639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07AB927-42BB-4505-9EDE-3A59CF2143BF}"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2145353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07AB927-42BB-4505-9EDE-3A59CF2143BF}"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2192109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07AB927-42BB-4505-9EDE-3A59CF2143BF}" type="slidenum">
              <a:rPr lang="en-US" smtClean="0">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2926944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26</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26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614669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34c0061c5aec0b71_0: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34c0061c5aec0b7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8804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85800"/>
            <a:ext cx="6172200" cy="3429000"/>
          </a:xfrm>
        </p:spPr>
      </p:sp>
      <p:sp>
        <p:nvSpPr>
          <p:cNvPr id="3" name="Notes Placeholder 2"/>
          <p:cNvSpPr>
            <a:spLocks noGrp="1"/>
          </p:cNvSpPr>
          <p:nvPr>
            <p:ph type="body" idx="1"/>
          </p:nvPr>
        </p:nvSpPr>
        <p:spPr/>
        <p:txBody>
          <a:bodyPr/>
          <a:lstStyle/>
          <a:p>
            <a:r>
              <a:rPr lang="en-US" smtClean="0"/>
              <a:t>Thầy</a:t>
            </a:r>
            <a:r>
              <a:rPr lang="en-US" baseline="0" smtClean="0"/>
              <a:t> cô chiếu slide đã rồi mới chỉnh các vần nhé! Nhìn nó lệch vậy nhưng chiếu lên mới biết nó lệch hay k nhé</a:t>
            </a:r>
            <a:endParaRPr lang="en-US"/>
          </a:p>
        </p:txBody>
      </p:sp>
    </p:spTree>
    <p:extLst>
      <p:ext uri="{BB962C8B-B14F-4D97-AF65-F5344CB8AC3E}">
        <p14:creationId xmlns:p14="http://schemas.microsoft.com/office/powerpoint/2010/main" val="698859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ba4facb9c1_0_0: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ba4facb9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2392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mtClean="0"/>
              <a:t>Bậu: đậu</a:t>
            </a:r>
            <a:r>
              <a:rPr lang="en-US" baseline="0" smtClean="0"/>
              <a:t> vào, bám vào (ví dụ: ruồi bậu, muỗi bậu); Bậu: người con trai dùng để gọi vợ hay người yêu, khi nói với ng ấy, tỏ ý thân thiết (VD: Tìm bậu, bậu đã lấy chồng…”</a:t>
            </a:r>
            <a:endParaRPr/>
          </a:p>
        </p:txBody>
      </p:sp>
    </p:spTree>
    <p:extLst>
      <p:ext uri="{BB962C8B-B14F-4D97-AF65-F5344CB8AC3E}">
        <p14:creationId xmlns:p14="http://schemas.microsoft.com/office/powerpoint/2010/main" val="2640204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9261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34c0061c5aec0b71_248: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34c0061c5aec0b7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0045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2727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7"/>
        <p:cNvGrpSpPr/>
        <p:nvPr/>
      </p:nvGrpSpPr>
      <p:grpSpPr>
        <a:xfrm>
          <a:off x="0" y="0"/>
          <a:ext cx="0" cy="0"/>
          <a:chOff x="0" y="0"/>
          <a:chExt cx="0" cy="0"/>
        </a:xfrm>
      </p:grpSpPr>
      <p:sp>
        <p:nvSpPr>
          <p:cNvPr id="1928" name="Google Shape;1928;g4ca88d59575087_1171:notes"/>
          <p:cNvSpPr>
            <a:spLocks noGrp="1" noRot="1" noChangeAspect="1"/>
          </p:cNvSpPr>
          <p:nvPr>
            <p:ph type="sldImg" idx="2"/>
          </p:nvPr>
        </p:nvSpPr>
        <p:spPr>
          <a:xfrm>
            <a:off x="342900" y="685800"/>
            <a:ext cx="61722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9" name="Google Shape;1929;g4ca88d59575087_1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3366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830" y="2130426"/>
            <a:ext cx="1049274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51660" y="3886201"/>
            <a:ext cx="8641080" cy="1752600"/>
          </a:xfrm>
        </p:spPr>
        <p:txBody>
          <a:bodyPr/>
          <a:lstStyle>
            <a:lvl1pPr marL="0" indent="0" algn="ctr">
              <a:buNone/>
              <a:defRPr>
                <a:solidFill>
                  <a:schemeClr val="tx1">
                    <a:tint val="75000"/>
                  </a:schemeClr>
                </a:solidFill>
              </a:defRPr>
            </a:lvl1pPr>
            <a:lvl2pPr marL="566014" indent="0" algn="ctr">
              <a:buNone/>
              <a:defRPr>
                <a:solidFill>
                  <a:schemeClr val="tx1">
                    <a:tint val="75000"/>
                  </a:schemeClr>
                </a:solidFill>
              </a:defRPr>
            </a:lvl2pPr>
            <a:lvl3pPr marL="1132027" indent="0" algn="ctr">
              <a:buNone/>
              <a:defRPr>
                <a:solidFill>
                  <a:schemeClr val="tx1">
                    <a:tint val="75000"/>
                  </a:schemeClr>
                </a:solidFill>
              </a:defRPr>
            </a:lvl3pPr>
            <a:lvl4pPr marL="1698041" indent="0" algn="ctr">
              <a:buNone/>
              <a:defRPr>
                <a:solidFill>
                  <a:schemeClr val="tx1">
                    <a:tint val="75000"/>
                  </a:schemeClr>
                </a:solidFill>
              </a:defRPr>
            </a:lvl4pPr>
            <a:lvl5pPr marL="2264054" indent="0" algn="ctr">
              <a:buNone/>
              <a:defRPr>
                <a:solidFill>
                  <a:schemeClr val="tx1">
                    <a:tint val="75000"/>
                  </a:schemeClr>
                </a:solidFill>
              </a:defRPr>
            </a:lvl5pPr>
            <a:lvl6pPr marL="2830068" indent="0" algn="ctr">
              <a:buNone/>
              <a:defRPr>
                <a:solidFill>
                  <a:schemeClr val="tx1">
                    <a:tint val="75000"/>
                  </a:schemeClr>
                </a:solidFill>
              </a:defRPr>
            </a:lvl6pPr>
            <a:lvl7pPr marL="3396082" indent="0" algn="ctr">
              <a:buNone/>
              <a:defRPr>
                <a:solidFill>
                  <a:schemeClr val="tx1">
                    <a:tint val="75000"/>
                  </a:schemeClr>
                </a:solidFill>
              </a:defRPr>
            </a:lvl7pPr>
            <a:lvl8pPr marL="3962095" indent="0" algn="ctr">
              <a:buNone/>
              <a:defRPr>
                <a:solidFill>
                  <a:schemeClr val="tx1">
                    <a:tint val="75000"/>
                  </a:schemeClr>
                </a:solidFill>
              </a:defRPr>
            </a:lvl8pPr>
            <a:lvl9pPr marL="45281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662681-774D-4FB3-B016-87632D413404}"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2391797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662681-774D-4FB3-B016-87632D413404}"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858476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9690" y="274639"/>
            <a:ext cx="277749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7220" y="274639"/>
            <a:ext cx="812673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662681-774D-4FB3-B016-87632D413404}"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2641359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73298" y="560934"/>
            <a:ext cx="7985385" cy="763600"/>
          </a:xfrm>
          <a:prstGeom prst="rect">
            <a:avLst/>
          </a:prstGeom>
        </p:spPr>
        <p:txBody>
          <a:bodyPr spcFirstLastPara="1" wrap="square" lIns="121666" tIns="121666" rIns="121666" bIns="121666"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900720" y="1571767"/>
            <a:ext cx="10542960" cy="4475200"/>
          </a:xfrm>
          <a:prstGeom prst="rect">
            <a:avLst/>
          </a:prstGeom>
        </p:spPr>
        <p:txBody>
          <a:bodyPr spcFirstLastPara="1" wrap="square" lIns="121666" tIns="121666" rIns="121666" bIns="121666" anchor="t" anchorCtr="0">
            <a:noAutofit/>
          </a:bodyPr>
          <a:lstStyle>
            <a:lvl1pPr marL="608429" lvl="0" indent="-422521" rtl="0">
              <a:spcBef>
                <a:spcPts val="0"/>
              </a:spcBef>
              <a:spcAft>
                <a:spcPts val="0"/>
              </a:spcAft>
              <a:buClr>
                <a:schemeClr val="accent3"/>
              </a:buClr>
              <a:buSzPts val="1400"/>
              <a:buAutoNum type="arabicPeriod"/>
              <a:defRPr sz="1600"/>
            </a:lvl1pPr>
            <a:lvl2pPr marL="1216857" lvl="1" indent="-422521" rtl="0">
              <a:spcBef>
                <a:spcPts val="0"/>
              </a:spcBef>
              <a:spcAft>
                <a:spcPts val="0"/>
              </a:spcAft>
              <a:buSzPts val="1400"/>
              <a:buAutoNum type="alphaLcPeriod"/>
              <a:defRPr/>
            </a:lvl2pPr>
            <a:lvl3pPr marL="1825288" lvl="2" indent="-422521" rtl="0">
              <a:spcBef>
                <a:spcPts val="0"/>
              </a:spcBef>
              <a:spcAft>
                <a:spcPts val="0"/>
              </a:spcAft>
              <a:buSzPts val="1400"/>
              <a:buAutoNum type="romanLcPeriod"/>
              <a:defRPr/>
            </a:lvl3pPr>
            <a:lvl4pPr marL="2433717" lvl="3" indent="-422521" rtl="0">
              <a:spcBef>
                <a:spcPts val="0"/>
              </a:spcBef>
              <a:spcAft>
                <a:spcPts val="0"/>
              </a:spcAft>
              <a:buSzPts val="1400"/>
              <a:buAutoNum type="arabicPeriod"/>
              <a:defRPr/>
            </a:lvl4pPr>
            <a:lvl5pPr marL="3042145" lvl="4" indent="-422521" rtl="0">
              <a:spcBef>
                <a:spcPts val="0"/>
              </a:spcBef>
              <a:spcAft>
                <a:spcPts val="0"/>
              </a:spcAft>
              <a:buSzPts val="1400"/>
              <a:buAutoNum type="alphaLcPeriod"/>
              <a:defRPr/>
            </a:lvl5pPr>
            <a:lvl6pPr marL="3650575" lvl="5" indent="-422521" rtl="0">
              <a:spcBef>
                <a:spcPts val="0"/>
              </a:spcBef>
              <a:spcAft>
                <a:spcPts val="0"/>
              </a:spcAft>
              <a:buSzPts val="1400"/>
              <a:buAutoNum type="romanLcPeriod"/>
              <a:defRPr/>
            </a:lvl6pPr>
            <a:lvl7pPr marL="4259005" lvl="6" indent="-422521" rtl="0">
              <a:spcBef>
                <a:spcPts val="0"/>
              </a:spcBef>
              <a:spcAft>
                <a:spcPts val="0"/>
              </a:spcAft>
              <a:buSzPts val="1400"/>
              <a:buAutoNum type="arabicPeriod"/>
              <a:defRPr/>
            </a:lvl7pPr>
            <a:lvl8pPr marL="4867433" lvl="7" indent="-422521" rtl="0">
              <a:spcBef>
                <a:spcPts val="0"/>
              </a:spcBef>
              <a:spcAft>
                <a:spcPts val="0"/>
              </a:spcAft>
              <a:buSzPts val="1400"/>
              <a:buAutoNum type="alphaLcPeriod"/>
              <a:defRPr/>
            </a:lvl8pPr>
            <a:lvl9pPr marL="5475862" lvl="8" indent="-422521" rtl="0">
              <a:spcBef>
                <a:spcPts val="0"/>
              </a:spcBef>
              <a:spcAft>
                <a:spcPts val="0"/>
              </a:spcAft>
              <a:buSzPts val="1400"/>
              <a:buAutoNum type="romanLcPeriod"/>
              <a:defRPr/>
            </a:lvl9pPr>
          </a:lstStyle>
          <a:p>
            <a:endParaRPr/>
          </a:p>
        </p:txBody>
      </p:sp>
      <p:sp>
        <p:nvSpPr>
          <p:cNvPr id="100" name="Google Shape;100;p4"/>
          <p:cNvSpPr/>
          <p:nvPr/>
        </p:nvSpPr>
        <p:spPr>
          <a:xfrm>
            <a:off x="-102229" y="5553940"/>
            <a:ext cx="1493335"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01" name="Google Shape;101;p4"/>
          <p:cNvSpPr/>
          <p:nvPr/>
        </p:nvSpPr>
        <p:spPr>
          <a:xfrm rot="10800000">
            <a:off x="10980600" y="-91480"/>
            <a:ext cx="1466435"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02" name="Google Shape;102;p4"/>
          <p:cNvGrpSpPr/>
          <p:nvPr/>
        </p:nvGrpSpPr>
        <p:grpSpPr>
          <a:xfrm>
            <a:off x="46442" y="15433"/>
            <a:ext cx="4745786"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4"/>
          <p:cNvSpPr/>
          <p:nvPr/>
        </p:nvSpPr>
        <p:spPr>
          <a:xfrm rot="10800000">
            <a:off x="11741057" y="1373909"/>
            <a:ext cx="118011" cy="76854"/>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27" name="Google Shape;127;p4"/>
          <p:cNvGrpSpPr/>
          <p:nvPr/>
        </p:nvGrpSpPr>
        <p:grpSpPr>
          <a:xfrm>
            <a:off x="7749817" y="2346809"/>
            <a:ext cx="4516951"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966089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898"/>
        <p:cNvGrpSpPr/>
        <p:nvPr/>
      </p:nvGrpSpPr>
      <p:grpSpPr>
        <a:xfrm>
          <a:off x="0" y="0"/>
          <a:ext cx="0" cy="0"/>
          <a:chOff x="0" y="0"/>
          <a:chExt cx="0" cy="0"/>
        </a:xfrm>
      </p:grpSpPr>
      <p:grpSp>
        <p:nvGrpSpPr>
          <p:cNvPr id="899" name="Google Shape;899;p27"/>
          <p:cNvGrpSpPr/>
          <p:nvPr/>
        </p:nvGrpSpPr>
        <p:grpSpPr>
          <a:xfrm flipH="1">
            <a:off x="7520988" y="15433"/>
            <a:ext cx="4745786"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7"/>
          <p:cNvGrpSpPr/>
          <p:nvPr/>
        </p:nvGrpSpPr>
        <p:grpSpPr>
          <a:xfrm flipH="1">
            <a:off x="46438" y="2346809"/>
            <a:ext cx="4516951"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47272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only 2">
  <p:cSld name="Title only 2">
    <p:spTree>
      <p:nvGrpSpPr>
        <p:cNvPr id="1" name="Shape 603"/>
        <p:cNvGrpSpPr/>
        <p:nvPr/>
      </p:nvGrpSpPr>
      <p:grpSpPr>
        <a:xfrm>
          <a:off x="0" y="0"/>
          <a:ext cx="0" cy="0"/>
          <a:chOff x="0" y="0"/>
          <a:chExt cx="0" cy="0"/>
        </a:xfrm>
      </p:grpSpPr>
      <p:sp>
        <p:nvSpPr>
          <p:cNvPr id="604" name="Google Shape;604;p21"/>
          <p:cNvSpPr/>
          <p:nvPr/>
        </p:nvSpPr>
        <p:spPr>
          <a:xfrm flipH="1">
            <a:off x="10807670" y="5421040"/>
            <a:ext cx="1639365"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5" name="Google Shape;605;p21"/>
          <p:cNvSpPr/>
          <p:nvPr/>
        </p:nvSpPr>
        <p:spPr>
          <a:xfrm rot="10800000" flipH="1">
            <a:off x="-102226" y="-90837"/>
            <a:ext cx="1709304"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6" name="Google Shape;606;p21"/>
          <p:cNvSpPr txBox="1">
            <a:spLocks noGrp="1"/>
          </p:cNvSpPr>
          <p:nvPr>
            <p:ph type="title"/>
          </p:nvPr>
        </p:nvSpPr>
        <p:spPr>
          <a:xfrm>
            <a:off x="420795" y="559833"/>
            <a:ext cx="11502810"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683572" y="155759"/>
            <a:ext cx="2654262" cy="2497276"/>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 name="Google Shape;625;p21"/>
          <p:cNvGrpSpPr/>
          <p:nvPr/>
        </p:nvGrpSpPr>
        <p:grpSpPr>
          <a:xfrm rot="10800000" flipH="1">
            <a:off x="91502" y="4316778"/>
            <a:ext cx="2687441"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37903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able of contents">
  <p:cSld name="Table of contents">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717517" y="2763034"/>
            <a:ext cx="3530385"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717517" y="2229667"/>
            <a:ext cx="3530385"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73298" y="560934"/>
            <a:ext cx="79853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48042" y="2150100"/>
            <a:ext cx="1431270" cy="1383600"/>
          </a:xfrm>
          <a:prstGeom prst="rect">
            <a:avLst/>
          </a:prstGeom>
        </p:spPr>
        <p:txBody>
          <a:bodyPr spcFirstLastPara="1" wrap="square" lIns="121666" tIns="121666" rIns="121666" bIns="121666" anchor="ctr"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717517" y="4639267"/>
            <a:ext cx="3530385"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717517" y="4105900"/>
            <a:ext cx="3530385"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22056" y="3969234"/>
            <a:ext cx="1431270" cy="13836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955584" y="2765851"/>
            <a:ext cx="3530385"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955584" y="2232484"/>
            <a:ext cx="3530385"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447735" y="2168085"/>
            <a:ext cx="1431270" cy="13040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973944" y="4644467"/>
            <a:ext cx="3530385"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973944" y="4111085"/>
            <a:ext cx="3530385"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483138" y="3998434"/>
            <a:ext cx="1376595" cy="13544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620146" y="5250832"/>
            <a:ext cx="1826896"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2" name="Google Shape;352;p13"/>
          <p:cNvSpPr/>
          <p:nvPr/>
        </p:nvSpPr>
        <p:spPr>
          <a:xfrm rot="10800000" flipH="1">
            <a:off x="-102229" y="-91137"/>
            <a:ext cx="1826896"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3" name="Google Shape;353;p13"/>
          <p:cNvSpPr/>
          <p:nvPr/>
        </p:nvSpPr>
        <p:spPr>
          <a:xfrm rot="10800000">
            <a:off x="11700211" y="3694388"/>
            <a:ext cx="437522"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4" name="Google Shape;354;p13"/>
          <p:cNvSpPr/>
          <p:nvPr/>
        </p:nvSpPr>
        <p:spPr>
          <a:xfrm rot="10800000">
            <a:off x="10047348" y="6277566"/>
            <a:ext cx="307253"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5" name="Google Shape;355;p13"/>
          <p:cNvSpPr/>
          <p:nvPr/>
        </p:nvSpPr>
        <p:spPr>
          <a:xfrm rot="10800000">
            <a:off x="1852923" y="107910"/>
            <a:ext cx="404716"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6" name="Google Shape;356;p13"/>
          <p:cNvSpPr/>
          <p:nvPr/>
        </p:nvSpPr>
        <p:spPr>
          <a:xfrm rot="10800000">
            <a:off x="162681" y="2940699"/>
            <a:ext cx="307253"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7" name="Google Shape;357;p13"/>
          <p:cNvSpPr/>
          <p:nvPr/>
        </p:nvSpPr>
        <p:spPr>
          <a:xfrm rot="-7769342">
            <a:off x="680846" y="4590501"/>
            <a:ext cx="281621" cy="30478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8" name="Google Shape;358;p13"/>
          <p:cNvSpPr/>
          <p:nvPr/>
        </p:nvSpPr>
        <p:spPr>
          <a:xfrm rot="-6939360">
            <a:off x="11564464" y="1811801"/>
            <a:ext cx="303447" cy="328458"/>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9" name="Google Shape;359;p13"/>
          <p:cNvSpPr/>
          <p:nvPr/>
        </p:nvSpPr>
        <p:spPr>
          <a:xfrm>
            <a:off x="129214" y="1687805"/>
            <a:ext cx="347323"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0" name="Google Shape;360;p13"/>
          <p:cNvSpPr/>
          <p:nvPr/>
        </p:nvSpPr>
        <p:spPr>
          <a:xfrm>
            <a:off x="386390" y="5311444"/>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1" name="Google Shape;361;p13"/>
          <p:cNvSpPr/>
          <p:nvPr/>
        </p:nvSpPr>
        <p:spPr>
          <a:xfrm>
            <a:off x="249051" y="5588966"/>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2" name="Google Shape;362;p13"/>
          <p:cNvSpPr/>
          <p:nvPr/>
        </p:nvSpPr>
        <p:spPr>
          <a:xfrm>
            <a:off x="476524" y="5502940"/>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3" name="Google Shape;363;p13"/>
          <p:cNvSpPr/>
          <p:nvPr/>
        </p:nvSpPr>
        <p:spPr>
          <a:xfrm>
            <a:off x="3605716" y="198090"/>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4" name="Google Shape;364;p13"/>
          <p:cNvSpPr/>
          <p:nvPr/>
        </p:nvSpPr>
        <p:spPr>
          <a:xfrm>
            <a:off x="-218083" y="3996391"/>
            <a:ext cx="347323"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5" name="Google Shape;365;p13"/>
          <p:cNvSpPr/>
          <p:nvPr/>
        </p:nvSpPr>
        <p:spPr>
          <a:xfrm>
            <a:off x="141402" y="4244470"/>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6" name="Google Shape;366;p13"/>
          <p:cNvSpPr/>
          <p:nvPr/>
        </p:nvSpPr>
        <p:spPr>
          <a:xfrm>
            <a:off x="3205613" y="-91125"/>
            <a:ext cx="347323"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7" name="Google Shape;367;p13"/>
          <p:cNvSpPr/>
          <p:nvPr/>
        </p:nvSpPr>
        <p:spPr>
          <a:xfrm>
            <a:off x="2400963" y="198090"/>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8" name="Google Shape;368;p13"/>
          <p:cNvSpPr/>
          <p:nvPr/>
        </p:nvSpPr>
        <p:spPr>
          <a:xfrm rot="10800000">
            <a:off x="11833936" y="4622363"/>
            <a:ext cx="347323"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9" name="Google Shape;369;p13"/>
          <p:cNvSpPr/>
          <p:nvPr/>
        </p:nvSpPr>
        <p:spPr>
          <a:xfrm rot="10800000">
            <a:off x="11816445" y="1544748"/>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0" name="Google Shape;370;p13"/>
          <p:cNvSpPr/>
          <p:nvPr/>
        </p:nvSpPr>
        <p:spPr>
          <a:xfrm rot="10800000">
            <a:off x="11953784" y="1267228"/>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1" name="Google Shape;371;p13"/>
          <p:cNvSpPr/>
          <p:nvPr/>
        </p:nvSpPr>
        <p:spPr>
          <a:xfrm rot="10800000">
            <a:off x="11816451" y="654867"/>
            <a:ext cx="107641"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2" name="Google Shape;372;p13"/>
          <p:cNvSpPr/>
          <p:nvPr/>
        </p:nvSpPr>
        <p:spPr>
          <a:xfrm rot="10800000">
            <a:off x="11726311" y="1353252"/>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3" name="Google Shape;373;p13"/>
          <p:cNvSpPr/>
          <p:nvPr/>
        </p:nvSpPr>
        <p:spPr>
          <a:xfrm rot="10800000">
            <a:off x="8597119" y="6658103"/>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4" name="Google Shape;374;p13"/>
          <p:cNvSpPr/>
          <p:nvPr/>
        </p:nvSpPr>
        <p:spPr>
          <a:xfrm rot="10800000">
            <a:off x="12181234" y="2688878"/>
            <a:ext cx="347323"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5" name="Google Shape;375;p13"/>
          <p:cNvSpPr/>
          <p:nvPr/>
        </p:nvSpPr>
        <p:spPr>
          <a:xfrm rot="10800000">
            <a:off x="12061433" y="2611723"/>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6" name="Google Shape;376;p13"/>
          <p:cNvSpPr/>
          <p:nvPr/>
        </p:nvSpPr>
        <p:spPr>
          <a:xfrm rot="10800000">
            <a:off x="8757537" y="6776394"/>
            <a:ext cx="347323"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7" name="Google Shape;377;p13"/>
          <p:cNvSpPr/>
          <p:nvPr/>
        </p:nvSpPr>
        <p:spPr>
          <a:xfrm rot="10800000">
            <a:off x="9801872" y="6658103"/>
            <a:ext cx="107638"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5093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257"/>
        <p:cNvGrpSpPr/>
        <p:nvPr/>
      </p:nvGrpSpPr>
      <p:grpSpPr>
        <a:xfrm>
          <a:off x="0" y="0"/>
          <a:ext cx="0" cy="0"/>
          <a:chOff x="0" y="0"/>
          <a:chExt cx="0" cy="0"/>
        </a:xfrm>
      </p:grpSpPr>
      <p:sp>
        <p:nvSpPr>
          <p:cNvPr id="258" name="Google Shape;258;p8"/>
          <p:cNvSpPr/>
          <p:nvPr/>
        </p:nvSpPr>
        <p:spPr>
          <a:xfrm>
            <a:off x="2109713" y="1419602"/>
            <a:ext cx="8135640" cy="40188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59" name="Google Shape;259;p8"/>
          <p:cNvSpPr txBox="1">
            <a:spLocks noGrp="1"/>
          </p:cNvSpPr>
          <p:nvPr>
            <p:ph type="title"/>
          </p:nvPr>
        </p:nvSpPr>
        <p:spPr>
          <a:xfrm>
            <a:off x="2948670" y="1977401"/>
            <a:ext cx="6457725" cy="2903200"/>
          </a:xfrm>
          <a:prstGeom prst="rect">
            <a:avLst/>
          </a:prstGeom>
        </p:spPr>
        <p:txBody>
          <a:bodyPr spcFirstLastPara="1" wrap="square" lIns="121666" tIns="121666" rIns="121666" bIns="121666" anchor="ctr" anchorCtr="0">
            <a:noAutofit/>
          </a:bodyPr>
          <a:lstStyle>
            <a:lvl1pPr lvl="0">
              <a:spcBef>
                <a:spcPts val="0"/>
              </a:spcBef>
              <a:spcAft>
                <a:spcPts val="0"/>
              </a:spcAft>
              <a:buSzPts val="4800"/>
              <a:buNone/>
              <a:defRPr sz="9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2229" y="5250832"/>
            <a:ext cx="1826896"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1" name="Google Shape;261;p8"/>
          <p:cNvSpPr/>
          <p:nvPr/>
        </p:nvSpPr>
        <p:spPr>
          <a:xfrm rot="10800000">
            <a:off x="10620146" y="-91137"/>
            <a:ext cx="1826896"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2" name="Google Shape;262;p8"/>
          <p:cNvSpPr/>
          <p:nvPr/>
        </p:nvSpPr>
        <p:spPr>
          <a:xfrm rot="10800000">
            <a:off x="11700211" y="3694388"/>
            <a:ext cx="437522"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3" name="Google Shape;263;p8"/>
          <p:cNvSpPr/>
          <p:nvPr/>
        </p:nvSpPr>
        <p:spPr>
          <a:xfrm rot="10800000">
            <a:off x="10121800" y="6182999"/>
            <a:ext cx="307253"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4" name="Google Shape;264;p8"/>
          <p:cNvSpPr/>
          <p:nvPr/>
        </p:nvSpPr>
        <p:spPr>
          <a:xfrm rot="10800000">
            <a:off x="10708814" y="1582699"/>
            <a:ext cx="307253"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5" name="Google Shape;265;p8"/>
          <p:cNvSpPr/>
          <p:nvPr/>
        </p:nvSpPr>
        <p:spPr>
          <a:xfrm rot="10800000">
            <a:off x="9360489" y="6640031"/>
            <a:ext cx="103105"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6" name="Google Shape;266;p8"/>
          <p:cNvSpPr/>
          <p:nvPr/>
        </p:nvSpPr>
        <p:spPr>
          <a:xfrm rot="10800000">
            <a:off x="10912954" y="2873564"/>
            <a:ext cx="103105"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7" name="Google Shape;267;p8"/>
          <p:cNvSpPr/>
          <p:nvPr/>
        </p:nvSpPr>
        <p:spPr>
          <a:xfrm rot="10800000">
            <a:off x="11107591" y="2548231"/>
            <a:ext cx="103105"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8" name="Google Shape;268;p8"/>
          <p:cNvSpPr/>
          <p:nvPr/>
        </p:nvSpPr>
        <p:spPr>
          <a:xfrm rot="10800000">
            <a:off x="11700224" y="664231"/>
            <a:ext cx="103105"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9" name="Google Shape;269;p8"/>
          <p:cNvSpPr/>
          <p:nvPr/>
        </p:nvSpPr>
        <p:spPr>
          <a:xfrm rot="10800000">
            <a:off x="8057030" y="6507398"/>
            <a:ext cx="103105"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0" name="Google Shape;270;p8"/>
          <p:cNvSpPr/>
          <p:nvPr/>
        </p:nvSpPr>
        <p:spPr>
          <a:xfrm rot="10800000">
            <a:off x="10429047" y="5226264"/>
            <a:ext cx="103105"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1" name="Google Shape;271;p8"/>
          <p:cNvSpPr/>
          <p:nvPr/>
        </p:nvSpPr>
        <p:spPr>
          <a:xfrm rot="10800000">
            <a:off x="10708801" y="5159132"/>
            <a:ext cx="103105"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272" name="Google Shape;272;p8"/>
          <p:cNvGrpSpPr/>
          <p:nvPr/>
        </p:nvGrpSpPr>
        <p:grpSpPr>
          <a:xfrm flipH="1">
            <a:off x="221326" y="407533"/>
            <a:ext cx="4080702"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10606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1001557" y="5645930"/>
            <a:ext cx="62287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305044" y="427685"/>
            <a:ext cx="408511"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141623" y="1043375"/>
            <a:ext cx="233681"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80296" y="6264685"/>
            <a:ext cx="167015"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1132965" y="6181470"/>
            <a:ext cx="121975"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27577" y="5192333"/>
            <a:ext cx="233681"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54730" y="1491606"/>
            <a:ext cx="9990830"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496826" y="4047629"/>
            <a:ext cx="2330156"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618335" y="3608291"/>
            <a:ext cx="2231708"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49311" y="6418002"/>
            <a:ext cx="26894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43357" y="5626807"/>
            <a:ext cx="9436741"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Tree>
    <p:extLst>
      <p:ext uri="{BB962C8B-B14F-4D97-AF65-F5344CB8AC3E}">
        <p14:creationId xmlns:p14="http://schemas.microsoft.com/office/powerpoint/2010/main" val="46031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rgbClr val="FFE285"/>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43053" y="1581350"/>
            <a:ext cx="449829"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693121" y="5038643"/>
            <a:ext cx="295017"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913290" y="714862"/>
            <a:ext cx="168759"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90730" y="5541497"/>
            <a:ext cx="168759"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80143" y="3588082"/>
            <a:ext cx="2631939"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88286" y="1572170"/>
            <a:ext cx="3772017" cy="5388013"/>
          </a:xfrm>
          <a:prstGeom prst="rect">
            <a:avLst/>
          </a:prstGeom>
          <a:noFill/>
        </p:spPr>
        <p:txBody>
          <a:bodyPr wrap="square" rtlCol="0">
            <a:spAutoFit/>
          </a:bodyPr>
          <a:lstStyle/>
          <a:p>
            <a:pPr algn="ctr" defTabSz="914400"/>
            <a:r>
              <a:rPr lang="vi-VN" sz="11471" dirty="0">
                <a:solidFill>
                  <a:srgbClr val="F79646">
                    <a:lumMod val="50000"/>
                  </a:srgbClr>
                </a:solidFill>
                <a:latin typeface="UTM Cookies"/>
              </a:rPr>
              <a:t>KHÁM PHÁ</a:t>
            </a:r>
          </a:p>
        </p:txBody>
      </p:sp>
    </p:spTree>
    <p:extLst>
      <p:ext uri="{BB962C8B-B14F-4D97-AF65-F5344CB8AC3E}">
        <p14:creationId xmlns:p14="http://schemas.microsoft.com/office/powerpoint/2010/main" val="165885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6">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03326" y="1522376"/>
            <a:ext cx="4574507" cy="3622787"/>
          </a:xfrm>
          <a:prstGeom prst="rect">
            <a:avLst/>
          </a:prstGeom>
          <a:noFill/>
        </p:spPr>
        <p:txBody>
          <a:bodyPr wrap="square" rtlCol="0">
            <a:spAutoFit/>
          </a:bodyPr>
          <a:lstStyle/>
          <a:p>
            <a:pPr algn="ctr" defTabSz="914400"/>
            <a:r>
              <a:rPr lang="vi-VN" sz="11471" dirty="0">
                <a:solidFill>
                  <a:srgbClr val="C00000"/>
                </a:solidFill>
                <a:latin typeface="UTM Cookies"/>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768454" y="3622312"/>
            <a:ext cx="1326062"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43053" y="1581350"/>
            <a:ext cx="449829"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693121" y="5038643"/>
            <a:ext cx="295017"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913290" y="714862"/>
            <a:ext cx="168759"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90730" y="5541497"/>
            <a:ext cx="168759"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Tree>
    <p:extLst>
      <p:ext uri="{BB962C8B-B14F-4D97-AF65-F5344CB8AC3E}">
        <p14:creationId xmlns:p14="http://schemas.microsoft.com/office/powerpoint/2010/main" val="148607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662681-774D-4FB3-B016-87632D413404}"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1505291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5">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61198" y="1557581"/>
            <a:ext cx="4811484" cy="3631763"/>
          </a:xfrm>
          <a:prstGeom prst="rect">
            <a:avLst/>
          </a:prstGeom>
          <a:noFill/>
        </p:spPr>
        <p:txBody>
          <a:bodyPr wrap="square" rtlCol="0">
            <a:spAutoFit/>
          </a:bodyPr>
          <a:lstStyle/>
          <a:p>
            <a:pPr algn="ctr" defTabSz="914400"/>
            <a:r>
              <a:rPr lang="vi-VN" sz="11471">
                <a:solidFill>
                  <a:srgbClr val="002060"/>
                </a:solidFill>
                <a:latin typeface="UTM Cookies"/>
              </a:rPr>
              <a:t>LUYỆN TẬP</a:t>
            </a:r>
            <a:endParaRPr lang="vi-VN" sz="11471" dirty="0">
              <a:solidFill>
                <a:srgbClr val="002060"/>
              </a:solidFill>
              <a:latin typeface="UTM Cookies"/>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32030" y="3950454"/>
            <a:ext cx="1998537"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43053" y="1581350"/>
            <a:ext cx="449829"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693121" y="5038643"/>
            <a:ext cx="295017"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913290" y="714862"/>
            <a:ext cx="168759"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90730" y="5541497"/>
            <a:ext cx="168759"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Tree>
    <p:extLst>
      <p:ext uri="{BB962C8B-B14F-4D97-AF65-F5344CB8AC3E}">
        <p14:creationId xmlns:p14="http://schemas.microsoft.com/office/powerpoint/2010/main" val="344199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Tree>
    <p:extLst>
      <p:ext uri="{BB962C8B-B14F-4D97-AF65-F5344CB8AC3E}">
        <p14:creationId xmlns:p14="http://schemas.microsoft.com/office/powerpoint/2010/main" val="8813251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 name="Google Shape;1008;p14">
              <a:extLst>
                <a:ext uri="{FF2B5EF4-FFF2-40B4-BE49-F238E27FC236}">
                  <a16:creationId xmlns:a16="http://schemas.microsoft.com/office/drawing/2014/main" id="{11848AC2-1101-45B6-ABB6-4FD06AA8642A}"/>
                </a:ext>
              </a:extLst>
            </p:cNvPr>
            <p:cNvSpPr/>
            <p:nvPr/>
          </p:nvSpPr>
          <p:spPr>
            <a:xfrm>
              <a:off x="8341543" y="2922709"/>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 name="Google Shape;1011;p14">
              <a:extLst>
                <a:ext uri="{FF2B5EF4-FFF2-40B4-BE49-F238E27FC236}">
                  <a16:creationId xmlns:a16="http://schemas.microsoft.com/office/drawing/2014/main" id="{87C36489-2782-4D32-8AFF-590446FE6759}"/>
                </a:ext>
              </a:extLst>
            </p:cNvPr>
            <p:cNvSpPr/>
            <p:nvPr/>
          </p:nvSpPr>
          <p:spPr>
            <a:xfrm>
              <a:off x="8341543" y="348363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515326"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Tree>
    <p:extLst>
      <p:ext uri="{BB962C8B-B14F-4D97-AF65-F5344CB8AC3E}">
        <p14:creationId xmlns:p14="http://schemas.microsoft.com/office/powerpoint/2010/main" val="40013424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1001557" y="5645930"/>
            <a:ext cx="62287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305044" y="427685"/>
            <a:ext cx="408511"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141623" y="1043375"/>
            <a:ext cx="233681"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80296" y="6264685"/>
            <a:ext cx="167015"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1132965" y="6181470"/>
            <a:ext cx="121975"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27577" y="5192333"/>
            <a:ext cx="233681"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54730" y="1491606"/>
            <a:ext cx="9990830"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496826" y="4047629"/>
            <a:ext cx="2330156"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618335" y="3608291"/>
            <a:ext cx="2231708"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49311" y="6418002"/>
            <a:ext cx="26894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43357" y="5626807"/>
            <a:ext cx="9436741"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Tree>
    <p:extLst>
      <p:ext uri="{BB962C8B-B14F-4D97-AF65-F5344CB8AC3E}">
        <p14:creationId xmlns:p14="http://schemas.microsoft.com/office/powerpoint/2010/main" val="281489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rgbClr val="FFE285"/>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43053" y="1581350"/>
            <a:ext cx="449829"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693121" y="5038643"/>
            <a:ext cx="295017"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913290" y="714862"/>
            <a:ext cx="168759"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90730" y="5541497"/>
            <a:ext cx="168759"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80143" y="3588082"/>
            <a:ext cx="2631939"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88286" y="1572170"/>
            <a:ext cx="3772017" cy="5388013"/>
          </a:xfrm>
          <a:prstGeom prst="rect">
            <a:avLst/>
          </a:prstGeom>
          <a:noFill/>
        </p:spPr>
        <p:txBody>
          <a:bodyPr wrap="square" rtlCol="0">
            <a:spAutoFit/>
          </a:bodyPr>
          <a:lstStyle/>
          <a:p>
            <a:pPr algn="ctr" defTabSz="914400"/>
            <a:r>
              <a:rPr lang="vi-VN" sz="11471" dirty="0">
                <a:solidFill>
                  <a:srgbClr val="F79646">
                    <a:lumMod val="50000"/>
                  </a:srgbClr>
                </a:solidFill>
                <a:latin typeface="UTM Cookies"/>
              </a:rPr>
              <a:t>KHÁM PHÁ</a:t>
            </a:r>
          </a:p>
        </p:txBody>
      </p:sp>
    </p:spTree>
    <p:extLst>
      <p:ext uri="{BB962C8B-B14F-4D97-AF65-F5344CB8AC3E}">
        <p14:creationId xmlns:p14="http://schemas.microsoft.com/office/powerpoint/2010/main" val="4277799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6">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768454" y="3622312"/>
            <a:ext cx="1326062"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43053" y="1581350"/>
            <a:ext cx="449829"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693121" y="5038643"/>
            <a:ext cx="295017"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913290" y="714862"/>
            <a:ext cx="168759"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90730" y="5541497"/>
            <a:ext cx="168759"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603326" y="1522376"/>
            <a:ext cx="4574507" cy="3622787"/>
          </a:xfrm>
          <a:prstGeom prst="rect">
            <a:avLst/>
          </a:prstGeom>
          <a:noFill/>
        </p:spPr>
        <p:txBody>
          <a:bodyPr wrap="square" rtlCol="0">
            <a:spAutoFit/>
          </a:bodyPr>
          <a:lstStyle/>
          <a:p>
            <a:pPr algn="ctr" defTabSz="914400"/>
            <a:r>
              <a:rPr lang="vi-VN" sz="11471" dirty="0">
                <a:solidFill>
                  <a:srgbClr val="C00000"/>
                </a:solidFill>
                <a:latin typeface="UTM Cookies"/>
              </a:rPr>
              <a:t>HOẠT ĐỘNG</a:t>
            </a:r>
          </a:p>
        </p:txBody>
      </p:sp>
    </p:spTree>
    <p:extLst>
      <p:ext uri="{BB962C8B-B14F-4D97-AF65-F5344CB8AC3E}">
        <p14:creationId xmlns:p14="http://schemas.microsoft.com/office/powerpoint/2010/main" val="97490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5">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32030" y="3950454"/>
            <a:ext cx="1998537"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43053" y="1581350"/>
            <a:ext cx="449829"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693121" y="5038643"/>
            <a:ext cx="295017"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913290" y="714862"/>
            <a:ext cx="168759"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90730" y="5541497"/>
            <a:ext cx="168759"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88254" y="1503380"/>
            <a:ext cx="4787311" cy="3631763"/>
          </a:xfrm>
          <a:prstGeom prst="rect">
            <a:avLst/>
          </a:prstGeom>
          <a:noFill/>
        </p:spPr>
        <p:txBody>
          <a:bodyPr wrap="square" rtlCol="0">
            <a:spAutoFit/>
          </a:bodyPr>
          <a:lstStyle/>
          <a:p>
            <a:pPr algn="ctr" defTabSz="914400"/>
            <a:r>
              <a:rPr lang="vi-VN" sz="11471" dirty="0">
                <a:solidFill>
                  <a:srgbClr val="002060"/>
                </a:solidFill>
                <a:latin typeface="UTM Cookies"/>
              </a:rPr>
              <a:t>LUYỆN TẬP</a:t>
            </a:r>
          </a:p>
        </p:txBody>
      </p:sp>
    </p:spTree>
    <p:extLst>
      <p:ext uri="{BB962C8B-B14F-4D97-AF65-F5344CB8AC3E}">
        <p14:creationId xmlns:p14="http://schemas.microsoft.com/office/powerpoint/2010/main" val="272103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Tree>
    <p:extLst>
      <p:ext uri="{BB962C8B-B14F-4D97-AF65-F5344CB8AC3E}">
        <p14:creationId xmlns:p14="http://schemas.microsoft.com/office/powerpoint/2010/main" val="38359780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chemeClr val="accent3">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27575" y="219521"/>
            <a:ext cx="12316824" cy="6418963"/>
            <a:chOff x="125465" y="219519"/>
            <a:chExt cx="8923440" cy="4925505"/>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125465" y="219519"/>
              <a:ext cx="8923440" cy="492550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Tree>
    <p:extLst>
      <p:ext uri="{BB962C8B-B14F-4D97-AF65-F5344CB8AC3E}">
        <p14:creationId xmlns:p14="http://schemas.microsoft.com/office/powerpoint/2010/main" val="19579894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1001557" y="5645930"/>
            <a:ext cx="62287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305044" y="427685"/>
            <a:ext cx="408511"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141623" y="1043375"/>
            <a:ext cx="233681"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80296" y="6264685"/>
            <a:ext cx="167015"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1132965" y="6181470"/>
            <a:ext cx="121975"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27577" y="5192333"/>
            <a:ext cx="233681"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54730" y="1491606"/>
            <a:ext cx="9990830" cy="4773077"/>
            <a:chOff x="623255" y="927125"/>
            <a:chExt cx="7691377" cy="3871900"/>
          </a:xfrm>
          <a:solidFill>
            <a:srgbClr val="ACD868"/>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496826" y="4047629"/>
            <a:ext cx="2330156"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618335" y="3608291"/>
            <a:ext cx="2231708"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49311" y="6418002"/>
            <a:ext cx="26894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43357" y="5626807"/>
            <a:ext cx="9436741"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Tree>
    <p:extLst>
      <p:ext uri="{BB962C8B-B14F-4D97-AF65-F5344CB8AC3E}">
        <p14:creationId xmlns:p14="http://schemas.microsoft.com/office/powerpoint/2010/main" val="16141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5123" y="4406900"/>
            <a:ext cx="10492740" cy="1362075"/>
          </a:xfrm>
        </p:spPr>
        <p:txBody>
          <a:bodyPr anchor="t"/>
          <a:lstStyle>
            <a:lvl1pPr algn="l">
              <a:defRPr sz="5000" b="1" cap="all"/>
            </a:lvl1pPr>
          </a:lstStyle>
          <a:p>
            <a:r>
              <a:rPr lang="en-US" smtClean="0"/>
              <a:t>Click to edit Master title style</a:t>
            </a:r>
            <a:endParaRPr lang="en-US"/>
          </a:p>
        </p:txBody>
      </p:sp>
      <p:sp>
        <p:nvSpPr>
          <p:cNvPr id="3" name="Text Placeholder 2"/>
          <p:cNvSpPr>
            <a:spLocks noGrp="1"/>
          </p:cNvSpPr>
          <p:nvPr>
            <p:ph type="body" idx="1"/>
          </p:nvPr>
        </p:nvSpPr>
        <p:spPr>
          <a:xfrm>
            <a:off x="975123" y="2906714"/>
            <a:ext cx="10492740" cy="1500187"/>
          </a:xfrm>
        </p:spPr>
        <p:txBody>
          <a:bodyPr anchor="b"/>
          <a:lstStyle>
            <a:lvl1pPr marL="0" indent="0">
              <a:buNone/>
              <a:defRPr sz="2500">
                <a:solidFill>
                  <a:schemeClr val="tx1">
                    <a:tint val="75000"/>
                  </a:schemeClr>
                </a:solidFill>
              </a:defRPr>
            </a:lvl1pPr>
            <a:lvl2pPr marL="566014" indent="0">
              <a:buNone/>
              <a:defRPr sz="2200">
                <a:solidFill>
                  <a:schemeClr val="tx1">
                    <a:tint val="75000"/>
                  </a:schemeClr>
                </a:solidFill>
              </a:defRPr>
            </a:lvl2pPr>
            <a:lvl3pPr marL="1132027" indent="0">
              <a:buNone/>
              <a:defRPr sz="2000">
                <a:solidFill>
                  <a:schemeClr val="tx1">
                    <a:tint val="75000"/>
                  </a:schemeClr>
                </a:solidFill>
              </a:defRPr>
            </a:lvl3pPr>
            <a:lvl4pPr marL="1698041" indent="0">
              <a:buNone/>
              <a:defRPr sz="1700">
                <a:solidFill>
                  <a:schemeClr val="tx1">
                    <a:tint val="75000"/>
                  </a:schemeClr>
                </a:solidFill>
              </a:defRPr>
            </a:lvl4pPr>
            <a:lvl5pPr marL="2264054" indent="0">
              <a:buNone/>
              <a:defRPr sz="1700">
                <a:solidFill>
                  <a:schemeClr val="tx1">
                    <a:tint val="75000"/>
                  </a:schemeClr>
                </a:solidFill>
              </a:defRPr>
            </a:lvl5pPr>
            <a:lvl6pPr marL="2830068" indent="0">
              <a:buNone/>
              <a:defRPr sz="1700">
                <a:solidFill>
                  <a:schemeClr val="tx1">
                    <a:tint val="75000"/>
                  </a:schemeClr>
                </a:solidFill>
              </a:defRPr>
            </a:lvl6pPr>
            <a:lvl7pPr marL="3396082" indent="0">
              <a:buNone/>
              <a:defRPr sz="1700">
                <a:solidFill>
                  <a:schemeClr val="tx1">
                    <a:tint val="75000"/>
                  </a:schemeClr>
                </a:solidFill>
              </a:defRPr>
            </a:lvl7pPr>
            <a:lvl8pPr marL="3962095" indent="0">
              <a:buNone/>
              <a:defRPr sz="1700">
                <a:solidFill>
                  <a:schemeClr val="tx1">
                    <a:tint val="75000"/>
                  </a:schemeClr>
                </a:solidFill>
              </a:defRPr>
            </a:lvl8pPr>
            <a:lvl9pPr marL="4528109"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662681-774D-4FB3-B016-87632D413404}"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27372831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rgbClr val="FFE285"/>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43053" y="1581350"/>
            <a:ext cx="449829"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693121" y="5038643"/>
            <a:ext cx="295017"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913290" y="714862"/>
            <a:ext cx="168759"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90730" y="5541497"/>
            <a:ext cx="168759"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80143" y="3588082"/>
            <a:ext cx="2631939"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88286" y="1572170"/>
            <a:ext cx="3772017" cy="5388013"/>
          </a:xfrm>
          <a:prstGeom prst="rect">
            <a:avLst/>
          </a:prstGeom>
          <a:noFill/>
        </p:spPr>
        <p:txBody>
          <a:bodyPr wrap="square" rtlCol="0">
            <a:spAutoFit/>
          </a:bodyPr>
          <a:lstStyle/>
          <a:p>
            <a:pPr algn="ctr" defTabSz="914400"/>
            <a:r>
              <a:rPr lang="vi-VN" sz="11471" dirty="0">
                <a:solidFill>
                  <a:srgbClr val="F79646">
                    <a:lumMod val="50000"/>
                  </a:srgbClr>
                </a:solidFill>
                <a:latin typeface="UTM Cookies"/>
              </a:rPr>
              <a:t>KHÁM PHÁ</a:t>
            </a:r>
          </a:p>
        </p:txBody>
      </p:sp>
    </p:spTree>
    <p:extLst>
      <p:ext uri="{BB962C8B-B14F-4D97-AF65-F5344CB8AC3E}">
        <p14:creationId xmlns:p14="http://schemas.microsoft.com/office/powerpoint/2010/main" val="48619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6">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768454" y="3622312"/>
            <a:ext cx="1326062"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43053" y="1581350"/>
            <a:ext cx="449829"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693121" y="5038643"/>
            <a:ext cx="295017"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913290" y="714862"/>
            <a:ext cx="168759"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90730" y="5541497"/>
            <a:ext cx="168759"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603326" y="1522376"/>
            <a:ext cx="4574507" cy="3622787"/>
          </a:xfrm>
          <a:prstGeom prst="rect">
            <a:avLst/>
          </a:prstGeom>
          <a:noFill/>
        </p:spPr>
        <p:txBody>
          <a:bodyPr wrap="square" rtlCol="0">
            <a:spAutoFit/>
          </a:bodyPr>
          <a:lstStyle/>
          <a:p>
            <a:pPr algn="ctr" defTabSz="914400"/>
            <a:r>
              <a:rPr lang="vi-VN" sz="11471" dirty="0">
                <a:solidFill>
                  <a:srgbClr val="C00000"/>
                </a:solidFill>
                <a:latin typeface="UTM Cookies"/>
              </a:rPr>
              <a:t>HOẠT ĐỘNG</a:t>
            </a:r>
          </a:p>
        </p:txBody>
      </p:sp>
    </p:spTree>
    <p:extLst>
      <p:ext uri="{BB962C8B-B14F-4D97-AF65-F5344CB8AC3E}">
        <p14:creationId xmlns:p14="http://schemas.microsoft.com/office/powerpoint/2010/main" val="410308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5">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32030" y="3950454"/>
            <a:ext cx="1998537"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43053" y="1581350"/>
            <a:ext cx="449829"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693121" y="5038643"/>
            <a:ext cx="295017"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913290" y="714862"/>
            <a:ext cx="168759"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90730" y="5541497"/>
            <a:ext cx="168759"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9280" y="1596481"/>
            <a:ext cx="4811484" cy="3631763"/>
          </a:xfrm>
          <a:prstGeom prst="rect">
            <a:avLst/>
          </a:prstGeom>
          <a:noFill/>
        </p:spPr>
        <p:txBody>
          <a:bodyPr wrap="square" rtlCol="0">
            <a:spAutoFit/>
          </a:bodyPr>
          <a:lstStyle/>
          <a:p>
            <a:pPr algn="ctr" defTabSz="914400"/>
            <a:r>
              <a:rPr lang="vi-VN" sz="11471">
                <a:solidFill>
                  <a:srgbClr val="002060"/>
                </a:solidFill>
                <a:latin typeface="UTM Cookies"/>
              </a:rPr>
              <a:t>LUYỆN TẬP</a:t>
            </a:r>
            <a:endParaRPr lang="vi-VN" sz="11471" dirty="0">
              <a:solidFill>
                <a:srgbClr val="002060"/>
              </a:solidFill>
              <a:latin typeface="UTM Cookies"/>
            </a:endParaRPr>
          </a:p>
        </p:txBody>
      </p:sp>
    </p:spTree>
    <p:extLst>
      <p:ext uri="{BB962C8B-B14F-4D97-AF65-F5344CB8AC3E}">
        <p14:creationId xmlns:p14="http://schemas.microsoft.com/office/powerpoint/2010/main" val="204418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Tree>
    <p:extLst>
      <p:ext uri="{BB962C8B-B14F-4D97-AF65-F5344CB8AC3E}">
        <p14:creationId xmlns:p14="http://schemas.microsoft.com/office/powerpoint/2010/main" val="23952016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1001557" y="5645930"/>
            <a:ext cx="62287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305044" y="427685"/>
            <a:ext cx="408511"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141623" y="1043375"/>
            <a:ext cx="233681"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80296" y="6264685"/>
            <a:ext cx="167015"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1132965" y="6181470"/>
            <a:ext cx="121975"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27577" y="5192333"/>
            <a:ext cx="233681"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54730" y="1491606"/>
            <a:ext cx="9990830"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496826" y="4047629"/>
            <a:ext cx="2330156"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618335" y="3608291"/>
            <a:ext cx="2231708"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49311" y="6418002"/>
            <a:ext cx="26894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43357" y="5626807"/>
            <a:ext cx="9436741"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Tree>
    <p:extLst>
      <p:ext uri="{BB962C8B-B14F-4D97-AF65-F5344CB8AC3E}">
        <p14:creationId xmlns:p14="http://schemas.microsoft.com/office/powerpoint/2010/main" val="319951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rgbClr val="FFE285"/>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43053" y="1581350"/>
            <a:ext cx="449829"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693121" y="5038643"/>
            <a:ext cx="295017"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913290" y="714862"/>
            <a:ext cx="168759"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90730" y="5541497"/>
            <a:ext cx="168759"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80143" y="3588082"/>
            <a:ext cx="2631939"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88286" y="1572170"/>
            <a:ext cx="3772017" cy="5388013"/>
          </a:xfrm>
          <a:prstGeom prst="rect">
            <a:avLst/>
          </a:prstGeom>
          <a:noFill/>
        </p:spPr>
        <p:txBody>
          <a:bodyPr wrap="square" rtlCol="0">
            <a:spAutoFit/>
          </a:bodyPr>
          <a:lstStyle/>
          <a:p>
            <a:pPr algn="ctr" defTabSz="914400"/>
            <a:r>
              <a:rPr lang="vi-VN" sz="11471" dirty="0">
                <a:solidFill>
                  <a:srgbClr val="F79646">
                    <a:lumMod val="50000"/>
                  </a:srgbClr>
                </a:solidFill>
                <a:latin typeface="UTM Cookies"/>
              </a:rPr>
              <a:t>KHÁM PHÁ</a:t>
            </a:r>
          </a:p>
        </p:txBody>
      </p:sp>
    </p:spTree>
    <p:extLst>
      <p:ext uri="{BB962C8B-B14F-4D97-AF65-F5344CB8AC3E}">
        <p14:creationId xmlns:p14="http://schemas.microsoft.com/office/powerpoint/2010/main" val="354725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6">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768454" y="3622312"/>
            <a:ext cx="1326062"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43053" y="1581350"/>
            <a:ext cx="449829"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693121" y="5038643"/>
            <a:ext cx="295017"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913290" y="714862"/>
            <a:ext cx="168759"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90730" y="5541497"/>
            <a:ext cx="168759"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603326" y="1522376"/>
            <a:ext cx="4574507" cy="3622787"/>
          </a:xfrm>
          <a:prstGeom prst="rect">
            <a:avLst/>
          </a:prstGeom>
          <a:noFill/>
        </p:spPr>
        <p:txBody>
          <a:bodyPr wrap="square" rtlCol="0">
            <a:spAutoFit/>
          </a:bodyPr>
          <a:lstStyle/>
          <a:p>
            <a:pPr algn="ctr" defTabSz="914400"/>
            <a:r>
              <a:rPr lang="vi-VN" sz="11471" dirty="0">
                <a:solidFill>
                  <a:srgbClr val="C00000"/>
                </a:solidFill>
                <a:latin typeface="UTM Cookies"/>
              </a:rPr>
              <a:t>HOẠT ĐỘNG</a:t>
            </a:r>
          </a:p>
        </p:txBody>
      </p:sp>
    </p:spTree>
    <p:extLst>
      <p:ext uri="{BB962C8B-B14F-4D97-AF65-F5344CB8AC3E}">
        <p14:creationId xmlns:p14="http://schemas.microsoft.com/office/powerpoint/2010/main" val="273441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5">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32030" y="3950454"/>
            <a:ext cx="1998537"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43053" y="1581350"/>
            <a:ext cx="449829"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693121" y="5038643"/>
            <a:ext cx="295017"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913290" y="714862"/>
            <a:ext cx="168759"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90730" y="5541497"/>
            <a:ext cx="168759"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51882" y="1647225"/>
            <a:ext cx="4540944" cy="3631763"/>
          </a:xfrm>
          <a:prstGeom prst="rect">
            <a:avLst/>
          </a:prstGeom>
          <a:noFill/>
        </p:spPr>
        <p:txBody>
          <a:bodyPr wrap="square" rtlCol="0">
            <a:spAutoFit/>
          </a:bodyPr>
          <a:lstStyle/>
          <a:p>
            <a:pPr algn="ctr" defTabSz="914400"/>
            <a:r>
              <a:rPr lang="vi-VN" sz="11471">
                <a:solidFill>
                  <a:srgbClr val="002060"/>
                </a:solidFill>
                <a:latin typeface="UTM Cookies"/>
              </a:rPr>
              <a:t>LUYỆN TẬP</a:t>
            </a:r>
            <a:endParaRPr lang="vi-VN" sz="11471" dirty="0">
              <a:solidFill>
                <a:srgbClr val="002060"/>
              </a:solidFill>
              <a:latin typeface="UTM Cookies"/>
            </a:endParaRPr>
          </a:p>
        </p:txBody>
      </p:sp>
    </p:spTree>
    <p:extLst>
      <p:ext uri="{BB962C8B-B14F-4D97-AF65-F5344CB8AC3E}">
        <p14:creationId xmlns:p14="http://schemas.microsoft.com/office/powerpoint/2010/main" val="130510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Tree>
    <p:extLst>
      <p:ext uri="{BB962C8B-B14F-4D97-AF65-F5344CB8AC3E}">
        <p14:creationId xmlns:p14="http://schemas.microsoft.com/office/powerpoint/2010/main" val="1463781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1001557" y="5645930"/>
            <a:ext cx="62287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305044" y="427685"/>
            <a:ext cx="408511"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141623" y="1043375"/>
            <a:ext cx="233681"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80296" y="6264685"/>
            <a:ext cx="167015"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1132965" y="6181470"/>
            <a:ext cx="121975"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27577" y="5192333"/>
            <a:ext cx="233681"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54730" y="1491606"/>
            <a:ext cx="9990830"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496826" y="4047629"/>
            <a:ext cx="2330156"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618335" y="3608291"/>
            <a:ext cx="2231708"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49311" y="6418002"/>
            <a:ext cx="26894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43357" y="5626807"/>
            <a:ext cx="9436741"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spTree>
    <p:extLst>
      <p:ext uri="{BB962C8B-B14F-4D97-AF65-F5344CB8AC3E}">
        <p14:creationId xmlns:p14="http://schemas.microsoft.com/office/powerpoint/2010/main" val="3149769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7220" y="1600201"/>
            <a:ext cx="5452110" cy="4525963"/>
          </a:xfrm>
        </p:spPr>
        <p:txBody>
          <a:bodyPr/>
          <a:lstStyle>
            <a:lvl1pPr>
              <a:defRPr sz="3500"/>
            </a:lvl1pPr>
            <a:lvl2pPr>
              <a:defRPr sz="30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75070" y="1600201"/>
            <a:ext cx="5452110" cy="4525963"/>
          </a:xfrm>
        </p:spPr>
        <p:txBody>
          <a:bodyPr/>
          <a:lstStyle>
            <a:lvl1pPr>
              <a:defRPr sz="3500"/>
            </a:lvl1pPr>
            <a:lvl2pPr>
              <a:defRPr sz="30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662681-774D-4FB3-B016-87632D413404}" type="datetimeFigureOut">
              <a:rPr lang="en-US" smtClean="0"/>
              <a:t>11/17/2021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1991174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rgbClr val="FFE285"/>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43053" y="1581350"/>
            <a:ext cx="449829"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693121" y="5038643"/>
            <a:ext cx="295017"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913290" y="714862"/>
            <a:ext cx="168759"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90730" y="5541497"/>
            <a:ext cx="168759"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80143" y="3588082"/>
            <a:ext cx="2631939"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88286" y="1572170"/>
            <a:ext cx="3772017" cy="5388013"/>
          </a:xfrm>
          <a:prstGeom prst="rect">
            <a:avLst/>
          </a:prstGeom>
          <a:noFill/>
        </p:spPr>
        <p:txBody>
          <a:bodyPr wrap="square" rtlCol="0">
            <a:spAutoFit/>
          </a:bodyPr>
          <a:lstStyle/>
          <a:p>
            <a:pPr algn="ctr" defTabSz="914400"/>
            <a:r>
              <a:rPr lang="vi-VN" sz="11471" dirty="0">
                <a:solidFill>
                  <a:srgbClr val="F79646">
                    <a:lumMod val="50000"/>
                  </a:srgbClr>
                </a:solidFill>
                <a:latin typeface="UTM Cookies"/>
              </a:rPr>
              <a:t>KHÁM PHÁ</a:t>
            </a:r>
          </a:p>
        </p:txBody>
      </p:sp>
    </p:spTree>
    <p:extLst>
      <p:ext uri="{BB962C8B-B14F-4D97-AF65-F5344CB8AC3E}">
        <p14:creationId xmlns:p14="http://schemas.microsoft.com/office/powerpoint/2010/main" val="401119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6">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768454" y="3622312"/>
            <a:ext cx="1326062"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43053" y="1581350"/>
            <a:ext cx="449829"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693121" y="5038643"/>
            <a:ext cx="295017"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913290" y="714862"/>
            <a:ext cx="168759"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90730" y="5541497"/>
            <a:ext cx="168759"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603326" y="1522376"/>
            <a:ext cx="4574507" cy="3622787"/>
          </a:xfrm>
          <a:prstGeom prst="rect">
            <a:avLst/>
          </a:prstGeom>
          <a:noFill/>
        </p:spPr>
        <p:txBody>
          <a:bodyPr wrap="square" rtlCol="0">
            <a:spAutoFit/>
          </a:bodyPr>
          <a:lstStyle/>
          <a:p>
            <a:pPr algn="ctr" defTabSz="914400"/>
            <a:r>
              <a:rPr lang="vi-VN" sz="11471" dirty="0">
                <a:solidFill>
                  <a:srgbClr val="C00000"/>
                </a:solidFill>
                <a:latin typeface="UTM Cookies"/>
              </a:rPr>
              <a:t>HOẠT ĐỘNG</a:t>
            </a:r>
          </a:p>
        </p:txBody>
      </p:sp>
    </p:spTree>
    <p:extLst>
      <p:ext uri="{BB962C8B-B14F-4D97-AF65-F5344CB8AC3E}">
        <p14:creationId xmlns:p14="http://schemas.microsoft.com/office/powerpoint/2010/main" val="268459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130106" y="1090110"/>
            <a:ext cx="5619411" cy="4730758"/>
          </a:xfrm>
          <a:prstGeom prst="rect">
            <a:avLst/>
          </a:prstGeom>
          <a:solidFill>
            <a:schemeClr val="accent5">
              <a:lumMod val="40000"/>
              <a:lumOff val="60000"/>
            </a:schemeClr>
          </a:solidFill>
          <a:ln>
            <a:noFill/>
          </a:ln>
        </p:spPr>
        <p:txBody>
          <a:bodyPr spcFirstLastPara="1" wrap="square" lIns="91199" tIns="91199" rIns="91199" bIns="91199" anchor="ctr" anchorCtr="0">
            <a:noAutofit/>
          </a:bodyPr>
          <a:lstStyle/>
          <a:p>
            <a:pPr defTabSz="914400"/>
            <a:endParaRPr sz="499" dirty="0">
              <a:solidFill>
                <a:prstClr val="black"/>
              </a:solidFill>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46186" y="772938"/>
            <a:ext cx="130008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199" tIns="91199" rIns="91199" bIns="91199" anchor="ctr" anchorCtr="0">
            <a:noAutofit/>
          </a:bodyPr>
          <a:lstStyle/>
          <a:p>
            <a:pPr defTabSz="914400"/>
            <a:endParaRPr sz="499">
              <a:solidFill>
                <a:prstClr val="black"/>
              </a:solidFill>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745240" y="1022554"/>
            <a:ext cx="1546974" cy="112341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199" tIns="91199" rIns="91199" bIns="91199" anchor="ctr" anchorCtr="0">
            <a:noAutofit/>
          </a:bodyPr>
          <a:lstStyle/>
          <a:p>
            <a:pPr defTabSz="914400"/>
            <a:endParaRPr sz="499">
              <a:solidFill>
                <a:prstClr val="black"/>
              </a:solidFill>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32030" y="3950454"/>
            <a:ext cx="1998537"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43053" y="1581350"/>
            <a:ext cx="449829"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693121" y="5038643"/>
            <a:ext cx="295017"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dirty="0">
                <a:solidFill>
                  <a:prstClr val="black"/>
                </a:solidFill>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defTabSz="914400"/>
              <a:endParaRPr sz="1795">
                <a:solidFill>
                  <a:prstClr val="black"/>
                </a:solidFill>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913290" y="714862"/>
            <a:ext cx="168759"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96732" y="3597776"/>
            <a:ext cx="120614"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969838" y="3888531"/>
            <a:ext cx="88088"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199" tIns="91199" rIns="91199" bIns="91199" anchor="ctr" anchorCtr="0">
            <a:noAutofit/>
          </a:bodyPr>
          <a:lstStyle/>
          <a:p>
            <a:pPr defTabSz="914400"/>
            <a:endParaRPr sz="1795">
              <a:solidFill>
                <a:prstClr val="black"/>
              </a:solidFill>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90730" y="5541497"/>
            <a:ext cx="168759"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828712" y="1468553"/>
            <a:ext cx="4571268" cy="3631763"/>
          </a:xfrm>
          <a:prstGeom prst="rect">
            <a:avLst/>
          </a:prstGeom>
          <a:noFill/>
        </p:spPr>
        <p:txBody>
          <a:bodyPr wrap="square" rtlCol="0">
            <a:spAutoFit/>
          </a:bodyPr>
          <a:lstStyle/>
          <a:p>
            <a:pPr algn="ctr" defTabSz="914400"/>
            <a:r>
              <a:rPr lang="vi-VN" sz="11471">
                <a:solidFill>
                  <a:srgbClr val="002060"/>
                </a:solidFill>
                <a:latin typeface="UTM Cookies"/>
              </a:rPr>
              <a:t>LUYỆN TẬP</a:t>
            </a:r>
            <a:endParaRPr lang="vi-VN" sz="11471" dirty="0">
              <a:solidFill>
                <a:srgbClr val="002060"/>
              </a:solidFill>
              <a:latin typeface="UTM Cookies"/>
            </a:endParaRPr>
          </a:p>
        </p:txBody>
      </p:sp>
    </p:spTree>
    <p:extLst>
      <p:ext uri="{BB962C8B-B14F-4D97-AF65-F5344CB8AC3E}">
        <p14:creationId xmlns:p14="http://schemas.microsoft.com/office/powerpoint/2010/main" val="367535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400843" y="219521"/>
            <a:ext cx="11758400"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914400"/>
                <a:endParaRPr sz="1795">
                  <a:solidFill>
                    <a:prstClr val="black"/>
                  </a:solidFill>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914400"/>
              <a:endParaRPr sz="1795">
                <a:solidFill>
                  <a:prstClr val="black"/>
                </a:solidFill>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defTabSz="914400"/>
              <a:endParaRPr sz="1795" dirty="0">
                <a:solidFill>
                  <a:prstClr val="black"/>
                </a:solidFill>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71515" y="882176"/>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2907" y="906827"/>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6884" y="989424"/>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31460" y="94752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4113" y="917947"/>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70309" y="1496055"/>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201701" y="1520706"/>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5678" y="1603303"/>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30254" y="1561402"/>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2907" y="1531826"/>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9103" y="2109934"/>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200495" y="2134585"/>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4473" y="2217182"/>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9048" y="2175281"/>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201701" y="2145705"/>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7897" y="2723813"/>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9289" y="2748464"/>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3267" y="2831061"/>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7842" y="2789160"/>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200495" y="2759584"/>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6691" y="3337692"/>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8083" y="3362343"/>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22061" y="3444940"/>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6636" y="3403039"/>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9289" y="3373463"/>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65486" y="3951571"/>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6878" y="3976222"/>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20855" y="4058819"/>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25430" y="401691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8084" y="398734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64280" y="4565450"/>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5672" y="4590101"/>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9649" y="4672698"/>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24225" y="4630797"/>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6878" y="4601221"/>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63074" y="5179329"/>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4466" y="5203980"/>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8443" y="5286577"/>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23019" y="5244676"/>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5672" y="5215100"/>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61868" y="5793208"/>
            <a:ext cx="111289"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3260" y="5817859"/>
            <a:ext cx="454991"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7238" y="5900456"/>
            <a:ext cx="46291"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21812" y="5858555"/>
            <a:ext cx="46291"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4466" y="5828979"/>
            <a:ext cx="453322"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199" tIns="91199" rIns="91199" bIns="91199" anchor="ctr" anchorCtr="0">
            <a:noAutofit/>
          </a:bodyPr>
          <a:lstStyle/>
          <a:p>
            <a:pPr defTabSz="914400"/>
            <a:endParaRPr sz="1795">
              <a:solidFill>
                <a:prstClr val="black"/>
              </a:solidFill>
            </a:endParaRPr>
          </a:p>
        </p:txBody>
      </p:sp>
    </p:spTree>
    <p:extLst>
      <p:ext uri="{BB962C8B-B14F-4D97-AF65-F5344CB8AC3E}">
        <p14:creationId xmlns:p14="http://schemas.microsoft.com/office/powerpoint/2010/main" val="15200199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D59D0918-B3BC-4D15-9AF8-385E8378AD06}" type="datetimeFigureOut">
              <a:rPr lang="en-US" sz="1800" smtClean="0">
                <a:solidFill>
                  <a:prstClr val="black"/>
                </a:solidFill>
              </a:rPr>
              <a:pPr defTabSz="914400"/>
              <a:t>11/17/2021</a:t>
            </a:fld>
            <a:endParaRPr lang="en-US" sz="1800">
              <a:solidFill>
                <a:prstClr val="black"/>
              </a:solidFill>
            </a:endParaRPr>
          </a:p>
        </p:txBody>
      </p:sp>
      <p:sp>
        <p:nvSpPr>
          <p:cNvPr id="3" name="Footer Placeholder 2"/>
          <p:cNvSpPr>
            <a:spLocks noGrp="1"/>
          </p:cNvSpPr>
          <p:nvPr>
            <p:ph type="ftr" sz="quarter" idx="11"/>
          </p:nvPr>
        </p:nvSpPr>
        <p:spPr/>
        <p:txBody>
          <a:bodyPr/>
          <a:lstStyle/>
          <a:p>
            <a:pPr defTabSz="914400"/>
            <a:endParaRPr lang="en-US" sz="1800">
              <a:solidFill>
                <a:prstClr val="black"/>
              </a:solidFill>
            </a:endParaRPr>
          </a:p>
        </p:txBody>
      </p:sp>
      <p:sp>
        <p:nvSpPr>
          <p:cNvPr id="4" name="Slide Number Placeholder 3"/>
          <p:cNvSpPr>
            <a:spLocks noGrp="1"/>
          </p:cNvSpPr>
          <p:nvPr>
            <p:ph type="sldNum" sz="quarter" idx="12"/>
          </p:nvPr>
        </p:nvSpPr>
        <p:spPr/>
        <p:txBody>
          <a:bodyPr/>
          <a:lstStyle/>
          <a:p>
            <a:pPr defTabSz="914400"/>
            <a:fld id="{AE638271-59F9-4398-B3B9-61938CFED463}" type="slidenum">
              <a:rPr lang="en-US" sz="1800" smtClean="0">
                <a:solidFill>
                  <a:prstClr val="black"/>
                </a:solidFill>
              </a:rPr>
              <a:pPr defTabSz="914400"/>
              <a:t>‹#›</a:t>
            </a:fld>
            <a:endParaRPr lang="en-US" sz="1800">
              <a:solidFill>
                <a:prstClr val="black"/>
              </a:solidFill>
            </a:endParaRPr>
          </a:p>
        </p:txBody>
      </p:sp>
    </p:spTree>
    <p:extLst>
      <p:ext uri="{BB962C8B-B14F-4D97-AF65-F5344CB8AC3E}">
        <p14:creationId xmlns:p14="http://schemas.microsoft.com/office/powerpoint/2010/main" val="41000271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400"/>
            <a:fld id="{D59D0918-B3BC-4D15-9AF8-385E8378AD06}" type="datetimeFigureOut">
              <a:rPr lang="en-US" sz="1800" smtClean="0">
                <a:solidFill>
                  <a:prstClr val="black"/>
                </a:solidFill>
              </a:rPr>
              <a:pPr defTabSz="914400"/>
              <a:t>11/17/2021</a:t>
            </a:fld>
            <a:endParaRPr lang="en-US" sz="1800">
              <a:solidFill>
                <a:prstClr val="black"/>
              </a:solidFill>
            </a:endParaRPr>
          </a:p>
        </p:txBody>
      </p:sp>
      <p:sp>
        <p:nvSpPr>
          <p:cNvPr id="4" name="Footer Placeholder 3"/>
          <p:cNvSpPr>
            <a:spLocks noGrp="1"/>
          </p:cNvSpPr>
          <p:nvPr>
            <p:ph type="ftr" sz="quarter" idx="11"/>
          </p:nvPr>
        </p:nvSpPr>
        <p:spPr/>
        <p:txBody>
          <a:bodyPr/>
          <a:lstStyle/>
          <a:p>
            <a:pPr defTabSz="914400"/>
            <a:endParaRPr lang="en-US" sz="1800">
              <a:solidFill>
                <a:prstClr val="black"/>
              </a:solidFill>
            </a:endParaRPr>
          </a:p>
        </p:txBody>
      </p:sp>
      <p:sp>
        <p:nvSpPr>
          <p:cNvPr id="5" name="Slide Number Placeholder 4"/>
          <p:cNvSpPr>
            <a:spLocks noGrp="1"/>
          </p:cNvSpPr>
          <p:nvPr>
            <p:ph type="sldNum" sz="quarter" idx="12"/>
          </p:nvPr>
        </p:nvSpPr>
        <p:spPr/>
        <p:txBody>
          <a:bodyPr/>
          <a:lstStyle/>
          <a:p>
            <a:pPr defTabSz="914400"/>
            <a:fld id="{AE638271-59F9-4398-B3B9-61938CFED463}" type="slidenum">
              <a:rPr lang="en-US" sz="1800" smtClean="0">
                <a:solidFill>
                  <a:prstClr val="black"/>
                </a:solidFill>
              </a:rPr>
              <a:pPr defTabSz="914400"/>
              <a:t>‹#›</a:t>
            </a:fld>
            <a:endParaRPr lang="en-US" sz="1800">
              <a:solidFill>
                <a:prstClr val="black"/>
              </a:solidFill>
            </a:endParaRPr>
          </a:p>
        </p:txBody>
      </p:sp>
    </p:spTree>
    <p:extLst>
      <p:ext uri="{BB962C8B-B14F-4D97-AF65-F5344CB8AC3E}">
        <p14:creationId xmlns:p14="http://schemas.microsoft.com/office/powerpoint/2010/main" val="35232896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2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00"/>
            <a:fld id="{D59D0918-B3BC-4D15-9AF8-385E8378AD06}" type="datetimeFigureOut">
              <a:rPr lang="en-US" sz="1800" smtClean="0">
                <a:solidFill>
                  <a:prstClr val="black"/>
                </a:solidFill>
              </a:rPr>
              <a:pPr defTabSz="914400"/>
              <a:t>11/17/2021</a:t>
            </a:fld>
            <a:endParaRPr lang="en-US" sz="1800">
              <a:solidFill>
                <a:prstClr val="black"/>
              </a:solidFill>
            </a:endParaRPr>
          </a:p>
        </p:txBody>
      </p:sp>
      <p:sp>
        <p:nvSpPr>
          <p:cNvPr id="5" name="Footer Placeholder 4"/>
          <p:cNvSpPr>
            <a:spLocks noGrp="1"/>
          </p:cNvSpPr>
          <p:nvPr>
            <p:ph type="ftr" sz="quarter" idx="11"/>
          </p:nvPr>
        </p:nvSpPr>
        <p:spPr/>
        <p:txBody>
          <a:bodyPr/>
          <a:lstStyle/>
          <a:p>
            <a:pPr defTabSz="914400"/>
            <a:endParaRPr lang="en-US" sz="1800">
              <a:solidFill>
                <a:prstClr val="black"/>
              </a:solidFill>
            </a:endParaRPr>
          </a:p>
        </p:txBody>
      </p:sp>
      <p:sp>
        <p:nvSpPr>
          <p:cNvPr id="6" name="Slide Number Placeholder 5"/>
          <p:cNvSpPr>
            <a:spLocks noGrp="1"/>
          </p:cNvSpPr>
          <p:nvPr>
            <p:ph type="sldNum" sz="quarter" idx="12"/>
          </p:nvPr>
        </p:nvSpPr>
        <p:spPr/>
        <p:txBody>
          <a:bodyPr/>
          <a:lstStyle/>
          <a:p>
            <a:pPr defTabSz="914400"/>
            <a:fld id="{AE638271-59F9-4398-B3B9-61938CFED463}" type="slidenum">
              <a:rPr lang="en-US" sz="1800" smtClean="0">
                <a:solidFill>
                  <a:prstClr val="black"/>
                </a:solidFill>
              </a:rPr>
              <a:pPr defTabSz="914400"/>
              <a:t>‹#›</a:t>
            </a:fld>
            <a:endParaRPr lang="en-US" sz="1800">
              <a:solidFill>
                <a:prstClr val="black"/>
              </a:solidFill>
            </a:endParaRPr>
          </a:p>
        </p:txBody>
      </p:sp>
    </p:spTree>
    <p:extLst>
      <p:ext uri="{BB962C8B-B14F-4D97-AF65-F5344CB8AC3E}">
        <p14:creationId xmlns:p14="http://schemas.microsoft.com/office/powerpoint/2010/main" val="3618268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17220" y="1535113"/>
            <a:ext cx="5454254" cy="639762"/>
          </a:xfrm>
        </p:spPr>
        <p:txBody>
          <a:bodyPr anchor="b"/>
          <a:lstStyle>
            <a:lvl1pPr marL="0" indent="0">
              <a:buNone/>
              <a:defRPr sz="3000" b="1"/>
            </a:lvl1pPr>
            <a:lvl2pPr marL="566014" indent="0">
              <a:buNone/>
              <a:defRPr sz="2500" b="1"/>
            </a:lvl2pPr>
            <a:lvl3pPr marL="1132027" indent="0">
              <a:buNone/>
              <a:defRPr sz="2200" b="1"/>
            </a:lvl3pPr>
            <a:lvl4pPr marL="1698041" indent="0">
              <a:buNone/>
              <a:defRPr sz="2000" b="1"/>
            </a:lvl4pPr>
            <a:lvl5pPr marL="2264054" indent="0">
              <a:buNone/>
              <a:defRPr sz="2000" b="1"/>
            </a:lvl5pPr>
            <a:lvl6pPr marL="2830068" indent="0">
              <a:buNone/>
              <a:defRPr sz="2000" b="1"/>
            </a:lvl6pPr>
            <a:lvl7pPr marL="3396082" indent="0">
              <a:buNone/>
              <a:defRPr sz="2000" b="1"/>
            </a:lvl7pPr>
            <a:lvl8pPr marL="3962095" indent="0">
              <a:buNone/>
              <a:defRPr sz="2000" b="1"/>
            </a:lvl8pPr>
            <a:lvl9pPr marL="4528109" indent="0">
              <a:buNone/>
              <a:defRPr sz="2000" b="1"/>
            </a:lvl9pPr>
          </a:lstStyle>
          <a:p>
            <a:pPr lvl="0"/>
            <a:r>
              <a:rPr lang="en-US" smtClean="0"/>
              <a:t>Click to edit Master text styles</a:t>
            </a:r>
          </a:p>
        </p:txBody>
      </p:sp>
      <p:sp>
        <p:nvSpPr>
          <p:cNvPr id="4" name="Content Placeholder 3"/>
          <p:cNvSpPr>
            <a:spLocks noGrp="1"/>
          </p:cNvSpPr>
          <p:nvPr>
            <p:ph sz="half" idx="2"/>
          </p:nvPr>
        </p:nvSpPr>
        <p:spPr>
          <a:xfrm>
            <a:off x="617220" y="2174875"/>
            <a:ext cx="5454254" cy="3951288"/>
          </a:xfrm>
        </p:spPr>
        <p:txBody>
          <a:bodyPr/>
          <a:lstStyle>
            <a:lvl1pPr>
              <a:defRPr sz="3000"/>
            </a:lvl1pPr>
            <a:lvl2pPr>
              <a:defRPr sz="25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270785" y="1535113"/>
            <a:ext cx="5456396" cy="639762"/>
          </a:xfrm>
        </p:spPr>
        <p:txBody>
          <a:bodyPr anchor="b"/>
          <a:lstStyle>
            <a:lvl1pPr marL="0" indent="0">
              <a:buNone/>
              <a:defRPr sz="3000" b="1"/>
            </a:lvl1pPr>
            <a:lvl2pPr marL="566014" indent="0">
              <a:buNone/>
              <a:defRPr sz="2500" b="1"/>
            </a:lvl2pPr>
            <a:lvl3pPr marL="1132027" indent="0">
              <a:buNone/>
              <a:defRPr sz="2200" b="1"/>
            </a:lvl3pPr>
            <a:lvl4pPr marL="1698041" indent="0">
              <a:buNone/>
              <a:defRPr sz="2000" b="1"/>
            </a:lvl4pPr>
            <a:lvl5pPr marL="2264054" indent="0">
              <a:buNone/>
              <a:defRPr sz="2000" b="1"/>
            </a:lvl5pPr>
            <a:lvl6pPr marL="2830068" indent="0">
              <a:buNone/>
              <a:defRPr sz="2000" b="1"/>
            </a:lvl6pPr>
            <a:lvl7pPr marL="3396082" indent="0">
              <a:buNone/>
              <a:defRPr sz="2000" b="1"/>
            </a:lvl7pPr>
            <a:lvl8pPr marL="3962095" indent="0">
              <a:buNone/>
              <a:defRPr sz="2000" b="1"/>
            </a:lvl8pPr>
            <a:lvl9pPr marL="4528109" indent="0">
              <a:buNone/>
              <a:defRPr sz="2000" b="1"/>
            </a:lvl9pPr>
          </a:lstStyle>
          <a:p>
            <a:pPr lvl="0"/>
            <a:r>
              <a:rPr lang="en-US" smtClean="0"/>
              <a:t>Click to edit Master text styles</a:t>
            </a:r>
          </a:p>
        </p:txBody>
      </p:sp>
      <p:sp>
        <p:nvSpPr>
          <p:cNvPr id="6" name="Content Placeholder 5"/>
          <p:cNvSpPr>
            <a:spLocks noGrp="1"/>
          </p:cNvSpPr>
          <p:nvPr>
            <p:ph sz="quarter" idx="4"/>
          </p:nvPr>
        </p:nvSpPr>
        <p:spPr>
          <a:xfrm>
            <a:off x="6270785" y="2174875"/>
            <a:ext cx="5456396" cy="3951288"/>
          </a:xfrm>
        </p:spPr>
        <p:txBody>
          <a:bodyPr/>
          <a:lstStyle>
            <a:lvl1pPr>
              <a:defRPr sz="3000"/>
            </a:lvl1pPr>
            <a:lvl2pPr>
              <a:defRPr sz="25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9662681-774D-4FB3-B016-87632D413404}" type="datetimeFigureOut">
              <a:rPr lang="en-US" smtClean="0"/>
              <a:t>11/17/2021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3142825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662681-774D-4FB3-B016-87632D413404}" type="datetimeFigureOut">
              <a:rPr lang="en-US" smtClean="0"/>
              <a:t>11/17/2021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4110347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662681-774D-4FB3-B016-87632D413404}" type="datetimeFigureOut">
              <a:rPr lang="en-US" smtClean="0"/>
              <a:t>11/17/2021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3199203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7221" y="273050"/>
            <a:ext cx="4061223" cy="1162050"/>
          </a:xfrm>
        </p:spPr>
        <p:txBody>
          <a:bodyPr anchor="b"/>
          <a:lstStyle>
            <a:lvl1pPr algn="l">
              <a:defRPr sz="2500" b="1"/>
            </a:lvl1pPr>
          </a:lstStyle>
          <a:p>
            <a:r>
              <a:rPr lang="en-US" smtClean="0"/>
              <a:t>Click to edit Master title style</a:t>
            </a:r>
            <a:endParaRPr lang="en-US"/>
          </a:p>
        </p:txBody>
      </p:sp>
      <p:sp>
        <p:nvSpPr>
          <p:cNvPr id="3" name="Content Placeholder 2"/>
          <p:cNvSpPr>
            <a:spLocks noGrp="1"/>
          </p:cNvSpPr>
          <p:nvPr>
            <p:ph idx="1"/>
          </p:nvPr>
        </p:nvSpPr>
        <p:spPr>
          <a:xfrm>
            <a:off x="4826318" y="273051"/>
            <a:ext cx="6900863" cy="5853113"/>
          </a:xfrm>
        </p:spPr>
        <p:txBody>
          <a:bodyPr/>
          <a:lstStyle>
            <a:lvl1pPr>
              <a:defRPr sz="4000"/>
            </a:lvl1pPr>
            <a:lvl2pPr>
              <a:defRPr sz="3500"/>
            </a:lvl2pPr>
            <a:lvl3pPr>
              <a:defRPr sz="30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7221" y="1435100"/>
            <a:ext cx="4061223" cy="4691063"/>
          </a:xfrm>
        </p:spPr>
        <p:txBody>
          <a:bodyPr/>
          <a:lstStyle>
            <a:lvl1pPr marL="0" indent="0">
              <a:buNone/>
              <a:defRPr sz="1700"/>
            </a:lvl1pPr>
            <a:lvl2pPr marL="566014" indent="0">
              <a:buNone/>
              <a:defRPr sz="1500"/>
            </a:lvl2pPr>
            <a:lvl3pPr marL="1132027" indent="0">
              <a:buNone/>
              <a:defRPr sz="1200"/>
            </a:lvl3pPr>
            <a:lvl4pPr marL="1698041" indent="0">
              <a:buNone/>
              <a:defRPr sz="1100"/>
            </a:lvl4pPr>
            <a:lvl5pPr marL="2264054" indent="0">
              <a:buNone/>
              <a:defRPr sz="1100"/>
            </a:lvl5pPr>
            <a:lvl6pPr marL="2830068" indent="0">
              <a:buNone/>
              <a:defRPr sz="1100"/>
            </a:lvl6pPr>
            <a:lvl7pPr marL="3396082" indent="0">
              <a:buNone/>
              <a:defRPr sz="1100"/>
            </a:lvl7pPr>
            <a:lvl8pPr marL="3962095" indent="0">
              <a:buNone/>
              <a:defRPr sz="1100"/>
            </a:lvl8pPr>
            <a:lvl9pPr marL="4528109"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662681-774D-4FB3-B016-87632D413404}" type="datetimeFigureOut">
              <a:rPr lang="en-US" smtClean="0"/>
              <a:t>11/17/2021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1559885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19589" y="4800601"/>
            <a:ext cx="7406640" cy="566738"/>
          </a:xfrm>
        </p:spPr>
        <p:txBody>
          <a:bodyPr anchor="b"/>
          <a:lstStyle>
            <a:lvl1pPr algn="l">
              <a:defRPr sz="2500" b="1"/>
            </a:lvl1pPr>
          </a:lstStyle>
          <a:p>
            <a:r>
              <a:rPr lang="en-US" smtClean="0"/>
              <a:t>Click to edit Master title style</a:t>
            </a:r>
            <a:endParaRPr lang="en-US"/>
          </a:p>
        </p:txBody>
      </p:sp>
      <p:sp>
        <p:nvSpPr>
          <p:cNvPr id="3" name="Picture Placeholder 2"/>
          <p:cNvSpPr>
            <a:spLocks noGrp="1"/>
          </p:cNvSpPr>
          <p:nvPr>
            <p:ph type="pic" idx="1"/>
          </p:nvPr>
        </p:nvSpPr>
        <p:spPr>
          <a:xfrm>
            <a:off x="2419589" y="612775"/>
            <a:ext cx="7406640" cy="4114800"/>
          </a:xfrm>
        </p:spPr>
        <p:txBody>
          <a:bodyPr/>
          <a:lstStyle>
            <a:lvl1pPr marL="0" indent="0">
              <a:buNone/>
              <a:defRPr sz="4000"/>
            </a:lvl1pPr>
            <a:lvl2pPr marL="566014" indent="0">
              <a:buNone/>
              <a:defRPr sz="3500"/>
            </a:lvl2pPr>
            <a:lvl3pPr marL="1132027" indent="0">
              <a:buNone/>
              <a:defRPr sz="3000"/>
            </a:lvl3pPr>
            <a:lvl4pPr marL="1698041" indent="0">
              <a:buNone/>
              <a:defRPr sz="2500"/>
            </a:lvl4pPr>
            <a:lvl5pPr marL="2264054" indent="0">
              <a:buNone/>
              <a:defRPr sz="2500"/>
            </a:lvl5pPr>
            <a:lvl6pPr marL="2830068" indent="0">
              <a:buNone/>
              <a:defRPr sz="2500"/>
            </a:lvl6pPr>
            <a:lvl7pPr marL="3396082" indent="0">
              <a:buNone/>
              <a:defRPr sz="2500"/>
            </a:lvl7pPr>
            <a:lvl8pPr marL="3962095" indent="0">
              <a:buNone/>
              <a:defRPr sz="2500"/>
            </a:lvl8pPr>
            <a:lvl9pPr marL="4528109" indent="0">
              <a:buNone/>
              <a:defRPr sz="2500"/>
            </a:lvl9pPr>
          </a:lstStyle>
          <a:p>
            <a:endParaRPr lang="en-US"/>
          </a:p>
        </p:txBody>
      </p:sp>
      <p:sp>
        <p:nvSpPr>
          <p:cNvPr id="4" name="Text Placeholder 3"/>
          <p:cNvSpPr>
            <a:spLocks noGrp="1"/>
          </p:cNvSpPr>
          <p:nvPr>
            <p:ph type="body" sz="half" idx="2"/>
          </p:nvPr>
        </p:nvSpPr>
        <p:spPr>
          <a:xfrm>
            <a:off x="2419589" y="5367339"/>
            <a:ext cx="7406640" cy="804862"/>
          </a:xfrm>
        </p:spPr>
        <p:txBody>
          <a:bodyPr/>
          <a:lstStyle>
            <a:lvl1pPr marL="0" indent="0">
              <a:buNone/>
              <a:defRPr sz="1700"/>
            </a:lvl1pPr>
            <a:lvl2pPr marL="566014" indent="0">
              <a:buNone/>
              <a:defRPr sz="1500"/>
            </a:lvl2pPr>
            <a:lvl3pPr marL="1132027" indent="0">
              <a:buNone/>
              <a:defRPr sz="1200"/>
            </a:lvl3pPr>
            <a:lvl4pPr marL="1698041" indent="0">
              <a:buNone/>
              <a:defRPr sz="1100"/>
            </a:lvl4pPr>
            <a:lvl5pPr marL="2264054" indent="0">
              <a:buNone/>
              <a:defRPr sz="1100"/>
            </a:lvl5pPr>
            <a:lvl6pPr marL="2830068" indent="0">
              <a:buNone/>
              <a:defRPr sz="1100"/>
            </a:lvl6pPr>
            <a:lvl7pPr marL="3396082" indent="0">
              <a:buNone/>
              <a:defRPr sz="1100"/>
            </a:lvl7pPr>
            <a:lvl8pPr marL="3962095" indent="0">
              <a:buNone/>
              <a:defRPr sz="1100"/>
            </a:lvl8pPr>
            <a:lvl9pPr marL="4528109"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662681-774D-4FB3-B016-87632D413404}" type="datetimeFigureOut">
              <a:rPr lang="en-US" smtClean="0"/>
              <a:t>11/17/2021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A7929-E137-420F-8FFA-65DF18D6581D}" type="slidenum">
              <a:rPr lang="en-US" smtClean="0"/>
              <a:t>‹#›</a:t>
            </a:fld>
            <a:endParaRPr lang="en-US"/>
          </a:p>
        </p:txBody>
      </p:sp>
    </p:spTree>
    <p:extLst>
      <p:ext uri="{BB962C8B-B14F-4D97-AF65-F5344CB8AC3E}">
        <p14:creationId xmlns:p14="http://schemas.microsoft.com/office/powerpoint/2010/main" val="308368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slideLayout" Target="../slideLayouts/slideLayout45.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7220" y="274638"/>
            <a:ext cx="11109960" cy="1143000"/>
          </a:xfrm>
          <a:prstGeom prst="rect">
            <a:avLst/>
          </a:prstGeom>
        </p:spPr>
        <p:txBody>
          <a:bodyPr vert="horz" lIns="113203" tIns="56601" rIns="113203" bIns="5660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17220" y="1600201"/>
            <a:ext cx="11109960" cy="4525963"/>
          </a:xfrm>
          <a:prstGeom prst="rect">
            <a:avLst/>
          </a:prstGeom>
        </p:spPr>
        <p:txBody>
          <a:bodyPr vert="horz" lIns="113203" tIns="56601" rIns="113203" bIns="566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17220" y="6356351"/>
            <a:ext cx="2880360" cy="365125"/>
          </a:xfrm>
          <a:prstGeom prst="rect">
            <a:avLst/>
          </a:prstGeom>
        </p:spPr>
        <p:txBody>
          <a:bodyPr vert="horz" lIns="113203" tIns="56601" rIns="113203" bIns="56601" rtlCol="0" anchor="ctr"/>
          <a:lstStyle>
            <a:lvl1pPr algn="l">
              <a:defRPr sz="1500">
                <a:solidFill>
                  <a:schemeClr val="tx1">
                    <a:tint val="75000"/>
                  </a:schemeClr>
                </a:solidFill>
              </a:defRPr>
            </a:lvl1pPr>
          </a:lstStyle>
          <a:p>
            <a:fld id="{C9662681-774D-4FB3-B016-87632D413404}" type="datetimeFigureOut">
              <a:rPr lang="en-US" smtClean="0"/>
              <a:t>11/17/2021</a:t>
            </a:fld>
            <a:endParaRPr lang="en-US"/>
          </a:p>
        </p:txBody>
      </p:sp>
      <p:sp>
        <p:nvSpPr>
          <p:cNvPr id="5" name="Footer Placeholder 4"/>
          <p:cNvSpPr>
            <a:spLocks noGrp="1"/>
          </p:cNvSpPr>
          <p:nvPr>
            <p:ph type="ftr" sz="quarter" idx="3"/>
          </p:nvPr>
        </p:nvSpPr>
        <p:spPr>
          <a:xfrm>
            <a:off x="4217670" y="6356351"/>
            <a:ext cx="3909060" cy="365125"/>
          </a:xfrm>
          <a:prstGeom prst="rect">
            <a:avLst/>
          </a:prstGeom>
        </p:spPr>
        <p:txBody>
          <a:bodyPr vert="horz" lIns="113203" tIns="56601" rIns="113203" bIns="56601" rtlCol="0" anchor="ctr"/>
          <a:lstStyle>
            <a:lvl1pPr algn="ctr">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46820" y="6356351"/>
            <a:ext cx="2880360" cy="365125"/>
          </a:xfrm>
          <a:prstGeom prst="rect">
            <a:avLst/>
          </a:prstGeom>
        </p:spPr>
        <p:txBody>
          <a:bodyPr vert="horz" lIns="113203" tIns="56601" rIns="113203" bIns="56601" rtlCol="0" anchor="ctr"/>
          <a:lstStyle>
            <a:lvl1pPr algn="r">
              <a:defRPr sz="1500">
                <a:solidFill>
                  <a:schemeClr val="tx1">
                    <a:tint val="75000"/>
                  </a:schemeClr>
                </a:solidFill>
              </a:defRPr>
            </a:lvl1pPr>
          </a:lstStyle>
          <a:p>
            <a:fld id="{DADA7929-E137-420F-8FFA-65DF18D6581D}" type="slidenum">
              <a:rPr lang="en-US" smtClean="0"/>
              <a:t>‹#›</a:t>
            </a:fld>
            <a:endParaRPr lang="en-US"/>
          </a:p>
        </p:txBody>
      </p:sp>
    </p:spTree>
    <p:extLst>
      <p:ext uri="{BB962C8B-B14F-4D97-AF65-F5344CB8AC3E}">
        <p14:creationId xmlns:p14="http://schemas.microsoft.com/office/powerpoint/2010/main" val="228273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defTabSz="1132027" rtl="0" eaLnBrk="1" latinLnBrk="0" hangingPunct="1">
        <a:spcBef>
          <a:spcPct val="0"/>
        </a:spcBef>
        <a:buNone/>
        <a:defRPr sz="5400" kern="1200">
          <a:solidFill>
            <a:schemeClr val="tx1"/>
          </a:solidFill>
          <a:latin typeface="+mj-lt"/>
          <a:ea typeface="+mj-ea"/>
          <a:cs typeface="+mj-cs"/>
        </a:defRPr>
      </a:lvl1pPr>
    </p:titleStyle>
    <p:bodyStyle>
      <a:lvl1pPr marL="424510" indent="-424510" algn="l" defTabSz="1132027" rtl="0" eaLnBrk="1" latinLnBrk="0" hangingPunct="1">
        <a:spcBef>
          <a:spcPct val="20000"/>
        </a:spcBef>
        <a:buFont typeface="Arial" pitchFamily="34" charset="0"/>
        <a:buChar char="•"/>
        <a:defRPr sz="4000" kern="1200">
          <a:solidFill>
            <a:schemeClr val="tx1"/>
          </a:solidFill>
          <a:latin typeface="+mn-lt"/>
          <a:ea typeface="+mn-ea"/>
          <a:cs typeface="+mn-cs"/>
        </a:defRPr>
      </a:lvl1pPr>
      <a:lvl2pPr marL="919772" indent="-353759" algn="l" defTabSz="1132027" rtl="0" eaLnBrk="1" latinLnBrk="0" hangingPunct="1">
        <a:spcBef>
          <a:spcPct val="20000"/>
        </a:spcBef>
        <a:buFont typeface="Arial" pitchFamily="34" charset="0"/>
        <a:buChar char="–"/>
        <a:defRPr sz="3500" kern="1200">
          <a:solidFill>
            <a:schemeClr val="tx1"/>
          </a:solidFill>
          <a:latin typeface="+mn-lt"/>
          <a:ea typeface="+mn-ea"/>
          <a:cs typeface="+mn-cs"/>
        </a:defRPr>
      </a:lvl2pPr>
      <a:lvl3pPr marL="1415034" indent="-283007" algn="l" defTabSz="1132027" rtl="0" eaLnBrk="1" latinLnBrk="0" hangingPunct="1">
        <a:spcBef>
          <a:spcPct val="20000"/>
        </a:spcBef>
        <a:buFont typeface="Arial" pitchFamily="34" charset="0"/>
        <a:buChar char="•"/>
        <a:defRPr sz="3000" kern="1200">
          <a:solidFill>
            <a:schemeClr val="tx1"/>
          </a:solidFill>
          <a:latin typeface="+mn-lt"/>
          <a:ea typeface="+mn-ea"/>
          <a:cs typeface="+mn-cs"/>
        </a:defRPr>
      </a:lvl3pPr>
      <a:lvl4pPr marL="1981048" indent="-283007" algn="l" defTabSz="1132027" rtl="0" eaLnBrk="1" latinLnBrk="0" hangingPunct="1">
        <a:spcBef>
          <a:spcPct val="20000"/>
        </a:spcBef>
        <a:buFont typeface="Arial" pitchFamily="34" charset="0"/>
        <a:buChar char="–"/>
        <a:defRPr sz="2500" kern="1200">
          <a:solidFill>
            <a:schemeClr val="tx1"/>
          </a:solidFill>
          <a:latin typeface="+mn-lt"/>
          <a:ea typeface="+mn-ea"/>
          <a:cs typeface="+mn-cs"/>
        </a:defRPr>
      </a:lvl4pPr>
      <a:lvl5pPr marL="2547061" indent="-283007" algn="l" defTabSz="1132027" rtl="0" eaLnBrk="1" latinLnBrk="0" hangingPunct="1">
        <a:spcBef>
          <a:spcPct val="20000"/>
        </a:spcBef>
        <a:buFont typeface="Arial" pitchFamily="34" charset="0"/>
        <a:buChar char="»"/>
        <a:defRPr sz="2500" kern="1200">
          <a:solidFill>
            <a:schemeClr val="tx1"/>
          </a:solidFill>
          <a:latin typeface="+mn-lt"/>
          <a:ea typeface="+mn-ea"/>
          <a:cs typeface="+mn-cs"/>
        </a:defRPr>
      </a:lvl5pPr>
      <a:lvl6pPr marL="3113075" indent="-283007" algn="l" defTabSz="1132027" rtl="0" eaLnBrk="1" latinLnBrk="0" hangingPunct="1">
        <a:spcBef>
          <a:spcPct val="20000"/>
        </a:spcBef>
        <a:buFont typeface="Arial" pitchFamily="34" charset="0"/>
        <a:buChar char="•"/>
        <a:defRPr sz="2500" kern="1200">
          <a:solidFill>
            <a:schemeClr val="tx1"/>
          </a:solidFill>
          <a:latin typeface="+mn-lt"/>
          <a:ea typeface="+mn-ea"/>
          <a:cs typeface="+mn-cs"/>
        </a:defRPr>
      </a:lvl6pPr>
      <a:lvl7pPr marL="3679088" indent="-283007" algn="l" defTabSz="1132027" rtl="0" eaLnBrk="1" latinLnBrk="0" hangingPunct="1">
        <a:spcBef>
          <a:spcPct val="20000"/>
        </a:spcBef>
        <a:buFont typeface="Arial" pitchFamily="34" charset="0"/>
        <a:buChar char="•"/>
        <a:defRPr sz="2500" kern="1200">
          <a:solidFill>
            <a:schemeClr val="tx1"/>
          </a:solidFill>
          <a:latin typeface="+mn-lt"/>
          <a:ea typeface="+mn-ea"/>
          <a:cs typeface="+mn-cs"/>
        </a:defRPr>
      </a:lvl7pPr>
      <a:lvl8pPr marL="4245102" indent="-283007" algn="l" defTabSz="1132027" rtl="0" eaLnBrk="1" latinLnBrk="0" hangingPunct="1">
        <a:spcBef>
          <a:spcPct val="20000"/>
        </a:spcBef>
        <a:buFont typeface="Arial" pitchFamily="34" charset="0"/>
        <a:buChar char="•"/>
        <a:defRPr sz="2500" kern="1200">
          <a:solidFill>
            <a:schemeClr val="tx1"/>
          </a:solidFill>
          <a:latin typeface="+mn-lt"/>
          <a:ea typeface="+mn-ea"/>
          <a:cs typeface="+mn-cs"/>
        </a:defRPr>
      </a:lvl8pPr>
      <a:lvl9pPr marL="4811116" indent="-283007" algn="l" defTabSz="1132027" rtl="0" eaLnBrk="1" latinLnBrk="0" hangingPunct="1">
        <a:spcBef>
          <a:spcPct val="20000"/>
        </a:spcBef>
        <a:buFont typeface="Arial" pitchFamily="34" charset="0"/>
        <a:buChar char="•"/>
        <a:defRPr sz="2500" kern="1200">
          <a:solidFill>
            <a:schemeClr val="tx1"/>
          </a:solidFill>
          <a:latin typeface="+mn-lt"/>
          <a:ea typeface="+mn-ea"/>
          <a:cs typeface="+mn-cs"/>
        </a:defRPr>
      </a:lvl9pPr>
    </p:bodyStyle>
    <p:otherStyle>
      <a:defPPr>
        <a:defRPr lang="en-US"/>
      </a:defPPr>
      <a:lvl1pPr marL="0" algn="l" defTabSz="1132027" rtl="0" eaLnBrk="1" latinLnBrk="0" hangingPunct="1">
        <a:defRPr sz="2200" kern="1200">
          <a:solidFill>
            <a:schemeClr val="tx1"/>
          </a:solidFill>
          <a:latin typeface="+mn-lt"/>
          <a:ea typeface="+mn-ea"/>
          <a:cs typeface="+mn-cs"/>
        </a:defRPr>
      </a:lvl1pPr>
      <a:lvl2pPr marL="566014" algn="l" defTabSz="1132027" rtl="0" eaLnBrk="1" latinLnBrk="0" hangingPunct="1">
        <a:defRPr sz="2200" kern="1200">
          <a:solidFill>
            <a:schemeClr val="tx1"/>
          </a:solidFill>
          <a:latin typeface="+mn-lt"/>
          <a:ea typeface="+mn-ea"/>
          <a:cs typeface="+mn-cs"/>
        </a:defRPr>
      </a:lvl2pPr>
      <a:lvl3pPr marL="1132027" algn="l" defTabSz="1132027" rtl="0" eaLnBrk="1" latinLnBrk="0" hangingPunct="1">
        <a:defRPr sz="2200" kern="1200">
          <a:solidFill>
            <a:schemeClr val="tx1"/>
          </a:solidFill>
          <a:latin typeface="+mn-lt"/>
          <a:ea typeface="+mn-ea"/>
          <a:cs typeface="+mn-cs"/>
        </a:defRPr>
      </a:lvl3pPr>
      <a:lvl4pPr marL="1698041" algn="l" defTabSz="1132027" rtl="0" eaLnBrk="1" latinLnBrk="0" hangingPunct="1">
        <a:defRPr sz="2200" kern="1200">
          <a:solidFill>
            <a:schemeClr val="tx1"/>
          </a:solidFill>
          <a:latin typeface="+mn-lt"/>
          <a:ea typeface="+mn-ea"/>
          <a:cs typeface="+mn-cs"/>
        </a:defRPr>
      </a:lvl4pPr>
      <a:lvl5pPr marL="2264054" algn="l" defTabSz="1132027" rtl="0" eaLnBrk="1" latinLnBrk="0" hangingPunct="1">
        <a:defRPr sz="2200" kern="1200">
          <a:solidFill>
            <a:schemeClr val="tx1"/>
          </a:solidFill>
          <a:latin typeface="+mn-lt"/>
          <a:ea typeface="+mn-ea"/>
          <a:cs typeface="+mn-cs"/>
        </a:defRPr>
      </a:lvl5pPr>
      <a:lvl6pPr marL="2830068" algn="l" defTabSz="1132027" rtl="0" eaLnBrk="1" latinLnBrk="0" hangingPunct="1">
        <a:defRPr sz="2200" kern="1200">
          <a:solidFill>
            <a:schemeClr val="tx1"/>
          </a:solidFill>
          <a:latin typeface="+mn-lt"/>
          <a:ea typeface="+mn-ea"/>
          <a:cs typeface="+mn-cs"/>
        </a:defRPr>
      </a:lvl6pPr>
      <a:lvl7pPr marL="3396082" algn="l" defTabSz="1132027" rtl="0" eaLnBrk="1" latinLnBrk="0" hangingPunct="1">
        <a:defRPr sz="2200" kern="1200">
          <a:solidFill>
            <a:schemeClr val="tx1"/>
          </a:solidFill>
          <a:latin typeface="+mn-lt"/>
          <a:ea typeface="+mn-ea"/>
          <a:cs typeface="+mn-cs"/>
        </a:defRPr>
      </a:lvl7pPr>
      <a:lvl8pPr marL="3962095" algn="l" defTabSz="1132027" rtl="0" eaLnBrk="1" latinLnBrk="0" hangingPunct="1">
        <a:defRPr sz="2200" kern="1200">
          <a:solidFill>
            <a:schemeClr val="tx1"/>
          </a:solidFill>
          <a:latin typeface="+mn-lt"/>
          <a:ea typeface="+mn-ea"/>
          <a:cs typeface="+mn-cs"/>
        </a:defRPr>
      </a:lvl8pPr>
      <a:lvl9pPr marL="4528109" algn="l" defTabSz="1132027" rtl="0" eaLnBrk="1" latinLnBrk="0" hangingPunct="1">
        <a:defRPr sz="2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48679" y="365127"/>
            <a:ext cx="10647045"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48679" y="1825625"/>
            <a:ext cx="1064704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884662" y="6492875"/>
            <a:ext cx="1633104"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vi-VN" sz="798" dirty="0"/>
              <a:t>FeistyForwarders_0968120672</a:t>
            </a:r>
          </a:p>
        </p:txBody>
      </p:sp>
    </p:spTree>
    <p:extLst>
      <p:ext uri="{BB962C8B-B14F-4D97-AF65-F5344CB8AC3E}">
        <p14:creationId xmlns:p14="http://schemas.microsoft.com/office/powerpoint/2010/main" val="317336306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vi-V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25.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26.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pn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2.jp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jpg"/><Relationship Id="rId4" Type="http://schemas.microsoft.com/office/2007/relationships/hdphoto" Target="../media/hdphoto4.wdp"/></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4.jpeg"/><Relationship Id="rId5" Type="http://schemas.openxmlformats.org/officeDocument/2006/relationships/image" Target="../media/image9.jpeg"/><Relationship Id="rId10" Type="http://schemas.openxmlformats.org/officeDocument/2006/relationships/image" Target="../media/image13.jpeg"/><Relationship Id="rId4" Type="http://schemas.microsoft.com/office/2007/relationships/hdphoto" Target="../media/hdphoto1.wdp"/><Relationship Id="rId9"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90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2516133" y="5181600"/>
            <a:ext cx="708389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latin typeface="Arial-Rounded" pitchFamily="34" charset="0"/>
                <a:ea typeface="Arial-Rounded" pitchFamily="34" charset="0"/>
                <a:cs typeface="Arial-Rounded" pitchFamily="34" charset="0"/>
              </a:rPr>
              <a:t>rau củ</a:t>
            </a:r>
            <a:endParaRPr lang="en-US" sz="8800">
              <a:latin typeface="Arial-Rounded" pitchFamily="34" charset="0"/>
              <a:ea typeface="Arial-Rounded" pitchFamily="34" charset="0"/>
              <a:cs typeface="Arial-Rounded" pitchFamily="34" charset="0"/>
            </a:endParaRPr>
          </a:p>
        </p:txBody>
      </p:sp>
      <p:sp>
        <p:nvSpPr>
          <p:cNvPr id="4" name="Title 1"/>
          <p:cNvSpPr txBox="1">
            <a:spLocks/>
          </p:cNvSpPr>
          <p:nvPr/>
        </p:nvSpPr>
        <p:spPr>
          <a:xfrm>
            <a:off x="4267200" y="5181600"/>
            <a:ext cx="2555656"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dirty="0" smtClean="0">
                <a:solidFill>
                  <a:srgbClr val="FF0000"/>
                </a:solidFill>
                <a:latin typeface="Arial-Rounded" pitchFamily="34" charset="0"/>
                <a:ea typeface="Arial-Rounded" pitchFamily="34" charset="0"/>
                <a:cs typeface="Arial-Rounded" pitchFamily="34" charset="0"/>
              </a:rPr>
              <a:t>au</a:t>
            </a:r>
            <a:endParaRPr lang="en-US" sz="8800" dirty="0">
              <a:solidFill>
                <a:srgbClr val="FF0000"/>
              </a:solidFill>
              <a:latin typeface="Arial-Rounded" pitchFamily="34" charset="0"/>
              <a:ea typeface="Arial-Rounded" pitchFamily="34" charset="0"/>
              <a:cs typeface="Arial-Rounded" pitchFamily="34" charset="0"/>
            </a:endParaRPr>
          </a:p>
        </p:txBody>
      </p:sp>
      <p:pic>
        <p:nvPicPr>
          <p:cNvPr id="4098" name="Picture 2" descr="BẬT MÍ CHIẾC ÁO MÀU SẮC CỦA RAU CỦ - Soul Bến Thà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164" y="127866"/>
            <a:ext cx="8693986" cy="4630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88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895"/>
        <p:cNvGrpSpPr/>
        <p:nvPr/>
      </p:nvGrpSpPr>
      <p:grpSpPr>
        <a:xfrm>
          <a:off x="0" y="0"/>
          <a:ext cx="0" cy="0"/>
          <a:chOff x="0" y="0"/>
          <a:chExt cx="0" cy="0"/>
        </a:xfrm>
      </p:grpSpPr>
      <p:sp>
        <p:nvSpPr>
          <p:cNvPr id="2" name="Title 1"/>
          <p:cNvSpPr txBox="1">
            <a:spLocks/>
          </p:cNvSpPr>
          <p:nvPr/>
        </p:nvSpPr>
        <p:spPr>
          <a:xfrm>
            <a:off x="2667000" y="5257800"/>
            <a:ext cx="6686550"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dirty="0" smtClean="0">
                <a:latin typeface="Arial-Rounded" pitchFamily="34" charset="0"/>
                <a:ea typeface="Arial-Rounded" pitchFamily="34" charset="0"/>
                <a:cs typeface="Arial-Rounded" pitchFamily="34" charset="0"/>
              </a:rPr>
              <a:t>con </a:t>
            </a:r>
            <a:r>
              <a:rPr lang="en-US" sz="8800" dirty="0" err="1" smtClean="0">
                <a:latin typeface="Arial-Rounded" pitchFamily="34" charset="0"/>
                <a:ea typeface="Arial-Rounded" pitchFamily="34" charset="0"/>
                <a:cs typeface="Arial-Rounded" pitchFamily="34" charset="0"/>
              </a:rPr>
              <a:t>trâu</a:t>
            </a:r>
            <a:endParaRPr lang="en-US" sz="8800" dirty="0">
              <a:latin typeface="Arial-Rounded" pitchFamily="34" charset="0"/>
              <a:ea typeface="Arial-Rounded" pitchFamily="34" charset="0"/>
              <a:cs typeface="Arial-Rounded" pitchFamily="34" charset="0"/>
            </a:endParaRPr>
          </a:p>
        </p:txBody>
      </p:sp>
      <p:sp>
        <p:nvSpPr>
          <p:cNvPr id="3" name="Title 1"/>
          <p:cNvSpPr txBox="1">
            <a:spLocks/>
          </p:cNvSpPr>
          <p:nvPr/>
        </p:nvSpPr>
        <p:spPr>
          <a:xfrm>
            <a:off x="5953852" y="5257800"/>
            <a:ext cx="266952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dirty="0" err="1" smtClean="0">
                <a:solidFill>
                  <a:srgbClr val="FF0000"/>
                </a:solidFill>
                <a:latin typeface="Arial-Rounded" pitchFamily="34" charset="0"/>
                <a:ea typeface="Arial-Rounded" pitchFamily="34" charset="0"/>
                <a:cs typeface="Arial-Rounded" pitchFamily="34" charset="0"/>
              </a:rPr>
              <a:t>âu</a:t>
            </a:r>
            <a:endParaRPr lang="en-US" sz="8800" dirty="0">
              <a:solidFill>
                <a:srgbClr val="FF0000"/>
              </a:solidFill>
              <a:latin typeface="Arial-Rounded" pitchFamily="34" charset="0"/>
              <a:ea typeface="Arial-Rounded" pitchFamily="34" charset="0"/>
              <a:cs typeface="Arial-Rounded" pitchFamily="34" charset="0"/>
            </a:endParaRPr>
          </a:p>
        </p:txBody>
      </p:sp>
      <p:sp>
        <p:nvSpPr>
          <p:cNvPr id="7" name="AutoShape 2" descr="hình ảnh : cây, thực vật, trắng, Bãi cỏ, chuông, Cây bụi, món ăn, màu xanh  lá, Cây cỏ, Sản xuất, rau, nhỏ bé, Thực vật học, chất độc, hẹ, Lá thật,"/>
          <p:cNvSpPr>
            <a:spLocks noChangeAspect="1" noChangeArrowheads="1"/>
          </p:cNvSpPr>
          <p:nvPr/>
        </p:nvSpPr>
        <p:spPr bwMode="auto">
          <a:xfrm>
            <a:off x="157911" y="-144463"/>
            <a:ext cx="309375"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ình ảnh : cây, thực vật, trắng, Bãi cỏ, chuông, Cây bụi, món ăn, màu xanh  lá, Cây cỏ, Sản xuất, rau, nhỏ bé, Thực vật học, chất độc, hẹ, Lá thật,"/>
          <p:cNvSpPr>
            <a:spLocks noChangeAspect="1" noChangeArrowheads="1"/>
          </p:cNvSpPr>
          <p:nvPr/>
        </p:nvSpPr>
        <p:spPr bwMode="auto">
          <a:xfrm>
            <a:off x="312598" y="7938"/>
            <a:ext cx="309375"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2" name="Picture 2" descr="Con Trâu - Con Bò - Bài Hát Gọi Trâu - Nhạc Thiếu Nhi Vui Nhộn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3052" y="304800"/>
            <a:ext cx="8327300" cy="4684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03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2514600" y="5105400"/>
            <a:ext cx="6686550"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dirty="0" err="1" smtClean="0">
                <a:latin typeface="Arial-Rounded" pitchFamily="34" charset="0"/>
                <a:ea typeface="Arial-Rounded" pitchFamily="34" charset="0"/>
                <a:cs typeface="Arial-Rounded" pitchFamily="34" charset="0"/>
              </a:rPr>
              <a:t>chú</a:t>
            </a:r>
            <a:r>
              <a:rPr lang="en-US" sz="8800" dirty="0" smtClean="0">
                <a:latin typeface="Arial-Rounded" pitchFamily="34" charset="0"/>
                <a:ea typeface="Arial-Rounded" pitchFamily="34" charset="0"/>
                <a:cs typeface="Arial-Rounded" pitchFamily="34" charset="0"/>
              </a:rPr>
              <a:t> </a:t>
            </a:r>
            <a:r>
              <a:rPr lang="en-US" sz="8800" dirty="0" err="1" smtClean="0">
                <a:latin typeface="Arial-Rounded" pitchFamily="34" charset="0"/>
                <a:ea typeface="Arial-Rounded" pitchFamily="34" charset="0"/>
                <a:cs typeface="Arial-Rounded" pitchFamily="34" charset="0"/>
              </a:rPr>
              <a:t>tễu</a:t>
            </a:r>
            <a:endParaRPr lang="en-US" sz="8800" dirty="0">
              <a:latin typeface="Arial-Rounded" pitchFamily="34" charset="0"/>
              <a:ea typeface="Arial-Rounded" pitchFamily="34" charset="0"/>
              <a:cs typeface="Arial-Rounded" pitchFamily="34" charset="0"/>
            </a:endParaRPr>
          </a:p>
        </p:txBody>
      </p:sp>
      <p:sp>
        <p:nvSpPr>
          <p:cNvPr id="4" name="Title 1"/>
          <p:cNvSpPr txBox="1">
            <a:spLocks/>
          </p:cNvSpPr>
          <p:nvPr/>
        </p:nvSpPr>
        <p:spPr>
          <a:xfrm>
            <a:off x="5638800" y="5105399"/>
            <a:ext cx="266952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dirty="0" err="1" smtClean="0">
                <a:solidFill>
                  <a:srgbClr val="FF0000"/>
                </a:solidFill>
                <a:latin typeface="Arial-Rounded" pitchFamily="34" charset="0"/>
                <a:ea typeface="Arial-Rounded" pitchFamily="34" charset="0"/>
                <a:cs typeface="Arial-Rounded" pitchFamily="34" charset="0"/>
              </a:rPr>
              <a:t>êu</a:t>
            </a:r>
            <a:endParaRPr lang="en-US" sz="8800" dirty="0">
              <a:solidFill>
                <a:srgbClr val="FF0000"/>
              </a:solidFill>
              <a:latin typeface="Arial-Rounded" pitchFamily="34" charset="0"/>
              <a:ea typeface="Arial-Rounded" pitchFamily="34" charset="0"/>
              <a:cs typeface="Arial-Rounded" pitchFamily="34" charset="0"/>
            </a:endParaRPr>
          </a:p>
        </p:txBody>
      </p:sp>
      <p:pic>
        <p:nvPicPr>
          <p:cNvPr id="6146" name="Picture 2" descr="Rối nước chú Tễu hay pha trò (phiên bản rối diễn) | Shopee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57200"/>
            <a:ext cx="5791200" cy="412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93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930"/>
        <p:cNvGrpSpPr/>
        <p:nvPr/>
      </p:nvGrpSpPr>
      <p:grpSpPr>
        <a:xfrm>
          <a:off x="0" y="0"/>
          <a:ext cx="0" cy="0"/>
          <a:chOff x="0" y="0"/>
          <a:chExt cx="0" cy="0"/>
        </a:xfrm>
      </p:grpSpPr>
      <p:sp>
        <p:nvSpPr>
          <p:cNvPr id="14" name="Title 1"/>
          <p:cNvSpPr txBox="1">
            <a:spLocks/>
          </p:cNvSpPr>
          <p:nvPr/>
        </p:nvSpPr>
        <p:spPr>
          <a:xfrm>
            <a:off x="685800" y="4419601"/>
            <a:ext cx="330469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rau củ</a:t>
            </a:r>
            <a:endParaRPr lang="en-US" sz="6000">
              <a:latin typeface="Arial-Rounded" pitchFamily="34" charset="0"/>
              <a:ea typeface="Arial-Rounded" pitchFamily="34" charset="0"/>
              <a:cs typeface="Arial-Rounded" pitchFamily="34" charset="0"/>
            </a:endParaRPr>
          </a:p>
        </p:txBody>
      </p:sp>
      <p:sp>
        <p:nvSpPr>
          <p:cNvPr id="15" name="Title 1"/>
          <p:cNvSpPr txBox="1">
            <a:spLocks/>
          </p:cNvSpPr>
          <p:nvPr/>
        </p:nvSpPr>
        <p:spPr>
          <a:xfrm>
            <a:off x="4495800" y="4310588"/>
            <a:ext cx="3119326"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con trâu</a:t>
            </a:r>
            <a:endParaRPr lang="en-US" sz="6000">
              <a:latin typeface="Arial-Rounded" pitchFamily="34" charset="0"/>
              <a:ea typeface="Arial-Rounded" pitchFamily="34" charset="0"/>
              <a:cs typeface="Arial-Rounded" pitchFamily="34" charset="0"/>
            </a:endParaRPr>
          </a:p>
        </p:txBody>
      </p:sp>
      <p:sp>
        <p:nvSpPr>
          <p:cNvPr id="16" name="Title 1"/>
          <p:cNvSpPr txBox="1">
            <a:spLocks/>
          </p:cNvSpPr>
          <p:nvPr/>
        </p:nvSpPr>
        <p:spPr>
          <a:xfrm>
            <a:off x="8610600" y="4310589"/>
            <a:ext cx="2577956"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chú tễu</a:t>
            </a:r>
            <a:endParaRPr lang="en-US" sz="6000">
              <a:latin typeface="Arial-Rounded" pitchFamily="34" charset="0"/>
              <a:ea typeface="Arial-Rounded" pitchFamily="34" charset="0"/>
              <a:cs typeface="Arial-Rounded" pitchFamily="34" charset="0"/>
            </a:endParaRPr>
          </a:p>
        </p:txBody>
      </p:sp>
      <p:pic>
        <p:nvPicPr>
          <p:cNvPr id="3074" name="Picture 2" descr="BẬT MÍ CHIẾC ÁO MÀU SẮC CỦA RAU CỦ - Soul Bến Thàn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6006" y="2008909"/>
            <a:ext cx="3687099" cy="19639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on Trâu - Con Bò - Bài Hát Gọi Trâu - Nhạc Thiếu Nhi Vui Nhộn - YouTub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3089" y="1898296"/>
            <a:ext cx="3884747" cy="218516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Rối nước chú Tễu hay pha trò (phiên bản rối diễn) | Shopee Việt N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34154" y="1898295"/>
            <a:ext cx="2185169" cy="2185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897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078"/>
        <p:cNvGrpSpPr/>
        <p:nvPr/>
      </p:nvGrpSpPr>
      <p:grpSpPr>
        <a:xfrm>
          <a:off x="0" y="0"/>
          <a:ext cx="0" cy="0"/>
          <a:chOff x="0" y="0"/>
          <a:chExt cx="0" cy="0"/>
        </a:xfrm>
      </p:grpSpPr>
      <p:sp>
        <p:nvSpPr>
          <p:cNvPr id="8" name="Title 1"/>
          <p:cNvSpPr txBox="1">
            <a:spLocks/>
          </p:cNvSpPr>
          <p:nvPr/>
        </p:nvSpPr>
        <p:spPr>
          <a:xfrm>
            <a:off x="733398" y="5366813"/>
            <a:ext cx="330469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err="1" smtClean="0">
                <a:latin typeface="Arial-Rounded" pitchFamily="34" charset="0"/>
                <a:ea typeface="Arial-Rounded" pitchFamily="34" charset="0"/>
                <a:cs typeface="Arial-Rounded" pitchFamily="34" charset="0"/>
              </a:rPr>
              <a:t>rau</a:t>
            </a:r>
            <a:r>
              <a:rPr lang="en-US" sz="6000" dirty="0" smtClean="0">
                <a:latin typeface="Arial-Rounded" pitchFamily="34" charset="0"/>
                <a:ea typeface="Arial-Rounded" pitchFamily="34" charset="0"/>
                <a:cs typeface="Arial-Rounded" pitchFamily="34" charset="0"/>
              </a:rPr>
              <a:t> </a:t>
            </a:r>
            <a:r>
              <a:rPr lang="en-US" sz="6000" dirty="0" err="1" smtClean="0">
                <a:latin typeface="Arial-Rounded" pitchFamily="34" charset="0"/>
                <a:ea typeface="Arial-Rounded" pitchFamily="34" charset="0"/>
                <a:cs typeface="Arial-Rounded" pitchFamily="34" charset="0"/>
              </a:rPr>
              <a:t>củ</a:t>
            </a:r>
            <a:endParaRPr lang="en-US" sz="6000" dirty="0">
              <a:latin typeface="Arial-Rounded" pitchFamily="34" charset="0"/>
              <a:ea typeface="Arial-Rounded" pitchFamily="34" charset="0"/>
              <a:cs typeface="Arial-Rounded" pitchFamily="34" charset="0"/>
            </a:endParaRPr>
          </a:p>
        </p:txBody>
      </p:sp>
      <p:sp>
        <p:nvSpPr>
          <p:cNvPr id="9" name="Title 1"/>
          <p:cNvSpPr txBox="1">
            <a:spLocks/>
          </p:cNvSpPr>
          <p:nvPr/>
        </p:nvSpPr>
        <p:spPr>
          <a:xfrm>
            <a:off x="4543398" y="5257800"/>
            <a:ext cx="3119326"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con trâu</a:t>
            </a:r>
            <a:endParaRPr lang="en-US" sz="6000">
              <a:latin typeface="Arial-Rounded" pitchFamily="34" charset="0"/>
              <a:ea typeface="Arial-Rounded" pitchFamily="34" charset="0"/>
              <a:cs typeface="Arial-Rounded" pitchFamily="34" charset="0"/>
            </a:endParaRPr>
          </a:p>
        </p:txBody>
      </p:sp>
      <p:sp>
        <p:nvSpPr>
          <p:cNvPr id="10" name="Title 1"/>
          <p:cNvSpPr txBox="1">
            <a:spLocks/>
          </p:cNvSpPr>
          <p:nvPr/>
        </p:nvSpPr>
        <p:spPr>
          <a:xfrm>
            <a:off x="8658198" y="5257801"/>
            <a:ext cx="2577956"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chú tễu</a:t>
            </a:r>
            <a:endParaRPr lang="en-US" sz="6000">
              <a:latin typeface="Arial-Rounded" pitchFamily="34" charset="0"/>
              <a:ea typeface="Arial-Rounded" pitchFamily="34" charset="0"/>
              <a:cs typeface="Arial-Rounded" pitchFamily="34" charset="0"/>
            </a:endParaRP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968" y="3904650"/>
            <a:ext cx="10109429" cy="16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217799"/>
            <a:ext cx="6453766" cy="4713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2504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92565773"/>
              </p:ext>
            </p:extLst>
          </p:nvPr>
        </p:nvGraphicFramePr>
        <p:xfrm>
          <a:off x="218629" y="762000"/>
          <a:ext cx="11880016" cy="5852160"/>
        </p:xfrm>
        <a:graphic>
          <a:graphicData uri="http://schemas.openxmlformats.org/drawingml/2006/table">
            <a:tbl>
              <a:tblPr firstRow="1" bandRow="1">
                <a:tableStyleId>{5C22544A-7EE6-4342-B048-85BDC9FD1C3A}</a:tableStyleId>
              </a:tblPr>
              <a:tblGrid>
                <a:gridCol w="742501">
                  <a:extLst>
                    <a:ext uri="{9D8B030D-6E8A-4147-A177-3AD203B41FA5}">
                      <a16:colId xmlns:a16="http://schemas.microsoft.com/office/drawing/2014/main" val="20000"/>
                    </a:ext>
                  </a:extLst>
                </a:gridCol>
                <a:gridCol w="742501">
                  <a:extLst>
                    <a:ext uri="{9D8B030D-6E8A-4147-A177-3AD203B41FA5}">
                      <a16:colId xmlns:a16="http://schemas.microsoft.com/office/drawing/2014/main" val="20001"/>
                    </a:ext>
                  </a:extLst>
                </a:gridCol>
                <a:gridCol w="742501">
                  <a:extLst>
                    <a:ext uri="{9D8B030D-6E8A-4147-A177-3AD203B41FA5}">
                      <a16:colId xmlns:a16="http://schemas.microsoft.com/office/drawing/2014/main" val="20002"/>
                    </a:ext>
                  </a:extLst>
                </a:gridCol>
                <a:gridCol w="742501">
                  <a:extLst>
                    <a:ext uri="{9D8B030D-6E8A-4147-A177-3AD203B41FA5}">
                      <a16:colId xmlns:a16="http://schemas.microsoft.com/office/drawing/2014/main" val="20003"/>
                    </a:ext>
                  </a:extLst>
                </a:gridCol>
                <a:gridCol w="742501">
                  <a:extLst>
                    <a:ext uri="{9D8B030D-6E8A-4147-A177-3AD203B41FA5}">
                      <a16:colId xmlns:a16="http://schemas.microsoft.com/office/drawing/2014/main" val="20004"/>
                    </a:ext>
                  </a:extLst>
                </a:gridCol>
                <a:gridCol w="742501">
                  <a:extLst>
                    <a:ext uri="{9D8B030D-6E8A-4147-A177-3AD203B41FA5}">
                      <a16:colId xmlns:a16="http://schemas.microsoft.com/office/drawing/2014/main" val="20005"/>
                    </a:ext>
                  </a:extLst>
                </a:gridCol>
                <a:gridCol w="742501">
                  <a:extLst>
                    <a:ext uri="{9D8B030D-6E8A-4147-A177-3AD203B41FA5}">
                      <a16:colId xmlns:a16="http://schemas.microsoft.com/office/drawing/2014/main" val="20006"/>
                    </a:ext>
                  </a:extLst>
                </a:gridCol>
                <a:gridCol w="742501">
                  <a:extLst>
                    <a:ext uri="{9D8B030D-6E8A-4147-A177-3AD203B41FA5}">
                      <a16:colId xmlns:a16="http://schemas.microsoft.com/office/drawing/2014/main" val="20007"/>
                    </a:ext>
                  </a:extLst>
                </a:gridCol>
                <a:gridCol w="742501">
                  <a:extLst>
                    <a:ext uri="{9D8B030D-6E8A-4147-A177-3AD203B41FA5}">
                      <a16:colId xmlns:a16="http://schemas.microsoft.com/office/drawing/2014/main" val="20008"/>
                    </a:ext>
                  </a:extLst>
                </a:gridCol>
                <a:gridCol w="742501">
                  <a:extLst>
                    <a:ext uri="{9D8B030D-6E8A-4147-A177-3AD203B41FA5}">
                      <a16:colId xmlns:a16="http://schemas.microsoft.com/office/drawing/2014/main" val="20009"/>
                    </a:ext>
                  </a:extLst>
                </a:gridCol>
                <a:gridCol w="742501">
                  <a:extLst>
                    <a:ext uri="{9D8B030D-6E8A-4147-A177-3AD203B41FA5}">
                      <a16:colId xmlns:a16="http://schemas.microsoft.com/office/drawing/2014/main" val="20010"/>
                    </a:ext>
                  </a:extLst>
                </a:gridCol>
                <a:gridCol w="742501">
                  <a:extLst>
                    <a:ext uri="{9D8B030D-6E8A-4147-A177-3AD203B41FA5}">
                      <a16:colId xmlns:a16="http://schemas.microsoft.com/office/drawing/2014/main" val="20011"/>
                    </a:ext>
                  </a:extLst>
                </a:gridCol>
                <a:gridCol w="742501">
                  <a:extLst>
                    <a:ext uri="{9D8B030D-6E8A-4147-A177-3AD203B41FA5}">
                      <a16:colId xmlns:a16="http://schemas.microsoft.com/office/drawing/2014/main" val="20012"/>
                    </a:ext>
                  </a:extLst>
                </a:gridCol>
                <a:gridCol w="742501">
                  <a:extLst>
                    <a:ext uri="{9D8B030D-6E8A-4147-A177-3AD203B41FA5}">
                      <a16:colId xmlns:a16="http://schemas.microsoft.com/office/drawing/2014/main" val="20013"/>
                    </a:ext>
                  </a:extLst>
                </a:gridCol>
                <a:gridCol w="742501">
                  <a:extLst>
                    <a:ext uri="{9D8B030D-6E8A-4147-A177-3AD203B41FA5}">
                      <a16:colId xmlns:a16="http://schemas.microsoft.com/office/drawing/2014/main" val="20014"/>
                    </a:ext>
                  </a:extLst>
                </a:gridCol>
                <a:gridCol w="742501">
                  <a:extLst>
                    <a:ext uri="{9D8B030D-6E8A-4147-A177-3AD203B41FA5}">
                      <a16:colId xmlns:a16="http://schemas.microsoft.com/office/drawing/2014/main" val="20015"/>
                    </a:ext>
                  </a:extLst>
                </a:gridCol>
              </a:tblGrid>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5624" y="76201"/>
            <a:ext cx="6858333" cy="941185"/>
            <a:chOff x="63500" y="1429216"/>
            <a:chExt cx="5080245" cy="705889"/>
          </a:xfrm>
        </p:grpSpPr>
        <p:sp>
          <p:nvSpPr>
            <p:cNvPr id="13" name="Rounded Rectangle 12"/>
            <p:cNvSpPr/>
            <p:nvPr/>
          </p:nvSpPr>
          <p:spPr>
            <a:xfrm>
              <a:off x="384357" y="1429216"/>
              <a:ext cx="4759388"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1305918" y="1628776"/>
            <a:ext cx="8172732"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pitchFamily="34" charset="0"/>
              </a:rPr>
              <a:t>au</a:t>
            </a:r>
            <a:endParaRPr lang="en-US" sz="28600">
              <a:solidFill>
                <a:srgbClr val="FF0000"/>
              </a:solidFill>
              <a:latin typeface="HP001 4 hàng" pitchFamily="34" charset="0"/>
            </a:endParaRPr>
          </a:p>
        </p:txBody>
      </p:sp>
      <p:sp>
        <p:nvSpPr>
          <p:cNvPr id="8" name="TextBox 7"/>
          <p:cNvSpPr txBox="1"/>
          <p:nvPr/>
        </p:nvSpPr>
        <p:spPr>
          <a:xfrm>
            <a:off x="6616927" y="3009901"/>
            <a:ext cx="8500638"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pitchFamily="34" charset="0"/>
              </a:rPr>
              <a:t>au</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283495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3786" y="5145658"/>
            <a:ext cx="2750229" cy="1712343"/>
          </a:xfrm>
          <a:prstGeom prst="rect">
            <a:avLst/>
          </a:prstGeom>
        </p:spPr>
      </p:pic>
      <p:pic>
        <p:nvPicPr>
          <p:cNvPr id="3" name="AU.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7208" y="96758"/>
            <a:ext cx="12220258" cy="4576921"/>
          </a:xfrm>
        </p:spPr>
      </p:pic>
    </p:spTree>
    <p:extLst>
      <p:ext uri="{BB962C8B-B14F-4D97-AF65-F5344CB8AC3E}">
        <p14:creationId xmlns:p14="http://schemas.microsoft.com/office/powerpoint/2010/main" val="1986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21188" y="844610"/>
          <a:ext cx="11675360" cy="5837680"/>
        </p:xfrm>
        <a:graphic>
          <a:graphicData uri="http://schemas.openxmlformats.org/drawingml/2006/table">
            <a:tbl>
              <a:tblPr firstRow="1" bandRow="1">
                <a:tableStyleId>{5C22544A-7EE6-4342-B048-85BDC9FD1C3A}</a:tableStyleId>
              </a:tblPr>
              <a:tblGrid>
                <a:gridCol w="729710">
                  <a:extLst>
                    <a:ext uri="{9D8B030D-6E8A-4147-A177-3AD203B41FA5}">
                      <a16:colId xmlns:a16="http://schemas.microsoft.com/office/drawing/2014/main" val="20000"/>
                    </a:ext>
                  </a:extLst>
                </a:gridCol>
                <a:gridCol w="729710">
                  <a:extLst>
                    <a:ext uri="{9D8B030D-6E8A-4147-A177-3AD203B41FA5}">
                      <a16:colId xmlns:a16="http://schemas.microsoft.com/office/drawing/2014/main" val="20001"/>
                    </a:ext>
                  </a:extLst>
                </a:gridCol>
                <a:gridCol w="729710">
                  <a:extLst>
                    <a:ext uri="{9D8B030D-6E8A-4147-A177-3AD203B41FA5}">
                      <a16:colId xmlns:a16="http://schemas.microsoft.com/office/drawing/2014/main" val="20002"/>
                    </a:ext>
                  </a:extLst>
                </a:gridCol>
                <a:gridCol w="729710">
                  <a:extLst>
                    <a:ext uri="{9D8B030D-6E8A-4147-A177-3AD203B41FA5}">
                      <a16:colId xmlns:a16="http://schemas.microsoft.com/office/drawing/2014/main" val="20003"/>
                    </a:ext>
                  </a:extLst>
                </a:gridCol>
                <a:gridCol w="729710">
                  <a:extLst>
                    <a:ext uri="{9D8B030D-6E8A-4147-A177-3AD203B41FA5}">
                      <a16:colId xmlns:a16="http://schemas.microsoft.com/office/drawing/2014/main" val="20004"/>
                    </a:ext>
                  </a:extLst>
                </a:gridCol>
                <a:gridCol w="729710">
                  <a:extLst>
                    <a:ext uri="{9D8B030D-6E8A-4147-A177-3AD203B41FA5}">
                      <a16:colId xmlns:a16="http://schemas.microsoft.com/office/drawing/2014/main" val="20005"/>
                    </a:ext>
                  </a:extLst>
                </a:gridCol>
                <a:gridCol w="729710">
                  <a:extLst>
                    <a:ext uri="{9D8B030D-6E8A-4147-A177-3AD203B41FA5}">
                      <a16:colId xmlns:a16="http://schemas.microsoft.com/office/drawing/2014/main" val="20006"/>
                    </a:ext>
                  </a:extLst>
                </a:gridCol>
                <a:gridCol w="729710">
                  <a:extLst>
                    <a:ext uri="{9D8B030D-6E8A-4147-A177-3AD203B41FA5}">
                      <a16:colId xmlns:a16="http://schemas.microsoft.com/office/drawing/2014/main" val="20007"/>
                    </a:ext>
                  </a:extLst>
                </a:gridCol>
                <a:gridCol w="729710">
                  <a:extLst>
                    <a:ext uri="{9D8B030D-6E8A-4147-A177-3AD203B41FA5}">
                      <a16:colId xmlns:a16="http://schemas.microsoft.com/office/drawing/2014/main" val="20008"/>
                    </a:ext>
                  </a:extLst>
                </a:gridCol>
                <a:gridCol w="729710">
                  <a:extLst>
                    <a:ext uri="{9D8B030D-6E8A-4147-A177-3AD203B41FA5}">
                      <a16:colId xmlns:a16="http://schemas.microsoft.com/office/drawing/2014/main" val="20009"/>
                    </a:ext>
                  </a:extLst>
                </a:gridCol>
                <a:gridCol w="729710">
                  <a:extLst>
                    <a:ext uri="{9D8B030D-6E8A-4147-A177-3AD203B41FA5}">
                      <a16:colId xmlns:a16="http://schemas.microsoft.com/office/drawing/2014/main" val="20010"/>
                    </a:ext>
                  </a:extLst>
                </a:gridCol>
                <a:gridCol w="729710">
                  <a:extLst>
                    <a:ext uri="{9D8B030D-6E8A-4147-A177-3AD203B41FA5}">
                      <a16:colId xmlns:a16="http://schemas.microsoft.com/office/drawing/2014/main" val="20011"/>
                    </a:ext>
                  </a:extLst>
                </a:gridCol>
                <a:gridCol w="729710">
                  <a:extLst>
                    <a:ext uri="{9D8B030D-6E8A-4147-A177-3AD203B41FA5}">
                      <a16:colId xmlns:a16="http://schemas.microsoft.com/office/drawing/2014/main" val="20012"/>
                    </a:ext>
                  </a:extLst>
                </a:gridCol>
                <a:gridCol w="729710">
                  <a:extLst>
                    <a:ext uri="{9D8B030D-6E8A-4147-A177-3AD203B41FA5}">
                      <a16:colId xmlns:a16="http://schemas.microsoft.com/office/drawing/2014/main" val="20013"/>
                    </a:ext>
                  </a:extLst>
                </a:gridCol>
                <a:gridCol w="729710">
                  <a:extLst>
                    <a:ext uri="{9D8B030D-6E8A-4147-A177-3AD203B41FA5}">
                      <a16:colId xmlns:a16="http://schemas.microsoft.com/office/drawing/2014/main" val="20014"/>
                    </a:ext>
                  </a:extLst>
                </a:gridCol>
                <a:gridCol w="729710">
                  <a:extLst>
                    <a:ext uri="{9D8B030D-6E8A-4147-A177-3AD203B41FA5}">
                      <a16:colId xmlns:a16="http://schemas.microsoft.com/office/drawing/2014/main" val="20015"/>
                    </a:ext>
                  </a:extLst>
                </a:gridCol>
              </a:tblGrid>
              <a:tr h="729710">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3519150" y="1720126"/>
            <a:ext cx="5624850" cy="4528275"/>
          </a:xfrm>
          <a:prstGeom prst="rect">
            <a:avLst/>
          </a:prstGeom>
          <a:noFill/>
        </p:spPr>
        <p:txBody>
          <a:bodyPr wrap="square" lIns="121424" tIns="60711" rIns="121424" bIns="60711" rtlCol="0">
            <a:spAutoFit/>
          </a:bodyPr>
          <a:lstStyle/>
          <a:p>
            <a:pPr defTabSz="914400">
              <a:defRPr/>
            </a:pPr>
            <a:r>
              <a:rPr lang="en-US" sz="28628" dirty="0" smtClean="0">
                <a:solidFill>
                  <a:srgbClr val="FFFF00"/>
                </a:solidFill>
                <a:latin typeface="HP001 4 hàng" panose="020B0603050302020204" pitchFamily="34" charset="0"/>
              </a:rPr>
              <a:t>au </a:t>
            </a:r>
            <a:endParaRPr lang="en-US" sz="28628"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212765" y="3038084"/>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11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76219126"/>
              </p:ext>
            </p:extLst>
          </p:nvPr>
        </p:nvGraphicFramePr>
        <p:xfrm>
          <a:off x="218629" y="762000"/>
          <a:ext cx="11880016" cy="5852160"/>
        </p:xfrm>
        <a:graphic>
          <a:graphicData uri="http://schemas.openxmlformats.org/drawingml/2006/table">
            <a:tbl>
              <a:tblPr firstRow="1" bandRow="1">
                <a:tableStyleId>{5C22544A-7EE6-4342-B048-85BDC9FD1C3A}</a:tableStyleId>
              </a:tblPr>
              <a:tblGrid>
                <a:gridCol w="742501">
                  <a:extLst>
                    <a:ext uri="{9D8B030D-6E8A-4147-A177-3AD203B41FA5}">
                      <a16:colId xmlns:a16="http://schemas.microsoft.com/office/drawing/2014/main" val="20000"/>
                    </a:ext>
                  </a:extLst>
                </a:gridCol>
                <a:gridCol w="742501">
                  <a:extLst>
                    <a:ext uri="{9D8B030D-6E8A-4147-A177-3AD203B41FA5}">
                      <a16:colId xmlns:a16="http://schemas.microsoft.com/office/drawing/2014/main" val="20001"/>
                    </a:ext>
                  </a:extLst>
                </a:gridCol>
                <a:gridCol w="742501">
                  <a:extLst>
                    <a:ext uri="{9D8B030D-6E8A-4147-A177-3AD203B41FA5}">
                      <a16:colId xmlns:a16="http://schemas.microsoft.com/office/drawing/2014/main" val="20002"/>
                    </a:ext>
                  </a:extLst>
                </a:gridCol>
                <a:gridCol w="742501">
                  <a:extLst>
                    <a:ext uri="{9D8B030D-6E8A-4147-A177-3AD203B41FA5}">
                      <a16:colId xmlns:a16="http://schemas.microsoft.com/office/drawing/2014/main" val="20003"/>
                    </a:ext>
                  </a:extLst>
                </a:gridCol>
                <a:gridCol w="742501">
                  <a:extLst>
                    <a:ext uri="{9D8B030D-6E8A-4147-A177-3AD203B41FA5}">
                      <a16:colId xmlns:a16="http://schemas.microsoft.com/office/drawing/2014/main" val="20004"/>
                    </a:ext>
                  </a:extLst>
                </a:gridCol>
                <a:gridCol w="742501">
                  <a:extLst>
                    <a:ext uri="{9D8B030D-6E8A-4147-A177-3AD203B41FA5}">
                      <a16:colId xmlns:a16="http://schemas.microsoft.com/office/drawing/2014/main" val="20005"/>
                    </a:ext>
                  </a:extLst>
                </a:gridCol>
                <a:gridCol w="742501">
                  <a:extLst>
                    <a:ext uri="{9D8B030D-6E8A-4147-A177-3AD203B41FA5}">
                      <a16:colId xmlns:a16="http://schemas.microsoft.com/office/drawing/2014/main" val="20006"/>
                    </a:ext>
                  </a:extLst>
                </a:gridCol>
                <a:gridCol w="742501">
                  <a:extLst>
                    <a:ext uri="{9D8B030D-6E8A-4147-A177-3AD203B41FA5}">
                      <a16:colId xmlns:a16="http://schemas.microsoft.com/office/drawing/2014/main" val="20007"/>
                    </a:ext>
                  </a:extLst>
                </a:gridCol>
                <a:gridCol w="742501">
                  <a:extLst>
                    <a:ext uri="{9D8B030D-6E8A-4147-A177-3AD203B41FA5}">
                      <a16:colId xmlns:a16="http://schemas.microsoft.com/office/drawing/2014/main" val="20008"/>
                    </a:ext>
                  </a:extLst>
                </a:gridCol>
                <a:gridCol w="742501">
                  <a:extLst>
                    <a:ext uri="{9D8B030D-6E8A-4147-A177-3AD203B41FA5}">
                      <a16:colId xmlns:a16="http://schemas.microsoft.com/office/drawing/2014/main" val="20009"/>
                    </a:ext>
                  </a:extLst>
                </a:gridCol>
                <a:gridCol w="742501">
                  <a:extLst>
                    <a:ext uri="{9D8B030D-6E8A-4147-A177-3AD203B41FA5}">
                      <a16:colId xmlns:a16="http://schemas.microsoft.com/office/drawing/2014/main" val="20010"/>
                    </a:ext>
                  </a:extLst>
                </a:gridCol>
                <a:gridCol w="742501">
                  <a:extLst>
                    <a:ext uri="{9D8B030D-6E8A-4147-A177-3AD203B41FA5}">
                      <a16:colId xmlns:a16="http://schemas.microsoft.com/office/drawing/2014/main" val="20011"/>
                    </a:ext>
                  </a:extLst>
                </a:gridCol>
                <a:gridCol w="742501">
                  <a:extLst>
                    <a:ext uri="{9D8B030D-6E8A-4147-A177-3AD203B41FA5}">
                      <a16:colId xmlns:a16="http://schemas.microsoft.com/office/drawing/2014/main" val="20012"/>
                    </a:ext>
                  </a:extLst>
                </a:gridCol>
                <a:gridCol w="742501">
                  <a:extLst>
                    <a:ext uri="{9D8B030D-6E8A-4147-A177-3AD203B41FA5}">
                      <a16:colId xmlns:a16="http://schemas.microsoft.com/office/drawing/2014/main" val="20013"/>
                    </a:ext>
                  </a:extLst>
                </a:gridCol>
                <a:gridCol w="742501">
                  <a:extLst>
                    <a:ext uri="{9D8B030D-6E8A-4147-A177-3AD203B41FA5}">
                      <a16:colId xmlns:a16="http://schemas.microsoft.com/office/drawing/2014/main" val="20014"/>
                    </a:ext>
                  </a:extLst>
                </a:gridCol>
                <a:gridCol w="742501">
                  <a:extLst>
                    <a:ext uri="{9D8B030D-6E8A-4147-A177-3AD203B41FA5}">
                      <a16:colId xmlns:a16="http://schemas.microsoft.com/office/drawing/2014/main" val="20015"/>
                    </a:ext>
                  </a:extLst>
                </a:gridCol>
              </a:tblGrid>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1306722" y="1628776"/>
            <a:ext cx="8500638"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pitchFamily="34" charset="0"/>
              </a:rPr>
              <a:t>âu</a:t>
            </a:r>
            <a:endParaRPr lang="en-US" sz="28600">
              <a:solidFill>
                <a:srgbClr val="FF0000"/>
              </a:solidFill>
              <a:latin typeface="HP001 4 hàng" pitchFamily="34" charset="0"/>
            </a:endParaRPr>
          </a:p>
        </p:txBody>
      </p:sp>
      <p:sp>
        <p:nvSpPr>
          <p:cNvPr id="8" name="TextBox 7"/>
          <p:cNvSpPr txBox="1"/>
          <p:nvPr/>
        </p:nvSpPr>
        <p:spPr>
          <a:xfrm>
            <a:off x="6616927" y="3009901"/>
            <a:ext cx="8500638"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pitchFamily="34" charset="0"/>
              </a:rPr>
              <a:t>âu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4600460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3786" y="5145658"/>
            <a:ext cx="2750229" cy="1712343"/>
          </a:xfrm>
          <a:prstGeom prst="rect">
            <a:avLst/>
          </a:prstGeom>
        </p:spPr>
      </p:pic>
      <p:pic>
        <p:nvPicPr>
          <p:cNvPr id="6" name="ÊU.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8216" y="96758"/>
            <a:ext cx="12220258" cy="4576921"/>
          </a:xfrm>
        </p:spPr>
      </p:pic>
    </p:spTree>
    <p:extLst>
      <p:ext uri="{BB962C8B-B14F-4D97-AF65-F5344CB8AC3E}">
        <p14:creationId xmlns:p14="http://schemas.microsoft.com/office/powerpoint/2010/main" val="138538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0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3"/>
          <p:cNvSpPr txBox="1">
            <a:spLocks/>
          </p:cNvSpPr>
          <p:nvPr/>
        </p:nvSpPr>
        <p:spPr>
          <a:xfrm>
            <a:off x="0" y="2"/>
            <a:ext cx="12344400" cy="3022600"/>
          </a:xfrm>
          <a:prstGeom prst="rect">
            <a:avLst/>
          </a:prstGeom>
          <a:solidFill>
            <a:srgbClr val="0086EA"/>
          </a:solidFill>
          <a:effectLst>
            <a:glow rad="50800">
              <a:schemeClr val="accent5">
                <a:satMod val="175000"/>
                <a:alpha val="18000"/>
              </a:schemeClr>
            </a:glow>
          </a:effectLst>
        </p:spPr>
        <p:txBody>
          <a:bodyPr vert="horz" lIns="91267" tIns="45634" rIns="91267" bIns="45634"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34331" y="462491"/>
            <a:ext cx="2070259"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430306" y="1254922"/>
            <a:ext cx="8455843"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2575" y="4205201"/>
            <a:ext cx="4579858"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6"/>
            <a:ext cx="3491149"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344400" cy="16934"/>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36949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21188" y="844610"/>
          <a:ext cx="11675360" cy="5837680"/>
        </p:xfrm>
        <a:graphic>
          <a:graphicData uri="http://schemas.openxmlformats.org/drawingml/2006/table">
            <a:tbl>
              <a:tblPr firstRow="1" bandRow="1">
                <a:tableStyleId>{5C22544A-7EE6-4342-B048-85BDC9FD1C3A}</a:tableStyleId>
              </a:tblPr>
              <a:tblGrid>
                <a:gridCol w="729710">
                  <a:extLst>
                    <a:ext uri="{9D8B030D-6E8A-4147-A177-3AD203B41FA5}">
                      <a16:colId xmlns:a16="http://schemas.microsoft.com/office/drawing/2014/main" val="20000"/>
                    </a:ext>
                  </a:extLst>
                </a:gridCol>
                <a:gridCol w="729710">
                  <a:extLst>
                    <a:ext uri="{9D8B030D-6E8A-4147-A177-3AD203B41FA5}">
                      <a16:colId xmlns:a16="http://schemas.microsoft.com/office/drawing/2014/main" val="20001"/>
                    </a:ext>
                  </a:extLst>
                </a:gridCol>
                <a:gridCol w="729710">
                  <a:extLst>
                    <a:ext uri="{9D8B030D-6E8A-4147-A177-3AD203B41FA5}">
                      <a16:colId xmlns:a16="http://schemas.microsoft.com/office/drawing/2014/main" val="20002"/>
                    </a:ext>
                  </a:extLst>
                </a:gridCol>
                <a:gridCol w="729710">
                  <a:extLst>
                    <a:ext uri="{9D8B030D-6E8A-4147-A177-3AD203B41FA5}">
                      <a16:colId xmlns:a16="http://schemas.microsoft.com/office/drawing/2014/main" val="20003"/>
                    </a:ext>
                  </a:extLst>
                </a:gridCol>
                <a:gridCol w="729710">
                  <a:extLst>
                    <a:ext uri="{9D8B030D-6E8A-4147-A177-3AD203B41FA5}">
                      <a16:colId xmlns:a16="http://schemas.microsoft.com/office/drawing/2014/main" val="20004"/>
                    </a:ext>
                  </a:extLst>
                </a:gridCol>
                <a:gridCol w="729710">
                  <a:extLst>
                    <a:ext uri="{9D8B030D-6E8A-4147-A177-3AD203B41FA5}">
                      <a16:colId xmlns:a16="http://schemas.microsoft.com/office/drawing/2014/main" val="20005"/>
                    </a:ext>
                  </a:extLst>
                </a:gridCol>
                <a:gridCol w="729710">
                  <a:extLst>
                    <a:ext uri="{9D8B030D-6E8A-4147-A177-3AD203B41FA5}">
                      <a16:colId xmlns:a16="http://schemas.microsoft.com/office/drawing/2014/main" val="20006"/>
                    </a:ext>
                  </a:extLst>
                </a:gridCol>
                <a:gridCol w="729710">
                  <a:extLst>
                    <a:ext uri="{9D8B030D-6E8A-4147-A177-3AD203B41FA5}">
                      <a16:colId xmlns:a16="http://schemas.microsoft.com/office/drawing/2014/main" val="20007"/>
                    </a:ext>
                  </a:extLst>
                </a:gridCol>
                <a:gridCol w="729710">
                  <a:extLst>
                    <a:ext uri="{9D8B030D-6E8A-4147-A177-3AD203B41FA5}">
                      <a16:colId xmlns:a16="http://schemas.microsoft.com/office/drawing/2014/main" val="20008"/>
                    </a:ext>
                  </a:extLst>
                </a:gridCol>
                <a:gridCol w="729710">
                  <a:extLst>
                    <a:ext uri="{9D8B030D-6E8A-4147-A177-3AD203B41FA5}">
                      <a16:colId xmlns:a16="http://schemas.microsoft.com/office/drawing/2014/main" val="20009"/>
                    </a:ext>
                  </a:extLst>
                </a:gridCol>
                <a:gridCol w="729710">
                  <a:extLst>
                    <a:ext uri="{9D8B030D-6E8A-4147-A177-3AD203B41FA5}">
                      <a16:colId xmlns:a16="http://schemas.microsoft.com/office/drawing/2014/main" val="20010"/>
                    </a:ext>
                  </a:extLst>
                </a:gridCol>
                <a:gridCol w="729710">
                  <a:extLst>
                    <a:ext uri="{9D8B030D-6E8A-4147-A177-3AD203B41FA5}">
                      <a16:colId xmlns:a16="http://schemas.microsoft.com/office/drawing/2014/main" val="20011"/>
                    </a:ext>
                  </a:extLst>
                </a:gridCol>
                <a:gridCol w="729710">
                  <a:extLst>
                    <a:ext uri="{9D8B030D-6E8A-4147-A177-3AD203B41FA5}">
                      <a16:colId xmlns:a16="http://schemas.microsoft.com/office/drawing/2014/main" val="20012"/>
                    </a:ext>
                  </a:extLst>
                </a:gridCol>
                <a:gridCol w="729710">
                  <a:extLst>
                    <a:ext uri="{9D8B030D-6E8A-4147-A177-3AD203B41FA5}">
                      <a16:colId xmlns:a16="http://schemas.microsoft.com/office/drawing/2014/main" val="20013"/>
                    </a:ext>
                  </a:extLst>
                </a:gridCol>
                <a:gridCol w="729710">
                  <a:extLst>
                    <a:ext uri="{9D8B030D-6E8A-4147-A177-3AD203B41FA5}">
                      <a16:colId xmlns:a16="http://schemas.microsoft.com/office/drawing/2014/main" val="20014"/>
                    </a:ext>
                  </a:extLst>
                </a:gridCol>
                <a:gridCol w="729710">
                  <a:extLst>
                    <a:ext uri="{9D8B030D-6E8A-4147-A177-3AD203B41FA5}">
                      <a16:colId xmlns:a16="http://schemas.microsoft.com/office/drawing/2014/main" val="20015"/>
                    </a:ext>
                  </a:extLst>
                </a:gridCol>
              </a:tblGrid>
              <a:tr h="729710">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3519150" y="1720126"/>
            <a:ext cx="5624850" cy="4528275"/>
          </a:xfrm>
          <a:prstGeom prst="rect">
            <a:avLst/>
          </a:prstGeom>
          <a:noFill/>
        </p:spPr>
        <p:txBody>
          <a:bodyPr wrap="square" lIns="121424" tIns="60711" rIns="121424" bIns="60711" rtlCol="0">
            <a:spAutoFit/>
          </a:bodyPr>
          <a:lstStyle/>
          <a:p>
            <a:pPr defTabSz="914400">
              <a:defRPr/>
            </a:pPr>
            <a:r>
              <a:rPr lang="en-US" sz="28628" dirty="0" err="1" smtClean="0">
                <a:solidFill>
                  <a:srgbClr val="FFFF00"/>
                </a:solidFill>
                <a:latin typeface="HP001 4 hàng" panose="020B0603050302020204" pitchFamily="34" charset="0"/>
              </a:rPr>
              <a:t>âu</a:t>
            </a:r>
            <a:r>
              <a:rPr lang="en-US" sz="28628" dirty="0" smtClean="0">
                <a:solidFill>
                  <a:srgbClr val="FFFF00"/>
                </a:solidFill>
                <a:latin typeface="HP001 4 hàng" panose="020B0603050302020204" pitchFamily="34" charset="0"/>
              </a:rPr>
              <a:t> </a:t>
            </a:r>
            <a:endParaRPr lang="en-US" sz="28628"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212765" y="3038084"/>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8607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63633450"/>
              </p:ext>
            </p:extLst>
          </p:nvPr>
        </p:nvGraphicFramePr>
        <p:xfrm>
          <a:off x="218629" y="762000"/>
          <a:ext cx="11880016" cy="5852160"/>
        </p:xfrm>
        <a:graphic>
          <a:graphicData uri="http://schemas.openxmlformats.org/drawingml/2006/table">
            <a:tbl>
              <a:tblPr firstRow="1" bandRow="1">
                <a:tableStyleId>{5C22544A-7EE6-4342-B048-85BDC9FD1C3A}</a:tableStyleId>
              </a:tblPr>
              <a:tblGrid>
                <a:gridCol w="742501">
                  <a:extLst>
                    <a:ext uri="{9D8B030D-6E8A-4147-A177-3AD203B41FA5}">
                      <a16:colId xmlns:a16="http://schemas.microsoft.com/office/drawing/2014/main" val="20000"/>
                    </a:ext>
                  </a:extLst>
                </a:gridCol>
                <a:gridCol w="742501">
                  <a:extLst>
                    <a:ext uri="{9D8B030D-6E8A-4147-A177-3AD203B41FA5}">
                      <a16:colId xmlns:a16="http://schemas.microsoft.com/office/drawing/2014/main" val="20001"/>
                    </a:ext>
                  </a:extLst>
                </a:gridCol>
                <a:gridCol w="742501">
                  <a:extLst>
                    <a:ext uri="{9D8B030D-6E8A-4147-A177-3AD203B41FA5}">
                      <a16:colId xmlns:a16="http://schemas.microsoft.com/office/drawing/2014/main" val="20002"/>
                    </a:ext>
                  </a:extLst>
                </a:gridCol>
                <a:gridCol w="742501">
                  <a:extLst>
                    <a:ext uri="{9D8B030D-6E8A-4147-A177-3AD203B41FA5}">
                      <a16:colId xmlns:a16="http://schemas.microsoft.com/office/drawing/2014/main" val="20003"/>
                    </a:ext>
                  </a:extLst>
                </a:gridCol>
                <a:gridCol w="742501">
                  <a:extLst>
                    <a:ext uri="{9D8B030D-6E8A-4147-A177-3AD203B41FA5}">
                      <a16:colId xmlns:a16="http://schemas.microsoft.com/office/drawing/2014/main" val="20004"/>
                    </a:ext>
                  </a:extLst>
                </a:gridCol>
                <a:gridCol w="742501">
                  <a:extLst>
                    <a:ext uri="{9D8B030D-6E8A-4147-A177-3AD203B41FA5}">
                      <a16:colId xmlns:a16="http://schemas.microsoft.com/office/drawing/2014/main" val="20005"/>
                    </a:ext>
                  </a:extLst>
                </a:gridCol>
                <a:gridCol w="742501">
                  <a:extLst>
                    <a:ext uri="{9D8B030D-6E8A-4147-A177-3AD203B41FA5}">
                      <a16:colId xmlns:a16="http://schemas.microsoft.com/office/drawing/2014/main" val="20006"/>
                    </a:ext>
                  </a:extLst>
                </a:gridCol>
                <a:gridCol w="742501">
                  <a:extLst>
                    <a:ext uri="{9D8B030D-6E8A-4147-A177-3AD203B41FA5}">
                      <a16:colId xmlns:a16="http://schemas.microsoft.com/office/drawing/2014/main" val="20007"/>
                    </a:ext>
                  </a:extLst>
                </a:gridCol>
                <a:gridCol w="742501">
                  <a:extLst>
                    <a:ext uri="{9D8B030D-6E8A-4147-A177-3AD203B41FA5}">
                      <a16:colId xmlns:a16="http://schemas.microsoft.com/office/drawing/2014/main" val="20008"/>
                    </a:ext>
                  </a:extLst>
                </a:gridCol>
                <a:gridCol w="742501">
                  <a:extLst>
                    <a:ext uri="{9D8B030D-6E8A-4147-A177-3AD203B41FA5}">
                      <a16:colId xmlns:a16="http://schemas.microsoft.com/office/drawing/2014/main" val="20009"/>
                    </a:ext>
                  </a:extLst>
                </a:gridCol>
                <a:gridCol w="742501">
                  <a:extLst>
                    <a:ext uri="{9D8B030D-6E8A-4147-A177-3AD203B41FA5}">
                      <a16:colId xmlns:a16="http://schemas.microsoft.com/office/drawing/2014/main" val="20010"/>
                    </a:ext>
                  </a:extLst>
                </a:gridCol>
                <a:gridCol w="742501">
                  <a:extLst>
                    <a:ext uri="{9D8B030D-6E8A-4147-A177-3AD203B41FA5}">
                      <a16:colId xmlns:a16="http://schemas.microsoft.com/office/drawing/2014/main" val="20011"/>
                    </a:ext>
                  </a:extLst>
                </a:gridCol>
                <a:gridCol w="742501">
                  <a:extLst>
                    <a:ext uri="{9D8B030D-6E8A-4147-A177-3AD203B41FA5}">
                      <a16:colId xmlns:a16="http://schemas.microsoft.com/office/drawing/2014/main" val="20012"/>
                    </a:ext>
                  </a:extLst>
                </a:gridCol>
                <a:gridCol w="742501">
                  <a:extLst>
                    <a:ext uri="{9D8B030D-6E8A-4147-A177-3AD203B41FA5}">
                      <a16:colId xmlns:a16="http://schemas.microsoft.com/office/drawing/2014/main" val="20013"/>
                    </a:ext>
                  </a:extLst>
                </a:gridCol>
                <a:gridCol w="742501">
                  <a:extLst>
                    <a:ext uri="{9D8B030D-6E8A-4147-A177-3AD203B41FA5}">
                      <a16:colId xmlns:a16="http://schemas.microsoft.com/office/drawing/2014/main" val="20014"/>
                    </a:ext>
                  </a:extLst>
                </a:gridCol>
                <a:gridCol w="742501">
                  <a:extLst>
                    <a:ext uri="{9D8B030D-6E8A-4147-A177-3AD203B41FA5}">
                      <a16:colId xmlns:a16="http://schemas.microsoft.com/office/drawing/2014/main" val="20015"/>
                    </a:ext>
                  </a:extLst>
                </a:gridCol>
              </a:tblGrid>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1306722" y="1628776"/>
            <a:ext cx="8500638"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pitchFamily="34" charset="0"/>
              </a:rPr>
              <a:t>êu</a:t>
            </a:r>
            <a:endParaRPr lang="en-US" sz="28600">
              <a:solidFill>
                <a:srgbClr val="FF0000"/>
              </a:solidFill>
              <a:latin typeface="HP001 4 hàng" pitchFamily="34" charset="0"/>
            </a:endParaRPr>
          </a:p>
        </p:txBody>
      </p:sp>
      <p:sp>
        <p:nvSpPr>
          <p:cNvPr id="8" name="TextBox 7"/>
          <p:cNvSpPr txBox="1"/>
          <p:nvPr/>
        </p:nvSpPr>
        <p:spPr>
          <a:xfrm>
            <a:off x="6616927" y="3009901"/>
            <a:ext cx="8500638"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pitchFamily="34" charset="0"/>
              </a:rPr>
              <a:t>êu</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9375929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3786" y="5145658"/>
            <a:ext cx="2750229" cy="1712343"/>
          </a:xfrm>
          <a:prstGeom prst="rect">
            <a:avLst/>
          </a:prstGeom>
        </p:spPr>
      </p:pic>
      <p:pic>
        <p:nvPicPr>
          <p:cNvPr id="4" name="ÂU.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74918" y="246856"/>
            <a:ext cx="12220258" cy="4627563"/>
          </a:xfrm>
        </p:spPr>
      </p:pic>
    </p:spTree>
    <p:extLst>
      <p:ext uri="{BB962C8B-B14F-4D97-AF65-F5344CB8AC3E}">
        <p14:creationId xmlns:p14="http://schemas.microsoft.com/office/powerpoint/2010/main" val="170145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21188" y="844610"/>
          <a:ext cx="11675360" cy="5837680"/>
        </p:xfrm>
        <a:graphic>
          <a:graphicData uri="http://schemas.openxmlformats.org/drawingml/2006/table">
            <a:tbl>
              <a:tblPr firstRow="1" bandRow="1">
                <a:tableStyleId>{5C22544A-7EE6-4342-B048-85BDC9FD1C3A}</a:tableStyleId>
              </a:tblPr>
              <a:tblGrid>
                <a:gridCol w="729710">
                  <a:extLst>
                    <a:ext uri="{9D8B030D-6E8A-4147-A177-3AD203B41FA5}">
                      <a16:colId xmlns:a16="http://schemas.microsoft.com/office/drawing/2014/main" val="20000"/>
                    </a:ext>
                  </a:extLst>
                </a:gridCol>
                <a:gridCol w="729710">
                  <a:extLst>
                    <a:ext uri="{9D8B030D-6E8A-4147-A177-3AD203B41FA5}">
                      <a16:colId xmlns:a16="http://schemas.microsoft.com/office/drawing/2014/main" val="20001"/>
                    </a:ext>
                  </a:extLst>
                </a:gridCol>
                <a:gridCol w="729710">
                  <a:extLst>
                    <a:ext uri="{9D8B030D-6E8A-4147-A177-3AD203B41FA5}">
                      <a16:colId xmlns:a16="http://schemas.microsoft.com/office/drawing/2014/main" val="20002"/>
                    </a:ext>
                  </a:extLst>
                </a:gridCol>
                <a:gridCol w="729710">
                  <a:extLst>
                    <a:ext uri="{9D8B030D-6E8A-4147-A177-3AD203B41FA5}">
                      <a16:colId xmlns:a16="http://schemas.microsoft.com/office/drawing/2014/main" val="20003"/>
                    </a:ext>
                  </a:extLst>
                </a:gridCol>
                <a:gridCol w="729710">
                  <a:extLst>
                    <a:ext uri="{9D8B030D-6E8A-4147-A177-3AD203B41FA5}">
                      <a16:colId xmlns:a16="http://schemas.microsoft.com/office/drawing/2014/main" val="20004"/>
                    </a:ext>
                  </a:extLst>
                </a:gridCol>
                <a:gridCol w="729710">
                  <a:extLst>
                    <a:ext uri="{9D8B030D-6E8A-4147-A177-3AD203B41FA5}">
                      <a16:colId xmlns:a16="http://schemas.microsoft.com/office/drawing/2014/main" val="20005"/>
                    </a:ext>
                  </a:extLst>
                </a:gridCol>
                <a:gridCol w="729710">
                  <a:extLst>
                    <a:ext uri="{9D8B030D-6E8A-4147-A177-3AD203B41FA5}">
                      <a16:colId xmlns:a16="http://schemas.microsoft.com/office/drawing/2014/main" val="20006"/>
                    </a:ext>
                  </a:extLst>
                </a:gridCol>
                <a:gridCol w="729710">
                  <a:extLst>
                    <a:ext uri="{9D8B030D-6E8A-4147-A177-3AD203B41FA5}">
                      <a16:colId xmlns:a16="http://schemas.microsoft.com/office/drawing/2014/main" val="20007"/>
                    </a:ext>
                  </a:extLst>
                </a:gridCol>
                <a:gridCol w="729710">
                  <a:extLst>
                    <a:ext uri="{9D8B030D-6E8A-4147-A177-3AD203B41FA5}">
                      <a16:colId xmlns:a16="http://schemas.microsoft.com/office/drawing/2014/main" val="20008"/>
                    </a:ext>
                  </a:extLst>
                </a:gridCol>
                <a:gridCol w="729710">
                  <a:extLst>
                    <a:ext uri="{9D8B030D-6E8A-4147-A177-3AD203B41FA5}">
                      <a16:colId xmlns:a16="http://schemas.microsoft.com/office/drawing/2014/main" val="20009"/>
                    </a:ext>
                  </a:extLst>
                </a:gridCol>
                <a:gridCol w="729710">
                  <a:extLst>
                    <a:ext uri="{9D8B030D-6E8A-4147-A177-3AD203B41FA5}">
                      <a16:colId xmlns:a16="http://schemas.microsoft.com/office/drawing/2014/main" val="20010"/>
                    </a:ext>
                  </a:extLst>
                </a:gridCol>
                <a:gridCol w="729710">
                  <a:extLst>
                    <a:ext uri="{9D8B030D-6E8A-4147-A177-3AD203B41FA5}">
                      <a16:colId xmlns:a16="http://schemas.microsoft.com/office/drawing/2014/main" val="20011"/>
                    </a:ext>
                  </a:extLst>
                </a:gridCol>
                <a:gridCol w="729710">
                  <a:extLst>
                    <a:ext uri="{9D8B030D-6E8A-4147-A177-3AD203B41FA5}">
                      <a16:colId xmlns:a16="http://schemas.microsoft.com/office/drawing/2014/main" val="20012"/>
                    </a:ext>
                  </a:extLst>
                </a:gridCol>
                <a:gridCol w="729710">
                  <a:extLst>
                    <a:ext uri="{9D8B030D-6E8A-4147-A177-3AD203B41FA5}">
                      <a16:colId xmlns:a16="http://schemas.microsoft.com/office/drawing/2014/main" val="20013"/>
                    </a:ext>
                  </a:extLst>
                </a:gridCol>
                <a:gridCol w="729710">
                  <a:extLst>
                    <a:ext uri="{9D8B030D-6E8A-4147-A177-3AD203B41FA5}">
                      <a16:colId xmlns:a16="http://schemas.microsoft.com/office/drawing/2014/main" val="20014"/>
                    </a:ext>
                  </a:extLst>
                </a:gridCol>
                <a:gridCol w="729710">
                  <a:extLst>
                    <a:ext uri="{9D8B030D-6E8A-4147-A177-3AD203B41FA5}">
                      <a16:colId xmlns:a16="http://schemas.microsoft.com/office/drawing/2014/main" val="20015"/>
                    </a:ext>
                  </a:extLst>
                </a:gridCol>
              </a:tblGrid>
              <a:tr h="729710">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3519150" y="1720126"/>
            <a:ext cx="5624850" cy="4528275"/>
          </a:xfrm>
          <a:prstGeom prst="rect">
            <a:avLst/>
          </a:prstGeom>
          <a:noFill/>
        </p:spPr>
        <p:txBody>
          <a:bodyPr wrap="square" lIns="121424" tIns="60711" rIns="121424" bIns="60711" rtlCol="0">
            <a:spAutoFit/>
          </a:bodyPr>
          <a:lstStyle/>
          <a:p>
            <a:pPr defTabSz="914400">
              <a:defRPr/>
            </a:pPr>
            <a:r>
              <a:rPr lang="en-US" sz="28628" dirty="0" err="1" smtClean="0">
                <a:solidFill>
                  <a:srgbClr val="FFFF00"/>
                </a:solidFill>
                <a:latin typeface="HP001 4 hàng" panose="020B0603050302020204" pitchFamily="34" charset="0"/>
              </a:rPr>
              <a:t>êu</a:t>
            </a:r>
            <a:r>
              <a:rPr lang="en-US" sz="28628" dirty="0" smtClean="0">
                <a:solidFill>
                  <a:srgbClr val="FFFF00"/>
                </a:solidFill>
                <a:latin typeface="HP001 4 hàng" panose="020B0603050302020204" pitchFamily="34" charset="0"/>
              </a:rPr>
              <a:t> </a:t>
            </a:r>
            <a:endParaRPr lang="en-US" sz="28628"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212765" y="3038084"/>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1707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227718726"/>
              </p:ext>
            </p:extLst>
          </p:nvPr>
        </p:nvGraphicFramePr>
        <p:xfrm>
          <a:off x="233361" y="322738"/>
          <a:ext cx="11880016" cy="5852160"/>
        </p:xfrm>
        <a:graphic>
          <a:graphicData uri="http://schemas.openxmlformats.org/drawingml/2006/table">
            <a:tbl>
              <a:tblPr firstRow="1" bandRow="1">
                <a:tableStyleId>{5C22544A-7EE6-4342-B048-85BDC9FD1C3A}</a:tableStyleId>
              </a:tblPr>
              <a:tblGrid>
                <a:gridCol w="742501">
                  <a:extLst>
                    <a:ext uri="{9D8B030D-6E8A-4147-A177-3AD203B41FA5}">
                      <a16:colId xmlns:a16="http://schemas.microsoft.com/office/drawing/2014/main" val="20000"/>
                    </a:ext>
                  </a:extLst>
                </a:gridCol>
                <a:gridCol w="742501">
                  <a:extLst>
                    <a:ext uri="{9D8B030D-6E8A-4147-A177-3AD203B41FA5}">
                      <a16:colId xmlns:a16="http://schemas.microsoft.com/office/drawing/2014/main" val="20001"/>
                    </a:ext>
                  </a:extLst>
                </a:gridCol>
                <a:gridCol w="742501">
                  <a:extLst>
                    <a:ext uri="{9D8B030D-6E8A-4147-A177-3AD203B41FA5}">
                      <a16:colId xmlns:a16="http://schemas.microsoft.com/office/drawing/2014/main" val="20002"/>
                    </a:ext>
                  </a:extLst>
                </a:gridCol>
                <a:gridCol w="742501">
                  <a:extLst>
                    <a:ext uri="{9D8B030D-6E8A-4147-A177-3AD203B41FA5}">
                      <a16:colId xmlns:a16="http://schemas.microsoft.com/office/drawing/2014/main" val="20003"/>
                    </a:ext>
                  </a:extLst>
                </a:gridCol>
                <a:gridCol w="742501">
                  <a:extLst>
                    <a:ext uri="{9D8B030D-6E8A-4147-A177-3AD203B41FA5}">
                      <a16:colId xmlns:a16="http://schemas.microsoft.com/office/drawing/2014/main" val="20004"/>
                    </a:ext>
                  </a:extLst>
                </a:gridCol>
                <a:gridCol w="742501">
                  <a:extLst>
                    <a:ext uri="{9D8B030D-6E8A-4147-A177-3AD203B41FA5}">
                      <a16:colId xmlns:a16="http://schemas.microsoft.com/office/drawing/2014/main" val="20005"/>
                    </a:ext>
                  </a:extLst>
                </a:gridCol>
                <a:gridCol w="742501">
                  <a:extLst>
                    <a:ext uri="{9D8B030D-6E8A-4147-A177-3AD203B41FA5}">
                      <a16:colId xmlns:a16="http://schemas.microsoft.com/office/drawing/2014/main" val="20006"/>
                    </a:ext>
                  </a:extLst>
                </a:gridCol>
                <a:gridCol w="742501">
                  <a:extLst>
                    <a:ext uri="{9D8B030D-6E8A-4147-A177-3AD203B41FA5}">
                      <a16:colId xmlns:a16="http://schemas.microsoft.com/office/drawing/2014/main" val="20007"/>
                    </a:ext>
                  </a:extLst>
                </a:gridCol>
                <a:gridCol w="742501">
                  <a:extLst>
                    <a:ext uri="{9D8B030D-6E8A-4147-A177-3AD203B41FA5}">
                      <a16:colId xmlns:a16="http://schemas.microsoft.com/office/drawing/2014/main" val="20008"/>
                    </a:ext>
                  </a:extLst>
                </a:gridCol>
                <a:gridCol w="742501">
                  <a:extLst>
                    <a:ext uri="{9D8B030D-6E8A-4147-A177-3AD203B41FA5}">
                      <a16:colId xmlns:a16="http://schemas.microsoft.com/office/drawing/2014/main" val="20009"/>
                    </a:ext>
                  </a:extLst>
                </a:gridCol>
                <a:gridCol w="742501">
                  <a:extLst>
                    <a:ext uri="{9D8B030D-6E8A-4147-A177-3AD203B41FA5}">
                      <a16:colId xmlns:a16="http://schemas.microsoft.com/office/drawing/2014/main" val="20010"/>
                    </a:ext>
                  </a:extLst>
                </a:gridCol>
                <a:gridCol w="742501">
                  <a:extLst>
                    <a:ext uri="{9D8B030D-6E8A-4147-A177-3AD203B41FA5}">
                      <a16:colId xmlns:a16="http://schemas.microsoft.com/office/drawing/2014/main" val="20011"/>
                    </a:ext>
                  </a:extLst>
                </a:gridCol>
                <a:gridCol w="742501">
                  <a:extLst>
                    <a:ext uri="{9D8B030D-6E8A-4147-A177-3AD203B41FA5}">
                      <a16:colId xmlns:a16="http://schemas.microsoft.com/office/drawing/2014/main" val="20012"/>
                    </a:ext>
                  </a:extLst>
                </a:gridCol>
                <a:gridCol w="742501">
                  <a:extLst>
                    <a:ext uri="{9D8B030D-6E8A-4147-A177-3AD203B41FA5}">
                      <a16:colId xmlns:a16="http://schemas.microsoft.com/office/drawing/2014/main" val="20013"/>
                    </a:ext>
                  </a:extLst>
                </a:gridCol>
                <a:gridCol w="742501">
                  <a:extLst>
                    <a:ext uri="{9D8B030D-6E8A-4147-A177-3AD203B41FA5}">
                      <a16:colId xmlns:a16="http://schemas.microsoft.com/office/drawing/2014/main" val="20014"/>
                    </a:ext>
                  </a:extLst>
                </a:gridCol>
                <a:gridCol w="742501">
                  <a:extLst>
                    <a:ext uri="{9D8B030D-6E8A-4147-A177-3AD203B41FA5}">
                      <a16:colId xmlns:a16="http://schemas.microsoft.com/office/drawing/2014/main" val="20015"/>
                    </a:ext>
                  </a:extLst>
                </a:gridCol>
              </a:tblGrid>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TextBox 9"/>
          <p:cNvSpPr txBox="1"/>
          <p:nvPr/>
        </p:nvSpPr>
        <p:spPr>
          <a:xfrm>
            <a:off x="746050" y="1183168"/>
            <a:ext cx="9308720" cy="4539506"/>
          </a:xfrm>
          <a:prstGeom prst="rect">
            <a:avLst/>
          </a:prstGeom>
          <a:noFill/>
        </p:spPr>
        <p:txBody>
          <a:bodyPr wrap="square" lIns="121725" tIns="60862" rIns="121725" bIns="60862" rtlCol="0">
            <a:spAutoFit/>
          </a:bodyPr>
          <a:lstStyle/>
          <a:p>
            <a:r>
              <a:rPr lang="en-US" sz="28700" smtClean="0">
                <a:solidFill>
                  <a:srgbClr val="FF0000"/>
                </a:solidFill>
                <a:latin typeface="HP001 4 hàng" pitchFamily="34" charset="0"/>
              </a:rPr>
              <a:t>ǟau </a:t>
            </a:r>
            <a:endParaRPr lang="en-US" sz="28700">
              <a:solidFill>
                <a:srgbClr val="FF0000"/>
              </a:solidFill>
              <a:latin typeface="HP001 4 hàng" pitchFamily="34" charset="0"/>
            </a:endParaRPr>
          </a:p>
        </p:txBody>
      </p:sp>
      <p:pic>
        <p:nvPicPr>
          <p:cNvPr id="15"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459480" y="-1749319"/>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7710714" y="2570877"/>
            <a:ext cx="8500638"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pitchFamily="34" charset="0"/>
              </a:rPr>
              <a:t>ǟau </a:t>
            </a:r>
            <a:endParaRPr lang="en-US" sz="14000">
              <a:solidFill>
                <a:srgbClr val="FF0000"/>
              </a:solidFill>
              <a:latin typeface="HP001 4 hàng"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94171" y="-20081"/>
            <a:ext cx="2750229" cy="1712343"/>
          </a:xfrm>
          <a:prstGeom prst="rect">
            <a:avLst/>
          </a:prstGeom>
        </p:spPr>
      </p:pic>
      <p:pic>
        <p:nvPicPr>
          <p:cNvPr id="17"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57200" y="-312420"/>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2433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1.52263E-6 -5.18519E-6 L 0.01286 -0.04329 L 0.02469 -0.09538 L 0.03395 -0.14538 L 0.03755 -0.18982 L 0.03755 -0.2132 L 0.03331 -0.23103 L 0.02585 -0.23658 L 0.02096 -0.23658 L 0.01659 -0.23427 L 0.01595 -0.22431 L 0.01852 -0.21436 L 0.0216 -0.20765 L 0.02829 -0.20441 L 0.03884 -0.20325 L 0.06108 -0.20325 L 0.07214 -0.19885 L 0.0796 -0.19214 L 0.08513 -0.18542 L 0.09066 -0.17316 L 0.09375 -0.16436 L 0.09684 -0.14769 L 0.09684 -0.1176 L 0.09748 -0.04214 L 0.09812 -0.02547 L 0.10057 -0.01667 L 0.10429 -0.0088 C 0.1106 -0.00302 0.10815 -0.00325 0.11111 -0.00325 L 0.11908 -0.00441 L 0.1259 -0.00996 L 0.13387 -0.02431 L 0.14133 -0.04329 L 0.14931 -0.06667 L 0.15548 -0.09885 L 0.15676 -0.12316 L 0.16101 -0.14769 L 0.16911 -0.17107 L 0.17901 -0.1889 L 0.19187 -0.19885 L 0.20062 -0.20093 L 0.20795 -0.20209 L 0.21785 -0.19885 L 0.22711 -0.18658 L 0.21232 -0.20093 L 0.19869 -0.20093 L 0.19071 -0.19769 L 0.18261 -0.19329 L 0.17464 -0.18427 C 0.16628 -0.16575 0.16962 -0.172 0.16538 -0.16436 L 0.15985 -0.13658 L 0.15548 -0.11667 L 0.15612 -0.09098 L 0.16049 -0.05649 L 0.16847 -0.03542 L 0.17593 -0.02223 L 0.19071 -0.00556 L 0.20113 -0.00209 L 0.21232 -0.00556 L 0.22467 -0.01991 L 0.23572 -0.04214 L 0.2401 -0.0676 L 0.24318 -0.10001 L 0.2419 -0.13103 L 0.23765 -0.15441 L 0.23392 -0.16991 L 0.22467 -0.19098 " pathEditMode="relative" ptsTypes="AAAAAAAAAAAAAAAAAAAAAAAAAAfAAAAAAAAAAAAAAAAAAAAfAAAAAAAAAAAAAAAAAA">
                                      <p:cBhvr>
                                        <p:cTn id="11" dur="14000" fill="hold"/>
                                        <p:tgtEl>
                                          <p:spTgt spid="17"/>
                                        </p:tgtEl>
                                        <p:attrNameLst>
                                          <p:attrName>ppt_x</p:attrName>
                                          <p:attrName>ppt_y</p:attrName>
                                        </p:attrNameLst>
                                      </p:cBhvr>
                                    </p:animMotion>
                                  </p:childTnLst>
                                </p:cTn>
                              </p:par>
                            </p:childTnLst>
                          </p:cTn>
                        </p:par>
                        <p:par>
                          <p:cTn id="12" fill="hold">
                            <p:stCondLst>
                              <p:cond delay="14500"/>
                            </p:stCondLst>
                            <p:childTnLst>
                              <p:par>
                                <p:cTn id="13" presetID="10" presetClass="exit" presetSubtype="0" fill="hold" nodeType="after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childTnLst>
                          </p:cTn>
                        </p:par>
                        <p:par>
                          <p:cTn id="16" fill="hold">
                            <p:stCondLst>
                              <p:cond delay="150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15500"/>
                            </p:stCondLst>
                            <p:childTnLst>
                              <p:par>
                                <p:cTn id="21" presetID="0" presetClass="path" presetSubtype="0" accel="50000" decel="50000" fill="hold" nodeType="afterEffect">
                                  <p:stCondLst>
                                    <p:cond delay="0"/>
                                  </p:stCondLst>
                                  <p:childTnLst>
                                    <p:animMotion origin="layout" path="M -8.47737E-6 -2.22222E-6 L -8.47737E-6 0.16227 L 0.00115 0.18565 L 0.00552 0.19884 L 0.01298 0.20787 L 0.0216 0.20903 L 0.03021 0.20347 L 0.03883 0.18889 L 0.04745 0.16898 L 0.05555 0.13773 L 0.06597 0.09005 L 0.07214 0.04236 L 0.0778 0.00231 L 0.0778 0.16551 L 0.08088 0.18449 L 0.08577 0.1956 L 0.09014 0.20231 L 0.10185 0.20671 L 0.11046 0.20555 L 0.12036 0.19676 L 0.13078 0.17014 L 0.14377 0.12893 L 0.15303 0.08218 L 0.1574 0.04792 L 0.15804 0.00116 L 0.15804 0.17014 L 0.15984 0.18889 L 0.16473 0.20116 L 0.17219 0.20555 L 0.17708 0.20555 L 0.18634 0.20116 L 0.19688 0.18565 L 0.20858 0.14884 L 0.22029 0.09884 " pathEditMode="relative" ptsTypes="AAAAAAAAAAAAAAAAAAAAAAAAAAAAAAAAAA">
                                      <p:cBhvr>
                                        <p:cTn id="22" dur="13000" fill="hold"/>
                                        <p:tgtEl>
                                          <p:spTgt spid="15"/>
                                        </p:tgtEl>
                                        <p:attrNameLst>
                                          <p:attrName>ppt_x</p:attrName>
                                          <p:attrName>ppt_y</p:attrName>
                                        </p:attrNameLst>
                                      </p:cBhvr>
                                    </p:animMotion>
                                  </p:childTnLst>
                                </p:cTn>
                              </p:par>
                            </p:childTnLst>
                          </p:cTn>
                        </p:par>
                        <p:par>
                          <p:cTn id="23" fill="hold">
                            <p:stCondLst>
                              <p:cond delay="28500"/>
                            </p:stCondLst>
                            <p:childTnLst>
                              <p:par>
                                <p:cTn id="24" presetID="2" presetClass="exit" presetSubtype="4" fill="hold" nodeType="afterEffect">
                                  <p:stCondLst>
                                    <p:cond delay="0"/>
                                  </p:stCondLst>
                                  <p:childTnLst>
                                    <p:anim calcmode="lin" valueType="num">
                                      <p:cBhvr additive="base">
                                        <p:cTn id="25" dur="500"/>
                                        <p:tgtEl>
                                          <p:spTgt spid="15"/>
                                        </p:tgtEl>
                                        <p:attrNameLst>
                                          <p:attrName>ppt_x</p:attrName>
                                        </p:attrNameLst>
                                      </p:cBhvr>
                                      <p:tavLst>
                                        <p:tav tm="0">
                                          <p:val>
                                            <p:strVal val="ppt_x"/>
                                          </p:val>
                                        </p:tav>
                                        <p:tav tm="100000">
                                          <p:val>
                                            <p:strVal val="ppt_x"/>
                                          </p:val>
                                        </p:tav>
                                      </p:tavLst>
                                    </p:anim>
                                    <p:anim calcmode="lin" valueType="num">
                                      <p:cBhvr additive="base">
                                        <p:cTn id="26" dur="500"/>
                                        <p:tgtEl>
                                          <p:spTgt spid="15"/>
                                        </p:tgtEl>
                                        <p:attrNameLst>
                                          <p:attrName>ppt_y</p:attrName>
                                        </p:attrNameLst>
                                      </p:cBhvr>
                                      <p:tavLst>
                                        <p:tav tm="0">
                                          <p:val>
                                            <p:strVal val="ppt_y"/>
                                          </p:val>
                                        </p:tav>
                                        <p:tav tm="100000">
                                          <p:val>
                                            <p:strVal val="1+ppt_h/2"/>
                                          </p:val>
                                        </p:tav>
                                      </p:tavLst>
                                    </p:anim>
                                    <p:set>
                                      <p:cBhvr>
                                        <p:cTn id="27" dur="1" fill="hold">
                                          <p:stCondLst>
                                            <p:cond delay="499"/>
                                          </p:stCondLst>
                                        </p:cTn>
                                        <p:tgtEl>
                                          <p:spTgt spid="1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3415895741"/>
              </p:ext>
            </p:extLst>
          </p:nvPr>
        </p:nvGraphicFramePr>
        <p:xfrm>
          <a:off x="218629" y="838200"/>
          <a:ext cx="11880016" cy="5852160"/>
        </p:xfrm>
        <a:graphic>
          <a:graphicData uri="http://schemas.openxmlformats.org/drawingml/2006/table">
            <a:tbl>
              <a:tblPr firstRow="1" bandRow="1">
                <a:tableStyleId>{5C22544A-7EE6-4342-B048-85BDC9FD1C3A}</a:tableStyleId>
              </a:tblPr>
              <a:tblGrid>
                <a:gridCol w="742501">
                  <a:extLst>
                    <a:ext uri="{9D8B030D-6E8A-4147-A177-3AD203B41FA5}">
                      <a16:colId xmlns:a16="http://schemas.microsoft.com/office/drawing/2014/main" val="20000"/>
                    </a:ext>
                  </a:extLst>
                </a:gridCol>
                <a:gridCol w="742501">
                  <a:extLst>
                    <a:ext uri="{9D8B030D-6E8A-4147-A177-3AD203B41FA5}">
                      <a16:colId xmlns:a16="http://schemas.microsoft.com/office/drawing/2014/main" val="20001"/>
                    </a:ext>
                  </a:extLst>
                </a:gridCol>
                <a:gridCol w="742501">
                  <a:extLst>
                    <a:ext uri="{9D8B030D-6E8A-4147-A177-3AD203B41FA5}">
                      <a16:colId xmlns:a16="http://schemas.microsoft.com/office/drawing/2014/main" val="20002"/>
                    </a:ext>
                  </a:extLst>
                </a:gridCol>
                <a:gridCol w="742501">
                  <a:extLst>
                    <a:ext uri="{9D8B030D-6E8A-4147-A177-3AD203B41FA5}">
                      <a16:colId xmlns:a16="http://schemas.microsoft.com/office/drawing/2014/main" val="20003"/>
                    </a:ext>
                  </a:extLst>
                </a:gridCol>
                <a:gridCol w="742501">
                  <a:extLst>
                    <a:ext uri="{9D8B030D-6E8A-4147-A177-3AD203B41FA5}">
                      <a16:colId xmlns:a16="http://schemas.microsoft.com/office/drawing/2014/main" val="20004"/>
                    </a:ext>
                  </a:extLst>
                </a:gridCol>
                <a:gridCol w="742501">
                  <a:extLst>
                    <a:ext uri="{9D8B030D-6E8A-4147-A177-3AD203B41FA5}">
                      <a16:colId xmlns:a16="http://schemas.microsoft.com/office/drawing/2014/main" val="20005"/>
                    </a:ext>
                  </a:extLst>
                </a:gridCol>
                <a:gridCol w="742501">
                  <a:extLst>
                    <a:ext uri="{9D8B030D-6E8A-4147-A177-3AD203B41FA5}">
                      <a16:colId xmlns:a16="http://schemas.microsoft.com/office/drawing/2014/main" val="20006"/>
                    </a:ext>
                  </a:extLst>
                </a:gridCol>
                <a:gridCol w="742501">
                  <a:extLst>
                    <a:ext uri="{9D8B030D-6E8A-4147-A177-3AD203B41FA5}">
                      <a16:colId xmlns:a16="http://schemas.microsoft.com/office/drawing/2014/main" val="20007"/>
                    </a:ext>
                  </a:extLst>
                </a:gridCol>
                <a:gridCol w="742501">
                  <a:extLst>
                    <a:ext uri="{9D8B030D-6E8A-4147-A177-3AD203B41FA5}">
                      <a16:colId xmlns:a16="http://schemas.microsoft.com/office/drawing/2014/main" val="20008"/>
                    </a:ext>
                  </a:extLst>
                </a:gridCol>
                <a:gridCol w="742501">
                  <a:extLst>
                    <a:ext uri="{9D8B030D-6E8A-4147-A177-3AD203B41FA5}">
                      <a16:colId xmlns:a16="http://schemas.microsoft.com/office/drawing/2014/main" val="20009"/>
                    </a:ext>
                  </a:extLst>
                </a:gridCol>
                <a:gridCol w="742501">
                  <a:extLst>
                    <a:ext uri="{9D8B030D-6E8A-4147-A177-3AD203B41FA5}">
                      <a16:colId xmlns:a16="http://schemas.microsoft.com/office/drawing/2014/main" val="20010"/>
                    </a:ext>
                  </a:extLst>
                </a:gridCol>
                <a:gridCol w="742501">
                  <a:extLst>
                    <a:ext uri="{9D8B030D-6E8A-4147-A177-3AD203B41FA5}">
                      <a16:colId xmlns:a16="http://schemas.microsoft.com/office/drawing/2014/main" val="20011"/>
                    </a:ext>
                  </a:extLst>
                </a:gridCol>
                <a:gridCol w="742501">
                  <a:extLst>
                    <a:ext uri="{9D8B030D-6E8A-4147-A177-3AD203B41FA5}">
                      <a16:colId xmlns:a16="http://schemas.microsoft.com/office/drawing/2014/main" val="20012"/>
                    </a:ext>
                  </a:extLst>
                </a:gridCol>
                <a:gridCol w="742501">
                  <a:extLst>
                    <a:ext uri="{9D8B030D-6E8A-4147-A177-3AD203B41FA5}">
                      <a16:colId xmlns:a16="http://schemas.microsoft.com/office/drawing/2014/main" val="20013"/>
                    </a:ext>
                  </a:extLst>
                </a:gridCol>
                <a:gridCol w="742501">
                  <a:extLst>
                    <a:ext uri="{9D8B030D-6E8A-4147-A177-3AD203B41FA5}">
                      <a16:colId xmlns:a16="http://schemas.microsoft.com/office/drawing/2014/main" val="20014"/>
                    </a:ext>
                  </a:extLst>
                </a:gridCol>
                <a:gridCol w="742501">
                  <a:extLst>
                    <a:ext uri="{9D8B030D-6E8A-4147-A177-3AD203B41FA5}">
                      <a16:colId xmlns:a16="http://schemas.microsoft.com/office/drawing/2014/main" val="20015"/>
                    </a:ext>
                  </a:extLst>
                </a:gridCol>
              </a:tblGrid>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4171" y="-20081"/>
            <a:ext cx="2750229" cy="1712343"/>
          </a:xfrm>
          <a:prstGeom prst="rect">
            <a:avLst/>
          </a:prstGeom>
        </p:spPr>
      </p:pic>
      <p:sp>
        <p:nvSpPr>
          <p:cNvPr id="16" name="TextBox 15"/>
          <p:cNvSpPr txBox="1"/>
          <p:nvPr/>
        </p:nvSpPr>
        <p:spPr>
          <a:xfrm>
            <a:off x="-1100232" y="1689844"/>
            <a:ext cx="8415432" cy="8956100"/>
          </a:xfrm>
          <a:prstGeom prst="rect">
            <a:avLst/>
          </a:prstGeom>
          <a:noFill/>
        </p:spPr>
        <p:txBody>
          <a:bodyPr wrap="square" lIns="121725" tIns="60862" rIns="121725" bIns="60862" rtlCol="0">
            <a:spAutoFit/>
          </a:bodyPr>
          <a:lstStyle/>
          <a:p>
            <a:pPr algn="ctr"/>
            <a:r>
              <a:rPr lang="en-US" sz="28700" smtClean="0">
                <a:solidFill>
                  <a:srgbClr val="FF0000"/>
                </a:solidFill>
                <a:latin typeface="HP001 4 hàng" pitchFamily="34" charset="0"/>
              </a:rPr>
              <a:t> Ǉrâu </a:t>
            </a:r>
            <a:endParaRPr lang="en-US" sz="28700">
              <a:solidFill>
                <a:srgbClr val="FF0000"/>
              </a:solidFill>
              <a:latin typeface="HP001 4 hàng" pitchFamily="34" charset="0"/>
            </a:endParaRPr>
          </a:p>
        </p:txBody>
      </p:sp>
      <p:sp>
        <p:nvSpPr>
          <p:cNvPr id="15" name="TextBox 14"/>
          <p:cNvSpPr txBox="1"/>
          <p:nvPr/>
        </p:nvSpPr>
        <p:spPr>
          <a:xfrm>
            <a:off x="7281915" y="3090202"/>
            <a:ext cx="4362171" cy="2277349"/>
          </a:xfrm>
          <a:prstGeom prst="rect">
            <a:avLst/>
          </a:prstGeom>
          <a:noFill/>
        </p:spPr>
        <p:txBody>
          <a:bodyPr wrap="square" lIns="121725" tIns="60862" rIns="121725" bIns="60862" rtlCol="0">
            <a:spAutoFit/>
          </a:bodyPr>
          <a:lstStyle/>
          <a:p>
            <a:pPr algn="ctr"/>
            <a:r>
              <a:rPr lang="en-US" sz="14000" smtClean="0">
                <a:solidFill>
                  <a:srgbClr val="FF0000"/>
                </a:solidFill>
                <a:latin typeface="HP001 4 hàng" pitchFamily="34" charset="0"/>
              </a:rPr>
              <a:t> Ǉrâu </a:t>
            </a:r>
            <a:endParaRPr lang="en-US" sz="14000">
              <a:solidFill>
                <a:srgbClr val="FF0000"/>
              </a:solidFill>
              <a:latin typeface="HP001 4 hàng" pitchFamily="34" charset="0"/>
            </a:endParaRPr>
          </a:p>
        </p:txBody>
      </p:sp>
      <p:pic>
        <p:nvPicPr>
          <p:cNvPr id="9"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533775" y="-1466850"/>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556260" y="-494384"/>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543106" y="-1234440"/>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282440" y="-1234440"/>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616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4.23868E-6 1.11111E-6 L 0.01981 -0.07894 L 0.02662 -0.11366 L 0.02662 -0.2169 L 0.02714 0.05555 L 0.02778 0.07338 L 0.03215 0.08657 L 0.03948 0.09676 L 0.04759 0.09676 L 0.0562 0.09213 L 0.06726 0.07546 L 0.07601 0.04444 L 0.08771 -0.00324 L 0.09774 -0.05324 L 0.09954 -0.09676 L 0.09697 -0.11921 L 0.09195 -0.13033 L 0.08578 -0.13634 L 0.08218 -0.13472 L 0.07845 -0.12917 L 0.07781 -0.11806 L 0.08334 -0.10695 L 0.0908 -0.10232 L 0.10751 -0.10139 L 0.12796 -0.1 L 0.13594 -0.0956 L 0.14519 -0.08565 L 0.15072 -0.07454 L 0.15381 -0.06343 L 0.15638 -0.05 L 0.15638 0.06227 L 0.15947 0.08217 L 0.165 0.09329 L 0.17284 0.09792 L 0.18287 0.09444 L 0.19213 0.08102 L 0.20448 0.04884 L 0.21361 0.00787 L 0.21683 -0.01898 L 0.21991 -0.04769 L 0.22981 -0.07338 L 0.24332 -0.09445 L 0.25515 -0.10139 L 0.26929 -0.10347 L 0.27855 -0.09792 L 0.28653 -0.08658 L 0.27611 -0.09884 L 0.26801 -0.10347 L 0.25386 -0.1 L 0.24216 -0.09329 L 0.23663 -0.08102 L 0.22608 -0.06227 L 0.21991 -0.04213 L 0.21683 -0.00995 L 0.21683 0.01667 L 0.2212 0.04329 L 0.22853 0.06551 L 0.23714 0.07893 L 0.24769 0.09213 L 0.26376 0.09676 L 0.2792 0.08889 L 0.28961 0.06898 L 0.29784 0.03819 L 0.30157 0.00255 L 0.30029 -0.02408 L 0.29887 -0.05 L 0.29154 -0.07454 L 0.28653 -0.08773 " pathEditMode="relative" rAng="0" ptsTypes="AAAAAAAAAAAAAAAAAAAAAAAAAAAAAAAAAAAAAAAAAAAAAAAAAAAAAAAAAAAAAAAAAAAA">
                                      <p:cBhvr>
                                        <p:cTn id="11" dur="18000" fill="hold"/>
                                        <p:tgtEl>
                                          <p:spTgt spid="17"/>
                                        </p:tgtEl>
                                        <p:attrNameLst>
                                          <p:attrName>ppt_x</p:attrName>
                                          <p:attrName>ppt_y</p:attrName>
                                        </p:attrNameLst>
                                      </p:cBhvr>
                                      <p:rCtr x="15072" y="-5949"/>
                                    </p:animMotion>
                                  </p:childTnLst>
                                </p:cTn>
                              </p:par>
                            </p:childTnLst>
                          </p:cTn>
                        </p:par>
                        <p:par>
                          <p:cTn id="12" fill="hold">
                            <p:stCondLst>
                              <p:cond delay="18500"/>
                            </p:stCondLst>
                            <p:childTnLst>
                              <p:par>
                                <p:cTn id="13" presetID="10" presetClass="exit" presetSubtype="0" fill="hold" nodeType="after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childTnLst>
                          </p:cTn>
                        </p:par>
                        <p:par>
                          <p:cTn id="16" fill="hold">
                            <p:stCondLst>
                              <p:cond delay="19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19500"/>
                            </p:stCondLst>
                            <p:childTnLst>
                              <p:par>
                                <p:cTn id="21" presetID="0" presetClass="path" presetSubtype="0" accel="50000" decel="50000" fill="hold" nodeType="afterEffect">
                                  <p:stCondLst>
                                    <p:cond delay="0"/>
                                  </p:stCondLst>
                                  <p:childTnLst>
                                    <p:animMotion origin="layout" path="M -8.47737E-6 -2.22222E-6 L -8.47737E-6 0.16227 L 0.00115 0.18565 L 0.00552 0.19884 L 0.01298 0.20787 L 0.0216 0.20903 L 0.03021 0.20347 L 0.03883 0.18889 L 0.04745 0.16898 L 0.05555 0.13773 L 0.06597 0.09005 L 0.07214 0.04236 L 0.0778 0.00231 L 0.0778 0.16551 L 0.08088 0.18449 L 0.08577 0.1956 L 0.09014 0.20231 L 0.10185 0.20671 L 0.11046 0.20555 L 0.12036 0.19676 L 0.13078 0.17014 L 0.14377 0.12893 L 0.15303 0.08218 L 0.1574 0.04792 L 0.15804 0.00116 L 0.15804 0.17014 L 0.15984 0.18889 L 0.16473 0.20116 L 0.17219 0.20555 L 0.17708 0.20555 L 0.18634 0.20116 L 0.19688 0.18565 L 0.20858 0.14884 L 0.22029 0.09884 " pathEditMode="relative" ptsTypes="AAAAAAAAAAAAAAAAAAAAAAAAAAAAAAAAAA">
                                      <p:cBhvr>
                                        <p:cTn id="22" dur="13000" fill="hold"/>
                                        <p:tgtEl>
                                          <p:spTgt spid="8"/>
                                        </p:tgtEl>
                                        <p:attrNameLst>
                                          <p:attrName>ppt_x</p:attrName>
                                          <p:attrName>ppt_y</p:attrName>
                                        </p:attrNameLst>
                                      </p:cBhvr>
                                    </p:animMotion>
                                  </p:childTnLst>
                                </p:cTn>
                              </p:par>
                            </p:childTnLst>
                          </p:cTn>
                        </p:par>
                        <p:par>
                          <p:cTn id="23" fill="hold">
                            <p:stCondLst>
                              <p:cond delay="32500"/>
                            </p:stCondLst>
                            <p:childTnLst>
                              <p:par>
                                <p:cTn id="24" presetID="10" presetClass="exit" presetSubtype="0" fill="hold" nodeType="afterEffect">
                                  <p:stCondLst>
                                    <p:cond delay="0"/>
                                  </p:stCondLst>
                                  <p:childTnLst>
                                    <p:animEffect transition="out" filter="fade">
                                      <p:cBhvr>
                                        <p:cTn id="25" dur="500"/>
                                        <p:tgtEl>
                                          <p:spTgt spid="8"/>
                                        </p:tgtEl>
                                      </p:cBhvr>
                                    </p:animEffect>
                                    <p:set>
                                      <p:cBhvr>
                                        <p:cTn id="26" dur="1" fill="hold">
                                          <p:stCondLst>
                                            <p:cond delay="499"/>
                                          </p:stCondLst>
                                        </p:cTn>
                                        <p:tgtEl>
                                          <p:spTgt spid="8"/>
                                        </p:tgtEl>
                                        <p:attrNameLst>
                                          <p:attrName>style.visibility</p:attrName>
                                        </p:attrNameLst>
                                      </p:cBhvr>
                                      <p:to>
                                        <p:strVal val="hidden"/>
                                      </p:to>
                                    </p:set>
                                  </p:childTnLst>
                                </p:cTn>
                              </p:par>
                            </p:childTnLst>
                          </p:cTn>
                        </p:par>
                        <p:par>
                          <p:cTn id="27" fill="hold">
                            <p:stCondLst>
                              <p:cond delay="33000"/>
                            </p:stCondLst>
                            <p:childTnLst>
                              <p:par>
                                <p:cTn id="28" presetID="10"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par>
                          <p:cTn id="31" fill="hold">
                            <p:stCondLst>
                              <p:cond delay="33500"/>
                            </p:stCondLst>
                            <p:childTnLst>
                              <p:par>
                                <p:cTn id="32" presetID="0" presetClass="path" presetSubtype="0" accel="50000" decel="50000" fill="hold" nodeType="afterEffect">
                                  <p:stCondLst>
                                    <p:cond delay="0"/>
                                  </p:stCondLst>
                                  <p:childTnLst>
                                    <p:animMotion origin="layout" path="M -2.46914E-6 -7.40741E-7 L 0.05787 0.00023 " pathEditMode="relative" ptsTypes="AA">
                                      <p:cBhvr>
                                        <p:cTn id="33" dur="2000" fill="hold"/>
                                        <p:tgtEl>
                                          <p:spTgt spid="12"/>
                                        </p:tgtEl>
                                        <p:attrNameLst>
                                          <p:attrName>ppt_x</p:attrName>
                                          <p:attrName>ppt_y</p:attrName>
                                        </p:attrNameLst>
                                      </p:cBhvr>
                                    </p:animMotion>
                                  </p:childTnLst>
                                </p:cTn>
                              </p:par>
                            </p:childTnLst>
                          </p:cTn>
                        </p:par>
                        <p:par>
                          <p:cTn id="34" fill="hold">
                            <p:stCondLst>
                              <p:cond delay="35500"/>
                            </p:stCondLst>
                            <p:childTnLst>
                              <p:par>
                                <p:cTn id="35" presetID="10" presetClass="exit" presetSubtype="0" fill="hold" nodeType="afterEffect">
                                  <p:stCondLst>
                                    <p:cond delay="0"/>
                                  </p:stCondLst>
                                  <p:childTnLst>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par>
                          <p:cTn id="38" fill="hold">
                            <p:stCondLst>
                              <p:cond delay="36000"/>
                            </p:stCondLst>
                            <p:childTnLst>
                              <p:par>
                                <p:cTn id="39" presetID="10" presetClass="entr" presetSubtype="0"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36500"/>
                            </p:stCondLst>
                            <p:childTnLst>
                              <p:par>
                                <p:cTn id="43" presetID="0" presetClass="path" presetSubtype="0" accel="50000" decel="50000" fill="hold" nodeType="afterEffect">
                                  <p:stCondLst>
                                    <p:cond delay="0"/>
                                  </p:stCondLst>
                                  <p:childTnLst>
                                    <p:animMotion origin="layout" path="M -2.46914E-6 -3.7037E-6 L 0.01235 -0.0125 L 0.02084 -0.025 L 0.02778 -0.03611 L 0.03395 -0.02361 L 0.04013 -0.01388 L 0.0517 -3.7037E-6 " pathEditMode="relative" ptsTypes="AAAAAAA">
                                      <p:cBhvr>
                                        <p:cTn id="44" dur="2000" fill="hold"/>
                                        <p:tgtEl>
                                          <p:spTgt spid="9"/>
                                        </p:tgtEl>
                                        <p:attrNameLst>
                                          <p:attrName>ppt_x</p:attrName>
                                          <p:attrName>ppt_y</p:attrName>
                                        </p:attrNameLst>
                                      </p:cBhvr>
                                    </p:animMotion>
                                  </p:childTnLst>
                                </p:cTn>
                              </p:par>
                            </p:childTnLst>
                          </p:cTn>
                        </p:par>
                        <p:par>
                          <p:cTn id="45" fill="hold">
                            <p:stCondLst>
                              <p:cond delay="38500"/>
                            </p:stCondLst>
                            <p:childTnLst>
                              <p:par>
                                <p:cTn id="46" presetID="2" presetClass="exit" presetSubtype="4" fill="hold" nodeType="afterEffect">
                                  <p:stCondLst>
                                    <p:cond delay="0"/>
                                  </p:stCondLst>
                                  <p:childTnLst>
                                    <p:anim calcmode="lin" valueType="num">
                                      <p:cBhvr additive="base">
                                        <p:cTn id="47" dur="500"/>
                                        <p:tgtEl>
                                          <p:spTgt spid="9"/>
                                        </p:tgtEl>
                                        <p:attrNameLst>
                                          <p:attrName>ppt_x</p:attrName>
                                        </p:attrNameLst>
                                      </p:cBhvr>
                                      <p:tavLst>
                                        <p:tav tm="0">
                                          <p:val>
                                            <p:strVal val="ppt_x"/>
                                          </p:val>
                                        </p:tav>
                                        <p:tav tm="100000">
                                          <p:val>
                                            <p:strVal val="ppt_x"/>
                                          </p:val>
                                        </p:tav>
                                      </p:tavLst>
                                    </p:anim>
                                    <p:anim calcmode="lin" valueType="num">
                                      <p:cBhvr additive="base">
                                        <p:cTn id="48" dur="500"/>
                                        <p:tgtEl>
                                          <p:spTgt spid="9"/>
                                        </p:tgtEl>
                                        <p:attrNameLst>
                                          <p:attrName>ppt_y</p:attrName>
                                        </p:attrNameLst>
                                      </p:cBhvr>
                                      <p:tavLst>
                                        <p:tav tm="0">
                                          <p:val>
                                            <p:strVal val="ppt_y"/>
                                          </p:val>
                                        </p:tav>
                                        <p:tav tm="100000">
                                          <p:val>
                                            <p:strVal val="1+ppt_h/2"/>
                                          </p:val>
                                        </p:tav>
                                      </p:tavLst>
                                    </p:anim>
                                    <p:set>
                                      <p:cBhvr>
                                        <p:cTn id="49" dur="1" fill="hold">
                                          <p:stCondLst>
                                            <p:cond delay="499"/>
                                          </p:stCondLst>
                                        </p:cTn>
                                        <p:tgtEl>
                                          <p:spTgt spid="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509900326"/>
              </p:ext>
            </p:extLst>
          </p:nvPr>
        </p:nvGraphicFramePr>
        <p:xfrm>
          <a:off x="218629" y="838200"/>
          <a:ext cx="11880016" cy="5852160"/>
        </p:xfrm>
        <a:graphic>
          <a:graphicData uri="http://schemas.openxmlformats.org/drawingml/2006/table">
            <a:tbl>
              <a:tblPr firstRow="1" bandRow="1">
                <a:tableStyleId>{5C22544A-7EE6-4342-B048-85BDC9FD1C3A}</a:tableStyleId>
              </a:tblPr>
              <a:tblGrid>
                <a:gridCol w="742501">
                  <a:extLst>
                    <a:ext uri="{9D8B030D-6E8A-4147-A177-3AD203B41FA5}">
                      <a16:colId xmlns:a16="http://schemas.microsoft.com/office/drawing/2014/main" val="20000"/>
                    </a:ext>
                  </a:extLst>
                </a:gridCol>
                <a:gridCol w="742501">
                  <a:extLst>
                    <a:ext uri="{9D8B030D-6E8A-4147-A177-3AD203B41FA5}">
                      <a16:colId xmlns:a16="http://schemas.microsoft.com/office/drawing/2014/main" val="20001"/>
                    </a:ext>
                  </a:extLst>
                </a:gridCol>
                <a:gridCol w="742501">
                  <a:extLst>
                    <a:ext uri="{9D8B030D-6E8A-4147-A177-3AD203B41FA5}">
                      <a16:colId xmlns:a16="http://schemas.microsoft.com/office/drawing/2014/main" val="20002"/>
                    </a:ext>
                  </a:extLst>
                </a:gridCol>
                <a:gridCol w="742501">
                  <a:extLst>
                    <a:ext uri="{9D8B030D-6E8A-4147-A177-3AD203B41FA5}">
                      <a16:colId xmlns:a16="http://schemas.microsoft.com/office/drawing/2014/main" val="20003"/>
                    </a:ext>
                  </a:extLst>
                </a:gridCol>
                <a:gridCol w="742501">
                  <a:extLst>
                    <a:ext uri="{9D8B030D-6E8A-4147-A177-3AD203B41FA5}">
                      <a16:colId xmlns:a16="http://schemas.microsoft.com/office/drawing/2014/main" val="20004"/>
                    </a:ext>
                  </a:extLst>
                </a:gridCol>
                <a:gridCol w="742501">
                  <a:extLst>
                    <a:ext uri="{9D8B030D-6E8A-4147-A177-3AD203B41FA5}">
                      <a16:colId xmlns:a16="http://schemas.microsoft.com/office/drawing/2014/main" val="20005"/>
                    </a:ext>
                  </a:extLst>
                </a:gridCol>
                <a:gridCol w="742501">
                  <a:extLst>
                    <a:ext uri="{9D8B030D-6E8A-4147-A177-3AD203B41FA5}">
                      <a16:colId xmlns:a16="http://schemas.microsoft.com/office/drawing/2014/main" val="20006"/>
                    </a:ext>
                  </a:extLst>
                </a:gridCol>
                <a:gridCol w="742501">
                  <a:extLst>
                    <a:ext uri="{9D8B030D-6E8A-4147-A177-3AD203B41FA5}">
                      <a16:colId xmlns:a16="http://schemas.microsoft.com/office/drawing/2014/main" val="20007"/>
                    </a:ext>
                  </a:extLst>
                </a:gridCol>
                <a:gridCol w="742501">
                  <a:extLst>
                    <a:ext uri="{9D8B030D-6E8A-4147-A177-3AD203B41FA5}">
                      <a16:colId xmlns:a16="http://schemas.microsoft.com/office/drawing/2014/main" val="20008"/>
                    </a:ext>
                  </a:extLst>
                </a:gridCol>
                <a:gridCol w="742501">
                  <a:extLst>
                    <a:ext uri="{9D8B030D-6E8A-4147-A177-3AD203B41FA5}">
                      <a16:colId xmlns:a16="http://schemas.microsoft.com/office/drawing/2014/main" val="20009"/>
                    </a:ext>
                  </a:extLst>
                </a:gridCol>
                <a:gridCol w="742501">
                  <a:extLst>
                    <a:ext uri="{9D8B030D-6E8A-4147-A177-3AD203B41FA5}">
                      <a16:colId xmlns:a16="http://schemas.microsoft.com/office/drawing/2014/main" val="20010"/>
                    </a:ext>
                  </a:extLst>
                </a:gridCol>
                <a:gridCol w="742501">
                  <a:extLst>
                    <a:ext uri="{9D8B030D-6E8A-4147-A177-3AD203B41FA5}">
                      <a16:colId xmlns:a16="http://schemas.microsoft.com/office/drawing/2014/main" val="20011"/>
                    </a:ext>
                  </a:extLst>
                </a:gridCol>
                <a:gridCol w="742501">
                  <a:extLst>
                    <a:ext uri="{9D8B030D-6E8A-4147-A177-3AD203B41FA5}">
                      <a16:colId xmlns:a16="http://schemas.microsoft.com/office/drawing/2014/main" val="20012"/>
                    </a:ext>
                  </a:extLst>
                </a:gridCol>
                <a:gridCol w="742501">
                  <a:extLst>
                    <a:ext uri="{9D8B030D-6E8A-4147-A177-3AD203B41FA5}">
                      <a16:colId xmlns:a16="http://schemas.microsoft.com/office/drawing/2014/main" val="20013"/>
                    </a:ext>
                  </a:extLst>
                </a:gridCol>
                <a:gridCol w="742501">
                  <a:extLst>
                    <a:ext uri="{9D8B030D-6E8A-4147-A177-3AD203B41FA5}">
                      <a16:colId xmlns:a16="http://schemas.microsoft.com/office/drawing/2014/main" val="20014"/>
                    </a:ext>
                  </a:extLst>
                </a:gridCol>
                <a:gridCol w="742501">
                  <a:extLst>
                    <a:ext uri="{9D8B030D-6E8A-4147-A177-3AD203B41FA5}">
                      <a16:colId xmlns:a16="http://schemas.microsoft.com/office/drawing/2014/main" val="20015"/>
                    </a:ext>
                  </a:extLst>
                </a:gridCol>
              </a:tblGrid>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9813" marR="119813"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4171" y="-20081"/>
            <a:ext cx="2750229" cy="1712343"/>
          </a:xfrm>
          <a:prstGeom prst="rect">
            <a:avLst/>
          </a:prstGeom>
        </p:spPr>
      </p:pic>
      <p:sp>
        <p:nvSpPr>
          <p:cNvPr id="15" name="TextBox 14"/>
          <p:cNvSpPr txBox="1"/>
          <p:nvPr/>
        </p:nvSpPr>
        <p:spPr>
          <a:xfrm>
            <a:off x="7068456" y="3090202"/>
            <a:ext cx="4362171" cy="2277349"/>
          </a:xfrm>
          <a:prstGeom prst="rect">
            <a:avLst/>
          </a:prstGeom>
          <a:noFill/>
        </p:spPr>
        <p:txBody>
          <a:bodyPr wrap="square" lIns="121725" tIns="60862" rIns="121725" bIns="60862" rtlCol="0">
            <a:spAutoFit/>
          </a:bodyPr>
          <a:lstStyle/>
          <a:p>
            <a:pPr algn="ctr"/>
            <a:r>
              <a:rPr lang="el-GR" sz="14000" smtClean="0">
                <a:solidFill>
                  <a:srgbClr val="FF0000"/>
                </a:solidFill>
                <a:latin typeface="HP001 4 hàng" pitchFamily="34" charset="0"/>
              </a:rPr>
              <a:t>Ι</a:t>
            </a:r>
            <a:r>
              <a:rPr lang="en-US" sz="14000" smtClean="0">
                <a:solidFill>
                  <a:srgbClr val="FF0000"/>
                </a:solidFill>
                <a:latin typeface="HP001 4 hàng" pitchFamily="34" charset="0"/>
              </a:rPr>
              <a:t>ğu </a:t>
            </a:r>
            <a:endParaRPr lang="en-US" sz="14000">
              <a:solidFill>
                <a:srgbClr val="FF0000"/>
              </a:solidFill>
              <a:latin typeface="HP001 4 hàng" pitchFamily="34" charset="0"/>
            </a:endParaRPr>
          </a:p>
        </p:txBody>
      </p:sp>
      <p:sp>
        <p:nvSpPr>
          <p:cNvPr id="16" name="TextBox 15"/>
          <p:cNvSpPr txBox="1"/>
          <p:nvPr/>
        </p:nvSpPr>
        <p:spPr>
          <a:xfrm>
            <a:off x="-1158288" y="1689844"/>
            <a:ext cx="8415432" cy="4539506"/>
          </a:xfrm>
          <a:prstGeom prst="rect">
            <a:avLst/>
          </a:prstGeom>
          <a:noFill/>
        </p:spPr>
        <p:txBody>
          <a:bodyPr wrap="square" lIns="121725" tIns="60862" rIns="121725" bIns="60862" rtlCol="0">
            <a:spAutoFit/>
          </a:bodyPr>
          <a:lstStyle/>
          <a:p>
            <a:pPr algn="ctr"/>
            <a:r>
              <a:rPr lang="el-GR" sz="28700" smtClean="0">
                <a:solidFill>
                  <a:srgbClr val="FF0000"/>
                </a:solidFill>
                <a:latin typeface="HP001 4 hàng" pitchFamily="34" charset="0"/>
              </a:rPr>
              <a:t>Ι</a:t>
            </a:r>
            <a:r>
              <a:rPr lang="en-US" sz="28700" smtClean="0">
                <a:solidFill>
                  <a:srgbClr val="FF0000"/>
                </a:solidFill>
                <a:latin typeface="HP001 4 hàng" pitchFamily="34" charset="0"/>
              </a:rPr>
              <a:t>ğu </a:t>
            </a:r>
            <a:endParaRPr lang="en-US" sz="28700">
              <a:solidFill>
                <a:srgbClr val="FF0000"/>
              </a:solidFill>
              <a:latin typeface="HP001 4 hàng" pitchFamily="34" charset="0"/>
            </a:endParaRPr>
          </a:p>
        </p:txBody>
      </p:sp>
      <p:pic>
        <p:nvPicPr>
          <p:cNvPr id="12"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303145" y="-1885950"/>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141220" y="-1463040"/>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914400" y="-495019"/>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899160" y="-1234440"/>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684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5.67901E-6 -3.7037E-6 L 0.02237 -0.09444 L 0.02623 -0.13055 L 0.02623 -0.21528 L 0.02623 0.06528 L 0.02854 0.08056 L 0.03472 0.09306 L 0.04243 0.09722 L 0.05246 0.09722 L 0.07407 0.0875 L 0.1111 0.04167 L 0.13194 -0.00555 L 0.14043 -0.03889 L 0.14351 -0.06667 L 0.14274 -0.08611 L 0.13657 -0.09861 L 0.12422 -0.10417 L 0.1111 -0.09722 L 0.09644 -0.075 L 0.08796 -0.04861 L 0.08333 -0.02917 C 0.07985 -0.00139 0.08024 -0.01273 0.08024 0.00417 L 0.07947 0.01945 L 0.08101 0.04861 L 0.08873 0.07222 C 0.09992 0.08958 0.09477 0.08889 0.10107 0.08889 L 0.10956 0.09861 L 0.12191 0.09722 L 0.1358 0.08889 L 0.15046 0.07222 L 0.16435 0.04722 L 0.17901 0.00278 L 0.18827 -0.05139 L 0.19444 -0.10833 L 0.19444 0.05417 L 0.19752 0.07778 L 0.20447 0.09167 L 0.21219 0.09445 L 0.22299 0.09445 L 0.2361 0.08472 L 0.24922 0.05278 L 0.26774 -0.01528 L 0.27314 -0.05555 L 0.27469 -0.10833 L 0.27469 0.05972 L 0.27854 0.08195 L 0.28626 0.09306 L 0.29552 0.09583 L 0.31481 0.07083 L 0.32484 0.03472 L 0.33719 -0.00972 " pathEditMode="relative" ptsTypes="AAAAAAAAAAAAAAAAAAAAfAAAfAAAAAAAAAAAAAAAAAAAAAAAAAA">
                                      <p:cBhvr>
                                        <p:cTn id="11" dur="18000" fill="hold"/>
                                        <p:tgtEl>
                                          <p:spTgt spid="17"/>
                                        </p:tgtEl>
                                        <p:attrNameLst>
                                          <p:attrName>ppt_x</p:attrName>
                                          <p:attrName>ppt_y</p:attrName>
                                        </p:attrNameLst>
                                      </p:cBhvr>
                                    </p:animMotion>
                                  </p:childTnLst>
                                </p:cTn>
                              </p:par>
                            </p:childTnLst>
                          </p:cTn>
                        </p:par>
                        <p:par>
                          <p:cTn id="12" fill="hold">
                            <p:stCondLst>
                              <p:cond delay="18500"/>
                            </p:stCondLst>
                            <p:childTnLst>
                              <p:par>
                                <p:cTn id="13" presetID="10" presetClass="exit" presetSubtype="0" fill="hold" nodeType="after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childTnLst>
                          </p:cTn>
                        </p:par>
                        <p:par>
                          <p:cTn id="16" fill="hold">
                            <p:stCondLst>
                              <p:cond delay="190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19500"/>
                            </p:stCondLst>
                            <p:childTnLst>
                              <p:par>
                                <p:cTn id="21" presetID="0" presetClass="path" presetSubtype="0" accel="50000" decel="50000" fill="hold" nodeType="afterEffect">
                                  <p:stCondLst>
                                    <p:cond delay="0"/>
                                  </p:stCondLst>
                                  <p:childTnLst>
                                    <p:animMotion origin="layout" path="M -2.46914E-6 -7.40741E-7 L 0.05787 0.00023 " pathEditMode="relative" ptsTypes="AA">
                                      <p:cBhvr>
                                        <p:cTn id="22" dur="2000" fill="hold"/>
                                        <p:tgtEl>
                                          <p:spTgt spid="9"/>
                                        </p:tgtEl>
                                        <p:attrNameLst>
                                          <p:attrName>ppt_x</p:attrName>
                                          <p:attrName>ppt_y</p:attrName>
                                        </p:attrNameLst>
                                      </p:cBhvr>
                                    </p:animMotion>
                                  </p:childTnLst>
                                </p:cTn>
                              </p:par>
                            </p:childTnLst>
                          </p:cTn>
                        </p:par>
                        <p:par>
                          <p:cTn id="23" fill="hold">
                            <p:stCondLst>
                              <p:cond delay="21500"/>
                            </p:stCondLst>
                            <p:childTnLst>
                              <p:par>
                                <p:cTn id="24" presetID="10" presetClass="exit" presetSubtype="0" fill="hold" nodeType="afterEffect">
                                  <p:stCondLst>
                                    <p:cond delay="0"/>
                                  </p:stCondLst>
                                  <p:childTnLst>
                                    <p:animEffect transition="out" filter="fade">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par>
                          <p:cTn id="27" fill="hold">
                            <p:stCondLst>
                              <p:cond delay="22000"/>
                            </p:stCondLst>
                            <p:childTnLst>
                              <p:par>
                                <p:cTn id="28" presetID="10" presetClass="entr" presetSubtype="0"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22500"/>
                            </p:stCondLst>
                            <p:childTnLst>
                              <p:par>
                                <p:cTn id="32" presetID="0" presetClass="path" presetSubtype="0" accel="50000" decel="50000" fill="hold" nodeType="afterEffect">
                                  <p:stCondLst>
                                    <p:cond delay="0"/>
                                  </p:stCondLst>
                                  <p:childTnLst>
                                    <p:animMotion origin="layout" path="M -2.46914E-6 -3.7037E-6 L 0.01235 -0.0125 L 0.02084 -0.025 L 0.02778 -0.03611 L 0.03395 -0.02361 L 0.04013 -0.01388 L 0.0517 -3.7037E-6 " pathEditMode="relative" ptsTypes="AAAAAAA">
                                      <p:cBhvr>
                                        <p:cTn id="33" dur="2500" fill="hold"/>
                                        <p:tgtEl>
                                          <p:spTgt spid="8"/>
                                        </p:tgtEl>
                                        <p:attrNameLst>
                                          <p:attrName>ppt_x</p:attrName>
                                          <p:attrName>ppt_y</p:attrName>
                                        </p:attrNameLst>
                                      </p:cBhvr>
                                    </p:animMotion>
                                  </p:childTnLst>
                                </p:cTn>
                              </p:par>
                            </p:childTnLst>
                          </p:cTn>
                        </p:par>
                        <p:par>
                          <p:cTn id="34" fill="hold">
                            <p:stCondLst>
                              <p:cond delay="25000"/>
                            </p:stCondLst>
                            <p:childTnLst>
                              <p:par>
                                <p:cTn id="35" presetID="10" presetClass="exit" presetSubtype="0" fill="hold" nodeType="afterEffect">
                                  <p:stCondLst>
                                    <p:cond delay="0"/>
                                  </p:stCondLst>
                                  <p:childTnLst>
                                    <p:animEffect transition="out" filter="fad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par>
                          <p:cTn id="38" fill="hold">
                            <p:stCondLst>
                              <p:cond delay="25500"/>
                            </p:stCondLst>
                            <p:childTnLst>
                              <p:par>
                                <p:cTn id="39" presetID="10" presetClass="entr" presetSubtype="0"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par>
                          <p:cTn id="42" fill="hold">
                            <p:stCondLst>
                              <p:cond delay="26000"/>
                            </p:stCondLst>
                            <p:childTnLst>
                              <p:par>
                                <p:cTn id="43" presetID="0" presetClass="path" presetSubtype="0" accel="50000" decel="50000" fill="hold" nodeType="afterEffect">
                                  <p:stCondLst>
                                    <p:cond delay="0"/>
                                  </p:stCondLst>
                                  <p:childTnLst>
                                    <p:animMotion origin="layout" path="M 1.23457E-7 1.48148E-6 L 0.00103 -0.00648 L 0.00309 -0.01389 L 0.00566 -0.01852 L 0.00978 -0.02222 L 0.01338 -0.0213 L 0.01749 -0.01482 L 0.02212 -0.00648 L 0.0283 0.00185 L 0.03395 0.00278 L 0.03858 -0.00463 L 0.04064 -0.01204 L 0.04116 -0.01759 " pathEditMode="relative" ptsTypes="AAAAAAAAAAAAA">
                                      <p:cBhvr>
                                        <p:cTn id="44" dur="2000" fill="hold"/>
                                        <p:tgtEl>
                                          <p:spTgt spid="12"/>
                                        </p:tgtEl>
                                        <p:attrNameLst>
                                          <p:attrName>ppt_x</p:attrName>
                                          <p:attrName>ppt_y</p:attrName>
                                        </p:attrNameLst>
                                      </p:cBhvr>
                                    </p:animMotion>
                                  </p:childTnLst>
                                </p:cTn>
                              </p:par>
                            </p:childTnLst>
                          </p:cTn>
                        </p:par>
                        <p:par>
                          <p:cTn id="45" fill="hold">
                            <p:stCondLst>
                              <p:cond delay="28000"/>
                            </p:stCondLst>
                            <p:childTnLst>
                              <p:par>
                                <p:cTn id="46" presetID="2" presetClass="exit" presetSubtype="4" fill="hold" nodeType="afterEffect">
                                  <p:stCondLst>
                                    <p:cond delay="0"/>
                                  </p:stCondLst>
                                  <p:childTnLst>
                                    <p:anim calcmode="lin" valueType="num">
                                      <p:cBhvr additive="base">
                                        <p:cTn id="47" dur="500"/>
                                        <p:tgtEl>
                                          <p:spTgt spid="12"/>
                                        </p:tgtEl>
                                        <p:attrNameLst>
                                          <p:attrName>ppt_x</p:attrName>
                                        </p:attrNameLst>
                                      </p:cBhvr>
                                      <p:tavLst>
                                        <p:tav tm="0">
                                          <p:val>
                                            <p:strVal val="ppt_x"/>
                                          </p:val>
                                        </p:tav>
                                        <p:tav tm="100000">
                                          <p:val>
                                            <p:strVal val="ppt_x"/>
                                          </p:val>
                                        </p:tav>
                                      </p:tavLst>
                                    </p:anim>
                                    <p:anim calcmode="lin" valueType="num">
                                      <p:cBhvr additive="base">
                                        <p:cTn id="48" dur="500"/>
                                        <p:tgtEl>
                                          <p:spTgt spid="12"/>
                                        </p:tgtEl>
                                        <p:attrNameLst>
                                          <p:attrName>ppt_y</p:attrName>
                                        </p:attrNameLst>
                                      </p:cBhvr>
                                      <p:tavLst>
                                        <p:tav tm="0">
                                          <p:val>
                                            <p:strVal val="ppt_y"/>
                                          </p:val>
                                        </p:tav>
                                        <p:tav tm="100000">
                                          <p:val>
                                            <p:strVal val="1+ppt_h/2"/>
                                          </p:val>
                                        </p:tav>
                                      </p:tavLst>
                                    </p:anim>
                                    <p:set>
                                      <p:cBhvr>
                                        <p:cTn id="49" dur="1" fill="hold">
                                          <p:stCondLst>
                                            <p:cond delay="499"/>
                                          </p:stCondLst>
                                        </p:cTn>
                                        <p:tgtEl>
                                          <p:spTgt spid="1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062567657"/>
              </p:ext>
            </p:extLst>
          </p:nvPr>
        </p:nvGraphicFramePr>
        <p:xfrm>
          <a:off x="218630" y="1242446"/>
          <a:ext cx="12065638" cy="5486400"/>
        </p:xfrm>
        <a:graphic>
          <a:graphicData uri="http://schemas.openxmlformats.org/drawingml/2006/table">
            <a:tbl>
              <a:tblPr firstRow="1" bandRow="1">
                <a:tableStyleId>{5C22544A-7EE6-4342-B048-85BDC9FD1C3A}</a:tableStyleId>
              </a:tblPr>
              <a:tblGrid>
                <a:gridCol w="464063">
                  <a:extLst>
                    <a:ext uri="{9D8B030D-6E8A-4147-A177-3AD203B41FA5}">
                      <a16:colId xmlns:a16="http://schemas.microsoft.com/office/drawing/2014/main" val="20000"/>
                    </a:ext>
                  </a:extLst>
                </a:gridCol>
                <a:gridCol w="464063">
                  <a:extLst>
                    <a:ext uri="{9D8B030D-6E8A-4147-A177-3AD203B41FA5}">
                      <a16:colId xmlns:a16="http://schemas.microsoft.com/office/drawing/2014/main" val="20001"/>
                    </a:ext>
                  </a:extLst>
                </a:gridCol>
                <a:gridCol w="464063">
                  <a:extLst>
                    <a:ext uri="{9D8B030D-6E8A-4147-A177-3AD203B41FA5}">
                      <a16:colId xmlns:a16="http://schemas.microsoft.com/office/drawing/2014/main" val="20002"/>
                    </a:ext>
                  </a:extLst>
                </a:gridCol>
                <a:gridCol w="464063">
                  <a:extLst>
                    <a:ext uri="{9D8B030D-6E8A-4147-A177-3AD203B41FA5}">
                      <a16:colId xmlns:a16="http://schemas.microsoft.com/office/drawing/2014/main" val="20003"/>
                    </a:ext>
                  </a:extLst>
                </a:gridCol>
                <a:gridCol w="464063">
                  <a:extLst>
                    <a:ext uri="{9D8B030D-6E8A-4147-A177-3AD203B41FA5}">
                      <a16:colId xmlns:a16="http://schemas.microsoft.com/office/drawing/2014/main" val="20004"/>
                    </a:ext>
                  </a:extLst>
                </a:gridCol>
                <a:gridCol w="464063">
                  <a:extLst>
                    <a:ext uri="{9D8B030D-6E8A-4147-A177-3AD203B41FA5}">
                      <a16:colId xmlns:a16="http://schemas.microsoft.com/office/drawing/2014/main" val="20005"/>
                    </a:ext>
                  </a:extLst>
                </a:gridCol>
                <a:gridCol w="464063">
                  <a:extLst>
                    <a:ext uri="{9D8B030D-6E8A-4147-A177-3AD203B41FA5}">
                      <a16:colId xmlns:a16="http://schemas.microsoft.com/office/drawing/2014/main" val="20006"/>
                    </a:ext>
                  </a:extLst>
                </a:gridCol>
                <a:gridCol w="464063">
                  <a:extLst>
                    <a:ext uri="{9D8B030D-6E8A-4147-A177-3AD203B41FA5}">
                      <a16:colId xmlns:a16="http://schemas.microsoft.com/office/drawing/2014/main" val="20007"/>
                    </a:ext>
                  </a:extLst>
                </a:gridCol>
                <a:gridCol w="464063">
                  <a:extLst>
                    <a:ext uri="{9D8B030D-6E8A-4147-A177-3AD203B41FA5}">
                      <a16:colId xmlns:a16="http://schemas.microsoft.com/office/drawing/2014/main" val="20008"/>
                    </a:ext>
                  </a:extLst>
                </a:gridCol>
                <a:gridCol w="464063">
                  <a:extLst>
                    <a:ext uri="{9D8B030D-6E8A-4147-A177-3AD203B41FA5}">
                      <a16:colId xmlns:a16="http://schemas.microsoft.com/office/drawing/2014/main" val="20009"/>
                    </a:ext>
                  </a:extLst>
                </a:gridCol>
                <a:gridCol w="464063">
                  <a:extLst>
                    <a:ext uri="{9D8B030D-6E8A-4147-A177-3AD203B41FA5}">
                      <a16:colId xmlns:a16="http://schemas.microsoft.com/office/drawing/2014/main" val="20010"/>
                    </a:ext>
                  </a:extLst>
                </a:gridCol>
                <a:gridCol w="464063">
                  <a:extLst>
                    <a:ext uri="{9D8B030D-6E8A-4147-A177-3AD203B41FA5}">
                      <a16:colId xmlns:a16="http://schemas.microsoft.com/office/drawing/2014/main" val="20011"/>
                    </a:ext>
                  </a:extLst>
                </a:gridCol>
                <a:gridCol w="464063">
                  <a:extLst>
                    <a:ext uri="{9D8B030D-6E8A-4147-A177-3AD203B41FA5}">
                      <a16:colId xmlns:a16="http://schemas.microsoft.com/office/drawing/2014/main" val="20012"/>
                    </a:ext>
                  </a:extLst>
                </a:gridCol>
                <a:gridCol w="464063">
                  <a:extLst>
                    <a:ext uri="{9D8B030D-6E8A-4147-A177-3AD203B41FA5}">
                      <a16:colId xmlns:a16="http://schemas.microsoft.com/office/drawing/2014/main" val="20013"/>
                    </a:ext>
                  </a:extLst>
                </a:gridCol>
                <a:gridCol w="464063">
                  <a:extLst>
                    <a:ext uri="{9D8B030D-6E8A-4147-A177-3AD203B41FA5}">
                      <a16:colId xmlns:a16="http://schemas.microsoft.com/office/drawing/2014/main" val="20014"/>
                    </a:ext>
                  </a:extLst>
                </a:gridCol>
                <a:gridCol w="464063">
                  <a:extLst>
                    <a:ext uri="{9D8B030D-6E8A-4147-A177-3AD203B41FA5}">
                      <a16:colId xmlns:a16="http://schemas.microsoft.com/office/drawing/2014/main" val="20015"/>
                    </a:ext>
                  </a:extLst>
                </a:gridCol>
                <a:gridCol w="464063">
                  <a:extLst>
                    <a:ext uri="{9D8B030D-6E8A-4147-A177-3AD203B41FA5}">
                      <a16:colId xmlns:a16="http://schemas.microsoft.com/office/drawing/2014/main" val="20016"/>
                    </a:ext>
                  </a:extLst>
                </a:gridCol>
                <a:gridCol w="464063">
                  <a:extLst>
                    <a:ext uri="{9D8B030D-6E8A-4147-A177-3AD203B41FA5}">
                      <a16:colId xmlns:a16="http://schemas.microsoft.com/office/drawing/2014/main" val="20017"/>
                    </a:ext>
                  </a:extLst>
                </a:gridCol>
                <a:gridCol w="464063">
                  <a:extLst>
                    <a:ext uri="{9D8B030D-6E8A-4147-A177-3AD203B41FA5}">
                      <a16:colId xmlns:a16="http://schemas.microsoft.com/office/drawing/2014/main" val="20018"/>
                    </a:ext>
                  </a:extLst>
                </a:gridCol>
                <a:gridCol w="464063">
                  <a:extLst>
                    <a:ext uri="{9D8B030D-6E8A-4147-A177-3AD203B41FA5}">
                      <a16:colId xmlns:a16="http://schemas.microsoft.com/office/drawing/2014/main" val="20019"/>
                    </a:ext>
                  </a:extLst>
                </a:gridCol>
                <a:gridCol w="464063">
                  <a:extLst>
                    <a:ext uri="{9D8B030D-6E8A-4147-A177-3AD203B41FA5}">
                      <a16:colId xmlns:a16="http://schemas.microsoft.com/office/drawing/2014/main" val="20020"/>
                    </a:ext>
                  </a:extLst>
                </a:gridCol>
                <a:gridCol w="464063">
                  <a:extLst>
                    <a:ext uri="{9D8B030D-6E8A-4147-A177-3AD203B41FA5}">
                      <a16:colId xmlns:a16="http://schemas.microsoft.com/office/drawing/2014/main" val="20021"/>
                    </a:ext>
                  </a:extLst>
                </a:gridCol>
                <a:gridCol w="464063">
                  <a:extLst>
                    <a:ext uri="{9D8B030D-6E8A-4147-A177-3AD203B41FA5}">
                      <a16:colId xmlns:a16="http://schemas.microsoft.com/office/drawing/2014/main" val="20022"/>
                    </a:ext>
                  </a:extLst>
                </a:gridCol>
                <a:gridCol w="464063">
                  <a:extLst>
                    <a:ext uri="{9D8B030D-6E8A-4147-A177-3AD203B41FA5}">
                      <a16:colId xmlns:a16="http://schemas.microsoft.com/office/drawing/2014/main" val="20023"/>
                    </a:ext>
                  </a:extLst>
                </a:gridCol>
                <a:gridCol w="464063">
                  <a:extLst>
                    <a:ext uri="{9D8B030D-6E8A-4147-A177-3AD203B41FA5}">
                      <a16:colId xmlns:a16="http://schemas.microsoft.com/office/drawing/2014/main" val="20024"/>
                    </a:ext>
                  </a:extLst>
                </a:gridCol>
                <a:gridCol w="464063">
                  <a:extLst>
                    <a:ext uri="{9D8B030D-6E8A-4147-A177-3AD203B41FA5}">
                      <a16:colId xmlns:a16="http://schemas.microsoft.com/office/drawing/2014/main" val="20025"/>
                    </a:ext>
                  </a:extLst>
                </a:gridCol>
              </a:tblGrid>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1057074" y="3126898"/>
            <a:ext cx="11446889" cy="2892902"/>
          </a:xfrm>
          <a:prstGeom prst="rect">
            <a:avLst/>
          </a:prstGeom>
          <a:noFill/>
        </p:spPr>
        <p:txBody>
          <a:bodyPr wrap="square" lIns="121725" tIns="60862" rIns="121725" bIns="60862" rtlCol="0">
            <a:spAutoFit/>
          </a:bodyPr>
          <a:lstStyle/>
          <a:p>
            <a:r>
              <a:rPr lang="vi-VN" sz="18000" smtClean="0">
                <a:solidFill>
                  <a:srgbClr val="FF0000"/>
                </a:solidFill>
                <a:latin typeface="HP001 4H"/>
                <a:ea typeface="HP001 4H"/>
              </a:rPr>
              <a:t> c</a:t>
            </a:r>
            <a:r>
              <a:rPr lang="el-GR" sz="18000" smtClean="0">
                <a:solidFill>
                  <a:srgbClr val="FF0000"/>
                </a:solidFill>
                <a:latin typeface="HP001 4H"/>
                <a:ea typeface="HP001 4H"/>
              </a:rPr>
              <a:t>Ϊ </a:t>
            </a:r>
            <a:r>
              <a:rPr lang="vi-VN" sz="18000" smtClean="0">
                <a:solidFill>
                  <a:srgbClr val="FF0000"/>
                </a:solidFill>
                <a:latin typeface="HP001 4H"/>
                <a:ea typeface="HP001 4H"/>
              </a:rPr>
              <a:t>Ǉrâu </a:t>
            </a:r>
            <a:endParaRPr lang="en-US" sz="18000">
              <a:solidFill>
                <a:srgbClr val="FF0000"/>
              </a:solidFill>
              <a:latin typeface="HP001 4 hàng" pitchFamily="34" charset="0"/>
            </a:endParaRPr>
          </a:p>
        </p:txBody>
      </p:sp>
    </p:spTree>
    <p:extLst>
      <p:ext uri="{BB962C8B-B14F-4D97-AF65-F5344CB8AC3E}">
        <p14:creationId xmlns:p14="http://schemas.microsoft.com/office/powerpoint/2010/main" val="1862711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962053853"/>
              </p:ext>
            </p:extLst>
          </p:nvPr>
        </p:nvGraphicFramePr>
        <p:xfrm>
          <a:off x="218630" y="1242446"/>
          <a:ext cx="12065638" cy="5486400"/>
        </p:xfrm>
        <a:graphic>
          <a:graphicData uri="http://schemas.openxmlformats.org/drawingml/2006/table">
            <a:tbl>
              <a:tblPr firstRow="1" bandRow="1">
                <a:tableStyleId>{5C22544A-7EE6-4342-B048-85BDC9FD1C3A}</a:tableStyleId>
              </a:tblPr>
              <a:tblGrid>
                <a:gridCol w="464063">
                  <a:extLst>
                    <a:ext uri="{9D8B030D-6E8A-4147-A177-3AD203B41FA5}">
                      <a16:colId xmlns:a16="http://schemas.microsoft.com/office/drawing/2014/main" val="20000"/>
                    </a:ext>
                  </a:extLst>
                </a:gridCol>
                <a:gridCol w="464063">
                  <a:extLst>
                    <a:ext uri="{9D8B030D-6E8A-4147-A177-3AD203B41FA5}">
                      <a16:colId xmlns:a16="http://schemas.microsoft.com/office/drawing/2014/main" val="20001"/>
                    </a:ext>
                  </a:extLst>
                </a:gridCol>
                <a:gridCol w="464063">
                  <a:extLst>
                    <a:ext uri="{9D8B030D-6E8A-4147-A177-3AD203B41FA5}">
                      <a16:colId xmlns:a16="http://schemas.microsoft.com/office/drawing/2014/main" val="20002"/>
                    </a:ext>
                  </a:extLst>
                </a:gridCol>
                <a:gridCol w="464063">
                  <a:extLst>
                    <a:ext uri="{9D8B030D-6E8A-4147-A177-3AD203B41FA5}">
                      <a16:colId xmlns:a16="http://schemas.microsoft.com/office/drawing/2014/main" val="20003"/>
                    </a:ext>
                  </a:extLst>
                </a:gridCol>
                <a:gridCol w="464063">
                  <a:extLst>
                    <a:ext uri="{9D8B030D-6E8A-4147-A177-3AD203B41FA5}">
                      <a16:colId xmlns:a16="http://schemas.microsoft.com/office/drawing/2014/main" val="20004"/>
                    </a:ext>
                  </a:extLst>
                </a:gridCol>
                <a:gridCol w="464063">
                  <a:extLst>
                    <a:ext uri="{9D8B030D-6E8A-4147-A177-3AD203B41FA5}">
                      <a16:colId xmlns:a16="http://schemas.microsoft.com/office/drawing/2014/main" val="20005"/>
                    </a:ext>
                  </a:extLst>
                </a:gridCol>
                <a:gridCol w="464063">
                  <a:extLst>
                    <a:ext uri="{9D8B030D-6E8A-4147-A177-3AD203B41FA5}">
                      <a16:colId xmlns:a16="http://schemas.microsoft.com/office/drawing/2014/main" val="20006"/>
                    </a:ext>
                  </a:extLst>
                </a:gridCol>
                <a:gridCol w="464063">
                  <a:extLst>
                    <a:ext uri="{9D8B030D-6E8A-4147-A177-3AD203B41FA5}">
                      <a16:colId xmlns:a16="http://schemas.microsoft.com/office/drawing/2014/main" val="20007"/>
                    </a:ext>
                  </a:extLst>
                </a:gridCol>
                <a:gridCol w="464063">
                  <a:extLst>
                    <a:ext uri="{9D8B030D-6E8A-4147-A177-3AD203B41FA5}">
                      <a16:colId xmlns:a16="http://schemas.microsoft.com/office/drawing/2014/main" val="20008"/>
                    </a:ext>
                  </a:extLst>
                </a:gridCol>
                <a:gridCol w="464063">
                  <a:extLst>
                    <a:ext uri="{9D8B030D-6E8A-4147-A177-3AD203B41FA5}">
                      <a16:colId xmlns:a16="http://schemas.microsoft.com/office/drawing/2014/main" val="20009"/>
                    </a:ext>
                  </a:extLst>
                </a:gridCol>
                <a:gridCol w="464063">
                  <a:extLst>
                    <a:ext uri="{9D8B030D-6E8A-4147-A177-3AD203B41FA5}">
                      <a16:colId xmlns:a16="http://schemas.microsoft.com/office/drawing/2014/main" val="20010"/>
                    </a:ext>
                  </a:extLst>
                </a:gridCol>
                <a:gridCol w="464063">
                  <a:extLst>
                    <a:ext uri="{9D8B030D-6E8A-4147-A177-3AD203B41FA5}">
                      <a16:colId xmlns:a16="http://schemas.microsoft.com/office/drawing/2014/main" val="20011"/>
                    </a:ext>
                  </a:extLst>
                </a:gridCol>
                <a:gridCol w="464063">
                  <a:extLst>
                    <a:ext uri="{9D8B030D-6E8A-4147-A177-3AD203B41FA5}">
                      <a16:colId xmlns:a16="http://schemas.microsoft.com/office/drawing/2014/main" val="20012"/>
                    </a:ext>
                  </a:extLst>
                </a:gridCol>
                <a:gridCol w="464063">
                  <a:extLst>
                    <a:ext uri="{9D8B030D-6E8A-4147-A177-3AD203B41FA5}">
                      <a16:colId xmlns:a16="http://schemas.microsoft.com/office/drawing/2014/main" val="20013"/>
                    </a:ext>
                  </a:extLst>
                </a:gridCol>
                <a:gridCol w="464063">
                  <a:extLst>
                    <a:ext uri="{9D8B030D-6E8A-4147-A177-3AD203B41FA5}">
                      <a16:colId xmlns:a16="http://schemas.microsoft.com/office/drawing/2014/main" val="20014"/>
                    </a:ext>
                  </a:extLst>
                </a:gridCol>
                <a:gridCol w="464063">
                  <a:extLst>
                    <a:ext uri="{9D8B030D-6E8A-4147-A177-3AD203B41FA5}">
                      <a16:colId xmlns:a16="http://schemas.microsoft.com/office/drawing/2014/main" val="20015"/>
                    </a:ext>
                  </a:extLst>
                </a:gridCol>
                <a:gridCol w="464063">
                  <a:extLst>
                    <a:ext uri="{9D8B030D-6E8A-4147-A177-3AD203B41FA5}">
                      <a16:colId xmlns:a16="http://schemas.microsoft.com/office/drawing/2014/main" val="20016"/>
                    </a:ext>
                  </a:extLst>
                </a:gridCol>
                <a:gridCol w="464063">
                  <a:extLst>
                    <a:ext uri="{9D8B030D-6E8A-4147-A177-3AD203B41FA5}">
                      <a16:colId xmlns:a16="http://schemas.microsoft.com/office/drawing/2014/main" val="20017"/>
                    </a:ext>
                  </a:extLst>
                </a:gridCol>
                <a:gridCol w="464063">
                  <a:extLst>
                    <a:ext uri="{9D8B030D-6E8A-4147-A177-3AD203B41FA5}">
                      <a16:colId xmlns:a16="http://schemas.microsoft.com/office/drawing/2014/main" val="20018"/>
                    </a:ext>
                  </a:extLst>
                </a:gridCol>
                <a:gridCol w="464063">
                  <a:extLst>
                    <a:ext uri="{9D8B030D-6E8A-4147-A177-3AD203B41FA5}">
                      <a16:colId xmlns:a16="http://schemas.microsoft.com/office/drawing/2014/main" val="20019"/>
                    </a:ext>
                  </a:extLst>
                </a:gridCol>
                <a:gridCol w="464063">
                  <a:extLst>
                    <a:ext uri="{9D8B030D-6E8A-4147-A177-3AD203B41FA5}">
                      <a16:colId xmlns:a16="http://schemas.microsoft.com/office/drawing/2014/main" val="20020"/>
                    </a:ext>
                  </a:extLst>
                </a:gridCol>
                <a:gridCol w="464063">
                  <a:extLst>
                    <a:ext uri="{9D8B030D-6E8A-4147-A177-3AD203B41FA5}">
                      <a16:colId xmlns:a16="http://schemas.microsoft.com/office/drawing/2014/main" val="20021"/>
                    </a:ext>
                  </a:extLst>
                </a:gridCol>
                <a:gridCol w="464063">
                  <a:extLst>
                    <a:ext uri="{9D8B030D-6E8A-4147-A177-3AD203B41FA5}">
                      <a16:colId xmlns:a16="http://schemas.microsoft.com/office/drawing/2014/main" val="20022"/>
                    </a:ext>
                  </a:extLst>
                </a:gridCol>
                <a:gridCol w="464063">
                  <a:extLst>
                    <a:ext uri="{9D8B030D-6E8A-4147-A177-3AD203B41FA5}">
                      <a16:colId xmlns:a16="http://schemas.microsoft.com/office/drawing/2014/main" val="20023"/>
                    </a:ext>
                  </a:extLst>
                </a:gridCol>
                <a:gridCol w="464063">
                  <a:extLst>
                    <a:ext uri="{9D8B030D-6E8A-4147-A177-3AD203B41FA5}">
                      <a16:colId xmlns:a16="http://schemas.microsoft.com/office/drawing/2014/main" val="20024"/>
                    </a:ext>
                  </a:extLst>
                </a:gridCol>
                <a:gridCol w="464063">
                  <a:extLst>
                    <a:ext uri="{9D8B030D-6E8A-4147-A177-3AD203B41FA5}">
                      <a16:colId xmlns:a16="http://schemas.microsoft.com/office/drawing/2014/main" val="20025"/>
                    </a:ext>
                  </a:extLst>
                </a:gridCol>
              </a:tblGrid>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90082" marR="90082"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762000" y="3126898"/>
            <a:ext cx="11508925" cy="2892902"/>
          </a:xfrm>
          <a:prstGeom prst="rect">
            <a:avLst/>
          </a:prstGeom>
          <a:noFill/>
        </p:spPr>
        <p:txBody>
          <a:bodyPr wrap="square" lIns="121725" tIns="60862" rIns="121725" bIns="60862" rtlCol="0">
            <a:spAutoFit/>
          </a:bodyPr>
          <a:lstStyle/>
          <a:p>
            <a:pPr algn="ctr"/>
            <a:r>
              <a:rPr lang="vi-VN" sz="18000">
                <a:solidFill>
                  <a:srgbClr val="FF0000"/>
                </a:solidFill>
                <a:latin typeface="HP001 4 hàng" pitchFamily="34" charset="0"/>
              </a:rPr>
              <a:t> </a:t>
            </a:r>
            <a:r>
              <a:rPr lang="el-GR" sz="18000" smtClean="0">
                <a:solidFill>
                  <a:srgbClr val="FF0000"/>
                </a:solidFill>
                <a:latin typeface="HP001 4 hàng" pitchFamily="34" charset="0"/>
              </a:rPr>
              <a:t> ε</a:t>
            </a:r>
            <a:r>
              <a:rPr lang="vi-VN" sz="18000" smtClean="0">
                <a:solidFill>
                  <a:srgbClr val="FF0000"/>
                </a:solidFill>
                <a:latin typeface="HP001 4 hàng" pitchFamily="34" charset="0"/>
              </a:rPr>
              <a:t>ú </a:t>
            </a:r>
            <a:r>
              <a:rPr lang="el-GR" sz="18000" smtClean="0">
                <a:solidFill>
                  <a:srgbClr val="FF0000"/>
                </a:solidFill>
                <a:latin typeface="HP001 4 hàng" pitchFamily="34" charset="0"/>
              </a:rPr>
              <a:t>Ι</a:t>
            </a:r>
            <a:r>
              <a:rPr lang="vi-VN" sz="18000" smtClean="0">
                <a:solidFill>
                  <a:srgbClr val="FF0000"/>
                </a:solidFill>
                <a:latin typeface="HP001 4 hàng" pitchFamily="34" charset="0"/>
              </a:rPr>
              <a:t>ğu </a:t>
            </a:r>
            <a:endParaRPr lang="en-US" sz="18000">
              <a:solidFill>
                <a:srgbClr val="FF0000"/>
              </a:solidFill>
              <a:latin typeface="HP001 4 hàng" pitchFamily="34" charset="0"/>
            </a:endParaRPr>
          </a:p>
        </p:txBody>
      </p:sp>
    </p:spTree>
    <p:extLst>
      <p:ext uri="{BB962C8B-B14F-4D97-AF65-F5344CB8AC3E}">
        <p14:creationId xmlns:p14="http://schemas.microsoft.com/office/powerpoint/2010/main" val="39347394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620" y="4702935"/>
            <a:ext cx="7924800" cy="154226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304800"/>
            <a:ext cx="7924800" cy="4881577"/>
          </a:xfrm>
          <a:prstGeom prst="rect">
            <a:avLst/>
          </a:prstGeom>
        </p:spPr>
      </p:pic>
    </p:spTree>
    <p:extLst>
      <p:ext uri="{BB962C8B-B14F-4D97-AF65-F5344CB8AC3E}">
        <p14:creationId xmlns:p14="http://schemas.microsoft.com/office/powerpoint/2010/main" val="18805193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000" b="-1000"/>
          </a:stretch>
        </a:blipFill>
        <a:effectLst/>
      </p:bgPr>
    </p:bg>
    <p:spTree>
      <p:nvGrpSpPr>
        <p:cNvPr id="1" name="Shape 1014"/>
        <p:cNvGrpSpPr/>
        <p:nvPr/>
      </p:nvGrpSpPr>
      <p:grpSpPr>
        <a:xfrm>
          <a:off x="0" y="0"/>
          <a:ext cx="0" cy="0"/>
          <a:chOff x="0" y="0"/>
          <a:chExt cx="0" cy="0"/>
        </a:xfrm>
      </p:grpSpPr>
      <p:grpSp>
        <p:nvGrpSpPr>
          <p:cNvPr id="3" name="Group 2"/>
          <p:cNvGrpSpPr/>
          <p:nvPr/>
        </p:nvGrpSpPr>
        <p:grpSpPr>
          <a:xfrm>
            <a:off x="3218919" y="1929997"/>
            <a:ext cx="5383242" cy="1138834"/>
            <a:chOff x="143293" y="1429216"/>
            <a:chExt cx="2513144" cy="705889"/>
          </a:xfrm>
        </p:grpSpPr>
        <p:sp>
          <p:nvSpPr>
            <p:cNvPr id="4" name="Rounded Rectangle 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latin typeface="Arial-Rounded" pitchFamily="34" charset="0"/>
                  <a:ea typeface="Arial-Rounded" pitchFamily="34" charset="0"/>
                  <a:cs typeface="Arial-Rounded" pitchFamily="34" charset="0"/>
                </a:rPr>
                <a:t>Khởi động</a:t>
              </a:r>
              <a:endParaRPr lang="en-US" sz="5400">
                <a:latin typeface="Arial-Rounded" pitchFamily="34" charset="0"/>
                <a:ea typeface="Arial-Rounded" pitchFamily="34" charset="0"/>
                <a:cs typeface="Arial-Rounded" pitchFamily="34" charset="0"/>
              </a:endParaRPr>
            </a:p>
          </p:txBody>
        </p:sp>
        <p:sp>
          <p:nvSpPr>
            <p:cNvPr id="5" name="Oval 4"/>
            <p:cNvSpPr/>
            <p:nvPr/>
          </p:nvSpPr>
          <p:spPr>
            <a:xfrm>
              <a:off x="143293" y="1458734"/>
              <a:ext cx="482131"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solidFill>
                    <a:schemeClr val="tx1"/>
                  </a:solidFill>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35470442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348" t="4155" b="62020"/>
          <a:stretch/>
        </p:blipFill>
        <p:spPr>
          <a:xfrm>
            <a:off x="1765507" y="28874"/>
            <a:ext cx="7848600" cy="3976864"/>
          </a:xfrm>
          <a:prstGeom prst="rect">
            <a:avLst/>
          </a:prstGeom>
        </p:spPr>
      </p:pic>
      <p:grpSp>
        <p:nvGrpSpPr>
          <p:cNvPr id="7" name="Group 6"/>
          <p:cNvGrpSpPr/>
          <p:nvPr/>
        </p:nvGrpSpPr>
        <p:grpSpPr>
          <a:xfrm>
            <a:off x="445019" y="152400"/>
            <a:ext cx="2640976" cy="787177"/>
            <a:chOff x="63500" y="1429216"/>
            <a:chExt cx="1970813" cy="705889"/>
          </a:xfrm>
        </p:grpSpPr>
        <p:sp>
          <p:nvSpPr>
            <p:cNvPr id="8" name="Rounded Rectangle 7"/>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28600" y="4005738"/>
            <a:ext cx="11818300"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spcBef>
                <a:spcPts val="0"/>
              </a:spcBef>
            </a:pP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Nhà</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dì</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Tư</a:t>
            </a:r>
            <a:r>
              <a:rPr lang="en-US" dirty="0" smtClean="0">
                <a:latin typeface="Arial-Rounded" pitchFamily="34" charset="0"/>
                <a:ea typeface="Arial-Rounded" pitchFamily="34" charset="0"/>
                <a:cs typeface="Arial-Rounded" pitchFamily="34" charset="0"/>
              </a:rPr>
              <a:t> ở </a:t>
            </a:r>
            <a:r>
              <a:rPr lang="en-US" dirty="0" err="1" smtClean="0">
                <a:latin typeface="Arial-Rounded" pitchFamily="34" charset="0"/>
                <a:ea typeface="Arial-Rounded" pitchFamily="34" charset="0"/>
                <a:cs typeface="Arial-Rounded" pitchFamily="34" charset="0"/>
              </a:rPr>
              <a:t>quê</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có</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cây</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cau</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giàn</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trầu</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Sau</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nhà</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có</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rau</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cải</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rau</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dền</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và</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cả</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dưa</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hấu</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Gần</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nhà</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dì</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có</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cây</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cầu</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tre</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nhỏ</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Xa</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xa</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là</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dãy</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núi</a:t>
            </a:r>
            <a:r>
              <a:rPr lang="en-US" dirty="0" smtClean="0">
                <a:latin typeface="Arial-Rounded" pitchFamily="34" charset="0"/>
                <a:ea typeface="Arial-Rounded" pitchFamily="34" charset="0"/>
                <a:cs typeface="Arial-Rounded" pitchFamily="34" charset="0"/>
              </a:rPr>
              <a:t> </a:t>
            </a:r>
            <a:r>
              <a:rPr lang="en-US" dirty="0" err="1" smtClean="0">
                <a:latin typeface="Arial-Rounded" pitchFamily="34" charset="0"/>
                <a:ea typeface="Arial-Rounded" pitchFamily="34" charset="0"/>
                <a:cs typeface="Arial-Rounded" pitchFamily="34" charset="0"/>
              </a:rPr>
              <a:t>cao</a:t>
            </a:r>
            <a:r>
              <a:rPr lang="en-US" dirty="0" smtClean="0">
                <a:latin typeface="Arial-Rounded" pitchFamily="34" charset="0"/>
                <a:ea typeface="Arial-Rounded" pitchFamily="34" charset="0"/>
                <a:cs typeface="Arial-Rounded" pitchFamily="34" charset="0"/>
              </a:rPr>
              <a:t>.</a:t>
            </a:r>
          </a:p>
        </p:txBody>
      </p:sp>
      <p:cxnSp>
        <p:nvCxnSpPr>
          <p:cNvPr id="32" name="Straight Connector 31"/>
          <p:cNvCxnSpPr/>
          <p:nvPr/>
        </p:nvCxnSpPr>
        <p:spPr>
          <a:xfrm>
            <a:off x="7315200" y="4589844"/>
            <a:ext cx="850782" cy="0"/>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1" name="Straight Connector 10"/>
          <p:cNvCxnSpPr/>
          <p:nvPr/>
        </p:nvCxnSpPr>
        <p:spPr>
          <a:xfrm flipH="1">
            <a:off x="9688391" y="4811990"/>
            <a:ext cx="9840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006958" y="3683548"/>
            <a:ext cx="528269"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b="1" dirty="0" smtClean="0">
                <a:solidFill>
                  <a:schemeClr val="tx1"/>
                </a:solidFill>
                <a:latin typeface="Arial" pitchFamily="34" charset="0"/>
                <a:ea typeface="Arial-Rounded" pitchFamily="34" charset="0"/>
                <a:cs typeface="Arial" pitchFamily="34" charset="0"/>
              </a:rPr>
              <a:t>1</a:t>
            </a:r>
            <a:endParaRPr lang="en-US" sz="2800" b="1" dirty="0">
              <a:solidFill>
                <a:schemeClr val="tx1"/>
              </a:solidFill>
              <a:latin typeface="Arial" pitchFamily="34" charset="0"/>
              <a:ea typeface="Arial-Rounded" pitchFamily="34" charset="0"/>
              <a:cs typeface="Arial" pitchFamily="34" charset="0"/>
            </a:endParaRPr>
          </a:p>
        </p:txBody>
      </p:sp>
      <p:sp>
        <p:nvSpPr>
          <p:cNvPr id="13" name="Oval 12"/>
          <p:cNvSpPr/>
          <p:nvPr/>
        </p:nvSpPr>
        <p:spPr>
          <a:xfrm>
            <a:off x="10847611" y="3704140"/>
            <a:ext cx="528269"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b="1" dirty="0" smtClean="0">
                <a:solidFill>
                  <a:schemeClr val="tx1"/>
                </a:solidFill>
                <a:latin typeface="Arial" pitchFamily="34" charset="0"/>
                <a:ea typeface="Arial-Rounded" pitchFamily="34" charset="0"/>
                <a:cs typeface="Arial" pitchFamily="34" charset="0"/>
              </a:rPr>
              <a:t>2</a:t>
            </a:r>
            <a:endParaRPr lang="en-US" sz="2800" b="1" dirty="0">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10847611" y="4062062"/>
            <a:ext cx="108244"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283711" y="5550756"/>
            <a:ext cx="89458" cy="6122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9716040" y="4599560"/>
            <a:ext cx="528269"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b="1" dirty="0" smtClean="0">
                <a:solidFill>
                  <a:schemeClr val="tx1"/>
                </a:solidFill>
                <a:latin typeface="Arial" pitchFamily="34" charset="0"/>
                <a:ea typeface="Arial-Rounded" pitchFamily="34" charset="0"/>
                <a:cs typeface="Arial" pitchFamily="34" charset="0"/>
              </a:rPr>
              <a:t>3</a:t>
            </a:r>
            <a:endParaRPr lang="en-US" sz="2800" b="1" dirty="0">
              <a:solidFill>
                <a:schemeClr val="tx1"/>
              </a:solidFill>
              <a:latin typeface="Arial" pitchFamily="34" charset="0"/>
              <a:ea typeface="Arial-Rounded" pitchFamily="34" charset="0"/>
              <a:cs typeface="Arial" pitchFamily="34" charset="0"/>
            </a:endParaRPr>
          </a:p>
        </p:txBody>
      </p:sp>
      <p:cxnSp>
        <p:nvCxnSpPr>
          <p:cNvPr id="19" name="Straight Connector 18"/>
          <p:cNvCxnSpPr/>
          <p:nvPr/>
        </p:nvCxnSpPr>
        <p:spPr>
          <a:xfrm flipH="1">
            <a:off x="10305157" y="5562579"/>
            <a:ext cx="144073" cy="6122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5364487" y="5315672"/>
            <a:ext cx="528269"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b="1" dirty="0" smtClean="0">
                <a:solidFill>
                  <a:schemeClr val="tx1"/>
                </a:solidFill>
                <a:latin typeface="Arial" pitchFamily="34" charset="0"/>
                <a:ea typeface="Arial-Rounded" pitchFamily="34" charset="0"/>
                <a:cs typeface="Arial" pitchFamily="34" charset="0"/>
              </a:rPr>
              <a:t>4</a:t>
            </a:r>
            <a:endParaRPr lang="en-US" sz="2800" b="1" dirty="0">
              <a:solidFill>
                <a:schemeClr val="tx1"/>
              </a:solidFill>
              <a:latin typeface="Arial" pitchFamily="34" charset="0"/>
              <a:ea typeface="Arial-Rounded" pitchFamily="34" charset="0"/>
              <a:cs typeface="Arial" pitchFamily="34" charset="0"/>
            </a:endParaRPr>
          </a:p>
        </p:txBody>
      </p:sp>
      <p:cxnSp>
        <p:nvCxnSpPr>
          <p:cNvPr id="18" name="Straight Connector 17"/>
          <p:cNvCxnSpPr/>
          <p:nvPr/>
        </p:nvCxnSpPr>
        <p:spPr>
          <a:xfrm>
            <a:off x="9838032" y="4604512"/>
            <a:ext cx="816198" cy="0"/>
          </a:xfrm>
          <a:prstGeom prst="line">
            <a:avLst/>
          </a:prstGeom>
          <a:ln>
            <a:solidFill>
              <a:schemeClr val="accent6">
                <a:lumMod val="75000"/>
              </a:schemeClr>
            </a:solidFill>
          </a:ln>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p:nvCxnSpPr>
        <p:spPr>
          <a:xfrm>
            <a:off x="11111745" y="4604512"/>
            <a:ext cx="850782" cy="0"/>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2098451" y="5411393"/>
            <a:ext cx="773438" cy="0"/>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a:off x="4038600" y="5375311"/>
            <a:ext cx="715835" cy="0"/>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24" name="Straight Connector 23"/>
          <p:cNvCxnSpPr/>
          <p:nvPr/>
        </p:nvCxnSpPr>
        <p:spPr>
          <a:xfrm>
            <a:off x="8622884" y="5348585"/>
            <a:ext cx="866161" cy="0"/>
          </a:xfrm>
          <a:prstGeom prst="line">
            <a:avLst/>
          </a:prstGeom>
          <a:ln>
            <a:solidFill>
              <a:schemeClr val="accent6">
                <a:lumMod val="75000"/>
              </a:schemeClr>
            </a:solidFill>
          </a:ln>
        </p:spPr>
        <p:style>
          <a:lnRef idx="3">
            <a:schemeClr val="accent3"/>
          </a:lnRef>
          <a:fillRef idx="0">
            <a:schemeClr val="accent3"/>
          </a:fillRef>
          <a:effectRef idx="2">
            <a:schemeClr val="accent3"/>
          </a:effectRef>
          <a:fontRef idx="minor">
            <a:schemeClr val="tx1"/>
          </a:fontRef>
        </p:style>
      </p:cxnSp>
      <p:cxnSp>
        <p:nvCxnSpPr>
          <p:cNvPr id="26" name="Straight Connector 25"/>
          <p:cNvCxnSpPr/>
          <p:nvPr/>
        </p:nvCxnSpPr>
        <p:spPr>
          <a:xfrm>
            <a:off x="2485170" y="6175938"/>
            <a:ext cx="866161" cy="0"/>
          </a:xfrm>
          <a:prstGeom prst="line">
            <a:avLst/>
          </a:prstGeom>
          <a:ln>
            <a:solidFill>
              <a:schemeClr val="accent6">
                <a:lumMod val="75000"/>
              </a:schemeClr>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46003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txBox="1">
            <a:spLocks/>
          </p:cNvSpPr>
          <p:nvPr/>
        </p:nvSpPr>
        <p:spPr>
          <a:xfrm>
            <a:off x="857250" y="1444307"/>
            <a:ext cx="2813179"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cau</a:t>
            </a:r>
          </a:p>
        </p:txBody>
      </p:sp>
      <p:sp>
        <p:nvSpPr>
          <p:cNvPr id="3" name="Title 1"/>
          <p:cNvSpPr txBox="1">
            <a:spLocks/>
          </p:cNvSpPr>
          <p:nvPr/>
        </p:nvSpPr>
        <p:spPr>
          <a:xfrm>
            <a:off x="4728355" y="3605890"/>
            <a:ext cx="295145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hấu</a:t>
            </a:r>
          </a:p>
        </p:txBody>
      </p:sp>
      <p:sp>
        <p:nvSpPr>
          <p:cNvPr id="5" name="Title 1"/>
          <p:cNvSpPr txBox="1">
            <a:spLocks/>
          </p:cNvSpPr>
          <p:nvPr/>
        </p:nvSpPr>
        <p:spPr>
          <a:xfrm>
            <a:off x="4728356" y="1524569"/>
            <a:ext cx="295145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trầu</a:t>
            </a:r>
          </a:p>
        </p:txBody>
      </p:sp>
      <p:sp>
        <p:nvSpPr>
          <p:cNvPr id="6" name="Title 1"/>
          <p:cNvSpPr txBox="1">
            <a:spLocks/>
          </p:cNvSpPr>
          <p:nvPr/>
        </p:nvSpPr>
        <p:spPr>
          <a:xfrm>
            <a:off x="8735507" y="3586840"/>
            <a:ext cx="2745706"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cầu</a:t>
            </a:r>
          </a:p>
        </p:txBody>
      </p:sp>
      <p:sp>
        <p:nvSpPr>
          <p:cNvPr id="7" name="Title 1"/>
          <p:cNvSpPr txBox="1">
            <a:spLocks/>
          </p:cNvSpPr>
          <p:nvPr/>
        </p:nvSpPr>
        <p:spPr>
          <a:xfrm>
            <a:off x="8735507" y="1524569"/>
            <a:ext cx="2707606"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sau</a:t>
            </a:r>
          </a:p>
        </p:txBody>
      </p:sp>
      <p:sp>
        <p:nvSpPr>
          <p:cNvPr id="8" name="Title 1"/>
          <p:cNvSpPr txBox="1">
            <a:spLocks/>
          </p:cNvSpPr>
          <p:nvPr/>
        </p:nvSpPr>
        <p:spPr>
          <a:xfrm>
            <a:off x="857250" y="3559667"/>
            <a:ext cx="2813179"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r</a:t>
            </a:r>
            <a:r>
              <a:rPr lang="en-US" sz="9600" smtClean="0">
                <a:solidFill>
                  <a:schemeClr val="bg1"/>
                </a:solidFill>
                <a:latin typeface="Arial-Rounded" pitchFamily="34" charset="0"/>
                <a:ea typeface="Arial-Rounded" pitchFamily="34" charset="0"/>
                <a:cs typeface="Arial-Rounded" pitchFamily="34" charset="0"/>
              </a:rPr>
              <a:t>au</a:t>
            </a:r>
          </a:p>
        </p:txBody>
      </p:sp>
    </p:spTree>
    <p:extLst>
      <p:ext uri="{BB962C8B-B14F-4D97-AF65-F5344CB8AC3E}">
        <p14:creationId xmlns:p14="http://schemas.microsoft.com/office/powerpoint/2010/main" val="269389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6" grpId="0" animBg="1"/>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itle 1"/>
          <p:cNvSpPr txBox="1">
            <a:spLocks/>
          </p:cNvSpPr>
          <p:nvPr/>
        </p:nvSpPr>
        <p:spPr>
          <a:xfrm>
            <a:off x="201345" y="1412268"/>
            <a:ext cx="11818300"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solidFill>
                  <a:prstClr val="black"/>
                </a:solidFill>
                <a:latin typeface="Arial-Rounded" pitchFamily="34" charset="0"/>
                <a:ea typeface="Arial-Rounded" pitchFamily="34" charset="0"/>
                <a:cs typeface="Arial-Rounded" pitchFamily="34" charset="0"/>
              </a:rPr>
              <a:t>	</a:t>
            </a:r>
            <a:r>
              <a:rPr lang="en-US" sz="5400">
                <a:solidFill>
                  <a:prstClr val="black"/>
                </a:solidFill>
                <a:latin typeface="Arial-Rounded" pitchFamily="34" charset="0"/>
                <a:ea typeface="Arial-Rounded" pitchFamily="34" charset="0"/>
                <a:cs typeface="Arial-Rounded" pitchFamily="34" charset="0"/>
              </a:rPr>
              <a:t>Nhà dì Tư ở quê có cây cau, giàn trầu. Sau nhà có rau cải, rau dền và cả dưa hấu. Gần nhà dì có cây cầu tre nhỏ. Xa xa là dãy núi cao.</a:t>
            </a:r>
          </a:p>
        </p:txBody>
      </p:sp>
      <p:sp>
        <p:nvSpPr>
          <p:cNvPr id="46" name="Rounded Rectangle 45"/>
          <p:cNvSpPr/>
          <p:nvPr/>
        </p:nvSpPr>
        <p:spPr>
          <a:xfrm>
            <a:off x="382174" y="4275318"/>
            <a:ext cx="11446889"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prstClr val="white"/>
                </a:solidFill>
                <a:latin typeface="Arial-Rounded" pitchFamily="34" charset="0"/>
                <a:ea typeface="Arial-Rounded" pitchFamily="34" charset="0"/>
                <a:cs typeface="Arial-Rounded" pitchFamily="34" charset="0"/>
              </a:rPr>
              <a:t>Nhà dì Tư ở đâu?</a:t>
            </a:r>
            <a:endParaRPr lang="en-US" sz="4800">
              <a:solidFill>
                <a:prstClr val="white"/>
              </a:solidFill>
              <a:latin typeface="Arial-Rounded" pitchFamily="34" charset="0"/>
              <a:ea typeface="Arial-Rounded" pitchFamily="34" charset="0"/>
              <a:cs typeface="Arial-Rounded" pitchFamily="34" charset="0"/>
            </a:endParaRPr>
          </a:p>
        </p:txBody>
      </p:sp>
      <p:cxnSp>
        <p:nvCxnSpPr>
          <p:cNvPr id="47" name="Straight Connector 46"/>
          <p:cNvCxnSpPr/>
          <p:nvPr/>
        </p:nvCxnSpPr>
        <p:spPr>
          <a:xfrm flipV="1">
            <a:off x="7848600" y="1691640"/>
            <a:ext cx="4023062" cy="190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219968" y="3200400"/>
            <a:ext cx="85148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06815" y="1691640"/>
            <a:ext cx="54463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04800" y="2438620"/>
            <a:ext cx="121016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761881" y="2438620"/>
            <a:ext cx="1013536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01345" y="3200400"/>
            <a:ext cx="24656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12417" y="3962400"/>
            <a:ext cx="57980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423117" y="4292324"/>
            <a:ext cx="11446889"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prstClr val="white"/>
                </a:solidFill>
                <a:latin typeface="Arial-Rounded" pitchFamily="34" charset="0"/>
                <a:ea typeface="Arial-Rounded" pitchFamily="34" charset="0"/>
                <a:cs typeface="Arial-Rounded" pitchFamily="34" charset="0"/>
              </a:rPr>
              <a:t>Nhà dì Tư có cây gì?</a:t>
            </a:r>
            <a:endParaRPr lang="en-US" sz="4800">
              <a:solidFill>
                <a:prstClr val="white"/>
              </a:solidFill>
              <a:latin typeface="Arial-Rounded" pitchFamily="34" charset="0"/>
              <a:ea typeface="Arial-Rounded" pitchFamily="34" charset="0"/>
              <a:cs typeface="Arial-Rounded" pitchFamily="34" charset="0"/>
            </a:endParaRPr>
          </a:p>
        </p:txBody>
      </p:sp>
      <p:sp>
        <p:nvSpPr>
          <p:cNvPr id="16" name="Rounded Rectangle 15"/>
          <p:cNvSpPr/>
          <p:nvPr/>
        </p:nvSpPr>
        <p:spPr>
          <a:xfrm>
            <a:off x="438527" y="4292324"/>
            <a:ext cx="11446889"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prstClr val="white"/>
                </a:solidFill>
                <a:latin typeface="Arial-Rounded" pitchFamily="34" charset="0"/>
                <a:ea typeface="Arial-Rounded" pitchFamily="34" charset="0"/>
                <a:cs typeface="Arial-Rounded" pitchFamily="34" charset="0"/>
              </a:rPr>
              <a:t>Sau nhà dì có những loài cây nào?</a:t>
            </a:r>
            <a:endParaRPr lang="en-US" sz="4800">
              <a:solidFill>
                <a:prstClr val="white"/>
              </a:solidFill>
              <a:latin typeface="Arial-Rounded" pitchFamily="34" charset="0"/>
              <a:ea typeface="Arial-Rounded" pitchFamily="34" charset="0"/>
              <a:cs typeface="Arial-Rounded" pitchFamily="34" charset="0"/>
            </a:endParaRPr>
          </a:p>
        </p:txBody>
      </p:sp>
      <p:sp>
        <p:nvSpPr>
          <p:cNvPr id="19" name="Rounded Rectangle 18"/>
          <p:cNvSpPr/>
          <p:nvPr/>
        </p:nvSpPr>
        <p:spPr>
          <a:xfrm>
            <a:off x="387050" y="4343179"/>
            <a:ext cx="11446889"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prstClr val="white"/>
                </a:solidFill>
                <a:latin typeface="Arial-Rounded" pitchFamily="34" charset="0"/>
                <a:ea typeface="Arial-Rounded" pitchFamily="34" charset="0"/>
                <a:cs typeface="Arial-Rounded" pitchFamily="34" charset="0"/>
              </a:rPr>
              <a:t>Gần nhà dì có cái gì?</a:t>
            </a:r>
            <a:endParaRPr lang="en-US" sz="4800">
              <a:solidFill>
                <a:prstClr val="white"/>
              </a:solidFill>
              <a:latin typeface="Arial-Rounded" pitchFamily="34" charset="0"/>
              <a:ea typeface="Arial-Rounded" pitchFamily="34" charset="0"/>
              <a:cs typeface="Arial-Rounded" pitchFamily="34" charset="0"/>
            </a:endParaRPr>
          </a:p>
        </p:txBody>
      </p:sp>
      <p:sp>
        <p:nvSpPr>
          <p:cNvPr id="21" name="Rounded Rectangle 20"/>
          <p:cNvSpPr/>
          <p:nvPr/>
        </p:nvSpPr>
        <p:spPr>
          <a:xfrm>
            <a:off x="424773" y="4309330"/>
            <a:ext cx="11446889"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prstClr val="white"/>
                </a:solidFill>
                <a:latin typeface="Arial-Rounded" pitchFamily="34" charset="0"/>
                <a:ea typeface="Arial-Rounded" pitchFamily="34" charset="0"/>
                <a:cs typeface="Arial-Rounded" pitchFamily="34" charset="0"/>
              </a:rPr>
              <a:t>Xa xa có gì?</a:t>
            </a:r>
            <a:endParaRPr lang="en-US" sz="4800">
              <a:solidFill>
                <a:prstClr val="white"/>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87368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47"/>
                                        </p:tgtEl>
                                      </p:cBhvr>
                                    </p:animEffect>
                                    <p:set>
                                      <p:cBhvr>
                                        <p:cTn id="35" dur="1" fill="hold">
                                          <p:stCondLst>
                                            <p:cond delay="499"/>
                                          </p:stCondLst>
                                        </p:cTn>
                                        <p:tgtEl>
                                          <p:spTgt spid="4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8"/>
                                        </p:tgtEl>
                                      </p:cBhvr>
                                    </p:animEffect>
                                    <p:set>
                                      <p:cBhvr>
                                        <p:cTn id="38" dur="1" fill="hold">
                                          <p:stCondLst>
                                            <p:cond delay="499"/>
                                          </p:stCondLst>
                                        </p:cTn>
                                        <p:tgtEl>
                                          <p:spTgt spid="1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20"/>
                                        </p:tgtEl>
                                      </p:cBhvr>
                                    </p:animEffect>
                                    <p:set>
                                      <p:cBhvr>
                                        <p:cTn id="56" dur="1" fill="hold">
                                          <p:stCondLst>
                                            <p:cond delay="499"/>
                                          </p:stCondLst>
                                        </p:cTn>
                                        <p:tgtEl>
                                          <p:spTgt spid="20"/>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22"/>
                                        </p:tgtEl>
                                      </p:cBhvr>
                                    </p:animEffect>
                                    <p:set>
                                      <p:cBhvr>
                                        <p:cTn id="59" dur="1" fill="hold">
                                          <p:stCondLst>
                                            <p:cond delay="499"/>
                                          </p:stCondLst>
                                        </p:cTn>
                                        <p:tgtEl>
                                          <p:spTgt spid="22"/>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500"/>
                                        <p:tgtEl>
                                          <p:spTgt spid="14"/>
                                        </p:tgtEl>
                                      </p:cBhvr>
                                    </p:animEffect>
                                  </p:childTnLst>
                                </p:cTn>
                              </p:par>
                              <p:par>
                                <p:cTn id="70" presetID="10" presetClass="exit" presetSubtype="0" fill="hold" nodeType="withEffect">
                                  <p:stCondLst>
                                    <p:cond delay="0"/>
                                  </p:stCondLst>
                                  <p:childTnLst>
                                    <p:animEffect transition="out" filter="fade">
                                      <p:cBhvr>
                                        <p:cTn id="71" dur="500"/>
                                        <p:tgtEl>
                                          <p:spTgt spid="14"/>
                                        </p:tgtEl>
                                      </p:cBhvr>
                                    </p:animEffect>
                                    <p:set>
                                      <p:cBhvr>
                                        <p:cTn id="72" dur="1" fill="hold">
                                          <p:stCondLst>
                                            <p:cond delay="499"/>
                                          </p:stCondLst>
                                        </p:cTn>
                                        <p:tgtEl>
                                          <p:spTgt spid="14"/>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par>
                                <p:cTn id="78" presetID="10" presetClass="entr" presetSubtype="0" fill="hold" nodeType="with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childTnLst>
                                </p:cTn>
                              </p:par>
                              <p:par>
                                <p:cTn id="81" presetID="10" presetClass="exit" presetSubtype="0" fill="hold" nodeType="withEffect">
                                  <p:stCondLst>
                                    <p:cond delay="0"/>
                                  </p:stCondLst>
                                  <p:childTnLst>
                                    <p:animEffect transition="out" filter="fade">
                                      <p:cBhvr>
                                        <p:cTn id="82" dur="500"/>
                                        <p:tgtEl>
                                          <p:spTgt spid="27"/>
                                        </p:tgtEl>
                                      </p:cBhvr>
                                    </p:animEffect>
                                    <p:set>
                                      <p:cBhvr>
                                        <p:cTn id="83"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13" grpId="0" animBg="1"/>
      <p:bldP spid="16" grpId="0" animBg="1"/>
      <p:bldP spid="19"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p:cNvSpPr txBox="1">
            <a:spLocks/>
          </p:cNvSpPr>
          <p:nvPr/>
        </p:nvSpPr>
        <p:spPr>
          <a:xfrm>
            <a:off x="990600" y="5154379"/>
            <a:ext cx="4139127"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7030A0"/>
                </a:solidFill>
                <a:latin typeface="Arial-Rounded" pitchFamily="34" charset="0"/>
                <a:ea typeface="Arial-Rounded" pitchFamily="34" charset="0"/>
                <a:cs typeface="Arial-Rounded" pitchFamily="34" charset="0"/>
              </a:rPr>
              <a:t>cau</a:t>
            </a:r>
            <a:endParaRPr lang="en-US" sz="6600" dirty="0" smtClean="0">
              <a:solidFill>
                <a:srgbClr val="7030A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044769" y="5154379"/>
            <a:ext cx="3109787"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0070C0"/>
                </a:solidFill>
                <a:latin typeface="Arial-Rounded" pitchFamily="34" charset="0"/>
                <a:ea typeface="Arial-Rounded" pitchFamily="34" charset="0"/>
                <a:cs typeface="Arial-Rounded" pitchFamily="34" charset="0"/>
              </a:rPr>
              <a:t>trầu</a:t>
            </a:r>
            <a:endParaRPr lang="en-US" sz="6600" dirty="0" smtClean="0">
              <a:solidFill>
                <a:srgbClr val="0070C0"/>
              </a:solidFill>
              <a:latin typeface="Arial-Rounded" pitchFamily="34" charset="0"/>
              <a:ea typeface="Arial-Rounded" pitchFamily="34" charset="0"/>
              <a:cs typeface="Arial-Rounded" pitchFamily="34" charset="0"/>
            </a:endParaRPr>
          </a:p>
        </p:txBody>
      </p:sp>
      <p:pic>
        <p:nvPicPr>
          <p:cNvPr id="7170" name="Picture 2" descr="Cau – Wikipedia tiếng Việ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9327" y="502802"/>
            <a:ext cx="3200400" cy="465157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Kỹ thuật trồng cây trầu không - VUA DƯỢC LIỆ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371600"/>
            <a:ext cx="4550126" cy="3412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20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442906" y="4814071"/>
            <a:ext cx="3645132"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0070C0"/>
                </a:solidFill>
                <a:latin typeface="Arial-Rounded" pitchFamily="34" charset="0"/>
                <a:ea typeface="Arial-Rounded" pitchFamily="34" charset="0"/>
                <a:cs typeface="Arial-Rounded" pitchFamily="34" charset="0"/>
              </a:rPr>
              <a:t>dưa</a:t>
            </a:r>
            <a:r>
              <a:rPr lang="en-US" sz="6600" dirty="0" smtClean="0">
                <a:solidFill>
                  <a:srgbClr val="0070C0"/>
                </a:solidFill>
                <a:latin typeface="Arial-Rounded" pitchFamily="34" charset="0"/>
                <a:ea typeface="Arial-Rounded" pitchFamily="34" charset="0"/>
                <a:cs typeface="Arial-Rounded" pitchFamily="34" charset="0"/>
              </a:rPr>
              <a:t> </a:t>
            </a:r>
            <a:r>
              <a:rPr lang="en-US" sz="6600" dirty="0" err="1" smtClean="0">
                <a:solidFill>
                  <a:srgbClr val="0070C0"/>
                </a:solidFill>
                <a:latin typeface="Arial-Rounded" pitchFamily="34" charset="0"/>
                <a:ea typeface="Arial-Rounded" pitchFamily="34" charset="0"/>
                <a:cs typeface="Arial-Rounded" pitchFamily="34" charset="0"/>
              </a:rPr>
              <a:t>hấu</a:t>
            </a:r>
            <a:endParaRPr lang="en-US" sz="6600" dirty="0" smtClean="0">
              <a:solidFill>
                <a:srgbClr val="0070C0"/>
              </a:solidFill>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0563" y="457200"/>
            <a:ext cx="4094670" cy="30670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58" y="1263056"/>
            <a:ext cx="3657600" cy="306705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1344" y="1242584"/>
            <a:ext cx="3548256" cy="3047716"/>
          </a:xfrm>
          <a:prstGeom prst="rect">
            <a:avLst/>
          </a:prstGeom>
        </p:spPr>
      </p:pic>
      <p:sp>
        <p:nvSpPr>
          <p:cNvPr id="9" name="Title 1"/>
          <p:cNvSpPr txBox="1">
            <a:spLocks/>
          </p:cNvSpPr>
          <p:nvPr/>
        </p:nvSpPr>
        <p:spPr>
          <a:xfrm>
            <a:off x="70458" y="4572000"/>
            <a:ext cx="3109787"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00B050"/>
                </a:solidFill>
                <a:latin typeface="Arial-Rounded" pitchFamily="34" charset="0"/>
                <a:ea typeface="Arial-Rounded" pitchFamily="34" charset="0"/>
                <a:cs typeface="Arial-Rounded" pitchFamily="34" charset="0"/>
              </a:rPr>
              <a:t>r</a:t>
            </a:r>
            <a:r>
              <a:rPr lang="en-US" sz="6600" dirty="0" err="1" smtClean="0">
                <a:solidFill>
                  <a:srgbClr val="00B050"/>
                </a:solidFill>
                <a:latin typeface="Arial-Rounded" pitchFamily="34" charset="0"/>
                <a:ea typeface="Arial-Rounded" pitchFamily="34" charset="0"/>
                <a:cs typeface="Arial-Rounded" pitchFamily="34" charset="0"/>
              </a:rPr>
              <a:t>au</a:t>
            </a:r>
            <a:r>
              <a:rPr lang="en-US" sz="6600" dirty="0" smtClean="0">
                <a:solidFill>
                  <a:srgbClr val="00B050"/>
                </a:solidFill>
                <a:latin typeface="Arial-Rounded" pitchFamily="34" charset="0"/>
                <a:ea typeface="Arial-Rounded" pitchFamily="34" charset="0"/>
                <a:cs typeface="Arial-Rounded" pitchFamily="34" charset="0"/>
              </a:rPr>
              <a:t> </a:t>
            </a:r>
            <a:r>
              <a:rPr lang="en-US" sz="6600" dirty="0" err="1" smtClean="0">
                <a:solidFill>
                  <a:srgbClr val="00B050"/>
                </a:solidFill>
                <a:latin typeface="Arial-Rounded" pitchFamily="34" charset="0"/>
                <a:ea typeface="Arial-Rounded" pitchFamily="34" charset="0"/>
                <a:cs typeface="Arial-Rounded" pitchFamily="34" charset="0"/>
              </a:rPr>
              <a:t>cải</a:t>
            </a:r>
            <a:endParaRPr lang="en-US" sz="6600" dirty="0" smtClean="0">
              <a:solidFill>
                <a:srgbClr val="00B05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4398479" y="3921125"/>
            <a:ext cx="3109787"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C00000"/>
                </a:solidFill>
                <a:latin typeface="Arial-Rounded" pitchFamily="34" charset="0"/>
                <a:ea typeface="Arial-Rounded" pitchFamily="34" charset="0"/>
                <a:cs typeface="Arial-Rounded" pitchFamily="34" charset="0"/>
              </a:rPr>
              <a:t>r</a:t>
            </a:r>
            <a:r>
              <a:rPr lang="en-US" sz="6600" dirty="0" err="1" smtClean="0">
                <a:solidFill>
                  <a:srgbClr val="C00000"/>
                </a:solidFill>
                <a:latin typeface="Arial-Rounded" pitchFamily="34" charset="0"/>
                <a:ea typeface="Arial-Rounded" pitchFamily="34" charset="0"/>
                <a:cs typeface="Arial-Rounded" pitchFamily="34" charset="0"/>
              </a:rPr>
              <a:t>au</a:t>
            </a:r>
            <a:r>
              <a:rPr lang="en-US" sz="6600" dirty="0" smtClean="0">
                <a:solidFill>
                  <a:srgbClr val="C00000"/>
                </a:solidFill>
                <a:latin typeface="Arial-Rounded" pitchFamily="34" charset="0"/>
                <a:ea typeface="Arial-Rounded" pitchFamily="34" charset="0"/>
                <a:cs typeface="Arial-Rounded" pitchFamily="34" charset="0"/>
              </a:rPr>
              <a:t> </a:t>
            </a:r>
            <a:r>
              <a:rPr lang="en-US" sz="6600" dirty="0" err="1" smtClean="0">
                <a:solidFill>
                  <a:srgbClr val="C00000"/>
                </a:solidFill>
                <a:latin typeface="Arial-Rounded" pitchFamily="34" charset="0"/>
                <a:ea typeface="Arial-Rounded" pitchFamily="34" charset="0"/>
                <a:cs typeface="Arial-Rounded" pitchFamily="34" charset="0"/>
              </a:rPr>
              <a:t>dền</a:t>
            </a:r>
            <a:endParaRPr lang="en-US" sz="6600" dirty="0" smtClean="0">
              <a:solidFill>
                <a:srgbClr val="C0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980670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Người dân dựng cầu tre ngăn 'cát tặc' - VnExp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76201"/>
            <a:ext cx="8001000" cy="5334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3962400" y="5410201"/>
            <a:ext cx="3109787"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0070C0"/>
                </a:solidFill>
                <a:latin typeface="Arial-Rounded" pitchFamily="34" charset="0"/>
                <a:ea typeface="Arial-Rounded" pitchFamily="34" charset="0"/>
                <a:cs typeface="Arial-Rounded" pitchFamily="34" charset="0"/>
              </a:rPr>
              <a:t>c</a:t>
            </a:r>
            <a:r>
              <a:rPr lang="en-US" sz="6600" dirty="0" err="1" smtClean="0">
                <a:solidFill>
                  <a:srgbClr val="0070C0"/>
                </a:solidFill>
                <a:latin typeface="Arial-Rounded" pitchFamily="34" charset="0"/>
                <a:ea typeface="Arial-Rounded" pitchFamily="34" charset="0"/>
                <a:cs typeface="Arial-Rounded" pitchFamily="34" charset="0"/>
              </a:rPr>
              <a:t>ầu</a:t>
            </a:r>
            <a:r>
              <a:rPr lang="en-US" sz="6600" dirty="0" smtClean="0">
                <a:solidFill>
                  <a:srgbClr val="0070C0"/>
                </a:solidFill>
                <a:latin typeface="Arial-Rounded" pitchFamily="34" charset="0"/>
                <a:ea typeface="Arial-Rounded" pitchFamily="34" charset="0"/>
                <a:cs typeface="Arial-Rounded" pitchFamily="34" charset="0"/>
              </a:rPr>
              <a:t> </a:t>
            </a:r>
            <a:r>
              <a:rPr lang="en-US" sz="6600" dirty="0" err="1" smtClean="0">
                <a:solidFill>
                  <a:srgbClr val="0070C0"/>
                </a:solidFill>
                <a:latin typeface="Arial-Rounded" pitchFamily="34" charset="0"/>
                <a:ea typeface="Arial-Rounded" pitchFamily="34" charset="0"/>
                <a:cs typeface="Arial-Rounded" pitchFamily="34" charset="0"/>
              </a:rPr>
              <a:t>tre</a:t>
            </a:r>
            <a:endParaRPr lang="en-US" sz="6600" dirty="0" smtClean="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26250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88282"/>
            <a:ext cx="7557541" cy="5029200"/>
          </a:xfrm>
          <a:prstGeom prst="rect">
            <a:avLst/>
          </a:prstGeom>
        </p:spPr>
      </p:pic>
      <p:sp>
        <p:nvSpPr>
          <p:cNvPr id="3" name="Title 1"/>
          <p:cNvSpPr txBox="1">
            <a:spLocks/>
          </p:cNvSpPr>
          <p:nvPr/>
        </p:nvSpPr>
        <p:spPr>
          <a:xfrm>
            <a:off x="4876800" y="5208896"/>
            <a:ext cx="3109787"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ED1FDE"/>
                </a:solidFill>
                <a:latin typeface="Arial-Rounded" pitchFamily="34" charset="0"/>
                <a:ea typeface="Arial-Rounded" pitchFamily="34" charset="0"/>
                <a:cs typeface="Arial-Rounded" pitchFamily="34" charset="0"/>
              </a:rPr>
              <a:t>n</a:t>
            </a:r>
            <a:r>
              <a:rPr lang="en-US" sz="6600" dirty="0" err="1" smtClean="0">
                <a:solidFill>
                  <a:srgbClr val="ED1FDE"/>
                </a:solidFill>
                <a:latin typeface="Arial-Rounded" pitchFamily="34" charset="0"/>
                <a:ea typeface="Arial-Rounded" pitchFamily="34" charset="0"/>
                <a:cs typeface="Arial-Rounded" pitchFamily="34" charset="0"/>
              </a:rPr>
              <a:t>úi</a:t>
            </a:r>
            <a:r>
              <a:rPr lang="en-US" sz="6600" dirty="0" smtClean="0">
                <a:solidFill>
                  <a:srgbClr val="ED1FDE"/>
                </a:solidFill>
                <a:latin typeface="Arial-Rounded" pitchFamily="34" charset="0"/>
                <a:ea typeface="Arial-Rounded" pitchFamily="34" charset="0"/>
                <a:cs typeface="Arial-Rounded" pitchFamily="34" charset="0"/>
              </a:rPr>
              <a:t> </a:t>
            </a:r>
            <a:r>
              <a:rPr lang="en-US" sz="6600" dirty="0" err="1" smtClean="0">
                <a:solidFill>
                  <a:srgbClr val="ED1FDE"/>
                </a:solidFill>
                <a:latin typeface="Arial-Rounded" pitchFamily="34" charset="0"/>
                <a:ea typeface="Arial-Rounded" pitchFamily="34" charset="0"/>
                <a:cs typeface="Arial-Rounded" pitchFamily="34" charset="0"/>
              </a:rPr>
              <a:t>cao</a:t>
            </a:r>
            <a:endParaRPr lang="en-US" sz="6600" dirty="0" smtClean="0">
              <a:solidFill>
                <a:srgbClr val="ED1FDE"/>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52430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1"/>
          <p:cNvSpPr txBox="1">
            <a:spLocks/>
          </p:cNvSpPr>
          <p:nvPr/>
        </p:nvSpPr>
        <p:spPr>
          <a:xfrm>
            <a:off x="343277" y="3618719"/>
            <a:ext cx="11818300" cy="2922749"/>
          </a:xfrm>
          <a:prstGeom prst="rect">
            <a:avLst/>
          </a:prstGeom>
          <a:solidFill>
            <a:schemeClr val="accent5">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600" dirty="0" smtClean="0">
                <a:solidFill>
                  <a:srgbClr val="002060"/>
                </a:solidFill>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Nhà</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dì</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Tư</a:t>
            </a:r>
            <a:r>
              <a:rPr lang="en-US" sz="4800" dirty="0">
                <a:latin typeface="Arial-Rounded" pitchFamily="34" charset="0"/>
                <a:ea typeface="Arial-Rounded" pitchFamily="34" charset="0"/>
                <a:cs typeface="Arial-Rounded" pitchFamily="34" charset="0"/>
              </a:rPr>
              <a:t> ở </a:t>
            </a:r>
            <a:r>
              <a:rPr lang="en-US" sz="4800" dirty="0" err="1">
                <a:latin typeface="Arial-Rounded" pitchFamily="34" charset="0"/>
                <a:ea typeface="Arial-Rounded" pitchFamily="34" charset="0"/>
                <a:cs typeface="Arial-Rounded" pitchFamily="34" charset="0"/>
              </a:rPr>
              <a:t>quê</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có</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cây</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cau</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giàn</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trầu</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Sau</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nhà</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có</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rau</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cải</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rau</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dền</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và</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cả</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dưa</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hấu</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Gần</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nhà</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dì</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có</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cây</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cầu</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tre</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nhỏ</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Xa</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xa</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là</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dãy</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núi</a:t>
            </a:r>
            <a:r>
              <a:rPr lang="en-US" sz="4800" dirty="0">
                <a:latin typeface="Arial-Rounded" pitchFamily="34" charset="0"/>
                <a:ea typeface="Arial-Rounded" pitchFamily="34" charset="0"/>
                <a:cs typeface="Arial-Rounded" pitchFamily="34" charset="0"/>
              </a:rPr>
              <a:t> </a:t>
            </a:r>
            <a:r>
              <a:rPr lang="en-US" sz="4800" dirty="0" err="1">
                <a:latin typeface="Arial-Rounded" pitchFamily="34" charset="0"/>
                <a:ea typeface="Arial-Rounded" pitchFamily="34" charset="0"/>
                <a:cs typeface="Arial-Rounded" pitchFamily="34" charset="0"/>
              </a:rPr>
              <a:t>cao</a:t>
            </a:r>
            <a:r>
              <a:rPr lang="en-US" sz="4800" dirty="0">
                <a:latin typeface="Arial-Rounded" pitchFamily="34" charset="0"/>
                <a:ea typeface="Arial-Rounded" pitchFamily="34" charset="0"/>
                <a:cs typeface="Arial-Rounded" pitchFamily="34" charset="0"/>
              </a:rPr>
              <a:t>.</a:t>
            </a:r>
          </a:p>
        </p:txBody>
      </p:sp>
      <p:sp>
        <p:nvSpPr>
          <p:cNvPr id="3" name="Title 1"/>
          <p:cNvSpPr txBox="1">
            <a:spLocks/>
          </p:cNvSpPr>
          <p:nvPr/>
        </p:nvSpPr>
        <p:spPr>
          <a:xfrm>
            <a:off x="3463203" y="2436889"/>
            <a:ext cx="330469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rau củ</a:t>
            </a:r>
            <a:endParaRPr lang="en-US" sz="6000">
              <a:latin typeface="Arial-Rounded" pitchFamily="34" charset="0"/>
              <a:ea typeface="Arial-Rounded" pitchFamily="34" charset="0"/>
              <a:cs typeface="Arial-Rounded" pitchFamily="34" charset="0"/>
            </a:endParaRPr>
          </a:p>
        </p:txBody>
      </p:sp>
      <p:sp>
        <p:nvSpPr>
          <p:cNvPr id="4" name="Title 1"/>
          <p:cNvSpPr txBox="1">
            <a:spLocks/>
          </p:cNvSpPr>
          <p:nvPr/>
        </p:nvSpPr>
        <p:spPr>
          <a:xfrm>
            <a:off x="6330893" y="2327877"/>
            <a:ext cx="3119326"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con trâu</a:t>
            </a:r>
            <a:endParaRPr lang="en-US" sz="6000">
              <a:latin typeface="Arial-Rounded" pitchFamily="34" charset="0"/>
              <a:ea typeface="Arial-Rounded" pitchFamily="34" charset="0"/>
              <a:cs typeface="Arial-Rounded" pitchFamily="34" charset="0"/>
            </a:endParaRPr>
          </a:p>
        </p:txBody>
      </p:sp>
      <p:sp>
        <p:nvSpPr>
          <p:cNvPr id="5" name="Title 1"/>
          <p:cNvSpPr txBox="1">
            <a:spLocks/>
          </p:cNvSpPr>
          <p:nvPr/>
        </p:nvSpPr>
        <p:spPr>
          <a:xfrm>
            <a:off x="9594994" y="2327877"/>
            <a:ext cx="2577956"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chú tễu</a:t>
            </a:r>
            <a:endParaRPr lang="en-US" sz="6000">
              <a:latin typeface="Arial-Rounded" pitchFamily="34" charset="0"/>
              <a:ea typeface="Arial-Rounded" pitchFamily="34" charset="0"/>
              <a:cs typeface="Arial-Rounded" pitchFamily="34" charset="0"/>
            </a:endParaRPr>
          </a:p>
        </p:txBody>
      </p:sp>
      <p:pic>
        <p:nvPicPr>
          <p:cNvPr id="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5181600" y="-890"/>
            <a:ext cx="5054714" cy="16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5776682" y="1021124"/>
            <a:ext cx="5054715" cy="1607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845990" cy="3544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24853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p:cNvGrpSpPr/>
          <p:nvPr/>
        </p:nvGrpSpPr>
        <p:grpSpPr>
          <a:xfrm>
            <a:off x="218629" y="203423"/>
            <a:ext cx="2660598" cy="941185"/>
            <a:chOff x="63500" y="1429216"/>
            <a:chExt cx="1970813" cy="705889"/>
          </a:xfrm>
        </p:grpSpPr>
        <p:sp>
          <p:nvSpPr>
            <p:cNvPr id="3" name="Rounded Rectangle 2"/>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1676400" y="488113"/>
            <a:ext cx="935860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Xin phép</a:t>
            </a:r>
            <a:endParaRPr lang="en-US" sz="6000">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8044" t="58548" b="6662"/>
          <a:stretch/>
        </p:blipFill>
        <p:spPr>
          <a:xfrm>
            <a:off x="2111631" y="1280058"/>
            <a:ext cx="9111861" cy="4991101"/>
          </a:xfrm>
          <a:prstGeom prst="rect">
            <a:avLst/>
          </a:prstGeom>
        </p:spPr>
      </p:pic>
    </p:spTree>
    <p:extLst>
      <p:ext uri="{BB962C8B-B14F-4D97-AF65-F5344CB8AC3E}">
        <p14:creationId xmlns:p14="http://schemas.microsoft.com/office/powerpoint/2010/main" val="32779009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2352" y="1143000"/>
            <a:ext cx="7511528" cy="282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2909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hư Con Chim Sẻ - Bé Bảo An ♫ Ca Nhạc Thiếu Nhi Cho Trẻ Mầm N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 y="0"/>
            <a:ext cx="12192000" cy="6858000"/>
          </a:xfrm>
          <a:prstGeom prst="rect">
            <a:avLst/>
          </a:prstGeom>
        </p:spPr>
      </p:pic>
    </p:spTree>
    <p:extLst>
      <p:ext uri="{BB962C8B-B14F-4D97-AF65-F5344CB8AC3E}">
        <p14:creationId xmlns:p14="http://schemas.microsoft.com/office/powerpoint/2010/main" val="36410889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031EA2-98B7-4AAF-BDBE-5AA7C61C3199}"/>
              </a:ext>
            </a:extLst>
          </p:cNvPr>
          <p:cNvSpPr txBox="1"/>
          <p:nvPr/>
        </p:nvSpPr>
        <p:spPr>
          <a:xfrm>
            <a:off x="254924" y="380195"/>
            <a:ext cx="11978481" cy="646331"/>
          </a:xfrm>
          <a:prstGeom prst="rect">
            <a:avLst/>
          </a:prstGeom>
          <a:noFill/>
        </p:spPr>
        <p:txBody>
          <a:bodyPr wrap="square" rtlCol="0">
            <a:spAutoFit/>
          </a:bodyPr>
          <a:lstStyle/>
          <a:p>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1: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Điền</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vần</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au,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âu</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êu</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Nối</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với</a:t>
            </a:r>
            <a:r>
              <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tranh</a:t>
            </a:r>
            <a:r>
              <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thích</a:t>
            </a:r>
            <a:r>
              <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hợp</a:t>
            </a:r>
            <a:endPar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itle 1"/>
          <p:cNvSpPr txBox="1">
            <a:spLocks/>
          </p:cNvSpPr>
          <p:nvPr/>
        </p:nvSpPr>
        <p:spPr>
          <a:xfrm>
            <a:off x="191113" y="5142961"/>
            <a:ext cx="2758281" cy="953039"/>
          </a:xfrm>
          <a:prstGeom prst="rect">
            <a:avLst/>
          </a:prstGeom>
          <a:solidFill>
            <a:schemeClr val="tx2">
              <a:lumMod val="60000"/>
              <a:lumOff val="40000"/>
            </a:schemeClr>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dirty="0" err="1">
                <a:solidFill>
                  <a:schemeClr val="bg1"/>
                </a:solidFill>
                <a:latin typeface="Arial-Rounded" pitchFamily="34" charset="0"/>
                <a:ea typeface="Arial-Rounded" pitchFamily="34" charset="0"/>
                <a:cs typeface="Arial-Rounded" pitchFamily="34" charset="0"/>
              </a:rPr>
              <a:t>đá</a:t>
            </a:r>
            <a:r>
              <a:rPr lang="en-US" dirty="0" smtClean="0">
                <a:solidFill>
                  <a:schemeClr val="bg1"/>
                </a:solidFill>
                <a:latin typeface="Arial-Rounded" pitchFamily="34" charset="0"/>
                <a:ea typeface="Arial-Rounded" pitchFamily="34" charset="0"/>
                <a:cs typeface="Arial-Rounded" pitchFamily="34" charset="0"/>
              </a:rPr>
              <a:t> c...</a:t>
            </a:r>
            <a:endParaRPr kumimoji="0" lang="en-US" b="0" i="0" u="none" strike="noStrike" kern="1200" cap="none" spc="0" normalizeH="0" baseline="0" noProof="0" dirty="0">
              <a:ln>
                <a:noFill/>
              </a:ln>
              <a:solidFill>
                <a:schemeClr val="bg1"/>
              </a:solidFill>
              <a:effectLst/>
              <a:uLnTx/>
              <a:uFillTx/>
              <a:latin typeface="Arial-Rounded" pitchFamily="34" charset="0"/>
              <a:ea typeface="Arial-Rounded" pitchFamily="34" charset="0"/>
              <a:cs typeface="Arial-Rounded"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4431" y="1371600"/>
            <a:ext cx="2857500" cy="2286000"/>
          </a:xfrm>
          <a:prstGeom prst="rect">
            <a:avLst/>
          </a:prstGeom>
        </p:spPr>
      </p:pic>
      <p:sp>
        <p:nvSpPr>
          <p:cNvPr id="4" name="TextBox 3"/>
          <p:cNvSpPr txBox="1"/>
          <p:nvPr/>
        </p:nvSpPr>
        <p:spPr>
          <a:xfrm>
            <a:off x="1931831" y="5105400"/>
            <a:ext cx="442119" cy="830997"/>
          </a:xfrm>
          <a:prstGeom prst="rect">
            <a:avLst/>
          </a:prstGeom>
          <a:noFill/>
        </p:spPr>
        <p:txBody>
          <a:bodyPr wrap="square" rtlCol="0">
            <a:spAutoFit/>
          </a:bodyPr>
          <a:lstStyle/>
          <a:p>
            <a:r>
              <a:rPr lang="en-US" sz="4800" dirty="0" smtClean="0">
                <a:solidFill>
                  <a:schemeClr val="bg1"/>
                </a:solidFill>
              </a:rPr>
              <a:t>`</a:t>
            </a:r>
            <a:endParaRPr lang="en-US" sz="4800" dirty="0">
              <a:solidFill>
                <a:schemeClr val="bg1"/>
              </a:solidFill>
            </a:endParaRPr>
          </a:p>
        </p:txBody>
      </p:sp>
      <p:sp>
        <p:nvSpPr>
          <p:cNvPr id="9" name="TextBox 8"/>
          <p:cNvSpPr txBox="1"/>
          <p:nvPr/>
        </p:nvSpPr>
        <p:spPr>
          <a:xfrm>
            <a:off x="1806394" y="5226364"/>
            <a:ext cx="1447800" cy="769441"/>
          </a:xfrm>
          <a:prstGeom prst="rect">
            <a:avLst/>
          </a:prstGeom>
          <a:noFill/>
        </p:spPr>
        <p:txBody>
          <a:bodyPr wrap="square" rtlCol="0">
            <a:spAutoFit/>
          </a:bodyPr>
          <a:lstStyle/>
          <a:p>
            <a:r>
              <a:rPr lang="en-US" sz="44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âu</a:t>
            </a:r>
            <a:endPar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31" y="1412346"/>
            <a:ext cx="3492616" cy="2245253"/>
          </a:xfrm>
          <a:prstGeom prst="rect">
            <a:avLst/>
          </a:prstGeom>
        </p:spPr>
      </p:pic>
      <p:cxnSp>
        <p:nvCxnSpPr>
          <p:cNvPr id="16" name="Straight Connector 15"/>
          <p:cNvCxnSpPr/>
          <p:nvPr/>
        </p:nvCxnSpPr>
        <p:spPr>
          <a:xfrm flipV="1">
            <a:off x="1806394" y="3657600"/>
            <a:ext cx="2487637" cy="1485361"/>
          </a:xfrm>
          <a:prstGeom prst="line">
            <a:avLst/>
          </a:prstGeom>
        </p:spPr>
        <p:style>
          <a:lnRef idx="3">
            <a:schemeClr val="accent1"/>
          </a:lnRef>
          <a:fillRef idx="0">
            <a:schemeClr val="accent1"/>
          </a:fillRef>
          <a:effectRef idx="2">
            <a:schemeClr val="accent1"/>
          </a:effectRef>
          <a:fontRef idx="minor">
            <a:schemeClr val="tx1"/>
          </a:fontRef>
        </p:style>
      </p:cxnSp>
      <p:sp>
        <p:nvSpPr>
          <p:cNvPr id="18" name="Title 1"/>
          <p:cNvSpPr txBox="1">
            <a:spLocks/>
          </p:cNvSpPr>
          <p:nvPr/>
        </p:nvSpPr>
        <p:spPr>
          <a:xfrm>
            <a:off x="3485884" y="5142961"/>
            <a:ext cx="2758281" cy="953039"/>
          </a:xfrm>
          <a:prstGeom prst="rect">
            <a:avLst/>
          </a:prstGeom>
          <a:solidFill>
            <a:schemeClr val="tx2">
              <a:lumMod val="60000"/>
              <a:lumOff val="40000"/>
            </a:schemeClr>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dirty="0" smtClean="0">
                <a:solidFill>
                  <a:schemeClr val="bg1"/>
                </a:solidFill>
                <a:latin typeface="Arial-Rounded" pitchFamily="34" charset="0"/>
                <a:ea typeface="Arial-Rounded" pitchFamily="34" charset="0"/>
                <a:cs typeface="Arial-Rounded" pitchFamily="34" charset="0"/>
              </a:rPr>
              <a:t>đ...    </a:t>
            </a:r>
            <a:r>
              <a:rPr lang="en-US" dirty="0" err="1">
                <a:solidFill>
                  <a:schemeClr val="bg1"/>
                </a:solidFill>
                <a:latin typeface="Arial-Rounded" pitchFamily="34" charset="0"/>
                <a:ea typeface="Arial-Rounded" pitchFamily="34" charset="0"/>
                <a:cs typeface="Arial-Rounded" pitchFamily="34" charset="0"/>
              </a:rPr>
              <a:t>c</a:t>
            </a:r>
            <a:r>
              <a:rPr lang="en-US" dirty="0" err="1" smtClean="0">
                <a:solidFill>
                  <a:schemeClr val="bg1"/>
                </a:solidFill>
                <a:latin typeface="Arial-Rounded" pitchFamily="34" charset="0"/>
                <a:ea typeface="Arial-Rounded" pitchFamily="34" charset="0"/>
                <a:cs typeface="Arial-Rounded" pitchFamily="34" charset="0"/>
              </a:rPr>
              <a:t>ờ</a:t>
            </a:r>
            <a:endParaRPr kumimoji="0" lang="en-US" b="0" i="0" u="none" strike="noStrike" kern="1200" cap="none" spc="0" normalizeH="0" baseline="0" noProof="0" dirty="0">
              <a:ln>
                <a:noFill/>
              </a:ln>
              <a:solidFill>
                <a:schemeClr val="bg1"/>
              </a:solidFill>
              <a:effectLst/>
              <a:uLnTx/>
              <a:uFillTx/>
              <a:latin typeface="Arial-Rounded" pitchFamily="34" charset="0"/>
              <a:ea typeface="Arial-Rounded" pitchFamily="34" charset="0"/>
              <a:cs typeface="Arial-Rounded" pitchFamily="34" charset="0"/>
            </a:endParaRPr>
          </a:p>
        </p:txBody>
      </p:sp>
      <p:sp>
        <p:nvSpPr>
          <p:cNvPr id="19" name="TextBox 18"/>
          <p:cNvSpPr txBox="1"/>
          <p:nvPr/>
        </p:nvSpPr>
        <p:spPr>
          <a:xfrm>
            <a:off x="4271012" y="5179451"/>
            <a:ext cx="1447800" cy="769441"/>
          </a:xfrm>
          <a:prstGeom prst="rect">
            <a:avLst/>
          </a:prstGeom>
          <a:noFill/>
        </p:spPr>
        <p:txBody>
          <a:bodyPr wrap="square" rtlCol="0">
            <a:spAutoFit/>
          </a:bodyPr>
          <a:lstStyle/>
          <a:p>
            <a:r>
              <a:rPr lang="en-US" sz="44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âu</a:t>
            </a:r>
            <a:endPar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p:cNvSpPr txBox="1"/>
          <p:nvPr/>
        </p:nvSpPr>
        <p:spPr>
          <a:xfrm>
            <a:off x="4432443" y="5105472"/>
            <a:ext cx="609600" cy="769441"/>
          </a:xfrm>
          <a:prstGeom prst="rect">
            <a:avLst/>
          </a:prstGeom>
          <a:noFill/>
        </p:spPr>
        <p:txBody>
          <a:bodyPr wrap="square" rtlCol="0">
            <a:spAutoFit/>
          </a:bodyPr>
          <a:lstStyle/>
          <a:p>
            <a:r>
              <a:rPr lang="en-US" sz="4400" dirty="0" smtClean="0">
                <a:solidFill>
                  <a:schemeClr val="bg1"/>
                </a:solidFill>
              </a:rPr>
              <a:t>´</a:t>
            </a:r>
            <a:endParaRPr lang="en-US" sz="4400" dirty="0">
              <a:solidFill>
                <a:schemeClr val="bg1"/>
              </a:solidFill>
            </a:endParaRPr>
          </a:p>
        </p:txBody>
      </p:sp>
      <p:cxnSp>
        <p:nvCxnSpPr>
          <p:cNvPr id="12" name="Straight Connector 11"/>
          <p:cNvCxnSpPr/>
          <p:nvPr/>
        </p:nvCxnSpPr>
        <p:spPr>
          <a:xfrm flipH="1" flipV="1">
            <a:off x="2152891" y="3657600"/>
            <a:ext cx="2522140" cy="1485360"/>
          </a:xfrm>
          <a:prstGeom prst="line">
            <a:avLst/>
          </a:prstGeom>
        </p:spPr>
        <p:style>
          <a:lnRef idx="3">
            <a:schemeClr val="accent1"/>
          </a:lnRef>
          <a:fillRef idx="0">
            <a:schemeClr val="accent1"/>
          </a:fillRef>
          <a:effectRef idx="2">
            <a:schemeClr val="accent1"/>
          </a:effectRef>
          <a:fontRef idx="minor">
            <a:schemeClr val="tx1"/>
          </a:fontRef>
        </p:style>
      </p:cxn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1940" y="1353871"/>
            <a:ext cx="2128703" cy="2362201"/>
          </a:xfrm>
          <a:prstGeom prst="rect">
            <a:avLst/>
          </a:prstGeom>
        </p:spPr>
      </p:pic>
      <p:sp>
        <p:nvSpPr>
          <p:cNvPr id="17" name="Title 1"/>
          <p:cNvSpPr txBox="1">
            <a:spLocks/>
          </p:cNvSpPr>
          <p:nvPr/>
        </p:nvSpPr>
        <p:spPr>
          <a:xfrm>
            <a:off x="6573075" y="5143965"/>
            <a:ext cx="2758281" cy="953039"/>
          </a:xfrm>
          <a:prstGeom prst="rect">
            <a:avLst/>
          </a:prstGeom>
          <a:solidFill>
            <a:schemeClr val="tx2">
              <a:lumMod val="60000"/>
              <a:lumOff val="40000"/>
            </a:schemeClr>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dirty="0">
                <a:solidFill>
                  <a:schemeClr val="bg1"/>
                </a:solidFill>
                <a:latin typeface="Arial-Rounded" pitchFamily="34" charset="0"/>
                <a:ea typeface="Arial-Rounded" pitchFamily="34" charset="0"/>
                <a:cs typeface="Arial-Rounded" pitchFamily="34" charset="0"/>
              </a:rPr>
              <a:t>c</a:t>
            </a:r>
            <a:r>
              <a:rPr lang="en-US" dirty="0" smtClean="0">
                <a:solidFill>
                  <a:schemeClr val="bg1"/>
                </a:solidFill>
                <a:latin typeface="Arial-Rounded" pitchFamily="34" charset="0"/>
                <a:ea typeface="Arial-Rounded" pitchFamily="34" charset="0"/>
                <a:cs typeface="Arial-Rounded" pitchFamily="34" charset="0"/>
              </a:rPr>
              <a:t>on s...</a:t>
            </a:r>
            <a:endParaRPr kumimoji="0" lang="en-US" b="0" i="0" u="none" strike="noStrike" kern="1200" cap="none" spc="0" normalizeH="0" baseline="0" noProof="0" dirty="0">
              <a:ln>
                <a:noFill/>
              </a:ln>
              <a:solidFill>
                <a:schemeClr val="bg1"/>
              </a:solidFill>
              <a:effectLst/>
              <a:uLnTx/>
              <a:uFillTx/>
              <a:latin typeface="Arial-Rounded" pitchFamily="34" charset="0"/>
              <a:ea typeface="Arial-Rounded" pitchFamily="34" charset="0"/>
              <a:cs typeface="Arial-Rounded" pitchFamily="34" charset="0"/>
            </a:endParaRPr>
          </a:p>
        </p:txBody>
      </p:sp>
      <p:sp>
        <p:nvSpPr>
          <p:cNvPr id="20" name="TextBox 19"/>
          <p:cNvSpPr txBox="1"/>
          <p:nvPr/>
        </p:nvSpPr>
        <p:spPr>
          <a:xfrm>
            <a:off x="8366111" y="5219422"/>
            <a:ext cx="1447800" cy="769441"/>
          </a:xfrm>
          <a:prstGeom prst="rect">
            <a:avLst/>
          </a:prstGeom>
          <a:noFill/>
        </p:spPr>
        <p:txBody>
          <a:bodyPr wrap="square" rtlCol="0">
            <a:spAutoFit/>
          </a:bodyPr>
          <a:lstStyle/>
          <a:p>
            <a:r>
              <a:rPr lang="en-US" sz="44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êu</a:t>
            </a:r>
            <a:endPar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p:cNvSpPr txBox="1"/>
          <p:nvPr/>
        </p:nvSpPr>
        <p:spPr>
          <a:xfrm>
            <a:off x="8521560" y="5060324"/>
            <a:ext cx="594091" cy="769441"/>
          </a:xfrm>
          <a:prstGeom prst="rect">
            <a:avLst/>
          </a:prstGeom>
          <a:noFill/>
        </p:spPr>
        <p:txBody>
          <a:bodyPr wrap="square" rtlCol="0">
            <a:spAutoFit/>
          </a:bodyPr>
          <a:lstStyle/>
          <a:p>
            <a:r>
              <a:rPr lang="en-US" sz="4400" dirty="0" smtClean="0">
                <a:solidFill>
                  <a:schemeClr val="bg1"/>
                </a:solidFill>
              </a:rPr>
              <a:t>´</a:t>
            </a:r>
            <a:endParaRPr lang="en-US" sz="4400" dirty="0">
              <a:solidFill>
                <a:schemeClr val="bg1"/>
              </a:solidFill>
            </a:endParaRPr>
          </a:p>
        </p:txBody>
      </p:sp>
      <p:cxnSp>
        <p:nvCxnSpPr>
          <p:cNvPr id="22" name="Straight Connector 21"/>
          <p:cNvCxnSpPr/>
          <p:nvPr/>
        </p:nvCxnSpPr>
        <p:spPr>
          <a:xfrm flipV="1">
            <a:off x="8287575" y="3716072"/>
            <a:ext cx="2774268" cy="1402203"/>
          </a:xfrm>
          <a:prstGeom prst="line">
            <a:avLst/>
          </a:prstGeom>
        </p:spPr>
        <p:style>
          <a:lnRef idx="3">
            <a:schemeClr val="accent1"/>
          </a:lnRef>
          <a:fillRef idx="0">
            <a:schemeClr val="accent1"/>
          </a:fillRef>
          <a:effectRef idx="2">
            <a:schemeClr val="accent1"/>
          </a:effectRef>
          <a:fontRef idx="minor">
            <a:schemeClr val="tx1"/>
          </a:fontRef>
        </p:style>
      </p:cxn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9377" y="1490383"/>
            <a:ext cx="2268188" cy="2268188"/>
          </a:xfrm>
          <a:prstGeom prst="rect">
            <a:avLst/>
          </a:prstGeom>
        </p:spPr>
      </p:pic>
      <p:sp>
        <p:nvSpPr>
          <p:cNvPr id="23" name="Title 1"/>
          <p:cNvSpPr txBox="1">
            <a:spLocks/>
          </p:cNvSpPr>
          <p:nvPr/>
        </p:nvSpPr>
        <p:spPr>
          <a:xfrm>
            <a:off x="9522346" y="5134564"/>
            <a:ext cx="2758281" cy="953039"/>
          </a:xfrm>
          <a:prstGeom prst="rect">
            <a:avLst/>
          </a:prstGeom>
          <a:solidFill>
            <a:schemeClr val="tx2">
              <a:lumMod val="60000"/>
              <a:lumOff val="40000"/>
            </a:schemeClr>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dirty="0">
                <a:solidFill>
                  <a:schemeClr val="bg1"/>
                </a:solidFill>
                <a:latin typeface="Arial-Rounded" pitchFamily="34" charset="0"/>
                <a:ea typeface="Arial-Rounded" pitchFamily="34" charset="0"/>
                <a:cs typeface="Arial-Rounded" pitchFamily="34" charset="0"/>
              </a:rPr>
              <a:t>l</a:t>
            </a:r>
            <a:r>
              <a:rPr lang="en-US" dirty="0" smtClean="0">
                <a:solidFill>
                  <a:schemeClr val="bg1"/>
                </a:solidFill>
                <a:latin typeface="Arial-Rounded" pitchFamily="34" charset="0"/>
                <a:ea typeface="Arial-Rounded" pitchFamily="34" charset="0"/>
                <a:cs typeface="Arial-Rounded" pitchFamily="34" charset="0"/>
              </a:rPr>
              <a:t>...    </a:t>
            </a:r>
            <a:r>
              <a:rPr lang="en-US" dirty="0" err="1" smtClean="0">
                <a:solidFill>
                  <a:schemeClr val="bg1"/>
                </a:solidFill>
                <a:latin typeface="Arial-Rounded" pitchFamily="34" charset="0"/>
                <a:ea typeface="Arial-Rounded" pitchFamily="34" charset="0"/>
                <a:cs typeface="Arial-Rounded" pitchFamily="34" charset="0"/>
              </a:rPr>
              <a:t>bàn</a:t>
            </a:r>
            <a:endParaRPr kumimoji="0" lang="en-US" b="0" i="0" u="none" strike="noStrike" kern="1200" cap="none" spc="0" normalizeH="0" baseline="0" noProof="0" dirty="0">
              <a:ln>
                <a:noFill/>
              </a:ln>
              <a:solidFill>
                <a:schemeClr val="bg1"/>
              </a:solidFill>
              <a:effectLst/>
              <a:uLnTx/>
              <a:uFillTx/>
              <a:latin typeface="Arial-Rounded" pitchFamily="34" charset="0"/>
              <a:ea typeface="Arial-Rounded" pitchFamily="34" charset="0"/>
              <a:cs typeface="Arial-Rounded" pitchFamily="34" charset="0"/>
            </a:endParaRPr>
          </a:p>
        </p:txBody>
      </p:sp>
      <p:sp>
        <p:nvSpPr>
          <p:cNvPr id="28" name="TextBox 27"/>
          <p:cNvSpPr txBox="1"/>
          <p:nvPr/>
        </p:nvSpPr>
        <p:spPr>
          <a:xfrm>
            <a:off x="9966311" y="5203323"/>
            <a:ext cx="1447800" cy="769441"/>
          </a:xfrm>
          <a:prstGeom prst="rect">
            <a:avLst/>
          </a:prstGeom>
          <a:noFill/>
        </p:spPr>
        <p:txBody>
          <a:bodyPr wrap="square" rtlCol="0">
            <a:spAutoFit/>
          </a:bodyPr>
          <a:lstStyle/>
          <a:p>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a:t>
            </a:r>
            <a:r>
              <a:rPr lang="en-US" sz="44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u</a:t>
            </a:r>
            <a:endPar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9" name="Straight Connector 28"/>
          <p:cNvCxnSpPr>
            <a:stCxn id="23" idx="0"/>
          </p:cNvCxnSpPr>
          <p:nvPr/>
        </p:nvCxnSpPr>
        <p:spPr>
          <a:xfrm flipH="1" flipV="1">
            <a:off x="8303104" y="3707677"/>
            <a:ext cx="2598383" cy="1426887"/>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656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inVertic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barn(inVertical)">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20" grpId="0"/>
      <p:bldP spid="2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031EA2-98B7-4AAF-BDBE-5AA7C61C3199}"/>
              </a:ext>
            </a:extLst>
          </p:cNvPr>
          <p:cNvSpPr txBox="1"/>
          <p:nvPr/>
        </p:nvSpPr>
        <p:spPr>
          <a:xfrm>
            <a:off x="254924" y="380195"/>
            <a:ext cx="11978481" cy="646331"/>
          </a:xfrm>
          <a:prstGeom prst="rect">
            <a:avLst/>
          </a:prstGeom>
          <a:noFill/>
        </p:spPr>
        <p:txBody>
          <a:bodyPr wrap="square" rtlCol="0">
            <a:spAutoFit/>
          </a:bodyPr>
          <a:lstStyle/>
          <a:p>
            <a:r>
              <a:rPr lang="en-US" sz="36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2: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Điền</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vào</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chỗ</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trống</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chứa</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vần</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au,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âu</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êu</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57031EA2-98B7-4AAF-BDBE-5AA7C61C3199}"/>
              </a:ext>
            </a:extLst>
          </p:cNvPr>
          <p:cNvSpPr txBox="1"/>
          <p:nvPr/>
        </p:nvSpPr>
        <p:spPr>
          <a:xfrm>
            <a:off x="152400" y="3009599"/>
            <a:ext cx="7861986" cy="646331"/>
          </a:xfrm>
          <a:prstGeom prst="rect">
            <a:avLst/>
          </a:prstGeom>
          <a:noFill/>
        </p:spPr>
        <p:txBody>
          <a:bodyPr wrap="square" rtlCol="0">
            <a:spAutoFit/>
          </a:bodyPr>
          <a:lstStyle/>
          <a:p>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Bố</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xào</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cải</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bữa</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trưa</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1981200" y="3007453"/>
            <a:ext cx="832279" cy="646331"/>
          </a:xfrm>
          <a:prstGeom prst="rect">
            <a:avLst/>
          </a:prstGeom>
        </p:spPr>
        <p:txBody>
          <a:bodyPr wrap="none">
            <a:spAutoFit/>
          </a:bodyPr>
          <a:lstStyle/>
          <a:p>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rau</a:t>
            </a:r>
            <a:endParaRPr lang="en-US" sz="3600" dirty="0"/>
          </a:p>
        </p:txBody>
      </p:sp>
      <p:sp>
        <p:nvSpPr>
          <p:cNvPr id="8" name="TextBox 7">
            <a:extLst>
              <a:ext uri="{FF2B5EF4-FFF2-40B4-BE49-F238E27FC236}">
                <a16:creationId xmlns:a16="http://schemas.microsoft.com/office/drawing/2014/main" id="{57031EA2-98B7-4AAF-BDBE-5AA7C61C3199}"/>
              </a:ext>
            </a:extLst>
          </p:cNvPr>
          <p:cNvSpPr txBox="1"/>
          <p:nvPr/>
        </p:nvSpPr>
        <p:spPr>
          <a:xfrm>
            <a:off x="6858000" y="2978475"/>
            <a:ext cx="7861986" cy="646331"/>
          </a:xfrm>
          <a:prstGeom prst="rect">
            <a:avLst/>
          </a:prstGeom>
          <a:noFill/>
        </p:spPr>
        <p:txBody>
          <a:bodyPr wrap="square" rtlCol="0">
            <a:spAutoFit/>
          </a:bodyPr>
          <a:lstStyle/>
          <a:p>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Mẹ</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mới</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mua</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nhựa</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p:cNvSpPr/>
          <p:nvPr/>
        </p:nvSpPr>
        <p:spPr>
          <a:xfrm>
            <a:off x="9648937" y="2985840"/>
            <a:ext cx="1140056" cy="646331"/>
          </a:xfrm>
          <a:prstGeom prst="rect">
            <a:avLst/>
          </a:prstGeom>
        </p:spPr>
        <p:txBody>
          <a:bodyPr wrap="none">
            <a:spAutoFit/>
          </a:bodyPr>
          <a:lstStyle/>
          <a:p>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hậu</a:t>
            </a:r>
            <a:endParaRPr lang="en-US" sz="36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1260381"/>
            <a:ext cx="1729382" cy="1729382"/>
          </a:xfrm>
          <a:prstGeom prst="rect">
            <a:avLst/>
          </a:prstGeom>
        </p:spPr>
      </p:pic>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911798" y="1085756"/>
            <a:ext cx="2068084" cy="2068084"/>
          </a:xfrm>
          <a:prstGeom prst="rect">
            <a:avLst/>
          </a:prstGeom>
        </p:spPr>
      </p:pic>
      <p:sp>
        <p:nvSpPr>
          <p:cNvPr id="12" name="TextBox 11">
            <a:extLst>
              <a:ext uri="{FF2B5EF4-FFF2-40B4-BE49-F238E27FC236}">
                <a16:creationId xmlns:a16="http://schemas.microsoft.com/office/drawing/2014/main" id="{57031EA2-98B7-4AAF-BDBE-5AA7C61C3199}"/>
              </a:ext>
            </a:extLst>
          </p:cNvPr>
          <p:cNvSpPr txBox="1"/>
          <p:nvPr/>
        </p:nvSpPr>
        <p:spPr>
          <a:xfrm>
            <a:off x="6870415" y="5805109"/>
            <a:ext cx="4476799" cy="646331"/>
          </a:xfrm>
          <a:prstGeom prst="rect">
            <a:avLst/>
          </a:prstGeom>
          <a:noFill/>
        </p:spPr>
        <p:txBody>
          <a:bodyPr wrap="square" rtlCol="0">
            <a:spAutoFit/>
          </a:bodyPr>
          <a:lstStyle/>
          <a:p>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Chú</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cao</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kều</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7994414" y="5798671"/>
            <a:ext cx="877163" cy="646331"/>
          </a:xfrm>
          <a:prstGeom prst="rect">
            <a:avLst/>
          </a:prstGeom>
        </p:spPr>
        <p:txBody>
          <a:bodyPr wrap="none">
            <a:spAutoFit/>
          </a:bodyPr>
          <a:lstStyle/>
          <a:p>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ếu</a:t>
            </a:r>
            <a:endParaRPr lang="en-US" sz="3600" dirty="0"/>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4853" y="3773310"/>
            <a:ext cx="2447925" cy="1866900"/>
          </a:xfrm>
          <a:prstGeom prst="rect">
            <a:avLst/>
          </a:prstGeom>
        </p:spPr>
      </p:pic>
      <p:sp>
        <p:nvSpPr>
          <p:cNvPr id="15" name="TextBox 14">
            <a:extLst>
              <a:ext uri="{FF2B5EF4-FFF2-40B4-BE49-F238E27FC236}">
                <a16:creationId xmlns:a16="http://schemas.microsoft.com/office/drawing/2014/main" id="{57031EA2-98B7-4AAF-BDBE-5AA7C61C3199}"/>
              </a:ext>
            </a:extLst>
          </p:cNvPr>
          <p:cNvSpPr txBox="1"/>
          <p:nvPr/>
        </p:nvSpPr>
        <p:spPr>
          <a:xfrm>
            <a:off x="139148" y="5805109"/>
            <a:ext cx="4476799" cy="646331"/>
          </a:xfrm>
          <a:prstGeom prst="rect">
            <a:avLst/>
          </a:prstGeom>
          <a:noFill/>
        </p:spPr>
        <p:txBody>
          <a:bodyPr wrap="square" rtlCol="0">
            <a:spAutoFit/>
          </a:bodyPr>
          <a:lstStyle/>
          <a:p>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Giàn</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có</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quả</a:t>
            </a:r>
            <a:r>
              <a:rPr lang="en-US" sz="36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to.</a:t>
            </a:r>
            <a:endParaRPr lang="en-US" sz="36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068" y="3718038"/>
            <a:ext cx="2896961" cy="1952530"/>
          </a:xfrm>
          <a:prstGeom prst="rect">
            <a:avLst/>
          </a:prstGeom>
        </p:spPr>
      </p:pic>
      <p:sp>
        <p:nvSpPr>
          <p:cNvPr id="17" name="Rectangle 16"/>
          <p:cNvSpPr/>
          <p:nvPr/>
        </p:nvSpPr>
        <p:spPr>
          <a:xfrm>
            <a:off x="1406554" y="5805109"/>
            <a:ext cx="944489" cy="646331"/>
          </a:xfrm>
          <a:prstGeom prst="rect">
            <a:avLst/>
          </a:prstGeom>
        </p:spPr>
        <p:txBody>
          <a:bodyPr wrap="none">
            <a:spAutoFit/>
          </a:bodyPr>
          <a:lstStyle/>
          <a:p>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ầu</a:t>
            </a:r>
            <a:endParaRPr lang="en-US" sz="3600" dirty="0"/>
          </a:p>
        </p:txBody>
      </p:sp>
    </p:spTree>
    <p:extLst>
      <p:ext uri="{BB962C8B-B14F-4D97-AF65-F5344CB8AC3E}">
        <p14:creationId xmlns:p14="http://schemas.microsoft.com/office/powerpoint/2010/main" val="57778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3"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000" b="-1000"/>
          </a:stretch>
        </a:blipFill>
        <a:effectLst/>
      </p:bgPr>
    </p:bg>
    <p:spTree>
      <p:nvGrpSpPr>
        <p:cNvPr id="1" name="Shape 2119"/>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1909" y="1143000"/>
            <a:ext cx="9711503" cy="3106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43215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67768"/>
          <a:stretch/>
        </p:blipFill>
        <p:spPr>
          <a:xfrm>
            <a:off x="28389" y="-381000"/>
            <a:ext cx="12392211" cy="5733344"/>
          </a:xfrm>
          <a:prstGeom prst="rect">
            <a:avLst/>
          </a:prstGeom>
        </p:spPr>
      </p:pic>
      <p:sp>
        <p:nvSpPr>
          <p:cNvPr id="2" name="Rectangle 1"/>
          <p:cNvSpPr/>
          <p:nvPr/>
        </p:nvSpPr>
        <p:spPr>
          <a:xfrm>
            <a:off x="-41526" y="-281606"/>
            <a:ext cx="11871578" cy="2200453"/>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lIns="121690" tIns="60845" rIns="121690" bIns="60845"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195" y="-16932"/>
            <a:ext cx="2236433"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3783" y="32016"/>
            <a:ext cx="1144429" cy="697627"/>
          </a:xfrm>
          <a:prstGeom prst="rect">
            <a:avLst/>
          </a:prstGeom>
          <a:noFill/>
        </p:spPr>
        <p:txBody>
          <a:bodyPr wrap="square" lIns="121690" tIns="60845" rIns="121690" bIns="60845"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30350" y="481574"/>
            <a:ext cx="1144429" cy="938486"/>
          </a:xfrm>
          <a:prstGeom prst="rect">
            <a:avLst/>
          </a:prstGeom>
          <a:noFill/>
        </p:spPr>
        <p:txBody>
          <a:bodyPr wrap="square" lIns="121690" tIns="60845" rIns="121690" bIns="60845" rtlCol="0">
            <a:spAutoFit/>
          </a:bodyPr>
          <a:lstStyle/>
          <a:p>
            <a:pPr algn="ctr"/>
            <a:r>
              <a:rPr lang="en-US" sz="5300" b="1" smtClean="0">
                <a:solidFill>
                  <a:srgbClr val="BD196F"/>
                </a:solidFill>
                <a:latin typeface=".VnCooper" pitchFamily="34" charset="0"/>
                <a:ea typeface="Arial-Rounded" pitchFamily="34" charset="0"/>
                <a:cs typeface="Arial-Rounded" pitchFamily="34" charset="0"/>
              </a:rPr>
              <a:t>43</a:t>
            </a:r>
            <a:endParaRPr lang="en-US" sz="5300" b="1">
              <a:solidFill>
                <a:srgbClr val="BD196F"/>
              </a:solidFill>
              <a:latin typeface=".VnCooper" pitchFamily="34" charset="0"/>
              <a:ea typeface="Arial-Rounded" pitchFamily="34" charset="0"/>
              <a:cs typeface="Arial-Rounded" pitchFamily="34" charset="0"/>
            </a:endParaRPr>
          </a:p>
        </p:txBody>
      </p:sp>
      <p:grpSp>
        <p:nvGrpSpPr>
          <p:cNvPr id="27" name="Group 26"/>
          <p:cNvGrpSpPr/>
          <p:nvPr/>
        </p:nvGrpSpPr>
        <p:grpSpPr>
          <a:xfrm>
            <a:off x="583451" y="1937274"/>
            <a:ext cx="3500465" cy="941184"/>
            <a:chOff x="63500" y="1429216"/>
            <a:chExt cx="2592937" cy="705889"/>
          </a:xfrm>
        </p:grpSpPr>
        <p:sp>
          <p:nvSpPr>
            <p:cNvPr id="4" name="Rounded Rectangle 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sp>
        <p:nvSpPr>
          <p:cNvPr id="34" name="Title 1"/>
          <p:cNvSpPr txBox="1">
            <a:spLocks/>
          </p:cNvSpPr>
          <p:nvPr/>
        </p:nvSpPr>
        <p:spPr>
          <a:xfrm>
            <a:off x="-66386" y="5264725"/>
            <a:ext cx="12430124" cy="150108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100" b="1" smtClean="0">
                <a:solidFill>
                  <a:srgbClr val="0070C0"/>
                </a:solidFill>
                <a:latin typeface="Arial-Rounded" pitchFamily="34" charset="0"/>
                <a:ea typeface="Arial-Rounded" pitchFamily="34" charset="0"/>
                <a:cs typeface="Arial-Rounded" pitchFamily="34" charset="0"/>
              </a:rPr>
              <a:t>Đàn sẻ n</a:t>
            </a:r>
            <a:r>
              <a:rPr lang="en-US" sz="5100" b="1" smtClean="0">
                <a:solidFill>
                  <a:srgbClr val="FF0000"/>
                </a:solidFill>
                <a:latin typeface="Arial-Rounded" pitchFamily="34" charset="0"/>
                <a:ea typeface="Arial-Rounded" pitchFamily="34" charset="0"/>
                <a:cs typeface="Arial-Rounded" pitchFamily="34" charset="0"/>
              </a:rPr>
              <a:t>âu</a:t>
            </a:r>
            <a:r>
              <a:rPr lang="en-US" sz="5100" b="1" smtClean="0">
                <a:solidFill>
                  <a:srgbClr val="0070C0"/>
                </a:solidFill>
                <a:latin typeface="Arial-Rounded" pitchFamily="34" charset="0"/>
                <a:ea typeface="Arial-Rounded" pitchFamily="34" charset="0"/>
                <a:cs typeface="Arial-Rounded" pitchFamily="34" charset="0"/>
              </a:rPr>
              <a:t>  k</a:t>
            </a:r>
            <a:r>
              <a:rPr lang="en-US" sz="5100" b="1" smtClean="0">
                <a:solidFill>
                  <a:srgbClr val="FF0000"/>
                </a:solidFill>
                <a:latin typeface="Arial-Rounded" pitchFamily="34" charset="0"/>
                <a:ea typeface="Arial-Rounded" pitchFamily="34" charset="0"/>
                <a:cs typeface="Arial-Rounded" pitchFamily="34" charset="0"/>
              </a:rPr>
              <a:t>êu</a:t>
            </a:r>
            <a:r>
              <a:rPr lang="en-US" sz="5100" b="1" smtClean="0">
                <a:solidFill>
                  <a:srgbClr val="0070C0"/>
                </a:solidFill>
                <a:latin typeface="Arial-Rounded" pitchFamily="34" charset="0"/>
                <a:ea typeface="Arial-Rounded" pitchFamily="34" charset="0"/>
                <a:cs typeface="Arial-Rounded" pitchFamily="34" charset="0"/>
              </a:rPr>
              <a:t> ríu rít ở s</a:t>
            </a:r>
            <a:r>
              <a:rPr lang="en-US" sz="5100" b="1" smtClean="0">
                <a:solidFill>
                  <a:srgbClr val="FF0000"/>
                </a:solidFill>
                <a:latin typeface="Arial-Rounded" pitchFamily="34" charset="0"/>
                <a:ea typeface="Arial-Rounded" pitchFamily="34" charset="0"/>
                <a:cs typeface="Arial-Rounded" pitchFamily="34" charset="0"/>
              </a:rPr>
              <a:t>au</a:t>
            </a:r>
            <a:r>
              <a:rPr lang="en-US" sz="5100" b="1" smtClean="0">
                <a:solidFill>
                  <a:srgbClr val="0070C0"/>
                </a:solidFill>
                <a:latin typeface="Arial-Rounded" pitchFamily="34" charset="0"/>
                <a:ea typeface="Arial-Rounded" pitchFamily="34" charset="0"/>
                <a:cs typeface="Arial-Rounded" pitchFamily="34" charset="0"/>
              </a:rPr>
              <a:t> nhà.</a:t>
            </a:r>
            <a:endParaRPr lang="en-US" sz="5100" b="1">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835476" y="-53288"/>
            <a:ext cx="10878249" cy="1501087"/>
          </a:xfrm>
          <a:prstGeom prst="rect">
            <a:avLst/>
          </a:prstGeom>
        </p:spPr>
        <p:txBody>
          <a:bodyPr vert="horz" lIns="91267" tIns="45634" rIns="91267" bIns="4563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chemeClr val="bg1"/>
                </a:solidFill>
                <a:latin typeface="Arial-Rounded" pitchFamily="34" charset="0"/>
                <a:ea typeface="Arial-Rounded" pitchFamily="34" charset="0"/>
                <a:cs typeface="Arial-Rounded" pitchFamily="34" charset="0"/>
              </a:rPr>
              <a:t>  </a:t>
            </a:r>
            <a:r>
              <a:rPr lang="en-US" sz="8800" b="1" smtClean="0">
                <a:solidFill>
                  <a:schemeClr val="bg1"/>
                </a:solidFill>
                <a:latin typeface="Arial-Rounded" pitchFamily="34" charset="0"/>
                <a:ea typeface="Arial-Rounded" pitchFamily="34" charset="0"/>
                <a:cs typeface="Arial-Rounded" pitchFamily="34" charset="0"/>
              </a:rPr>
              <a:t>au   âu   êu</a:t>
            </a:r>
            <a:endParaRPr lang="en-US" sz="8800" b="1">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50264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144"/>
        <p:cNvGrpSpPr/>
        <p:nvPr/>
      </p:nvGrpSpPr>
      <p:grpSpPr>
        <a:xfrm>
          <a:off x="0" y="0"/>
          <a:ext cx="0" cy="0"/>
          <a:chOff x="0" y="0"/>
          <a:chExt cx="0" cy="0"/>
        </a:xfrm>
      </p:grpSpPr>
      <p:sp>
        <p:nvSpPr>
          <p:cNvPr id="2" name="Title 1"/>
          <p:cNvSpPr txBox="1">
            <a:spLocks/>
          </p:cNvSpPr>
          <p:nvPr/>
        </p:nvSpPr>
        <p:spPr>
          <a:xfrm>
            <a:off x="2362200" y="914400"/>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smtClean="0">
                <a:solidFill>
                  <a:srgbClr val="FF0000"/>
                </a:solidFill>
                <a:latin typeface="Arial-Rounded" pitchFamily="34" charset="0"/>
                <a:ea typeface="Arial-Rounded" pitchFamily="34" charset="0"/>
                <a:cs typeface="Arial-Rounded" pitchFamily="34" charset="0"/>
              </a:rPr>
              <a:t>au</a:t>
            </a:r>
            <a:endParaRPr lang="en-US" sz="7200">
              <a:solidFill>
                <a:srgbClr val="FF0000"/>
              </a:solidFill>
              <a:latin typeface="Arial-Rounded" pitchFamily="34" charset="0"/>
              <a:ea typeface="Arial-Rounded" pitchFamily="34" charset="0"/>
              <a:cs typeface="Arial-Rounded" pitchFamily="34" charset="0"/>
            </a:endParaRPr>
          </a:p>
        </p:txBody>
      </p:sp>
      <p:sp>
        <p:nvSpPr>
          <p:cNvPr id="3" name="Title 1"/>
          <p:cNvSpPr txBox="1">
            <a:spLocks/>
          </p:cNvSpPr>
          <p:nvPr/>
        </p:nvSpPr>
        <p:spPr>
          <a:xfrm>
            <a:off x="3691837" y="2543364"/>
            <a:ext cx="2478479" cy="1330658"/>
          </a:xfrm>
          <a:prstGeom prst="rect">
            <a:avLst/>
          </a:prstGeom>
          <a:solidFill>
            <a:srgbClr val="FBDDED"/>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7200" smtClean="0">
                <a:latin typeface="Arial-Rounded" pitchFamily="34" charset="0"/>
                <a:ea typeface="Arial-Rounded" pitchFamily="34" charset="0"/>
                <a:cs typeface="Arial-Rounded" pitchFamily="34" charset="0"/>
              </a:rPr>
              <a:t>s</a:t>
            </a:r>
            <a:endParaRPr lang="en-US" sz="7200">
              <a:latin typeface="Arial-Rounded" pitchFamily="34" charset="0"/>
              <a:ea typeface="Arial-Rounded" pitchFamily="34" charset="0"/>
              <a:cs typeface="Arial-Rounded" pitchFamily="34" charset="0"/>
            </a:endParaRPr>
          </a:p>
        </p:txBody>
      </p:sp>
      <p:sp>
        <p:nvSpPr>
          <p:cNvPr id="4" name="Title 1"/>
          <p:cNvSpPr txBox="1">
            <a:spLocks/>
          </p:cNvSpPr>
          <p:nvPr/>
        </p:nvSpPr>
        <p:spPr>
          <a:xfrm>
            <a:off x="6206363" y="2543364"/>
            <a:ext cx="2478479" cy="1330658"/>
          </a:xfrm>
          <a:prstGeom prst="rect">
            <a:avLst/>
          </a:prstGeom>
          <a:solidFill>
            <a:srgbClr val="FBDDED"/>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7200" smtClean="0">
                <a:solidFill>
                  <a:srgbClr val="FF0000"/>
                </a:solidFill>
                <a:latin typeface="Arial-Rounded" pitchFamily="34" charset="0"/>
                <a:ea typeface="Arial-Rounded" pitchFamily="34" charset="0"/>
                <a:cs typeface="Arial-Rounded" pitchFamily="34" charset="0"/>
              </a:rPr>
              <a:t>au</a:t>
            </a:r>
            <a:endParaRPr lang="en-US" sz="7200">
              <a:solidFill>
                <a:srgbClr val="FF000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671685" y="4126440"/>
            <a:ext cx="5013159" cy="1330658"/>
          </a:xfrm>
          <a:prstGeom prst="rect">
            <a:avLst/>
          </a:prstGeom>
          <a:solidFill>
            <a:srgbClr val="FBDDED"/>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7200" smtClean="0">
                <a:latin typeface="Arial-Rounded" pitchFamily="34" charset="0"/>
                <a:ea typeface="Arial-Rounded" pitchFamily="34" charset="0"/>
                <a:cs typeface="Arial-Rounded" pitchFamily="34" charset="0"/>
              </a:rPr>
              <a:t>s</a:t>
            </a:r>
            <a:r>
              <a:rPr lang="en-US" sz="7200" smtClean="0">
                <a:solidFill>
                  <a:srgbClr val="FF0000"/>
                </a:solidFill>
                <a:latin typeface="Arial-Rounded" pitchFamily="34" charset="0"/>
                <a:ea typeface="Arial-Rounded" pitchFamily="34" charset="0"/>
                <a:cs typeface="Arial-Rounded" pitchFamily="34" charset="0"/>
              </a:rPr>
              <a:t>au</a:t>
            </a:r>
            <a:endParaRPr lang="en-US" sz="7200">
              <a:solidFill>
                <a:srgbClr val="FF0000"/>
              </a:solidFill>
              <a:latin typeface="Arial-Rounded" pitchFamily="34" charset="0"/>
              <a:ea typeface="Arial-Rounded" pitchFamily="34" charset="0"/>
              <a:cs typeface="Arial-Rounded" pitchFamily="34" charset="0"/>
            </a:endParaRPr>
          </a:p>
        </p:txBody>
      </p:sp>
      <p:grpSp>
        <p:nvGrpSpPr>
          <p:cNvPr id="6" name="Group 5"/>
          <p:cNvGrpSpPr/>
          <p:nvPr/>
        </p:nvGrpSpPr>
        <p:grpSpPr>
          <a:xfrm>
            <a:off x="187036" y="251076"/>
            <a:ext cx="2524519" cy="850186"/>
            <a:chOff x="63500" y="1394562"/>
            <a:chExt cx="2069818" cy="705889"/>
          </a:xfrm>
        </p:grpSpPr>
        <p:sp>
          <p:nvSpPr>
            <p:cNvPr id="7" name="Rounded Rectangle 6"/>
            <p:cNvSpPr/>
            <p:nvPr/>
          </p:nvSpPr>
          <p:spPr>
            <a:xfrm>
              <a:off x="483363" y="1394562"/>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a:latin typeface="Arial-Rounded" pitchFamily="34" charset="0"/>
                  <a:ea typeface="Arial-Rounded" pitchFamily="34" charset="0"/>
                  <a:cs typeface="Arial-Rounded" pitchFamily="34" charset="0"/>
                </a:rPr>
                <a:t>Đọc</a:t>
              </a:r>
              <a:endParaRPr lang="en-US" sz="7200" dirty="0">
                <a:latin typeface="Arial-Rounded" pitchFamily="34" charset="0"/>
                <a:ea typeface="Arial-Rounded" pitchFamily="34" charset="0"/>
                <a:cs typeface="Arial-Rounded" pitchFamily="34" charset="0"/>
              </a:endParaRPr>
            </a:p>
          </p:txBody>
        </p:sp>
        <p:sp>
          <p:nvSpPr>
            <p:cNvPr id="8" name="Oval 7"/>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a:solidFill>
                    <a:schemeClr val="tx1"/>
                  </a:solidFill>
                  <a:latin typeface="Arial Rounded MT Bold" pitchFamily="34" charset="0"/>
                  <a:ea typeface="Arial-Rounded" pitchFamily="34" charset="0"/>
                  <a:cs typeface="Arial-Rounded" pitchFamily="34" charset="0"/>
                </a:rPr>
                <a:t>3</a:t>
              </a:r>
            </a:p>
          </p:txBody>
        </p:sp>
      </p:grpSp>
      <p:sp>
        <p:nvSpPr>
          <p:cNvPr id="10" name="Title 1"/>
          <p:cNvSpPr txBox="1">
            <a:spLocks/>
          </p:cNvSpPr>
          <p:nvPr/>
        </p:nvSpPr>
        <p:spPr>
          <a:xfrm>
            <a:off x="5146150" y="914401"/>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smtClean="0">
                <a:solidFill>
                  <a:srgbClr val="FF0000"/>
                </a:solidFill>
                <a:latin typeface="Arial-Rounded" pitchFamily="34" charset="0"/>
                <a:ea typeface="Arial-Rounded" pitchFamily="34" charset="0"/>
                <a:cs typeface="Arial-Rounded" pitchFamily="34" charset="0"/>
              </a:rPr>
              <a:t>âu</a:t>
            </a:r>
            <a:endParaRPr lang="en-US" sz="7200">
              <a:solidFill>
                <a:srgbClr val="FF000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7883236" y="914399"/>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smtClean="0">
                <a:solidFill>
                  <a:srgbClr val="FF0000"/>
                </a:solidFill>
                <a:latin typeface="Arial-Rounded" pitchFamily="34" charset="0"/>
                <a:ea typeface="Arial-Rounded" pitchFamily="34" charset="0"/>
                <a:cs typeface="Arial-Rounded" pitchFamily="34" charset="0"/>
              </a:rPr>
              <a:t>êu</a:t>
            </a:r>
            <a:endParaRPr lang="en-US" sz="72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67784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10"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a:xfrm>
            <a:off x="3745916" y="838200"/>
            <a:ext cx="479531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70C0"/>
                </a:solidFill>
                <a:latin typeface="Arial-Rounded" pitchFamily="34" charset="0"/>
                <a:ea typeface="Arial-Rounded" pitchFamily="34" charset="0"/>
                <a:cs typeface="Arial-Rounded" pitchFamily="34" charset="0"/>
              </a:rPr>
              <a:t>So sánh</a:t>
            </a:r>
            <a:endParaRPr lang="en-US" sz="10600">
              <a:solidFill>
                <a:srgbClr val="0070C0"/>
              </a:solidFill>
              <a:latin typeface="Arial-Rounded" pitchFamily="34" charset="0"/>
              <a:ea typeface="Arial-Rounded" pitchFamily="34" charset="0"/>
              <a:cs typeface="Arial-Rounded" pitchFamily="34" charset="0"/>
            </a:endParaRPr>
          </a:p>
        </p:txBody>
      </p:sp>
      <p:sp>
        <p:nvSpPr>
          <p:cNvPr id="4" name="Title 1"/>
          <p:cNvSpPr txBox="1">
            <a:spLocks/>
          </p:cNvSpPr>
          <p:nvPr/>
        </p:nvSpPr>
        <p:spPr>
          <a:xfrm>
            <a:off x="1605679" y="3177597"/>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2060"/>
                </a:solidFill>
                <a:latin typeface="Arial-Rounded" pitchFamily="34" charset="0"/>
                <a:ea typeface="Arial-Rounded" pitchFamily="34" charset="0"/>
                <a:cs typeface="Arial-Rounded" pitchFamily="34" charset="0"/>
              </a:rPr>
              <a:t>au</a:t>
            </a:r>
            <a:endParaRPr lang="en-US" sz="10600">
              <a:solidFill>
                <a:srgbClr val="00206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5063988" y="3177597"/>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2060"/>
                </a:solidFill>
                <a:latin typeface="Arial-Rounded" pitchFamily="34" charset="0"/>
                <a:ea typeface="Arial-Rounded" pitchFamily="34" charset="0"/>
                <a:cs typeface="Arial-Rounded" pitchFamily="34" charset="0"/>
              </a:rPr>
              <a:t>âu</a:t>
            </a:r>
            <a:endParaRPr lang="en-US" sz="10600">
              <a:solidFill>
                <a:srgbClr val="00206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4703620" y="3177595"/>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00B050"/>
                </a:solidFill>
                <a:latin typeface="Arial-Rounded" pitchFamily="34" charset="0"/>
                <a:ea typeface="Arial-Rounded" pitchFamily="34" charset="0"/>
                <a:cs typeface="Arial-Rounded" pitchFamily="34" charset="0"/>
              </a:rPr>
              <a:t>â</a:t>
            </a:r>
          </a:p>
        </p:txBody>
      </p:sp>
      <p:sp>
        <p:nvSpPr>
          <p:cNvPr id="7" name="Title 1"/>
          <p:cNvSpPr txBox="1">
            <a:spLocks/>
          </p:cNvSpPr>
          <p:nvPr/>
        </p:nvSpPr>
        <p:spPr>
          <a:xfrm>
            <a:off x="1981200" y="3177597"/>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u</a:t>
            </a:r>
            <a:endParaRPr lang="en-US" sz="10600">
              <a:solidFill>
                <a:srgbClr val="FF000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5435162" y="3177597"/>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u</a:t>
            </a:r>
            <a:endParaRPr lang="en-US" sz="10600">
              <a:solidFill>
                <a:srgbClr val="FF000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1246910" y="3177597"/>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B0F0"/>
                </a:solidFill>
                <a:latin typeface="Arial-Rounded" pitchFamily="34" charset="0"/>
                <a:ea typeface="Arial-Rounded" pitchFamily="34" charset="0"/>
                <a:cs typeface="Arial-Rounded" pitchFamily="34" charset="0"/>
              </a:rPr>
              <a:t>a</a:t>
            </a:r>
            <a:endParaRPr lang="en-US" sz="10600">
              <a:solidFill>
                <a:srgbClr val="00B0F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8541233" y="3177597"/>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2060"/>
                </a:solidFill>
                <a:latin typeface="Arial-Rounded" pitchFamily="34" charset="0"/>
                <a:ea typeface="Arial-Rounded" pitchFamily="34" charset="0"/>
                <a:cs typeface="Arial-Rounded" pitchFamily="34" charset="0"/>
              </a:rPr>
              <a:t>êu</a:t>
            </a:r>
            <a:endParaRPr lang="en-US" sz="10600">
              <a:solidFill>
                <a:srgbClr val="00206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8880760" y="3177596"/>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u</a:t>
            </a:r>
            <a:endParaRPr lang="en-US" sz="10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181110" y="3177594"/>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solidFill>
                  <a:srgbClr val="7030A0"/>
                </a:solidFill>
                <a:latin typeface="Arial-Rounded" pitchFamily="34" charset="0"/>
                <a:ea typeface="Arial-Rounded" pitchFamily="34" charset="0"/>
                <a:cs typeface="Arial-Rounded" pitchFamily="34" charset="0"/>
              </a:rPr>
              <a:t>ê</a:t>
            </a:r>
          </a:p>
        </p:txBody>
      </p:sp>
    </p:spTree>
    <p:extLst>
      <p:ext uri="{BB962C8B-B14F-4D97-AF65-F5344CB8AC3E}">
        <p14:creationId xmlns:p14="http://schemas.microsoft.com/office/powerpoint/2010/main" val="39526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7" grpId="0"/>
      <p:bldP spid="8" grpId="0"/>
      <p:bldP spid="9"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150"/>
        <p:cNvGrpSpPr/>
        <p:nvPr/>
      </p:nvGrpSpPr>
      <p:grpSpPr>
        <a:xfrm>
          <a:off x="0" y="0"/>
          <a:ext cx="0" cy="0"/>
          <a:chOff x="0" y="0"/>
          <a:chExt cx="0" cy="0"/>
        </a:xfrm>
      </p:grpSpPr>
      <p:sp>
        <p:nvSpPr>
          <p:cNvPr id="2" name="Title 1"/>
          <p:cNvSpPr txBox="1">
            <a:spLocks/>
          </p:cNvSpPr>
          <p:nvPr/>
        </p:nvSpPr>
        <p:spPr>
          <a:xfrm>
            <a:off x="-808481" y="5425350"/>
            <a:ext cx="3991616"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cau</a:t>
            </a:r>
            <a:endParaRPr lang="en-US" sz="8000">
              <a:latin typeface="Arial-Rounded" pitchFamily="34" charset="0"/>
              <a:ea typeface="Arial-Rounded" pitchFamily="34" charset="0"/>
              <a:cs typeface="Arial-Rounded" pitchFamily="34" charset="0"/>
            </a:endParaRPr>
          </a:p>
        </p:txBody>
      </p:sp>
      <p:sp>
        <p:nvSpPr>
          <p:cNvPr id="3" name="Title 1"/>
          <p:cNvSpPr txBox="1">
            <a:spLocks/>
          </p:cNvSpPr>
          <p:nvPr/>
        </p:nvSpPr>
        <p:spPr>
          <a:xfrm>
            <a:off x="2057400" y="5425350"/>
            <a:ext cx="1862118"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tàu</a:t>
            </a:r>
            <a:endParaRPr lang="en-US" sz="8000">
              <a:latin typeface="Arial-Rounded" pitchFamily="34" charset="0"/>
              <a:ea typeface="Arial-Rounded" pitchFamily="34" charset="0"/>
              <a:cs typeface="Arial-Rounded" pitchFamily="34" charset="0"/>
            </a:endParaRPr>
          </a:p>
        </p:txBody>
      </p:sp>
      <p:sp>
        <p:nvSpPr>
          <p:cNvPr id="4" name="Title 1"/>
          <p:cNvSpPr txBox="1">
            <a:spLocks/>
          </p:cNvSpPr>
          <p:nvPr/>
        </p:nvSpPr>
        <p:spPr>
          <a:xfrm>
            <a:off x="3609105" y="5425350"/>
            <a:ext cx="2478479"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bậu</a:t>
            </a:r>
            <a:endParaRPr lang="en-US" sz="8000">
              <a:latin typeface="Arial-Rounded" pitchFamily="34" charset="0"/>
              <a:ea typeface="Arial-Rounded" pitchFamily="34" charset="0"/>
              <a:cs typeface="Arial-Rounded" pitchFamily="34" charset="0"/>
            </a:endParaRPr>
          </a:p>
        </p:txBody>
      </p:sp>
      <p:sp>
        <p:nvSpPr>
          <p:cNvPr id="5" name="Title 1"/>
          <p:cNvSpPr txBox="1">
            <a:spLocks/>
          </p:cNvSpPr>
          <p:nvPr/>
        </p:nvSpPr>
        <p:spPr>
          <a:xfrm>
            <a:off x="5652655" y="5425350"/>
            <a:ext cx="2478479"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gấu</a:t>
            </a:r>
            <a:endParaRPr lang="en-US" sz="8000">
              <a:latin typeface="Arial-Rounded" pitchFamily="34" charset="0"/>
              <a:ea typeface="Arial-Rounded" pitchFamily="34" charset="0"/>
              <a:cs typeface="Arial-Rounded" pitchFamily="34" charset="0"/>
            </a:endParaRPr>
          </a:p>
        </p:txBody>
      </p:sp>
      <p:sp>
        <p:nvSpPr>
          <p:cNvPr id="6" name="Title 1"/>
          <p:cNvSpPr txBox="1">
            <a:spLocks/>
          </p:cNvSpPr>
          <p:nvPr/>
        </p:nvSpPr>
        <p:spPr>
          <a:xfrm>
            <a:off x="7384470" y="5425350"/>
            <a:ext cx="3628742"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khều</a:t>
            </a:r>
            <a:endParaRPr lang="en-US" sz="8000">
              <a:latin typeface="Arial-Rounded" pitchFamily="34" charset="0"/>
              <a:ea typeface="Arial-Rounded" pitchFamily="34" charset="0"/>
              <a:cs typeface="Arial-Rounded" pitchFamily="34" charset="0"/>
            </a:endParaRPr>
          </a:p>
        </p:txBody>
      </p:sp>
      <p:sp>
        <p:nvSpPr>
          <p:cNvPr id="7" name="Title 1"/>
          <p:cNvSpPr txBox="1">
            <a:spLocks/>
          </p:cNvSpPr>
          <p:nvPr/>
        </p:nvSpPr>
        <p:spPr>
          <a:xfrm>
            <a:off x="10209668" y="5425350"/>
            <a:ext cx="2253163"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rêu</a:t>
            </a:r>
            <a:endParaRPr lang="en-US" sz="8000">
              <a:latin typeface="Arial-Rounded" pitchFamily="34" charset="0"/>
              <a:ea typeface="Arial-Rounded" pitchFamily="34" charset="0"/>
              <a:cs typeface="Arial-Rounded" pitchFamily="34" charset="0"/>
            </a:endParaRPr>
          </a:p>
        </p:txBody>
      </p:sp>
      <p:sp>
        <p:nvSpPr>
          <p:cNvPr id="8" name="Title 1"/>
          <p:cNvSpPr txBox="1">
            <a:spLocks/>
          </p:cNvSpPr>
          <p:nvPr/>
        </p:nvSpPr>
        <p:spPr>
          <a:xfrm>
            <a:off x="2464690" y="5286677"/>
            <a:ext cx="1271854"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au</a:t>
            </a:r>
            <a:endParaRPr lang="en-US" sz="8000">
              <a:solidFill>
                <a:srgbClr val="FF000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484905" y="5286677"/>
            <a:ext cx="1862121"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au</a:t>
            </a:r>
            <a:endParaRPr lang="en-US" sz="80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4295183" y="5286677"/>
            <a:ext cx="1692837"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âu</a:t>
            </a:r>
            <a:endParaRPr lang="en-US" sz="80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6470118" y="5286677"/>
            <a:ext cx="1399039"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âu</a:t>
            </a:r>
            <a:endParaRPr lang="en-US" sz="8000">
              <a:solidFill>
                <a:srgbClr val="FF000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8667331" y="5286677"/>
            <a:ext cx="2048333"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êu</a:t>
            </a:r>
            <a:endParaRPr lang="en-US" sz="80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10720699" y="5286677"/>
            <a:ext cx="1538944"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êu</a:t>
            </a:r>
            <a:endParaRPr lang="en-US" sz="8000">
              <a:solidFill>
                <a:srgbClr val="FF0000"/>
              </a:solidFill>
              <a:latin typeface="Arial-Rounded" pitchFamily="34" charset="0"/>
              <a:ea typeface="Arial-Rounded" pitchFamily="34" charset="0"/>
              <a:cs typeface="Arial-Rounded" pitchFamily="34" charset="0"/>
            </a:endParaRPr>
          </a:p>
        </p:txBody>
      </p:sp>
      <p:pic>
        <p:nvPicPr>
          <p:cNvPr id="14" name="Picture 2" descr="Trái cau non đông lạnh không chỉ dùng để ăn trầu mà còn có tác dụng chữa  bệnh - Công ty TNHH Xuất Nhập Khẩu Green Health | Đậu lăng | Đậu"/>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b="7955"/>
          <a:stretch/>
        </p:blipFill>
        <p:spPr bwMode="auto">
          <a:xfrm>
            <a:off x="1695824" y="685799"/>
            <a:ext cx="2974622" cy="36506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ông dụng &quot;thần kỳ&quot; của chiếc mo cau - Báo Người lao động"/>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300910" y="682797"/>
            <a:ext cx="4908758" cy="368156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Đặt vé tàu cao tốc từ TP Hồ Chí Minh đi ra Côn Đả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4905" y="406845"/>
            <a:ext cx="5858744" cy="42067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Tàu hỏa – Wikipedia tiếng Việ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86447" y="423237"/>
            <a:ext cx="5435432" cy="42067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Ngắm những chú gấu béo trước giấc ngủ đông - Báo Nhân D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1184" y="560836"/>
            <a:ext cx="5891665" cy="392777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Phát hiện gấu trúc kỷ băng hà 22.000 năm tuổi - Báo Người lao độ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52998" y="530869"/>
            <a:ext cx="5475357" cy="395868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hùm ảnh: Cuối mùa rêu đá Nam Ô | Thời Đại"/>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62176" y="423237"/>
            <a:ext cx="7050815" cy="4263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33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500"/>
                                        <p:tgtEl>
                                          <p:spTgt spid="102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4"/>
                                        </p:tgtEl>
                                      </p:cBhvr>
                                    </p:animEffect>
                                    <p:set>
                                      <p:cBhvr>
                                        <p:cTn id="20" dur="1" fill="hold">
                                          <p:stCondLst>
                                            <p:cond delay="499"/>
                                          </p:stCondLst>
                                        </p:cTn>
                                        <p:tgtEl>
                                          <p:spTgt spid="14"/>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028"/>
                                        </p:tgtEl>
                                      </p:cBhvr>
                                    </p:animEffect>
                                    <p:set>
                                      <p:cBhvr>
                                        <p:cTn id="23" dur="1" fill="hold">
                                          <p:stCondLst>
                                            <p:cond delay="499"/>
                                          </p:stCondLst>
                                        </p:cTn>
                                        <p:tgtEl>
                                          <p:spTgt spid="102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500"/>
                                        <p:tgtEl>
                                          <p:spTgt spid="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par>
                                <p:cTn id="68" presetID="10" presetClass="entr" presetSubtype="0"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18"/>
                                        </p:tgtEl>
                                      </p:cBhvr>
                                    </p:animEffect>
                                    <p:set>
                                      <p:cBhvr>
                                        <p:cTn id="75" dur="1" fill="hold">
                                          <p:stCondLst>
                                            <p:cond delay="499"/>
                                          </p:stCondLst>
                                        </p:cTn>
                                        <p:tgtEl>
                                          <p:spTgt spid="18"/>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19"/>
                                        </p:tgtEl>
                                      </p:cBhvr>
                                    </p:animEffect>
                                    <p:set>
                                      <p:cBhvr>
                                        <p:cTn id="78" dur="1" fill="hold">
                                          <p:stCondLst>
                                            <p:cond delay="499"/>
                                          </p:stCondLst>
                                        </p:cTn>
                                        <p:tgtEl>
                                          <p:spTgt spid="19"/>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0"/>
                                        </p:tgtEl>
                                        <p:attrNameLst>
                                          <p:attrName>style.visibility</p:attrName>
                                        </p:attrNameLst>
                                      </p:cBhvr>
                                      <p:to>
                                        <p:strVal val="visible"/>
                                      </p:to>
                                    </p:set>
                                    <p:animEffect transition="in" filter="fade">
                                      <p:cBhvr>
                                        <p:cTn id="83" dur="500"/>
                                        <p:tgtEl>
                                          <p:spTgt spid="1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1"/>
                                        </p:tgtEl>
                                        <p:attrNameLst>
                                          <p:attrName>style.visibility</p:attrName>
                                        </p:attrNameLst>
                                      </p:cBhvr>
                                      <p:to>
                                        <p:strVal val="visible"/>
                                      </p:to>
                                    </p:set>
                                    <p:animEffect transition="in" filter="fade">
                                      <p:cBhvr>
                                        <p:cTn id="86" dur="500"/>
                                        <p:tgtEl>
                                          <p:spTgt spid="11"/>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6">
                                            <p:txEl>
                                              <p:pRg st="0" end="0"/>
                                            </p:txEl>
                                          </p:spTgt>
                                        </p:tgtEl>
                                        <p:attrNameLst>
                                          <p:attrName>style.visibility</p:attrName>
                                        </p:attrNameLst>
                                      </p:cBhvr>
                                      <p:to>
                                        <p:strVal val="visible"/>
                                      </p:to>
                                    </p:set>
                                    <p:animEffect transition="in" filter="fade">
                                      <p:cBhvr>
                                        <p:cTn id="91" dur="500"/>
                                        <p:tgtEl>
                                          <p:spTgt spid="6">
                                            <p:txEl>
                                              <p:pRg st="0" end="0"/>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7"/>
                                        </p:tgtEl>
                                        <p:attrNameLst>
                                          <p:attrName>style.visibility</p:attrName>
                                        </p:attrNameLst>
                                      </p:cBhvr>
                                      <p:to>
                                        <p:strVal val="visible"/>
                                      </p:to>
                                    </p:set>
                                    <p:animEffect transition="in" filter="fade">
                                      <p:cBhvr>
                                        <p:cTn id="96" dur="500"/>
                                        <p:tgtEl>
                                          <p:spTgt spid="7"/>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1040"/>
                                        </p:tgtEl>
                                        <p:attrNameLst>
                                          <p:attrName>style.visibility</p:attrName>
                                        </p:attrNameLst>
                                      </p:cBhvr>
                                      <p:to>
                                        <p:strVal val="visible"/>
                                      </p:to>
                                    </p:set>
                                    <p:animEffect transition="in" filter="fade">
                                      <p:cBhvr>
                                        <p:cTn id="101" dur="500"/>
                                        <p:tgtEl>
                                          <p:spTgt spid="1040"/>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nodeType="clickEffect">
                                  <p:stCondLst>
                                    <p:cond delay="0"/>
                                  </p:stCondLst>
                                  <p:childTnLst>
                                    <p:animEffect transition="out" filter="fade">
                                      <p:cBhvr>
                                        <p:cTn id="105" dur="500"/>
                                        <p:tgtEl>
                                          <p:spTgt spid="1040"/>
                                        </p:tgtEl>
                                      </p:cBhvr>
                                    </p:animEffect>
                                    <p:set>
                                      <p:cBhvr>
                                        <p:cTn id="106" dur="1" fill="hold">
                                          <p:stCondLst>
                                            <p:cond delay="499"/>
                                          </p:stCondLst>
                                        </p:cTn>
                                        <p:tgtEl>
                                          <p:spTgt spid="1040"/>
                                        </p:tgtEl>
                                        <p:attrNameLst>
                                          <p:attrName>style.visibility</p:attrName>
                                        </p:attrNameLst>
                                      </p:cBhvr>
                                      <p:to>
                                        <p:strVal val="hidden"/>
                                      </p:to>
                                    </p:set>
                                  </p:childTnLst>
                                </p:cTn>
                              </p:par>
                              <p:par>
                                <p:cTn id="107" presetID="10" presetClass="entr" presetSubtype="0" fill="hold" grpId="0" nodeType="withEffect">
                                  <p:stCondLst>
                                    <p:cond delay="0"/>
                                  </p:stCondLst>
                                  <p:childTnLst>
                                    <p:set>
                                      <p:cBhvr>
                                        <p:cTn id="108" dur="1" fill="hold">
                                          <p:stCondLst>
                                            <p:cond delay="0"/>
                                          </p:stCondLst>
                                        </p:cTn>
                                        <p:tgtEl>
                                          <p:spTgt spid="12"/>
                                        </p:tgtEl>
                                        <p:attrNameLst>
                                          <p:attrName>style.visibility</p:attrName>
                                        </p:attrNameLst>
                                      </p:cBhvr>
                                      <p:to>
                                        <p:strVal val="visible"/>
                                      </p:to>
                                    </p:set>
                                    <p:animEffect transition="in" filter="fade">
                                      <p:cBhvr>
                                        <p:cTn id="109" dur="500"/>
                                        <p:tgtEl>
                                          <p:spTgt spid="12"/>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Effect transition="in" filter="fade">
                                      <p:cBhvr>
                                        <p:cTn id="1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555"/>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142" y="4633685"/>
            <a:ext cx="13455650"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1"/>
          <p:cNvSpPr txBox="1">
            <a:spLocks/>
          </p:cNvSpPr>
          <p:nvPr/>
        </p:nvSpPr>
        <p:spPr>
          <a:xfrm>
            <a:off x="2251364" y="381001"/>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au</a:t>
            </a:r>
            <a:endParaRPr lang="en-US" sz="10600">
              <a:solidFill>
                <a:srgbClr val="FF000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581001" y="2009965"/>
            <a:ext cx="2478479" cy="1330658"/>
          </a:xfrm>
          <a:prstGeom prst="rect">
            <a:avLst/>
          </a:prstGeom>
          <a:solidFill>
            <a:srgbClr val="FBDDED"/>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smtClean="0">
                <a:latin typeface="Arial-Rounded" pitchFamily="34" charset="0"/>
                <a:ea typeface="Arial-Rounded" pitchFamily="34" charset="0"/>
                <a:cs typeface="Arial-Rounded" pitchFamily="34" charset="0"/>
              </a:rPr>
              <a:t>s</a:t>
            </a:r>
            <a:endParaRPr lang="en-US" sz="10600">
              <a:latin typeface="Arial-Rounded" pitchFamily="34" charset="0"/>
              <a:ea typeface="Arial-Rounded" pitchFamily="34" charset="0"/>
              <a:cs typeface="Arial-Rounded" pitchFamily="34" charset="0"/>
            </a:endParaRPr>
          </a:p>
        </p:txBody>
      </p:sp>
      <p:sp>
        <p:nvSpPr>
          <p:cNvPr id="6" name="Title 1"/>
          <p:cNvSpPr txBox="1">
            <a:spLocks/>
          </p:cNvSpPr>
          <p:nvPr/>
        </p:nvSpPr>
        <p:spPr>
          <a:xfrm>
            <a:off x="6095527" y="2009965"/>
            <a:ext cx="2478479" cy="1330658"/>
          </a:xfrm>
          <a:prstGeom prst="rect">
            <a:avLst/>
          </a:prstGeom>
          <a:solidFill>
            <a:srgbClr val="FBDDED"/>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smtClean="0">
                <a:solidFill>
                  <a:srgbClr val="FF0000"/>
                </a:solidFill>
                <a:latin typeface="Arial-Rounded" pitchFamily="34" charset="0"/>
                <a:ea typeface="Arial-Rounded" pitchFamily="34" charset="0"/>
                <a:cs typeface="Arial-Rounded" pitchFamily="34" charset="0"/>
              </a:rPr>
              <a:t>au</a:t>
            </a:r>
            <a:endParaRPr lang="en-US" sz="10600">
              <a:solidFill>
                <a:srgbClr val="FF000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3560849" y="3593041"/>
            <a:ext cx="5013159" cy="1330658"/>
          </a:xfrm>
          <a:prstGeom prst="rect">
            <a:avLst/>
          </a:prstGeom>
          <a:solidFill>
            <a:srgbClr val="FBDDED"/>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smtClean="0">
                <a:latin typeface="Arial-Rounded" pitchFamily="34" charset="0"/>
                <a:ea typeface="Arial-Rounded" pitchFamily="34" charset="0"/>
                <a:cs typeface="Arial-Rounded" pitchFamily="34" charset="0"/>
              </a:rPr>
              <a:t>s</a:t>
            </a:r>
            <a:r>
              <a:rPr lang="en-US" sz="10600" smtClean="0">
                <a:solidFill>
                  <a:srgbClr val="FF0000"/>
                </a:solidFill>
                <a:latin typeface="Arial-Rounded" pitchFamily="34" charset="0"/>
                <a:ea typeface="Arial-Rounded" pitchFamily="34" charset="0"/>
                <a:cs typeface="Arial-Rounded" pitchFamily="34" charset="0"/>
              </a:rPr>
              <a:t>au</a:t>
            </a:r>
            <a:endParaRPr lang="en-US" sz="10600">
              <a:solidFill>
                <a:srgbClr val="FF000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5035314" y="381002"/>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âu</a:t>
            </a:r>
            <a:endParaRPr lang="en-US" sz="10600">
              <a:solidFill>
                <a:srgbClr val="FF000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7772400" y="381000"/>
            <a:ext cx="2048331"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êu</a:t>
            </a:r>
            <a:endParaRPr lang="en-US" sz="10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67513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TotalTime>
  <Words>360</Words>
  <Application>Microsoft Office PowerPoint</Application>
  <PresentationFormat>Custom</PresentationFormat>
  <Paragraphs>145</Paragraphs>
  <Slides>42</Slides>
  <Notes>23</Notes>
  <HiddenSlides>0</HiddenSlides>
  <MMClips>4</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42</vt:i4>
      </vt:variant>
    </vt:vector>
  </HeadingPairs>
  <TitlesOfParts>
    <vt:vector size="56" baseType="lpstr">
      <vt:lpstr>.VnArial</vt:lpstr>
      <vt:lpstr>.VnCooper</vt:lpstr>
      <vt:lpstr>Arial</vt:lpstr>
      <vt:lpstr>Arial Rounded MT Bold</vt:lpstr>
      <vt:lpstr>Arial-Rounded</vt:lpstr>
      <vt:lpstr>Arrus-Black</vt:lpstr>
      <vt:lpstr>AvantGarde</vt:lpstr>
      <vt:lpstr>Calibri</vt:lpstr>
      <vt:lpstr>HP001 4 hàng</vt:lpstr>
      <vt:lpstr>HP001 4H</vt:lpstr>
      <vt:lpstr>Luckiest Guy</vt:lpstr>
      <vt:lpstr>UTM Cookies</vt:lpstr>
      <vt:lpstr>Office Theme</vt:lpstr>
      <vt:lpstr>1_Office Theme</vt:lpstr>
      <vt:lpstr>PowerPoint Presentation</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86</cp:revision>
  <dcterms:created xsi:type="dcterms:W3CDTF">2021-06-01T16:00:24Z</dcterms:created>
  <dcterms:modified xsi:type="dcterms:W3CDTF">2021-11-17T03:06:02Z</dcterms:modified>
</cp:coreProperties>
</file>