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5" r:id="rId2"/>
    <p:sldMasterId id="2147483747" r:id="rId3"/>
  </p:sldMasterIdLst>
  <p:notesMasterIdLst>
    <p:notesMasterId r:id="rId27"/>
  </p:notesMasterIdLst>
  <p:sldIdLst>
    <p:sldId id="280" r:id="rId4"/>
    <p:sldId id="269" r:id="rId5"/>
    <p:sldId id="268" r:id="rId6"/>
    <p:sldId id="270" r:id="rId7"/>
    <p:sldId id="271" r:id="rId8"/>
    <p:sldId id="272" r:id="rId9"/>
    <p:sldId id="260" r:id="rId10"/>
    <p:sldId id="282" r:id="rId11"/>
    <p:sldId id="415" r:id="rId12"/>
    <p:sldId id="289" r:id="rId13"/>
    <p:sldId id="290" r:id="rId14"/>
    <p:sldId id="416" r:id="rId15"/>
    <p:sldId id="420" r:id="rId16"/>
    <p:sldId id="423" r:id="rId17"/>
    <p:sldId id="417" r:id="rId18"/>
    <p:sldId id="414" r:id="rId19"/>
    <p:sldId id="418" r:id="rId20"/>
    <p:sldId id="421" r:id="rId21"/>
    <p:sldId id="424" r:id="rId22"/>
    <p:sldId id="419" r:id="rId23"/>
    <p:sldId id="292" r:id="rId24"/>
    <p:sldId id="413" r:id="rId25"/>
    <p:sldId id="425" r:id="rId2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9C71"/>
    <a:srgbClr val="A7ABA7"/>
    <a:srgbClr val="CED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17B67F-5B85-4C35-9397-FE63A5011761}" type="datetimeFigureOut">
              <a:rPr lang="vi-VN" smtClean="0"/>
              <a:t>12/10/2021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B3F3B-E866-4383-8FB1-872C9AF97F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8365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560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100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7042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9463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395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15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06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037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48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638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826E7-AF39-4B13-BF98-E623110D2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6211B1-A567-4E74-8756-A7AACC118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910D3-8772-416D-A29C-1B77031D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90DEE-BF93-4E2D-92C6-59878431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D32F1-2712-4E7F-88B7-EF8E4F16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7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507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6562F-4914-4AED-B32F-8ED66EF0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5F97C-C177-4DEA-A0C7-7064D0783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20EE5-9FC5-4892-BF21-E6A695F35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EB51A-3F72-419F-843A-D6C0423A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3B834-0E0F-4D05-BB5A-28E52BC3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01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1F5D-D4AA-4F73-92E6-4ABF0DC8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0014C-8345-416C-8D56-FB2B48969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FBF07-65E6-484B-BDC5-180BF9390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EFF6B-2B9B-4045-A011-E92321EFB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0A07E-868E-4F5A-AB01-59B6A2769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16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6DBDA-3812-444A-B70F-06E1D4CEC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391E7-AC72-497E-A9DD-6CA7AC8FD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CD34EF-68C8-486B-B46B-9B704A026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58A7BB-80B9-45B9-8B2A-8D5CA27CD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ECAFCC-25C7-42FC-98C2-EDC11894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B87CA6-5FC9-43FD-884D-3B9067D7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43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97258-D923-49A4-BCB8-86800A5D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3E696-8378-4449-A340-55D05CB76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1B5099-EA01-4678-BF41-CEC64A21C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E1A7B2-4F29-4F40-BD01-106A1D22B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098351-0136-4E59-A271-3F7AC30AC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4CEF2D-4BF7-4A69-AC48-A086A439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00E981-C6C7-4CA7-9727-BAC27F24E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3A639-D128-456E-AFFB-2F3F24368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37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6F2C-B158-43B5-9C21-549FA9EBD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8A75B6-1093-4B83-A120-CB5D372D0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9A1636-0E03-461C-86E1-ACA361AE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73A85B-9D18-40B4-995B-529299CF7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84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AF1590-1BE7-4EE6-8678-6DA9F09B6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1B33F8-7E37-412D-A10B-04353C81D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5CF0B-9A27-4D3F-BEF4-5B1FB1879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612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30F68-029F-4F5C-A094-F26F2311F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64BEB-AD39-4CA9-B855-F75E016C8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358554-6D02-4637-815A-8BF38C8A5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A9515-0012-4CFB-BB31-780FDAB9C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2AD2F3-474E-4878-9E95-479F51FAB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14161F-6EAC-4133-ADBC-537BBD8C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25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599EA-3BD4-4FC4-AB1D-4FB4D1646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87EB16-0937-4373-8C56-F42A8D0C0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445C1-8166-40AC-BB58-0596441F4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FDEA2E-CD2E-4232-AA35-9A259838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5C09F-536D-450C-BC71-60D4D2B8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5B9392-BB79-4283-96AE-916BB6F2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5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A4C55-D89C-4A7E-AFC2-45C3AA2B1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64C444-6F6B-45E7-AEC9-0A15B15AF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4587B-F718-4D7D-A631-F4D3FCCFD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FFC70-55A3-4C9F-A9B1-F2FE147D2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91F72-0232-4300-A40B-F9B01CB0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153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449F87-83CF-4313-8D1B-F3F59759B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617A9-7D00-4C21-BC1D-74BD907D9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5DE6C-242E-48A0-AB09-5FAD3BF4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AE92D-61B8-4CFC-B70B-C975DF272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A4797-FE24-490E-88FB-52CA385E3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5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1984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551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182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02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964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2026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2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3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258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758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44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70789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0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9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980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190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0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536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082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98CE19-4582-4410-AB6B-CEAC80AD8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C8540-BAB7-4884-8E64-26DFAC586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3674F-496D-4B49-9F02-F149AFB7B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D933F-DB83-42DE-AA03-D5EF6BC86FFB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DBF98-2AD8-476E-A013-57C706466A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E7A0C-6226-4B69-B249-2360E65B6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9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8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5" Type="http://schemas.openxmlformats.org/officeDocument/2006/relationships/image" Target="../media/image37.pn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gif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gif"/><Relationship Id="rId2" Type="http://schemas.openxmlformats.org/officeDocument/2006/relationships/audio" Target="../media/media1.mp3"/><Relationship Id="rId16" Type="http://schemas.openxmlformats.org/officeDocument/2006/relationships/image" Target="../media/image18.gif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3.gif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6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9.png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1.png"/><Relationship Id="rId18" Type="http://schemas.openxmlformats.org/officeDocument/2006/relationships/image" Target="../media/image12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25.gif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17" Type="http://schemas.openxmlformats.org/officeDocument/2006/relationships/image" Target="../media/image22.png"/><Relationship Id="rId25" Type="http://schemas.openxmlformats.org/officeDocument/2006/relationships/image" Target="../media/image29.png"/><Relationship Id="rId2" Type="http://schemas.microsoft.com/office/2007/relationships/media" Target="../media/media2.mp3"/><Relationship Id="rId16" Type="http://schemas.openxmlformats.org/officeDocument/2006/relationships/image" Target="../media/image9.png"/><Relationship Id="rId20" Type="http://schemas.openxmlformats.org/officeDocument/2006/relationships/image" Target="../media/image24.gif"/><Relationship Id="rId29" Type="http://schemas.openxmlformats.org/officeDocument/2006/relationships/image" Target="../media/image20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5.gif"/><Relationship Id="rId24" Type="http://schemas.openxmlformats.org/officeDocument/2006/relationships/image" Target="../media/image28.png"/><Relationship Id="rId5" Type="http://schemas.openxmlformats.org/officeDocument/2006/relationships/audio" Target="../media/audio2.wav"/><Relationship Id="rId15" Type="http://schemas.openxmlformats.org/officeDocument/2006/relationships/image" Target="../media/image8.png"/><Relationship Id="rId23" Type="http://schemas.openxmlformats.org/officeDocument/2006/relationships/image" Target="../media/image27.png"/><Relationship Id="rId28" Type="http://schemas.openxmlformats.org/officeDocument/2006/relationships/image" Target="../media/image31.png"/><Relationship Id="rId10" Type="http://schemas.openxmlformats.org/officeDocument/2006/relationships/image" Target="../media/image6.png"/><Relationship Id="rId19" Type="http://schemas.openxmlformats.org/officeDocument/2006/relationships/image" Target="../media/image23.gif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7.png"/><Relationship Id="rId22" Type="http://schemas.openxmlformats.org/officeDocument/2006/relationships/image" Target="../media/image26.png"/><Relationship Id="rId27" Type="http://schemas.openxmlformats.org/officeDocument/2006/relationships/image" Target="../media/image10.png"/><Relationship Id="rId30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1.png"/><Relationship Id="rId18" Type="http://schemas.openxmlformats.org/officeDocument/2006/relationships/image" Target="../media/image26.png"/><Relationship Id="rId26" Type="http://schemas.openxmlformats.org/officeDocument/2006/relationships/image" Target="../media/image33.png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29.png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17" Type="http://schemas.openxmlformats.org/officeDocument/2006/relationships/image" Target="../media/image25.gif"/><Relationship Id="rId25" Type="http://schemas.openxmlformats.org/officeDocument/2006/relationships/image" Target="../media/image8.png"/><Relationship Id="rId2" Type="http://schemas.microsoft.com/office/2007/relationships/media" Target="../media/media2.mp3"/><Relationship Id="rId16" Type="http://schemas.openxmlformats.org/officeDocument/2006/relationships/image" Target="../media/image24.gif"/><Relationship Id="rId20" Type="http://schemas.openxmlformats.org/officeDocument/2006/relationships/image" Target="../media/image28.png"/><Relationship Id="rId29" Type="http://schemas.openxmlformats.org/officeDocument/2006/relationships/image" Target="../media/image20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5.gif"/><Relationship Id="rId24" Type="http://schemas.openxmlformats.org/officeDocument/2006/relationships/image" Target="../media/image7.png"/><Relationship Id="rId5" Type="http://schemas.openxmlformats.org/officeDocument/2006/relationships/audio" Target="../media/audio2.wav"/><Relationship Id="rId15" Type="http://schemas.openxmlformats.org/officeDocument/2006/relationships/image" Target="../media/image23.gif"/><Relationship Id="rId23" Type="http://schemas.openxmlformats.org/officeDocument/2006/relationships/image" Target="../media/image32.png"/><Relationship Id="rId28" Type="http://schemas.openxmlformats.org/officeDocument/2006/relationships/image" Target="../media/image31.png"/><Relationship Id="rId10" Type="http://schemas.openxmlformats.org/officeDocument/2006/relationships/image" Target="../media/image6.png"/><Relationship Id="rId19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12.png"/><Relationship Id="rId22" Type="http://schemas.openxmlformats.org/officeDocument/2006/relationships/image" Target="../media/image30.png"/><Relationship Id="rId27" Type="http://schemas.openxmlformats.org/officeDocument/2006/relationships/image" Target="../media/image22.png"/><Relationship Id="rId30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1.png"/><Relationship Id="rId18" Type="http://schemas.openxmlformats.org/officeDocument/2006/relationships/image" Target="../media/image12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25.gif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17" Type="http://schemas.openxmlformats.org/officeDocument/2006/relationships/image" Target="../media/image22.png"/><Relationship Id="rId25" Type="http://schemas.openxmlformats.org/officeDocument/2006/relationships/image" Target="../media/image29.png"/><Relationship Id="rId2" Type="http://schemas.microsoft.com/office/2007/relationships/media" Target="../media/media2.mp3"/><Relationship Id="rId16" Type="http://schemas.openxmlformats.org/officeDocument/2006/relationships/image" Target="../media/image9.png"/><Relationship Id="rId20" Type="http://schemas.openxmlformats.org/officeDocument/2006/relationships/image" Target="../media/image24.gif"/><Relationship Id="rId29" Type="http://schemas.openxmlformats.org/officeDocument/2006/relationships/image" Target="../media/image20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5.gif"/><Relationship Id="rId24" Type="http://schemas.openxmlformats.org/officeDocument/2006/relationships/image" Target="../media/image28.pn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23" Type="http://schemas.openxmlformats.org/officeDocument/2006/relationships/image" Target="../media/image27.png"/><Relationship Id="rId28" Type="http://schemas.openxmlformats.org/officeDocument/2006/relationships/image" Target="../media/image31.png"/><Relationship Id="rId10" Type="http://schemas.openxmlformats.org/officeDocument/2006/relationships/image" Target="../media/image6.png"/><Relationship Id="rId19" Type="http://schemas.openxmlformats.org/officeDocument/2006/relationships/image" Target="../media/image23.gif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7.png"/><Relationship Id="rId22" Type="http://schemas.openxmlformats.org/officeDocument/2006/relationships/image" Target="../media/image26.png"/><Relationship Id="rId27" Type="http://schemas.openxmlformats.org/officeDocument/2006/relationships/image" Target="../media/image34.png"/><Relationship Id="rId30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1.png"/><Relationship Id="rId18" Type="http://schemas.openxmlformats.org/officeDocument/2006/relationships/image" Target="../media/image12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25.gif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17" Type="http://schemas.openxmlformats.org/officeDocument/2006/relationships/image" Target="../media/image22.png"/><Relationship Id="rId25" Type="http://schemas.openxmlformats.org/officeDocument/2006/relationships/image" Target="../media/image29.png"/><Relationship Id="rId2" Type="http://schemas.microsoft.com/office/2007/relationships/media" Target="../media/media2.mp3"/><Relationship Id="rId16" Type="http://schemas.openxmlformats.org/officeDocument/2006/relationships/image" Target="../media/image9.png"/><Relationship Id="rId20" Type="http://schemas.openxmlformats.org/officeDocument/2006/relationships/image" Target="../media/image24.gif"/><Relationship Id="rId29" Type="http://schemas.openxmlformats.org/officeDocument/2006/relationships/image" Target="../media/image20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5.gif"/><Relationship Id="rId24" Type="http://schemas.openxmlformats.org/officeDocument/2006/relationships/image" Target="../media/image28.pn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23" Type="http://schemas.openxmlformats.org/officeDocument/2006/relationships/image" Target="../media/image27.png"/><Relationship Id="rId28" Type="http://schemas.openxmlformats.org/officeDocument/2006/relationships/image" Target="../media/image31.png"/><Relationship Id="rId10" Type="http://schemas.openxmlformats.org/officeDocument/2006/relationships/image" Target="../media/image6.png"/><Relationship Id="rId19" Type="http://schemas.openxmlformats.org/officeDocument/2006/relationships/image" Target="../media/image23.gif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34.png"/><Relationship Id="rId22" Type="http://schemas.openxmlformats.org/officeDocument/2006/relationships/image" Target="../media/image26.png"/><Relationship Id="rId27" Type="http://schemas.openxmlformats.org/officeDocument/2006/relationships/image" Target="../media/image35.png"/><Relationship Id="rId30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2476706" y="1424425"/>
            <a:ext cx="751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95ED2F7-EE07-49EA-9C89-7B93D4CAC976}"/>
              </a:ext>
            </a:extLst>
          </p:cNvPr>
          <p:cNvSpPr/>
          <p:nvPr/>
        </p:nvSpPr>
        <p:spPr>
          <a:xfrm>
            <a:off x="1904798" y="136287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E66776A-3B27-479A-A4C3-6379D3B1B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115784"/>
              </p:ext>
            </p:extLst>
          </p:nvPr>
        </p:nvGraphicFramePr>
        <p:xfrm>
          <a:off x="1391061" y="2191596"/>
          <a:ext cx="9081653" cy="1703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673">
                  <a:extLst>
                    <a:ext uri="{9D8B030D-6E8A-4147-A177-3AD203B41FA5}">
                      <a16:colId xmlns:a16="http://schemas.microsoft.com/office/drawing/2014/main" val="1092565331"/>
                    </a:ext>
                  </a:extLst>
                </a:gridCol>
                <a:gridCol w="1291935">
                  <a:extLst>
                    <a:ext uri="{9D8B030D-6E8A-4147-A177-3AD203B41FA5}">
                      <a16:colId xmlns:a16="http://schemas.microsoft.com/office/drawing/2014/main" val="168751211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115789471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304400552"/>
                    </a:ext>
                  </a:extLst>
                </a:gridCol>
                <a:gridCol w="1224973">
                  <a:extLst>
                    <a:ext uri="{9D8B030D-6E8A-4147-A177-3AD203B41FA5}">
                      <a16:colId xmlns:a16="http://schemas.microsoft.com/office/drawing/2014/main" val="4068530104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1116599920"/>
                    </a:ext>
                  </a:extLst>
                </a:gridCol>
                <a:gridCol w="1191490">
                  <a:extLst>
                    <a:ext uri="{9D8B030D-6E8A-4147-A177-3AD203B41FA5}">
                      <a16:colId xmlns:a16="http://schemas.microsoft.com/office/drawing/2014/main" val="1936170889"/>
                    </a:ext>
                  </a:extLst>
                </a:gridCol>
              </a:tblGrid>
              <a:tr h="562490">
                <a:tc rowSpan="2"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95153"/>
                  </a:ext>
                </a:extLst>
              </a:tr>
              <a:tr h="579957"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55841"/>
                  </a:ext>
                </a:extLst>
              </a:tr>
              <a:tr h="560682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306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6C9A460-36AB-4649-8795-6DCC9EEAEBEB}"/>
              </a:ext>
            </a:extLst>
          </p:cNvPr>
          <p:cNvSpPr txBox="1"/>
          <p:nvPr/>
        </p:nvSpPr>
        <p:spPr>
          <a:xfrm>
            <a:off x="4806206" y="3354827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92551-D922-42F8-876B-AE45269D85BD}"/>
              </a:ext>
            </a:extLst>
          </p:cNvPr>
          <p:cNvSpPr txBox="1"/>
          <p:nvPr/>
        </p:nvSpPr>
        <p:spPr>
          <a:xfrm>
            <a:off x="6019287" y="3354827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B39769-4B59-4C1B-AAB5-BCE0D4EAFC7A}"/>
              </a:ext>
            </a:extLst>
          </p:cNvPr>
          <p:cNvSpPr txBox="1"/>
          <p:nvPr/>
        </p:nvSpPr>
        <p:spPr>
          <a:xfrm>
            <a:off x="7232368" y="3354826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B0468-D076-43CD-AA6A-303E80E1CBFB}"/>
              </a:ext>
            </a:extLst>
          </p:cNvPr>
          <p:cNvSpPr txBox="1"/>
          <p:nvPr/>
        </p:nvSpPr>
        <p:spPr>
          <a:xfrm>
            <a:off x="8445449" y="3371290"/>
            <a:ext cx="50488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6881D1-FE66-42C3-9D41-79729C311C81}"/>
              </a:ext>
            </a:extLst>
          </p:cNvPr>
          <p:cNvSpPr txBox="1"/>
          <p:nvPr/>
        </p:nvSpPr>
        <p:spPr>
          <a:xfrm>
            <a:off x="9588507" y="3354826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33EA4C-65B8-4CF0-ACF6-29D8BD4BCD01}"/>
              </a:ext>
            </a:extLst>
          </p:cNvPr>
          <p:cNvGrpSpPr/>
          <p:nvPr/>
        </p:nvGrpSpPr>
        <p:grpSpPr>
          <a:xfrm flipH="1">
            <a:off x="5121788" y="4180956"/>
            <a:ext cx="2110580" cy="2150948"/>
            <a:chOff x="604444" y="3268487"/>
            <a:chExt cx="1826440" cy="182644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775D2E6-09EC-477E-B207-E1DE96BB865C}"/>
                </a:ext>
              </a:extLst>
            </p:cNvPr>
            <p:cNvSpPr/>
            <p:nvPr/>
          </p:nvSpPr>
          <p:spPr>
            <a:xfrm>
              <a:off x="1271239" y="4025590"/>
              <a:ext cx="156117" cy="1561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CFDA961-214C-45CF-8672-24D2CA464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4444" y="3268487"/>
              <a:ext cx="1826440" cy="182644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2188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DA9FE3-B63B-4117-B4F7-01937A1021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69"/>
          <a:stretch/>
        </p:blipFill>
        <p:spPr>
          <a:xfrm>
            <a:off x="2331811" y="1518671"/>
            <a:ext cx="7102475" cy="24083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1596340" y="437940"/>
            <a:ext cx="9582002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bóng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thêm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chạy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bóng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5298AB-AEBA-4C88-BF44-C2CBA69EFA23}"/>
              </a:ext>
            </a:extLst>
          </p:cNvPr>
          <p:cNvSpPr/>
          <p:nvPr/>
        </p:nvSpPr>
        <p:spPr>
          <a:xfrm>
            <a:off x="1013658" y="59648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8FACCF0-116B-4530-8C61-AF46D5DC7C05}"/>
              </a:ext>
            </a:extLst>
          </p:cNvPr>
          <p:cNvCxnSpPr>
            <a:cxnSpLocks/>
          </p:cNvCxnSpPr>
          <p:nvPr/>
        </p:nvCxnSpPr>
        <p:spPr>
          <a:xfrm>
            <a:off x="1713420" y="952829"/>
            <a:ext cx="12153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175EB0-6E70-4137-A267-BE69E4D7EEF0}"/>
              </a:ext>
            </a:extLst>
          </p:cNvPr>
          <p:cNvCxnSpPr>
            <a:cxnSpLocks/>
          </p:cNvCxnSpPr>
          <p:nvPr/>
        </p:nvCxnSpPr>
        <p:spPr>
          <a:xfrm flipV="1">
            <a:off x="1713420" y="1499838"/>
            <a:ext cx="6379996" cy="1883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AADCE0-344B-4230-8C3F-2EC9A892E481}"/>
              </a:ext>
            </a:extLst>
          </p:cNvPr>
          <p:cNvCxnSpPr>
            <a:cxnSpLocks/>
          </p:cNvCxnSpPr>
          <p:nvPr/>
        </p:nvCxnSpPr>
        <p:spPr>
          <a:xfrm>
            <a:off x="6641020" y="952829"/>
            <a:ext cx="15305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50978DD-4064-4B5E-A7C0-EB61DAF9E490}"/>
              </a:ext>
            </a:extLst>
          </p:cNvPr>
          <p:cNvSpPr txBox="1"/>
          <p:nvPr/>
        </p:nvSpPr>
        <p:spPr>
          <a:xfrm>
            <a:off x="1505879" y="3824561"/>
            <a:ext cx="1630392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BCF55F-E551-4F30-9D02-90FB9DE4BC8F}"/>
              </a:ext>
            </a:extLst>
          </p:cNvPr>
          <p:cNvSpPr txBox="1"/>
          <p:nvPr/>
        </p:nvSpPr>
        <p:spPr>
          <a:xfrm>
            <a:off x="5756636" y="4113486"/>
            <a:ext cx="5304237" cy="223984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42D2B6-AD4C-43BE-A79A-1D19A714976C}"/>
              </a:ext>
            </a:extLst>
          </p:cNvPr>
          <p:cNvSpPr/>
          <p:nvPr/>
        </p:nvSpPr>
        <p:spPr>
          <a:xfrm>
            <a:off x="5709353" y="1031099"/>
            <a:ext cx="615617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CA976B-C278-41B2-B431-0F1441DB51DD}"/>
              </a:ext>
            </a:extLst>
          </p:cNvPr>
          <p:cNvSpPr txBox="1"/>
          <p:nvPr/>
        </p:nvSpPr>
        <p:spPr>
          <a:xfrm>
            <a:off x="1283654" y="4441827"/>
            <a:ext cx="2599024" cy="11318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: 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Thêm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:  3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42E8E50-83E4-4E45-A21A-9BBEC4870EE0}"/>
              </a:ext>
            </a:extLst>
          </p:cNvPr>
          <p:cNvSpPr/>
          <p:nvPr/>
        </p:nvSpPr>
        <p:spPr>
          <a:xfrm>
            <a:off x="3467371" y="1035527"/>
            <a:ext cx="898186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8615322-A282-4355-9B44-393AC2CED940}"/>
              </a:ext>
            </a:extLst>
          </p:cNvPr>
          <p:cNvCxnSpPr>
            <a:cxnSpLocks/>
          </p:cNvCxnSpPr>
          <p:nvPr/>
        </p:nvCxnSpPr>
        <p:spPr>
          <a:xfrm>
            <a:off x="4319560" y="1512033"/>
            <a:ext cx="1437076" cy="36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0005BF9-1440-4B1D-AD92-9B65A209E7A5}"/>
              </a:ext>
            </a:extLst>
          </p:cNvPr>
          <p:cNvSpPr txBox="1"/>
          <p:nvPr/>
        </p:nvSpPr>
        <p:spPr>
          <a:xfrm>
            <a:off x="4642264" y="1467202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4C12CC-FDAF-4F80-BB80-4EDCA388D11F}"/>
              </a:ext>
            </a:extLst>
          </p:cNvPr>
          <p:cNvSpPr txBox="1"/>
          <p:nvPr/>
        </p:nvSpPr>
        <p:spPr>
          <a:xfrm>
            <a:off x="7973019" y="1475339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C4DD367-E4C6-4D91-B8F1-F11524D17578}"/>
              </a:ext>
            </a:extLst>
          </p:cNvPr>
          <p:cNvCxnSpPr>
            <a:cxnSpLocks/>
          </p:cNvCxnSpPr>
          <p:nvPr/>
        </p:nvCxnSpPr>
        <p:spPr>
          <a:xfrm>
            <a:off x="8093416" y="1480924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41A9E8B-0E55-524F-AB64-1213DF877F9B}"/>
              </a:ext>
            </a:extLst>
          </p:cNvPr>
          <p:cNvSpPr txBox="1"/>
          <p:nvPr/>
        </p:nvSpPr>
        <p:spPr>
          <a:xfrm>
            <a:off x="1292294" y="5571126"/>
            <a:ext cx="3028890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52DD959-5CCF-1048-8360-2301FA237BF9}"/>
              </a:ext>
            </a:extLst>
          </p:cNvPr>
          <p:cNvCxnSpPr>
            <a:cxnSpLocks/>
          </p:cNvCxnSpPr>
          <p:nvPr/>
        </p:nvCxnSpPr>
        <p:spPr>
          <a:xfrm>
            <a:off x="1694694" y="1537482"/>
            <a:ext cx="4600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81F59DF-A780-5A45-A6D3-9B933A8A26AB}"/>
              </a:ext>
            </a:extLst>
          </p:cNvPr>
          <p:cNvSpPr txBox="1"/>
          <p:nvPr/>
        </p:nvSpPr>
        <p:spPr>
          <a:xfrm>
            <a:off x="6308421" y="4655558"/>
            <a:ext cx="4006318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D38C47-D1AF-4963-B0E7-C13CECE64588}"/>
              </a:ext>
            </a:extLst>
          </p:cNvPr>
          <p:cNvSpPr txBox="1"/>
          <p:nvPr/>
        </p:nvSpPr>
        <p:spPr>
          <a:xfrm>
            <a:off x="6057378" y="4639448"/>
            <a:ext cx="659926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EAE0A1-2EE1-0745-B787-8733C267C7FE}"/>
              </a:ext>
            </a:extLst>
          </p:cNvPr>
          <p:cNvSpPr txBox="1"/>
          <p:nvPr/>
        </p:nvSpPr>
        <p:spPr>
          <a:xfrm>
            <a:off x="6680880" y="4655558"/>
            <a:ext cx="842522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1C65074-3C82-4E40-8DE1-97F6A6278B13}"/>
              </a:ext>
            </a:extLst>
          </p:cNvPr>
          <p:cNvSpPr txBox="1"/>
          <p:nvPr/>
        </p:nvSpPr>
        <p:spPr>
          <a:xfrm>
            <a:off x="7406281" y="4644658"/>
            <a:ext cx="2811367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ACD8E25-809E-8F4C-A6B8-C125DBB60B50}"/>
              </a:ext>
            </a:extLst>
          </p:cNvPr>
          <p:cNvSpPr txBox="1"/>
          <p:nvPr/>
        </p:nvSpPr>
        <p:spPr>
          <a:xfrm>
            <a:off x="6860490" y="5223497"/>
            <a:ext cx="3282453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……………………….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7D2BF9-434E-B74F-9E6A-EDCDAFFE2FA9}"/>
              </a:ext>
            </a:extLst>
          </p:cNvPr>
          <p:cNvSpPr txBox="1"/>
          <p:nvPr/>
        </p:nvSpPr>
        <p:spPr>
          <a:xfrm>
            <a:off x="6952642" y="5819224"/>
            <a:ext cx="3282453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………………………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7E9B59-DCA5-B348-A6EA-D7F26B5D956D}"/>
              </a:ext>
            </a:extLst>
          </p:cNvPr>
          <p:cNvSpPr txBox="1"/>
          <p:nvPr/>
        </p:nvSpPr>
        <p:spPr>
          <a:xfrm>
            <a:off x="5756636" y="4694244"/>
            <a:ext cx="5304237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bóng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762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4" grpId="0" animBg="1"/>
      <p:bldP spid="14" grpId="1" animBg="1"/>
      <p:bldP spid="18" grpId="0" animBg="1"/>
      <p:bldP spid="22" grpId="0" animBg="1"/>
      <p:bldP spid="22" grpId="1" animBg="1"/>
      <p:bldP spid="26" grpId="0"/>
      <p:bldP spid="26" grpId="1"/>
      <p:bldP spid="27" grpId="0"/>
      <p:bldP spid="27" grpId="1"/>
      <p:bldP spid="20" grpId="0" animBg="1"/>
      <p:bldP spid="31" grpId="0" animBg="1"/>
      <p:bldP spid="31" grpId="1" animBg="1"/>
      <p:bldP spid="21" grpId="0" animBg="1"/>
      <p:bldP spid="2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5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6649AB-16BB-2C45-8A90-FD2D8B21A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828D260-9BC7-E34E-8847-D933C53C006C}"/>
              </a:ext>
            </a:extLst>
          </p:cNvPr>
          <p:cNvSpPr/>
          <p:nvPr/>
        </p:nvSpPr>
        <p:spPr>
          <a:xfrm>
            <a:off x="3488788" y="3967090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4485B44-A286-E143-92A5-3215A25080EF}"/>
              </a:ext>
            </a:extLst>
          </p:cNvPr>
          <p:cNvSpPr/>
          <p:nvPr/>
        </p:nvSpPr>
        <p:spPr>
          <a:xfrm>
            <a:off x="2232074" y="5230837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D3A03D0-4473-D24A-ABAB-EE34F09C5131}"/>
              </a:ext>
            </a:extLst>
          </p:cNvPr>
          <p:cNvSpPr/>
          <p:nvPr/>
        </p:nvSpPr>
        <p:spPr>
          <a:xfrm>
            <a:off x="839372" y="4609515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4E32511-AB1F-3040-AF21-8CC3B1559486}"/>
              </a:ext>
            </a:extLst>
          </p:cNvPr>
          <p:cNvSpPr/>
          <p:nvPr/>
        </p:nvSpPr>
        <p:spPr>
          <a:xfrm>
            <a:off x="3498166" y="5908432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139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AC7EDD-02DF-724E-8BA3-E213CE643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90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BE370-35FB-7E4D-879A-890F32A95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28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CFA910-59C7-0E47-A77E-E42DD1FF4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473"/>
            <a:ext cx="12192000" cy="685465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7B58F09-8D77-644A-AE4B-5D8C3A88057B}"/>
              </a:ext>
            </a:extLst>
          </p:cNvPr>
          <p:cNvSpPr/>
          <p:nvPr/>
        </p:nvSpPr>
        <p:spPr>
          <a:xfrm>
            <a:off x="3371557" y="4023361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4A070DD-E728-2942-8483-1A695E3617B1}"/>
              </a:ext>
            </a:extLst>
          </p:cNvPr>
          <p:cNvSpPr/>
          <p:nvPr/>
        </p:nvSpPr>
        <p:spPr>
          <a:xfrm>
            <a:off x="797169" y="4684543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98F4B3-A4F1-BB4C-9AC3-33B42F145D54}"/>
              </a:ext>
            </a:extLst>
          </p:cNvPr>
          <p:cNvSpPr/>
          <p:nvPr/>
        </p:nvSpPr>
        <p:spPr>
          <a:xfrm>
            <a:off x="2133600" y="5317589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3344783-FBA3-D545-BB20-19F9A8A8FD5D}"/>
              </a:ext>
            </a:extLst>
          </p:cNvPr>
          <p:cNvSpPr/>
          <p:nvPr/>
        </p:nvSpPr>
        <p:spPr>
          <a:xfrm>
            <a:off x="3343418" y="5978772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1640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1596340" y="437940"/>
            <a:ext cx="9582002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400" dirty="0" err="1">
                <a:solidFill>
                  <a:prstClr val="black"/>
                </a:solidFill>
              </a:rPr>
              <a:t>Dưới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hồ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nước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có</a:t>
            </a:r>
            <a:r>
              <a:rPr lang="en-US" sz="2400" dirty="0">
                <a:solidFill>
                  <a:prstClr val="black"/>
                </a:solidFill>
              </a:rPr>
              <a:t> 15 con </a:t>
            </a:r>
            <a:r>
              <a:rPr lang="en-US" sz="2400" dirty="0" err="1">
                <a:solidFill>
                  <a:prstClr val="black"/>
                </a:solidFill>
              </a:rPr>
              <a:t>cá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sấu</a:t>
            </a:r>
            <a:r>
              <a:rPr lang="en-US" sz="2400" dirty="0">
                <a:solidFill>
                  <a:prstClr val="black"/>
                </a:solidFill>
              </a:rPr>
              <a:t>, </a:t>
            </a:r>
            <a:r>
              <a:rPr lang="en-US" sz="2400" dirty="0" err="1">
                <a:solidFill>
                  <a:prstClr val="black"/>
                </a:solidFill>
              </a:rPr>
              <a:t>sau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đó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có</a:t>
            </a:r>
            <a:r>
              <a:rPr lang="en-US" sz="2400" dirty="0">
                <a:solidFill>
                  <a:prstClr val="black"/>
                </a:solidFill>
              </a:rPr>
              <a:t> 3 con </a:t>
            </a:r>
            <a:r>
              <a:rPr lang="en-US" sz="2400" dirty="0" err="1">
                <a:solidFill>
                  <a:prstClr val="black"/>
                </a:solidFill>
              </a:rPr>
              <a:t>lên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bờ</a:t>
            </a:r>
            <a:r>
              <a:rPr lang="en-US" sz="2400" dirty="0">
                <a:solidFill>
                  <a:prstClr val="black"/>
                </a:solidFill>
              </a:rPr>
              <a:t>.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400" dirty="0" err="1">
                <a:solidFill>
                  <a:prstClr val="black"/>
                </a:solidFill>
              </a:rPr>
              <a:t>Hỏi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còn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lại</a:t>
            </a:r>
            <a:r>
              <a:rPr lang="en-US" sz="2400" dirty="0">
                <a:solidFill>
                  <a:prstClr val="black"/>
                </a:solidFill>
              </a:rPr>
              <a:t> bao </a:t>
            </a:r>
            <a:r>
              <a:rPr lang="en-US" sz="2400" dirty="0" err="1">
                <a:solidFill>
                  <a:prstClr val="black"/>
                </a:solidFill>
              </a:rPr>
              <a:t>nhiêu</a:t>
            </a:r>
            <a:r>
              <a:rPr lang="en-US" sz="2400" dirty="0">
                <a:solidFill>
                  <a:prstClr val="black"/>
                </a:solidFill>
              </a:rPr>
              <a:t> con </a:t>
            </a:r>
            <a:r>
              <a:rPr lang="en-US" sz="2400" dirty="0" err="1">
                <a:solidFill>
                  <a:prstClr val="black"/>
                </a:solidFill>
              </a:rPr>
              <a:t>cá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sấu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ở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dưới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hồ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nước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5298AB-AEBA-4C88-BF44-C2CBA69EFA23}"/>
              </a:ext>
            </a:extLst>
          </p:cNvPr>
          <p:cNvSpPr/>
          <p:nvPr/>
        </p:nvSpPr>
        <p:spPr>
          <a:xfrm>
            <a:off x="1013658" y="59648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8FACCF0-116B-4530-8C61-AF46D5DC7C05}"/>
              </a:ext>
            </a:extLst>
          </p:cNvPr>
          <p:cNvCxnSpPr>
            <a:cxnSpLocks/>
          </p:cNvCxnSpPr>
          <p:nvPr/>
        </p:nvCxnSpPr>
        <p:spPr>
          <a:xfrm>
            <a:off x="3711905" y="955148"/>
            <a:ext cx="2238952" cy="37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175EB0-6E70-4137-A267-BE69E4D7EEF0}"/>
              </a:ext>
            </a:extLst>
          </p:cNvPr>
          <p:cNvCxnSpPr>
            <a:cxnSpLocks/>
          </p:cNvCxnSpPr>
          <p:nvPr/>
        </p:nvCxnSpPr>
        <p:spPr>
          <a:xfrm>
            <a:off x="1682754" y="1504007"/>
            <a:ext cx="674761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AADCE0-344B-4230-8C3F-2EC9A892E481}"/>
              </a:ext>
            </a:extLst>
          </p:cNvPr>
          <p:cNvCxnSpPr>
            <a:cxnSpLocks/>
          </p:cNvCxnSpPr>
          <p:nvPr/>
        </p:nvCxnSpPr>
        <p:spPr>
          <a:xfrm>
            <a:off x="7207757" y="943818"/>
            <a:ext cx="2008767" cy="113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50978DD-4064-4B5E-A7C0-EB61DAF9E490}"/>
              </a:ext>
            </a:extLst>
          </p:cNvPr>
          <p:cNvSpPr txBox="1"/>
          <p:nvPr/>
        </p:nvSpPr>
        <p:spPr>
          <a:xfrm>
            <a:off x="1505879" y="3824561"/>
            <a:ext cx="1630392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BCF55F-E551-4F30-9D02-90FB9DE4BC8F}"/>
              </a:ext>
            </a:extLst>
          </p:cNvPr>
          <p:cNvSpPr txBox="1"/>
          <p:nvPr/>
        </p:nvSpPr>
        <p:spPr>
          <a:xfrm>
            <a:off x="5076299" y="4113486"/>
            <a:ext cx="6102042" cy="22398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42D2B6-AD4C-43BE-A79A-1D19A714976C}"/>
              </a:ext>
            </a:extLst>
          </p:cNvPr>
          <p:cNvSpPr/>
          <p:nvPr/>
        </p:nvSpPr>
        <p:spPr>
          <a:xfrm>
            <a:off x="4567341" y="1071067"/>
            <a:ext cx="1576764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CA976B-C278-41B2-B431-0F1441DB51DD}"/>
              </a:ext>
            </a:extLst>
          </p:cNvPr>
          <p:cNvSpPr txBox="1"/>
          <p:nvPr/>
        </p:nvSpPr>
        <p:spPr>
          <a:xfrm>
            <a:off x="1283653" y="4441827"/>
            <a:ext cx="3784005" cy="11318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400" dirty="0" err="1">
                <a:solidFill>
                  <a:prstClr val="black"/>
                </a:solidFill>
              </a:rPr>
              <a:t>Có</a:t>
            </a:r>
            <a:r>
              <a:rPr lang="en-US" sz="2400" dirty="0">
                <a:solidFill>
                  <a:prstClr val="black"/>
                </a:solidFill>
              </a:rPr>
              <a:t>      : 15 con </a:t>
            </a:r>
            <a:r>
              <a:rPr lang="en-US" sz="2400" dirty="0" err="1">
                <a:solidFill>
                  <a:prstClr val="black"/>
                </a:solidFill>
              </a:rPr>
              <a:t>cá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sấu</a:t>
            </a:r>
            <a:endParaRPr lang="en-US" sz="2400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sz="2400" dirty="0" err="1">
                <a:solidFill>
                  <a:prstClr val="black"/>
                </a:solidFill>
              </a:rPr>
              <a:t>Bớt</a:t>
            </a:r>
            <a:r>
              <a:rPr lang="en-US" sz="2400" dirty="0">
                <a:solidFill>
                  <a:prstClr val="black"/>
                </a:solidFill>
              </a:rPr>
              <a:t>     : 3 con </a:t>
            </a:r>
            <a:r>
              <a:rPr lang="en-US" sz="2400" dirty="0" err="1">
                <a:solidFill>
                  <a:prstClr val="black"/>
                </a:solidFill>
              </a:rPr>
              <a:t>cá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sấu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42E8E50-83E4-4E45-A21A-9BBEC4870EE0}"/>
              </a:ext>
            </a:extLst>
          </p:cNvPr>
          <p:cNvSpPr/>
          <p:nvPr/>
        </p:nvSpPr>
        <p:spPr>
          <a:xfrm>
            <a:off x="2174148" y="1071067"/>
            <a:ext cx="962124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8615322-A282-4355-9B44-393AC2CED940}"/>
              </a:ext>
            </a:extLst>
          </p:cNvPr>
          <p:cNvCxnSpPr>
            <a:cxnSpLocks/>
          </p:cNvCxnSpPr>
          <p:nvPr/>
        </p:nvCxnSpPr>
        <p:spPr>
          <a:xfrm>
            <a:off x="3263705" y="1518673"/>
            <a:ext cx="12372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0005BF9-1440-4B1D-AD92-9B65A209E7A5}"/>
              </a:ext>
            </a:extLst>
          </p:cNvPr>
          <p:cNvSpPr txBox="1"/>
          <p:nvPr/>
        </p:nvSpPr>
        <p:spPr>
          <a:xfrm>
            <a:off x="3538517" y="1507048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4C12CC-FDAF-4F80-BB80-4EDCA388D11F}"/>
              </a:ext>
            </a:extLst>
          </p:cNvPr>
          <p:cNvSpPr txBox="1"/>
          <p:nvPr/>
        </p:nvSpPr>
        <p:spPr>
          <a:xfrm>
            <a:off x="8254373" y="1475339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C4DD367-E4C6-4D91-B8F1-F11524D17578}"/>
              </a:ext>
            </a:extLst>
          </p:cNvPr>
          <p:cNvCxnSpPr>
            <a:cxnSpLocks/>
          </p:cNvCxnSpPr>
          <p:nvPr/>
        </p:nvCxnSpPr>
        <p:spPr>
          <a:xfrm>
            <a:off x="8318498" y="1480924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41A9E8B-0E55-524F-AB64-1213DF877F9B}"/>
              </a:ext>
            </a:extLst>
          </p:cNvPr>
          <p:cNvSpPr txBox="1"/>
          <p:nvPr/>
        </p:nvSpPr>
        <p:spPr>
          <a:xfrm>
            <a:off x="1292294" y="5571126"/>
            <a:ext cx="3546412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400" dirty="0" err="1">
                <a:solidFill>
                  <a:prstClr val="black"/>
                </a:solidFill>
              </a:rPr>
              <a:t>Còn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lại</a:t>
            </a:r>
            <a:r>
              <a:rPr lang="en-US" sz="2400" dirty="0">
                <a:solidFill>
                  <a:prstClr val="black"/>
                </a:solidFill>
              </a:rPr>
              <a:t>: … con </a:t>
            </a:r>
            <a:r>
              <a:rPr lang="en-US" sz="2400" dirty="0" err="1">
                <a:solidFill>
                  <a:prstClr val="black"/>
                </a:solidFill>
              </a:rPr>
              <a:t>cá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sấu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52DD959-5CCF-1048-8360-2301FA237BF9}"/>
              </a:ext>
            </a:extLst>
          </p:cNvPr>
          <p:cNvCxnSpPr>
            <a:cxnSpLocks/>
          </p:cNvCxnSpPr>
          <p:nvPr/>
        </p:nvCxnSpPr>
        <p:spPr>
          <a:xfrm>
            <a:off x="1694694" y="1537482"/>
            <a:ext cx="4600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81F59DF-A780-5A45-A6D3-9B933A8A26AB}"/>
              </a:ext>
            </a:extLst>
          </p:cNvPr>
          <p:cNvSpPr txBox="1"/>
          <p:nvPr/>
        </p:nvSpPr>
        <p:spPr>
          <a:xfrm>
            <a:off x="5331511" y="4655558"/>
            <a:ext cx="5777728" cy="57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sấu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ở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dưới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hồ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là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D38C47-D1AF-4963-B0E7-C13CECE64588}"/>
              </a:ext>
            </a:extLst>
          </p:cNvPr>
          <p:cNvSpPr txBox="1"/>
          <p:nvPr/>
        </p:nvSpPr>
        <p:spPr>
          <a:xfrm>
            <a:off x="5159005" y="4594306"/>
            <a:ext cx="659926" cy="57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EAE0A1-2EE1-0745-B787-8733C267C7FE}"/>
              </a:ext>
            </a:extLst>
          </p:cNvPr>
          <p:cNvSpPr txBox="1"/>
          <p:nvPr/>
        </p:nvSpPr>
        <p:spPr>
          <a:xfrm>
            <a:off x="5648463" y="4598801"/>
            <a:ext cx="1699448" cy="57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sấu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1C65074-3C82-4E40-8DE1-97F6A6278B13}"/>
              </a:ext>
            </a:extLst>
          </p:cNvPr>
          <p:cNvSpPr txBox="1"/>
          <p:nvPr/>
        </p:nvSpPr>
        <p:spPr>
          <a:xfrm>
            <a:off x="7324522" y="4591778"/>
            <a:ext cx="3784005" cy="57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ở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dưới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hồ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ACD8E25-809E-8F4C-A6B8-C125DBB60B50}"/>
              </a:ext>
            </a:extLst>
          </p:cNvPr>
          <p:cNvSpPr txBox="1"/>
          <p:nvPr/>
        </p:nvSpPr>
        <p:spPr>
          <a:xfrm>
            <a:off x="6860490" y="5223497"/>
            <a:ext cx="3282453" cy="57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…………………(con)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7D2BF9-434E-B74F-9E6A-EDCDAFFE2FA9}"/>
              </a:ext>
            </a:extLst>
          </p:cNvPr>
          <p:cNvSpPr txBox="1"/>
          <p:nvPr/>
        </p:nvSpPr>
        <p:spPr>
          <a:xfrm>
            <a:off x="6895435" y="5743679"/>
            <a:ext cx="4106923" cy="57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………………con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sấu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7E9B59-DCA5-B348-A6EA-D7F26B5D956D}"/>
              </a:ext>
            </a:extLst>
          </p:cNvPr>
          <p:cNvSpPr txBox="1"/>
          <p:nvPr/>
        </p:nvSpPr>
        <p:spPr>
          <a:xfrm>
            <a:off x="5158293" y="4578845"/>
            <a:ext cx="5844065" cy="577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2400" noProof="0" dirty="0" err="1">
                <a:solidFill>
                  <a:prstClr val="black"/>
                </a:solidFill>
                <a:latin typeface="Arial"/>
              </a:rPr>
              <a:t>ở</a:t>
            </a:r>
            <a:r>
              <a:rPr lang="en-US" sz="2400" noProof="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noProof="0" dirty="0" err="1">
                <a:solidFill>
                  <a:prstClr val="black"/>
                </a:solidFill>
                <a:latin typeface="Arial"/>
              </a:rPr>
              <a:t>dưới</a:t>
            </a:r>
            <a:r>
              <a:rPr lang="en-US" sz="2400" noProof="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noProof="0" dirty="0" err="1">
                <a:solidFill>
                  <a:prstClr val="black"/>
                </a:solidFill>
                <a:latin typeface="Arial"/>
              </a:rPr>
              <a:t>hồ</a:t>
            </a:r>
            <a:r>
              <a:rPr lang="en-US" sz="2400" noProof="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còn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lại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7D98EFB-DE89-3F4A-9E99-27E4F3F2D6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5998" y="2061335"/>
            <a:ext cx="6269718" cy="18688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059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4" grpId="0" animBg="1"/>
      <p:bldP spid="14" grpId="1" animBg="1"/>
      <p:bldP spid="18" grpId="0" animBg="1"/>
      <p:bldP spid="22" grpId="0" animBg="1"/>
      <p:bldP spid="22" grpId="1" animBg="1"/>
      <p:bldP spid="26" grpId="0"/>
      <p:bldP spid="26" grpId="1"/>
      <p:bldP spid="27" grpId="0"/>
      <p:bldP spid="27" grpId="1"/>
      <p:bldP spid="20" grpId="0" animBg="1"/>
      <p:bldP spid="31" grpId="0" animBg="1"/>
      <p:bldP spid="31" grpId="1" animBg="1"/>
      <p:bldP spid="21" grpId="0" animBg="1"/>
      <p:bldP spid="2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5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F486A3-488E-5643-813D-F011F1EA9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D9E685D-5E96-644D-84F2-96A5E373B9BC}"/>
              </a:ext>
            </a:extLst>
          </p:cNvPr>
          <p:cNvSpPr/>
          <p:nvPr/>
        </p:nvSpPr>
        <p:spPr>
          <a:xfrm>
            <a:off x="3484094" y="2011684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EB4C28-B68F-2740-A30A-A72B0AAC85CE}"/>
              </a:ext>
            </a:extLst>
          </p:cNvPr>
          <p:cNvSpPr/>
          <p:nvPr/>
        </p:nvSpPr>
        <p:spPr>
          <a:xfrm>
            <a:off x="853437" y="2658796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BC6E26C-9CC9-684F-A9BE-7182FC15038B}"/>
              </a:ext>
            </a:extLst>
          </p:cNvPr>
          <p:cNvSpPr/>
          <p:nvPr/>
        </p:nvSpPr>
        <p:spPr>
          <a:xfrm>
            <a:off x="2189867" y="3316457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781518A-7E05-644C-83CD-FC4B3D8F75B4}"/>
              </a:ext>
            </a:extLst>
          </p:cNvPr>
          <p:cNvSpPr/>
          <p:nvPr/>
        </p:nvSpPr>
        <p:spPr>
          <a:xfrm>
            <a:off x="3484094" y="3896753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5007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4CDD16-1E21-EA48-A982-4AB1514D0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91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8B9C95-859E-EA4F-AF98-816CB7581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95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4">
            <a:extLst>
              <a:ext uri="{FF2B5EF4-FFF2-40B4-BE49-F238E27FC236}">
                <a16:creationId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572027" y="3906811"/>
            <a:ext cx="981270" cy="381367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8223" y="3325465"/>
            <a:ext cx="807419" cy="313800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178176" y="3351519"/>
            <a:ext cx="909571" cy="353501"/>
          </a:xfrm>
          <a:prstGeom prst="rect">
            <a:avLst/>
          </a:prstGeom>
        </p:spPr>
      </p:pic>
      <p:pic>
        <p:nvPicPr>
          <p:cNvPr id="12" name="1">
            <a:extLst>
              <a:ext uri="{FF2B5EF4-FFF2-40B4-BE49-F238E27FC236}">
                <a16:creationId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650527">
            <a:off x="9123025" y="3584027"/>
            <a:ext cx="845235" cy="32849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811910" y="2033703"/>
            <a:ext cx="594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38100">
                  <a:solidFill>
                    <a:srgbClr val="475D6B"/>
                  </a:solidFill>
                  <a:prstDash val="solid"/>
                </a:ln>
                <a:noFill/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 MẬT MÃ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2" name="Jigsaw Puzzle">
            <a:hlinkClick r:id="" action="ppaction://media"/>
            <a:extLst>
              <a:ext uri="{FF2B5EF4-FFF2-40B4-BE49-F238E27FC236}">
                <a16:creationId xmlns:a16="http://schemas.microsoft.com/office/drawing/2014/main" id="{5B1A47EF-09C9-4AF1-84E6-7C6CB7FB5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38798" y="6163034"/>
            <a:ext cx="487363" cy="4873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A34BE6-ED42-41DF-897F-F731B27F18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791" y="3485061"/>
            <a:ext cx="961174" cy="19018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13E1AE1-7643-4785-BA16-F7C6737746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5490" y="1682279"/>
            <a:ext cx="1956986" cy="1956986"/>
          </a:xfrm>
          <a:prstGeom prst="rect">
            <a:avLst/>
          </a:prstGeom>
        </p:spPr>
      </p:pic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B1BC13BA-A5F8-483D-8360-44343CD2F5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pic>
        <p:nvPicPr>
          <p:cNvPr id="43" name="Picture 42" descr="A picture containing yellow&#10;&#10;Description automatically generated">
            <a:extLst>
              <a:ext uri="{FF2B5EF4-FFF2-40B4-BE49-F238E27FC236}">
                <a16:creationId xmlns:a16="http://schemas.microsoft.com/office/drawing/2014/main" id="{315D7AC1-BBF4-4FDA-B68C-206CDCBECAB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278" y="2004269"/>
            <a:ext cx="3048000" cy="304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3659039-4F72-4787-86D5-CFF51CFD64FA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276479" y="3429000"/>
            <a:ext cx="1168717" cy="1168717"/>
          </a:xfrm>
          <a:prstGeom prst="rect">
            <a:avLst/>
          </a:prstGeom>
        </p:spPr>
      </p:pic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:a16="http://schemas.microsoft.com/office/drawing/2014/main" id="{74319678-FE85-4B26-8107-D247CF332EC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92" y="457200"/>
            <a:ext cx="312586" cy="25358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43CEEA26-AC31-4299-A07C-D7A664B69A2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80467" y="1278377"/>
            <a:ext cx="601878" cy="4463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FBA157-C684-4B43-86AF-7AA55958D3B7}"/>
              </a:ext>
            </a:extLst>
          </p:cNvPr>
          <p:cNvSpPr txBox="1"/>
          <p:nvPr/>
        </p:nvSpPr>
        <p:spPr>
          <a:xfrm>
            <a:off x="6105490" y="13933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1F4715C-E4CB-443E-A770-B6CACF850F0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086" y="2477316"/>
            <a:ext cx="1087229" cy="9516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31AAF3-71DE-4693-92CD-0BF748E5B5F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037" y="2217096"/>
            <a:ext cx="1087229" cy="95168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7D750BA-CF19-4BD5-9548-8F0DF309B411}"/>
              </a:ext>
            </a:extLst>
          </p:cNvPr>
          <p:cNvSpPr/>
          <p:nvPr/>
        </p:nvSpPr>
        <p:spPr>
          <a:xfrm>
            <a:off x="10064998" y="4584486"/>
            <a:ext cx="1425419" cy="107135"/>
          </a:xfrm>
          <a:prstGeom prst="rect">
            <a:avLst/>
          </a:prstGeom>
          <a:solidFill>
            <a:srgbClr val="A7AB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5ED746C-8C23-4CFE-89E8-8157AF857A22}"/>
              </a:ext>
            </a:extLst>
          </p:cNvPr>
          <p:cNvSpPr/>
          <p:nvPr/>
        </p:nvSpPr>
        <p:spPr>
          <a:xfrm>
            <a:off x="2201661" y="3639264"/>
            <a:ext cx="975484" cy="371509"/>
          </a:xfrm>
          <a:prstGeom prst="rect">
            <a:avLst/>
          </a:prstGeom>
          <a:solidFill>
            <a:srgbClr val="E89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61956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0.31589 -0.00301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94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606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12FA01-23FE-D643-9BF5-75B147C56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D0CF56EF-26D2-AA46-97CA-C5CEC4404BFB}"/>
              </a:ext>
            </a:extLst>
          </p:cNvPr>
          <p:cNvSpPr/>
          <p:nvPr/>
        </p:nvSpPr>
        <p:spPr>
          <a:xfrm>
            <a:off x="3441891" y="2011682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5271B8A-599C-854B-A791-F7EC04268F26}"/>
              </a:ext>
            </a:extLst>
          </p:cNvPr>
          <p:cNvSpPr/>
          <p:nvPr/>
        </p:nvSpPr>
        <p:spPr>
          <a:xfrm>
            <a:off x="839368" y="2658796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A80F715-EE0D-0748-92F4-0996B8275F87}"/>
              </a:ext>
            </a:extLst>
          </p:cNvPr>
          <p:cNvSpPr/>
          <p:nvPr/>
        </p:nvSpPr>
        <p:spPr>
          <a:xfrm>
            <a:off x="2159387" y="3316457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B5BB32-4B37-E44A-B56D-79847B0FAC44}"/>
              </a:ext>
            </a:extLst>
          </p:cNvPr>
          <p:cNvSpPr/>
          <p:nvPr/>
        </p:nvSpPr>
        <p:spPr>
          <a:xfrm>
            <a:off x="3409062" y="4021691"/>
            <a:ext cx="225083" cy="2250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7955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F679FA-26CA-4C87-826D-98A7A735D494}"/>
              </a:ext>
            </a:extLst>
          </p:cNvPr>
          <p:cNvSpPr txBox="1"/>
          <p:nvPr/>
        </p:nvSpPr>
        <p:spPr>
          <a:xfrm>
            <a:off x="5212198" y="334193"/>
            <a:ext cx="2269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prstClr val="white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/>
                <a:ea typeface="+mn-ea"/>
                <a:cs typeface="+mn-cs"/>
              </a:rPr>
              <a:t>BẮT VỊT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C2D80-4FEE-465E-8170-F07F36E0E5B0}"/>
              </a:ext>
            </a:extLst>
          </p:cNvPr>
          <p:cNvSpPr txBox="1"/>
          <p:nvPr/>
        </p:nvSpPr>
        <p:spPr>
          <a:xfrm>
            <a:off x="902580" y="2098595"/>
            <a:ext cx="5692183" cy="372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nhóm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bắt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đầu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từ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Xuất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Khi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lượt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gieo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chấm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mặt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rồi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chuyển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chấm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Nêu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phép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rồi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bắt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vịt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Trò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bắt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5 con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vịt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EFEFE-BBEE-421C-BF3A-1EA402C4F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949" y="1030756"/>
            <a:ext cx="1516390" cy="16583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41742C-CE9F-4850-AB3C-48961DC34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132" y="1367143"/>
            <a:ext cx="4572000" cy="4800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739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8E9321-06BF-4341-A589-C98095359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03" b="95946" l="394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1942" y="1770681"/>
            <a:ext cx="1516390" cy="16583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EA9BAD-F977-44DF-A747-08D1AF557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325" y="382136"/>
            <a:ext cx="8366077" cy="601866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AB86D84-2A37-4895-AEBE-2E8B592BAA5E}"/>
              </a:ext>
            </a:extLst>
          </p:cNvPr>
          <p:cNvSpPr/>
          <p:nvPr/>
        </p:nvSpPr>
        <p:spPr>
          <a:xfrm>
            <a:off x="9298675" y="4996069"/>
            <a:ext cx="1227706" cy="10866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5FDB51C-EDCC-47EC-BE98-1FA4E96F5F2B}"/>
              </a:ext>
            </a:extLst>
          </p:cNvPr>
          <p:cNvSpPr/>
          <p:nvPr/>
        </p:nvSpPr>
        <p:spPr>
          <a:xfrm>
            <a:off x="9475303" y="927652"/>
            <a:ext cx="1051077" cy="2782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30F150-27AC-417D-AD4A-89D34B953402}"/>
              </a:ext>
            </a:extLst>
          </p:cNvPr>
          <p:cNvSpPr txBox="1"/>
          <p:nvPr/>
        </p:nvSpPr>
        <p:spPr>
          <a:xfrm>
            <a:off x="9527839" y="1205948"/>
            <a:ext cx="769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= 11</a:t>
            </a:r>
            <a:endParaRPr lang="vi-VN" sz="2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6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FBE676-5513-3245-85D5-0F7F67C39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523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812971" y="817966"/>
            <a:ext cx="594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 tổng biết các số hạng là 4 và 9.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7605549" y="286476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C00000"/>
                </a:solidFill>
                <a:latin typeface="Calibri" panose="020F0502020204030204"/>
              </a:rPr>
              <a:t>13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7605549" y="3671272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10200897" y="283747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10198076" y="3671272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488" y="2805975"/>
            <a:ext cx="1969191" cy="2440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7341" y="5902410"/>
            <a:ext cx="1396105" cy="542591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62831" y="5902410"/>
            <a:ext cx="1396105" cy="542591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58321" y="5902410"/>
            <a:ext cx="1396105" cy="542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3603" y="5155123"/>
            <a:ext cx="914479" cy="91447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12299" y="4430007"/>
            <a:ext cx="487363" cy="48736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61" y="-3208031"/>
            <a:ext cx="4937878" cy="2771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2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94" y="3182501"/>
            <a:ext cx="2359728" cy="21836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B8EDFF5-DC0F-49F4-9C3D-795EAC2AF4B2}"/>
              </a:ext>
            </a:extLst>
          </p:cNvPr>
          <p:cNvGrpSpPr/>
          <p:nvPr/>
        </p:nvGrpSpPr>
        <p:grpSpPr>
          <a:xfrm>
            <a:off x="1897672" y="2765972"/>
            <a:ext cx="1585590" cy="1585588"/>
            <a:chOff x="1740753" y="2562737"/>
            <a:chExt cx="1833577" cy="1833577"/>
          </a:xfrm>
        </p:grpSpPr>
        <p:pic>
          <p:nvPicPr>
            <p:cNvPr id="8" name="Picture 7" descr="A picture containing invertebrate, animal&#10;&#10;Description automatically generated">
              <a:extLst>
                <a:ext uri="{FF2B5EF4-FFF2-40B4-BE49-F238E27FC236}">
                  <a16:creationId xmlns:a16="http://schemas.microsoft.com/office/drawing/2014/main" id="{BD256619-9050-494C-92FF-07090FE9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753" y="2562737"/>
              <a:ext cx="1833577" cy="18335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7BE3BC8-6F94-4508-B5F3-94435B1CCB90}"/>
                </a:ext>
              </a:extLst>
            </p:cNvPr>
            <p:cNvSpPr/>
            <p:nvPr/>
          </p:nvSpPr>
          <p:spPr>
            <a:xfrm>
              <a:off x="1860959" y="2927860"/>
              <a:ext cx="1593167" cy="1103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bông hoa</a:t>
              </a: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06168" y="3045136"/>
            <a:ext cx="536494" cy="4999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06168" y="3851645"/>
            <a:ext cx="536494" cy="49991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09182" y="3045136"/>
            <a:ext cx="536494" cy="49991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509182" y="3851645"/>
            <a:ext cx="536494" cy="49991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731611" y="2952658"/>
            <a:ext cx="908383" cy="908383"/>
          </a:xfrm>
          <a:prstGeom prst="rect">
            <a:avLst/>
          </a:prstGeom>
        </p:spPr>
      </p:pic>
      <p:pic>
        <p:nvPicPr>
          <p:cNvPr id="12" name="1">
            <a:extLst>
              <a:ext uri="{FF2B5EF4-FFF2-40B4-BE49-F238E27FC236}">
                <a16:creationId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53811" y="5902410"/>
            <a:ext cx="1396105" cy="542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0" y="4294405"/>
            <a:ext cx="236951" cy="40056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9670ABF-DDA8-4702-A983-D110910643A6}"/>
              </a:ext>
            </a:extLst>
          </p:cNvPr>
          <p:cNvSpPr/>
          <p:nvPr/>
        </p:nvSpPr>
        <p:spPr>
          <a:xfrm>
            <a:off x="10064998" y="4584486"/>
            <a:ext cx="1425419" cy="107135"/>
          </a:xfrm>
          <a:prstGeom prst="rect">
            <a:avLst/>
          </a:prstGeom>
          <a:solidFill>
            <a:srgbClr val="A7AB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94500E-576D-4ABF-B9F4-AE822E9C56A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086" y="2477316"/>
            <a:ext cx="1087229" cy="95168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742D4CF-B690-4758-96D9-22969B31B5C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037" y="2217096"/>
            <a:ext cx="1087229" cy="95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046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39623 -0.5032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05" y="-25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23 -0.50324 L 0.13894 -0.2472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repeatCount="indefinite" accel="50000" decel="5000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-2.91667E-6 0 L -2.91667E-6 -0.01944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812971" y="817966"/>
            <a:ext cx="5943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360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 các phép tính sau đây:</a:t>
            </a:r>
          </a:p>
          <a:p>
            <a:pPr>
              <a:defRPr/>
            </a:pPr>
            <a:r>
              <a:rPr lang="vi-VN" sz="3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7 + 6, 6 + 8, 9 + 3, 5 + 7. Phép tính có kết quả lớn nhất?</a:t>
            </a:r>
            <a:endParaRPr lang="vi-VN" sz="360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7605549" y="2892059"/>
            <a:ext cx="12923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+ 6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7605549" y="3698568"/>
            <a:ext cx="14205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C00000"/>
                </a:solidFill>
                <a:latin typeface="Calibri" panose="020F0502020204030204"/>
              </a:rPr>
              <a:t>6 + 8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10200897" y="2864769"/>
            <a:ext cx="12923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C00000"/>
                </a:solidFill>
                <a:latin typeface="Calibri" panose="020F0502020204030204"/>
              </a:rPr>
              <a:t>9 + 3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10198076" y="3698568"/>
            <a:ext cx="12923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C00000"/>
                </a:solidFill>
                <a:latin typeface="Calibri" panose="020F0502020204030204"/>
              </a:rPr>
              <a:t>5 + 7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488" y="2805975"/>
            <a:ext cx="1969191" cy="2440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512299" y="4430007"/>
            <a:ext cx="487363" cy="48736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61" y="-3208031"/>
            <a:ext cx="4937878" cy="2771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1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78" y="2360655"/>
            <a:ext cx="2359728" cy="21836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B8EDFF5-DC0F-49F4-9C3D-795EAC2AF4B2}"/>
              </a:ext>
            </a:extLst>
          </p:cNvPr>
          <p:cNvGrpSpPr/>
          <p:nvPr/>
        </p:nvGrpSpPr>
        <p:grpSpPr>
          <a:xfrm>
            <a:off x="1871426" y="2614056"/>
            <a:ext cx="1585590" cy="1585588"/>
            <a:chOff x="1740753" y="2562737"/>
            <a:chExt cx="1833577" cy="1833577"/>
          </a:xfrm>
        </p:grpSpPr>
        <p:pic>
          <p:nvPicPr>
            <p:cNvPr id="8" name="Picture 7" descr="A picture containing invertebrate, animal&#10;&#10;Description automatically generated">
              <a:extLst>
                <a:ext uri="{FF2B5EF4-FFF2-40B4-BE49-F238E27FC236}">
                  <a16:creationId xmlns:a16="http://schemas.microsoft.com/office/drawing/2014/main" id="{BD256619-9050-494C-92FF-07090FE9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753" y="2562737"/>
              <a:ext cx="1833577" cy="18335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7BE3BC8-6F94-4508-B5F3-94435B1CCB90}"/>
                </a:ext>
              </a:extLst>
            </p:cNvPr>
            <p:cNvSpPr/>
            <p:nvPr/>
          </p:nvSpPr>
          <p:spPr>
            <a:xfrm>
              <a:off x="1860959" y="2856676"/>
              <a:ext cx="1593167" cy="124569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ngôi sao</a:t>
              </a: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06168" y="3045136"/>
            <a:ext cx="536494" cy="4999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06168" y="3851645"/>
            <a:ext cx="536494" cy="49991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09182" y="3045136"/>
            <a:ext cx="536494" cy="49991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09182" y="3851645"/>
            <a:ext cx="536494" cy="49991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08751" y="3783238"/>
            <a:ext cx="908383" cy="908383"/>
          </a:xfrm>
          <a:prstGeom prst="rect">
            <a:avLst/>
          </a:prstGeom>
        </p:spPr>
      </p:pic>
      <p:pic>
        <p:nvPicPr>
          <p:cNvPr id="30" name="1">
            <a:extLst>
              <a:ext uri="{FF2B5EF4-FFF2-40B4-BE49-F238E27FC236}">
                <a16:creationId xmlns:a16="http://schemas.microsoft.com/office/drawing/2014/main" id="{09DD6665-D3B7-4B16-8A54-AB836C4816E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25" y="5902410"/>
            <a:ext cx="1390009" cy="542591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767341" y="5902410"/>
            <a:ext cx="1396105" cy="542591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62831" y="5902410"/>
            <a:ext cx="1396105" cy="542591"/>
          </a:xfrm>
          <a:prstGeom prst="rect">
            <a:avLst/>
          </a:prstGeom>
        </p:spPr>
      </p:pic>
      <p:pic>
        <p:nvPicPr>
          <p:cNvPr id="12" name="2">
            <a:extLst>
              <a:ext uri="{FF2B5EF4-FFF2-40B4-BE49-F238E27FC236}">
                <a16:creationId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369" y="5902410"/>
            <a:ext cx="1390009" cy="542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172255" y="5200481"/>
            <a:ext cx="914479" cy="9144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0" y="4294405"/>
            <a:ext cx="236951" cy="4005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F8BF1FD-4E00-47D9-8EAC-FE6324A5F760}"/>
              </a:ext>
            </a:extLst>
          </p:cNvPr>
          <p:cNvSpPr/>
          <p:nvPr/>
        </p:nvSpPr>
        <p:spPr>
          <a:xfrm>
            <a:off x="10064998" y="4584486"/>
            <a:ext cx="1425419" cy="107135"/>
          </a:xfrm>
          <a:prstGeom prst="rect">
            <a:avLst/>
          </a:prstGeom>
          <a:solidFill>
            <a:srgbClr val="A7AB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0A0B973-7B32-48C6-B397-7FBDBFAAAA4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086" y="2477316"/>
            <a:ext cx="1087229" cy="9516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7E223A4-0CB3-47A1-8A0C-46372A0883E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037" y="2217096"/>
            <a:ext cx="1087229" cy="95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298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0.2711 -0.5016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68" y="-249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11 -0.50162 L 0.01667 -0.250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1" y="12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repeatCount="indefinite" accel="50000" decel="5000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4.16667E-7 7.40741E-7 L 4.16667E-7 -0.01945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812971" y="817966"/>
            <a:ext cx="5943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Vườn nhà Mai có 17 cây cam,vườn nhà Hoa có ít hơn vườn </a:t>
            </a:r>
            <a:r>
              <a:rPr lang="vi-VN" sz="280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nhà Mai 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7 cây cam. Hỏi vườn nhà Hoa có mấy cây cam?</a:t>
            </a:r>
            <a:endParaRPr lang="vi-VN" sz="2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7605549" y="2892059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FF0000"/>
                </a:solidFill>
                <a:latin typeface="Calibri" panose="020F0502020204030204"/>
              </a:rPr>
              <a:t>11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7605549" y="3698568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10198076" y="2870770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FF0000"/>
                </a:solidFill>
                <a:latin typeface="Calibri" panose="020F0502020204030204"/>
              </a:rPr>
              <a:t>10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10198076" y="3698568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488" y="2805975"/>
            <a:ext cx="1969191" cy="2440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7341" y="5902410"/>
            <a:ext cx="1396105" cy="542591"/>
          </a:xfrm>
          <a:prstGeom prst="rect">
            <a:avLst/>
          </a:prstGeom>
        </p:spPr>
      </p:pic>
      <p:pic>
        <p:nvPicPr>
          <p:cNvPr id="10" name="1">
            <a:extLst>
              <a:ext uri="{FF2B5EF4-FFF2-40B4-BE49-F238E27FC236}">
                <a16:creationId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59" y="5902410"/>
            <a:ext cx="1390009" cy="542591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58321" y="5902410"/>
            <a:ext cx="1396105" cy="542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45679" y="5228951"/>
            <a:ext cx="914479" cy="91447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12299" y="4430007"/>
            <a:ext cx="487363" cy="48736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61" y="-3208031"/>
            <a:ext cx="4937878" cy="2771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2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78" y="2360655"/>
            <a:ext cx="2359728" cy="21836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B8EDFF5-DC0F-49F4-9C3D-795EAC2AF4B2}"/>
              </a:ext>
            </a:extLst>
          </p:cNvPr>
          <p:cNvGrpSpPr/>
          <p:nvPr/>
        </p:nvGrpSpPr>
        <p:grpSpPr>
          <a:xfrm>
            <a:off x="1871426" y="2614056"/>
            <a:ext cx="1585590" cy="1585588"/>
            <a:chOff x="1740753" y="2562737"/>
            <a:chExt cx="1833577" cy="1833577"/>
          </a:xfrm>
        </p:grpSpPr>
        <p:pic>
          <p:nvPicPr>
            <p:cNvPr id="8" name="Picture 7" descr="A picture containing invertebrate, animal&#10;&#10;Description automatically generated">
              <a:extLst>
                <a:ext uri="{FF2B5EF4-FFF2-40B4-BE49-F238E27FC236}">
                  <a16:creationId xmlns:a16="http://schemas.microsoft.com/office/drawing/2014/main" id="{BD256619-9050-494C-92FF-07090FE9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753" y="2562737"/>
              <a:ext cx="1833577" cy="18335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7BE3BC8-6F94-4508-B5F3-94435B1CCB90}"/>
                </a:ext>
              </a:extLst>
            </p:cNvPr>
            <p:cNvSpPr/>
            <p:nvPr/>
          </p:nvSpPr>
          <p:spPr>
            <a:xfrm>
              <a:off x="1860959" y="2927860"/>
              <a:ext cx="1593167" cy="1103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bông hoa</a:t>
              </a: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06168" y="3045136"/>
            <a:ext cx="536494" cy="4999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06168" y="3851645"/>
            <a:ext cx="536494" cy="49991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09182" y="3045136"/>
            <a:ext cx="536494" cy="49991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509182" y="3851645"/>
            <a:ext cx="536494" cy="49991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14903" y="2952658"/>
            <a:ext cx="908383" cy="908383"/>
          </a:xfrm>
          <a:prstGeom prst="rect">
            <a:avLst/>
          </a:prstGeom>
        </p:spPr>
      </p:pic>
      <p:pic>
        <p:nvPicPr>
          <p:cNvPr id="12" name="3">
            <a:extLst>
              <a:ext uri="{FF2B5EF4-FFF2-40B4-BE49-F238E27FC236}">
                <a16:creationId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79" y="5902409"/>
            <a:ext cx="1390009" cy="542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0" y="4294405"/>
            <a:ext cx="236951" cy="40056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7481D04-BCF3-4D98-B94F-4452D724FF21}"/>
              </a:ext>
            </a:extLst>
          </p:cNvPr>
          <p:cNvSpPr/>
          <p:nvPr/>
        </p:nvSpPr>
        <p:spPr>
          <a:xfrm>
            <a:off x="10064998" y="4584486"/>
            <a:ext cx="1425419" cy="107135"/>
          </a:xfrm>
          <a:prstGeom prst="rect">
            <a:avLst/>
          </a:prstGeom>
          <a:solidFill>
            <a:srgbClr val="A7AB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F041FE1-AD12-4F8E-B50D-F8AFB88ECDC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086" y="2477316"/>
            <a:ext cx="1087229" cy="9516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87D3B1E-D1A5-4408-AB7B-E03F15A9D3FB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037" y="2217096"/>
            <a:ext cx="1087229" cy="95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415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0.1474 -0.5020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0" y="-25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74 -0.50208 L -0.10794 -0.250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73" y="12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repeatCount="indefinite" accel="50000" decel="5000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4.16667E-7 7.40741E-7 L 4.16667E-7 -0.01945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812971" y="817966"/>
            <a:ext cx="594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CA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 bi của Hoa là số liền trước của số lớn nhất có một chữ số. Minh có nhiều hơn Hoa 5 viên bi. Hỏi Minh có bao nhiêu viên bi?</a:t>
            </a:r>
            <a:r>
              <a:rPr lang="fr-CA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vi-VN" sz="180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7605549" y="289206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C00000"/>
                </a:solidFill>
                <a:latin typeface="Calibri" panose="020F0502020204030204"/>
              </a:rPr>
              <a:t>11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7605549" y="3698570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C00000"/>
                </a:solidFill>
                <a:latin typeface="Calibri" panose="020F0502020204030204"/>
              </a:rPr>
              <a:t>12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10200897" y="286477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C00000"/>
                </a:solidFill>
                <a:latin typeface="Calibri" panose="020F0502020204030204"/>
              </a:rPr>
              <a:t>14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10198076" y="3698570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C00000"/>
                </a:solidFill>
                <a:latin typeface="Calibri" panose="020F0502020204030204"/>
              </a:rPr>
              <a:t>13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488" y="2805975"/>
            <a:ext cx="1969191" cy="2440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9" name="3">
            <a:extLst>
              <a:ext uri="{FF2B5EF4-FFF2-40B4-BE49-F238E27FC236}">
                <a16:creationId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78" y="5902409"/>
            <a:ext cx="1390009" cy="542591"/>
          </a:xfrm>
          <a:prstGeom prst="rect">
            <a:avLst/>
          </a:prstGeom>
        </p:spPr>
      </p:pic>
      <p:pic>
        <p:nvPicPr>
          <p:cNvPr id="10" name="1">
            <a:extLst>
              <a:ext uri="{FF2B5EF4-FFF2-40B4-BE49-F238E27FC236}">
                <a16:creationId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59" y="5902410"/>
            <a:ext cx="1390009" cy="542591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58321" y="5902410"/>
            <a:ext cx="1396105" cy="542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69612" y="5246213"/>
            <a:ext cx="914479" cy="91447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12299" y="4430007"/>
            <a:ext cx="487363" cy="48736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61" y="-3208031"/>
            <a:ext cx="4937878" cy="2771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2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78" y="2360655"/>
            <a:ext cx="2359728" cy="21836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B8EDFF5-DC0F-49F4-9C3D-795EAC2AF4B2}"/>
              </a:ext>
            </a:extLst>
          </p:cNvPr>
          <p:cNvGrpSpPr/>
          <p:nvPr/>
        </p:nvGrpSpPr>
        <p:grpSpPr>
          <a:xfrm>
            <a:off x="1871426" y="2614056"/>
            <a:ext cx="1585590" cy="1585588"/>
            <a:chOff x="1740753" y="2562737"/>
            <a:chExt cx="1833577" cy="1833577"/>
          </a:xfrm>
        </p:grpSpPr>
        <p:pic>
          <p:nvPicPr>
            <p:cNvPr id="8" name="Picture 7" descr="A picture containing invertebrate, animal&#10;&#10;Description automatically generated">
              <a:extLst>
                <a:ext uri="{FF2B5EF4-FFF2-40B4-BE49-F238E27FC236}">
                  <a16:creationId xmlns:a16="http://schemas.microsoft.com/office/drawing/2014/main" id="{BD256619-9050-494C-92FF-07090FE9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753" y="2562737"/>
              <a:ext cx="1833577" cy="18335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7BE3BC8-6F94-4508-B5F3-94435B1CCB90}"/>
                </a:ext>
              </a:extLst>
            </p:cNvPr>
            <p:cNvSpPr/>
            <p:nvPr/>
          </p:nvSpPr>
          <p:spPr>
            <a:xfrm>
              <a:off x="1860959" y="2927860"/>
              <a:ext cx="1593167" cy="1103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ngôi sao</a:t>
              </a: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06168" y="3045136"/>
            <a:ext cx="536494" cy="4999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06168" y="3851645"/>
            <a:ext cx="536494" cy="49991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09182" y="3045136"/>
            <a:ext cx="536494" cy="49991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509182" y="3851645"/>
            <a:ext cx="536494" cy="49991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33565" y="3764425"/>
            <a:ext cx="908383" cy="908383"/>
          </a:xfrm>
          <a:prstGeom prst="rect">
            <a:avLst/>
          </a:prstGeom>
        </p:spPr>
      </p:pic>
      <p:pic>
        <p:nvPicPr>
          <p:cNvPr id="12" name="4">
            <a:extLst>
              <a:ext uri="{FF2B5EF4-FFF2-40B4-BE49-F238E27FC236}">
                <a16:creationId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436" y="5902409"/>
            <a:ext cx="1383913" cy="542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0" y="4294405"/>
            <a:ext cx="236951" cy="40056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2E084FC-97A1-4A42-91B0-987BE17C3CD9}"/>
              </a:ext>
            </a:extLst>
          </p:cNvPr>
          <p:cNvSpPr/>
          <p:nvPr/>
        </p:nvSpPr>
        <p:spPr>
          <a:xfrm>
            <a:off x="10064998" y="4584486"/>
            <a:ext cx="1425419" cy="107135"/>
          </a:xfrm>
          <a:prstGeom prst="rect">
            <a:avLst/>
          </a:prstGeom>
          <a:solidFill>
            <a:srgbClr val="A7AB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C690C3F-7209-474D-B6EA-D214CD892413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086" y="2477316"/>
            <a:ext cx="1087229" cy="9516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E73D173-CA21-4C35-8132-C5AB84380B7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037" y="2217096"/>
            <a:ext cx="1087229" cy="95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261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0.02396 -0.5020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-25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96 -0.50208 L -0.23177 -0.250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86" y="12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repeatCount="indefinite" accel="50000" decel="5000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4.16667E-7 7.40741E-7 L 4.16667E-7 -0.01945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1158" y="2056869"/>
            <a:ext cx="7469683" cy="367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10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</a:t>
            </a:r>
            <a:r>
              <a:rPr kumimoji="0" lang="en-US" sz="5400" b="0" i="0" u="none" strike="noStrike" kern="1200" cap="none" spc="0" normalizeH="0" baseline="0" noProof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TẬP CHUNG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latin typeface="Arial"/>
              </a:rPr>
              <a:t>( Tiết 2)</a:t>
            </a:r>
            <a:endParaRPr kumimoji="0" lang="en-US" sz="5400" b="0" i="0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 TRONG PHẠM VI 20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2B37CD-2C03-4928-86AD-544841D02FE0}"/>
              </a:ext>
            </a:extLst>
          </p:cNvPr>
          <p:cNvSpPr/>
          <p:nvPr/>
        </p:nvSpPr>
        <p:spPr>
          <a:xfrm>
            <a:off x="4028660" y="1616764"/>
            <a:ext cx="4134679" cy="3697357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2012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1DD48F-5F94-4641-A6ED-BC0D94C1E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475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474</Words>
  <Application>Microsoft Macintosh PowerPoint</Application>
  <PresentationFormat>Widescreen</PresentationFormat>
  <Paragraphs>101</Paragraphs>
  <Slides>23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Tahoma</vt:lpstr>
      <vt:lpstr>Times New Roman</vt:lpstr>
      <vt:lpstr>UTM Cookies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13</cp:revision>
  <dcterms:created xsi:type="dcterms:W3CDTF">2021-10-09T03:29:41Z</dcterms:created>
  <dcterms:modified xsi:type="dcterms:W3CDTF">2021-10-12T04:26:10Z</dcterms:modified>
</cp:coreProperties>
</file>