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5" r:id="rId2"/>
  </p:sldMasterIdLst>
  <p:notesMasterIdLst>
    <p:notesMasterId r:id="rId19"/>
  </p:notesMasterIdLst>
  <p:sldIdLst>
    <p:sldId id="280" r:id="rId3"/>
    <p:sldId id="260" r:id="rId4"/>
    <p:sldId id="413" r:id="rId5"/>
    <p:sldId id="320" r:id="rId6"/>
    <p:sldId id="294" r:id="rId7"/>
    <p:sldId id="295" r:id="rId8"/>
    <p:sldId id="296" r:id="rId9"/>
    <p:sldId id="297" r:id="rId10"/>
    <p:sldId id="414" r:id="rId11"/>
    <p:sldId id="419" r:id="rId12"/>
    <p:sldId id="421" r:id="rId13"/>
    <p:sldId id="422" r:id="rId14"/>
    <p:sldId id="415" r:id="rId15"/>
    <p:sldId id="418" r:id="rId16"/>
    <p:sldId id="298" r:id="rId17"/>
    <p:sldId id="416" r:id="rId18"/>
  </p:sldIdLst>
  <p:sldSz cx="12192000" cy="6858000"/>
  <p:notesSz cx="6858000" cy="9144000"/>
  <p:custDataLst>
    <p:tags r:id="rId20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5B5"/>
    <a:srgbClr val="95B3D7"/>
    <a:srgbClr val="FFFFFF"/>
    <a:srgbClr val="FFFF99"/>
    <a:srgbClr val="00B0F0"/>
    <a:srgbClr val="DBEEF4"/>
    <a:srgbClr val="BFD865"/>
    <a:srgbClr val="9DD046"/>
    <a:srgbClr val="A4DFFC"/>
    <a:srgbClr val="8BF1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F9DBC-1E8C-4DAA-AD4C-31A3AE4C0244}" type="datetimeFigureOut">
              <a:rPr lang="vi-VN" smtClean="0"/>
              <a:t>13/10/2021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CCB83-6C8B-42CA-B205-4E7A82E4F75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52566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645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3747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14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431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6357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26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713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6282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36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249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87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10/13/21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875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Relationship Id="rId5" Type="http://schemas.openxmlformats.org/officeDocument/2006/relationships/image" Target="../media/image13.png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9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image" Target="../media/image10.png"/><Relationship Id="rId5" Type="http://schemas.openxmlformats.org/officeDocument/2006/relationships/audio" Target="../media/audio3.wav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8.png"/><Relationship Id="rId1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-291924" y="1078402"/>
            <a:ext cx="12775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Chào mừng các con tham gia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tiết học môn Toán</a:t>
            </a:r>
            <a:endParaRPr kumimoji="0" lang="en-US" altLang="zh-CN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Calibri"/>
              <a:ea typeface="字魂17号-萌趣果冻体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42C7B6-7B0C-6446-AEFF-0EF0DFAE9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"/>
            <a:ext cx="12192000" cy="68572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64254C-A3E8-404D-A538-2D7093A84D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432" y="3530991"/>
            <a:ext cx="700356" cy="6389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ABE769-9664-5840-A247-C37270BF3D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392" y="4169899"/>
            <a:ext cx="675396" cy="6645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73545E-C7C5-1E4D-AF16-614CFB3208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160" y="4876411"/>
            <a:ext cx="648628" cy="596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451207-BF78-9640-9EF3-C8A6287F58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392" y="5487183"/>
            <a:ext cx="648628" cy="66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82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E35E75-9DD4-DB44-921C-997997C72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1974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79CB88-3ECF-5F4D-83AD-5AEBF9186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628" y="3530991"/>
            <a:ext cx="634414" cy="6325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5B0ED0-5C0B-314C-8FAD-ECD7422732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521" y="4219821"/>
            <a:ext cx="634414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F558F8-6E0A-7848-B109-AC5892F224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0" y="4892088"/>
            <a:ext cx="634414" cy="571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A96325-2F03-2045-82AB-EBEF8B7ABB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521" y="5545260"/>
            <a:ext cx="650142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1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4D33F61-17C6-6B45-8920-1536EC266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"/>
            <a:ext cx="12192000" cy="685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CAC1C9-9194-0C46-BEC5-3481AB033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37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DA074C8-FF0C-4E7B-AE98-D6177DB67EDA}"/>
              </a:ext>
            </a:extLst>
          </p:cNvPr>
          <p:cNvSpPr/>
          <p:nvPr/>
        </p:nvSpPr>
        <p:spPr>
          <a:xfrm>
            <a:off x="1078523" y="58196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E4D8BF-1304-4D40-9FE2-7DDA6D0B5B66}"/>
              </a:ext>
            </a:extLst>
          </p:cNvPr>
          <p:cNvSpPr txBox="1"/>
          <p:nvPr/>
        </p:nvSpPr>
        <p:spPr>
          <a:xfrm>
            <a:off x="1601743" y="643515"/>
            <a:ext cx="524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nhẩm</a:t>
            </a:r>
            <a:endParaRPr lang="en-US" sz="2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A32B6F-EA07-4DB4-AAB4-F7C54975CC29}"/>
              </a:ext>
            </a:extLst>
          </p:cNvPr>
          <p:cNvGrpSpPr/>
          <p:nvPr/>
        </p:nvGrpSpPr>
        <p:grpSpPr>
          <a:xfrm>
            <a:off x="926180" y="1636250"/>
            <a:ext cx="1967345" cy="512618"/>
            <a:chOff x="2563090" y="4391891"/>
            <a:chExt cx="1967345" cy="51261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346EC5D-8B7C-43F3-9226-0152680114CF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2 = 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F5ED374-D9FA-4704-8419-72437C5473C8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DDD8AF-B793-4296-9A30-834D830AB334}"/>
              </a:ext>
            </a:extLst>
          </p:cNvPr>
          <p:cNvGrpSpPr/>
          <p:nvPr/>
        </p:nvGrpSpPr>
        <p:grpSpPr>
          <a:xfrm>
            <a:off x="926179" y="3010725"/>
            <a:ext cx="1967345" cy="512618"/>
            <a:chOff x="2563090" y="4391891"/>
            <a:chExt cx="1967345" cy="51261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8EFD9EE-046C-4037-AB7A-1F399AD80FCD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6= 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15B108D-C187-49EA-8EEB-27C9666806CA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EAB765-C40D-4B90-A1CC-9EF544990EEC}"/>
              </a:ext>
            </a:extLst>
          </p:cNvPr>
          <p:cNvGrpSpPr/>
          <p:nvPr/>
        </p:nvGrpSpPr>
        <p:grpSpPr>
          <a:xfrm>
            <a:off x="3583616" y="1636250"/>
            <a:ext cx="1967345" cy="512618"/>
            <a:chOff x="2563090" y="4391891"/>
            <a:chExt cx="1967345" cy="51261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A9C79E1-7D16-43C9-A7F8-8BEEF72B23E2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grpFill/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3 = 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2540EF5-4E11-4F5E-B80B-68D543477486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3E00231-36A9-43D8-BF71-B3018E1C03B7}"/>
              </a:ext>
            </a:extLst>
          </p:cNvPr>
          <p:cNvGrpSpPr/>
          <p:nvPr/>
        </p:nvGrpSpPr>
        <p:grpSpPr>
          <a:xfrm>
            <a:off x="3563311" y="3004410"/>
            <a:ext cx="1967345" cy="512618"/>
            <a:chOff x="2563090" y="4391891"/>
            <a:chExt cx="1967345" cy="51261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612583D-FB9D-4EB5-A994-A168F3ABB191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7 = 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B3CDA0E-A6A2-46F1-BD25-DA207E0A87F4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0343F39-A96A-4209-B43E-13D063769031}"/>
              </a:ext>
            </a:extLst>
          </p:cNvPr>
          <p:cNvGrpSpPr/>
          <p:nvPr/>
        </p:nvGrpSpPr>
        <p:grpSpPr>
          <a:xfrm>
            <a:off x="6272011" y="1598904"/>
            <a:ext cx="1967345" cy="512618"/>
            <a:chOff x="2563090" y="4391891"/>
            <a:chExt cx="1967345" cy="51261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3390C98-9457-4056-9EC5-72AEB45E7C59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4 = 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F97F0A4-55A7-4FFA-869F-CC43302D597C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3286F72-1FF5-4F5E-90D7-432207D4FCF8}"/>
              </a:ext>
            </a:extLst>
          </p:cNvPr>
          <p:cNvGrpSpPr/>
          <p:nvPr/>
        </p:nvGrpSpPr>
        <p:grpSpPr>
          <a:xfrm>
            <a:off x="6272011" y="2997153"/>
            <a:ext cx="1967345" cy="512618"/>
            <a:chOff x="2563090" y="4391891"/>
            <a:chExt cx="1967345" cy="512618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3F641E7-F93D-4D24-BE27-05869834D606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8 = 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9FD417F-34AD-47A5-90FF-204B6D67703C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604E7CA-E457-42FA-84DE-68E0F2B7F304}"/>
              </a:ext>
            </a:extLst>
          </p:cNvPr>
          <p:cNvGrpSpPr/>
          <p:nvPr/>
        </p:nvGrpSpPr>
        <p:grpSpPr>
          <a:xfrm>
            <a:off x="8960406" y="1636250"/>
            <a:ext cx="1967345" cy="512618"/>
            <a:chOff x="2563090" y="4391891"/>
            <a:chExt cx="1967345" cy="512618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94A811E-AE54-4C03-BE22-ED238FFDAEE6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5 =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99E0BDE-C4A8-4E22-A5A5-ABF2345750BF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3079D75-080A-4209-949F-B9B3C2CDE451}"/>
              </a:ext>
            </a:extLst>
          </p:cNvPr>
          <p:cNvGrpSpPr/>
          <p:nvPr/>
        </p:nvGrpSpPr>
        <p:grpSpPr>
          <a:xfrm>
            <a:off x="8980711" y="3004410"/>
            <a:ext cx="1967345" cy="512618"/>
            <a:chOff x="2563090" y="4391891"/>
            <a:chExt cx="1967345" cy="512618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0DD1D92E-1AE3-47A5-984A-D23423180EFC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9 =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47C9AE4-9594-4943-8214-6C24474D3890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pic>
        <p:nvPicPr>
          <p:cNvPr id="3074" name="Picture 2" descr="education online, student girl with stack books and computer cartoon  1830171 Vector Art at Vecteezy">
            <a:extLst>
              <a:ext uri="{FF2B5EF4-FFF2-40B4-BE49-F238E27FC236}">
                <a16:creationId xmlns:a16="http://schemas.microsoft.com/office/drawing/2014/main" id="{5C557D30-F772-4683-951B-60584F124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616" y="3645972"/>
            <a:ext cx="3925327" cy="307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107BE04-36A6-4D74-8A96-38CA98E24F04}"/>
              </a:ext>
            </a:extLst>
          </p:cNvPr>
          <p:cNvSpPr/>
          <p:nvPr/>
        </p:nvSpPr>
        <p:spPr>
          <a:xfrm>
            <a:off x="2295219" y="1674350"/>
            <a:ext cx="45522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D2ACEC6-45A7-4BB7-A07C-A9C170CE4DF5}"/>
              </a:ext>
            </a:extLst>
          </p:cNvPr>
          <p:cNvSpPr/>
          <p:nvPr/>
        </p:nvSpPr>
        <p:spPr>
          <a:xfrm>
            <a:off x="2295219" y="3048253"/>
            <a:ext cx="45522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B33DEDA-2E01-4EAD-9E51-FB110E2CD54D}"/>
              </a:ext>
            </a:extLst>
          </p:cNvPr>
          <p:cNvSpPr/>
          <p:nvPr/>
        </p:nvSpPr>
        <p:spPr>
          <a:xfrm>
            <a:off x="4943130" y="1674350"/>
            <a:ext cx="45522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B644B46-8CD7-4EEC-8939-4E95BE6DFD1F}"/>
              </a:ext>
            </a:extLst>
          </p:cNvPr>
          <p:cNvSpPr/>
          <p:nvPr/>
        </p:nvSpPr>
        <p:spPr>
          <a:xfrm>
            <a:off x="4925179" y="3035253"/>
            <a:ext cx="45522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E371062-441D-4EF0-A214-37E4ADAC1318}"/>
              </a:ext>
            </a:extLst>
          </p:cNvPr>
          <p:cNvSpPr/>
          <p:nvPr/>
        </p:nvSpPr>
        <p:spPr>
          <a:xfrm>
            <a:off x="7629450" y="1636250"/>
            <a:ext cx="45522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7F395C3-ED9B-4C2A-A86F-534DCACF6A8D}"/>
              </a:ext>
            </a:extLst>
          </p:cNvPr>
          <p:cNvSpPr/>
          <p:nvPr/>
        </p:nvSpPr>
        <p:spPr>
          <a:xfrm>
            <a:off x="7624476" y="3042510"/>
            <a:ext cx="45522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1A1DF79-9EA3-4D29-BBB1-1EB99D193769}"/>
              </a:ext>
            </a:extLst>
          </p:cNvPr>
          <p:cNvSpPr/>
          <p:nvPr/>
        </p:nvSpPr>
        <p:spPr>
          <a:xfrm>
            <a:off x="10323773" y="1680093"/>
            <a:ext cx="45522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F996A2B-6F6A-4F08-B689-AD8850C94C4A}"/>
              </a:ext>
            </a:extLst>
          </p:cNvPr>
          <p:cNvSpPr/>
          <p:nvPr/>
        </p:nvSpPr>
        <p:spPr>
          <a:xfrm>
            <a:off x="10342579" y="3035253"/>
            <a:ext cx="455224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624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D16F27E8-9976-4E7E-847C-7F85487002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01742" y="1466850"/>
            <a:ext cx="8181604" cy="474763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09E25042-480F-4418-B225-1F29095EFCF5}"/>
              </a:ext>
            </a:extLst>
          </p:cNvPr>
          <p:cNvSpPr txBox="1"/>
          <p:nvPr/>
        </p:nvSpPr>
        <p:spPr>
          <a:xfrm>
            <a:off x="1601742" y="643515"/>
            <a:ext cx="8238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chuồng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chú</a:t>
            </a:r>
            <a:r>
              <a:rPr lang="en-US" sz="2800" dirty="0"/>
              <a:t> </a:t>
            </a:r>
            <a:r>
              <a:rPr lang="en-US" sz="2800" dirty="0" err="1"/>
              <a:t>thỏ</a:t>
            </a:r>
            <a:r>
              <a:rPr lang="en-US" sz="2800" dirty="0"/>
              <a:t>.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6624924-0F04-45F5-A0E7-390F4216BC67}"/>
              </a:ext>
            </a:extLst>
          </p:cNvPr>
          <p:cNvSpPr/>
          <p:nvPr/>
        </p:nvSpPr>
        <p:spPr>
          <a:xfrm>
            <a:off x="1078523" y="58196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64C291A-D718-4283-A936-4CBB617B3106}"/>
              </a:ext>
            </a:extLst>
          </p:cNvPr>
          <p:cNvGrpSpPr/>
          <p:nvPr/>
        </p:nvGrpSpPr>
        <p:grpSpPr>
          <a:xfrm>
            <a:off x="7880507" y="2628243"/>
            <a:ext cx="1235916" cy="1001780"/>
            <a:chOff x="7880507" y="2628243"/>
            <a:chExt cx="1235916" cy="100178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2765F25-0B1A-4102-A335-8A248213976C}"/>
                </a:ext>
              </a:extLst>
            </p:cNvPr>
            <p:cNvSpPr/>
            <p:nvPr/>
          </p:nvSpPr>
          <p:spPr>
            <a:xfrm>
              <a:off x="7924800" y="2670628"/>
              <a:ext cx="1161143" cy="928915"/>
            </a:xfrm>
            <a:custGeom>
              <a:avLst/>
              <a:gdLst>
                <a:gd name="connsiteX0" fmla="*/ 0 w 1161143"/>
                <a:gd name="connsiteY0" fmla="*/ 0 h 928915"/>
                <a:gd name="connsiteX1" fmla="*/ 1161143 w 1161143"/>
                <a:gd name="connsiteY1" fmla="*/ 928915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1143" h="928915">
                  <a:moveTo>
                    <a:pt x="0" y="0"/>
                  </a:moveTo>
                  <a:lnTo>
                    <a:pt x="1161143" y="928915"/>
                  </a:lnTo>
                </a:path>
              </a:pathLst>
            </a:cu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F3F41980-3740-4F9A-BC62-FD3C9FFEDD7C}"/>
                </a:ext>
              </a:extLst>
            </p:cNvPr>
            <p:cNvSpPr/>
            <p:nvPr/>
          </p:nvSpPr>
          <p:spPr>
            <a:xfrm flipH="1">
              <a:off x="7880507" y="2628243"/>
              <a:ext cx="60960" cy="609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BE4DDF8-2D57-44D1-BFCD-05843C688D9F}"/>
                </a:ext>
              </a:extLst>
            </p:cNvPr>
            <p:cNvSpPr/>
            <p:nvPr/>
          </p:nvSpPr>
          <p:spPr>
            <a:xfrm flipH="1">
              <a:off x="9055463" y="3569063"/>
              <a:ext cx="60960" cy="609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8103F7E-8E67-4405-9539-A412B3498645}"/>
              </a:ext>
            </a:extLst>
          </p:cNvPr>
          <p:cNvGrpSpPr/>
          <p:nvPr/>
        </p:nvGrpSpPr>
        <p:grpSpPr>
          <a:xfrm>
            <a:off x="4109391" y="4306820"/>
            <a:ext cx="2302304" cy="1084330"/>
            <a:chOff x="9055463" y="2545693"/>
            <a:chExt cx="2302304" cy="1084330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67590D3-1C5D-4282-A9DE-8F2EC268B922}"/>
                </a:ext>
              </a:extLst>
            </p:cNvPr>
            <p:cNvSpPr/>
            <p:nvPr/>
          </p:nvSpPr>
          <p:spPr>
            <a:xfrm flipH="1">
              <a:off x="9085943" y="2576558"/>
              <a:ext cx="2232354" cy="1022985"/>
            </a:xfrm>
            <a:custGeom>
              <a:avLst/>
              <a:gdLst>
                <a:gd name="connsiteX0" fmla="*/ 0 w 1161143"/>
                <a:gd name="connsiteY0" fmla="*/ 0 h 928915"/>
                <a:gd name="connsiteX1" fmla="*/ 1161143 w 1161143"/>
                <a:gd name="connsiteY1" fmla="*/ 928915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1143" h="928915">
                  <a:moveTo>
                    <a:pt x="0" y="0"/>
                  </a:moveTo>
                  <a:lnTo>
                    <a:pt x="1161143" y="928915"/>
                  </a:lnTo>
                </a:path>
              </a:pathLst>
            </a:cu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BFAC9BA-BA35-4F55-ABCA-8F9654737444}"/>
                </a:ext>
              </a:extLst>
            </p:cNvPr>
            <p:cNvSpPr/>
            <p:nvPr/>
          </p:nvSpPr>
          <p:spPr>
            <a:xfrm flipH="1">
              <a:off x="11296807" y="2545693"/>
              <a:ext cx="60960" cy="609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9D4FB5A-9AA6-4EE5-AF72-0A4FCDC944D4}"/>
                </a:ext>
              </a:extLst>
            </p:cNvPr>
            <p:cNvSpPr/>
            <p:nvPr/>
          </p:nvSpPr>
          <p:spPr>
            <a:xfrm flipH="1">
              <a:off x="9055463" y="3569063"/>
              <a:ext cx="60960" cy="609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CE83DA4-CB29-424B-B109-967325F49520}"/>
              </a:ext>
            </a:extLst>
          </p:cNvPr>
          <p:cNvGrpSpPr/>
          <p:nvPr/>
        </p:nvGrpSpPr>
        <p:grpSpPr>
          <a:xfrm>
            <a:off x="5002036" y="4286500"/>
            <a:ext cx="1235916" cy="1001780"/>
            <a:chOff x="7880507" y="2628243"/>
            <a:chExt cx="1235916" cy="1001780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CF73814-8F1B-4229-AAA5-E35951510B12}"/>
                </a:ext>
              </a:extLst>
            </p:cNvPr>
            <p:cNvSpPr/>
            <p:nvPr/>
          </p:nvSpPr>
          <p:spPr>
            <a:xfrm>
              <a:off x="7924800" y="2670628"/>
              <a:ext cx="1161143" cy="928915"/>
            </a:xfrm>
            <a:custGeom>
              <a:avLst/>
              <a:gdLst>
                <a:gd name="connsiteX0" fmla="*/ 0 w 1161143"/>
                <a:gd name="connsiteY0" fmla="*/ 0 h 928915"/>
                <a:gd name="connsiteX1" fmla="*/ 1161143 w 1161143"/>
                <a:gd name="connsiteY1" fmla="*/ 928915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1143" h="928915">
                  <a:moveTo>
                    <a:pt x="0" y="0"/>
                  </a:moveTo>
                  <a:lnTo>
                    <a:pt x="1161143" y="928915"/>
                  </a:lnTo>
                </a:path>
              </a:pathLst>
            </a:cu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5F8C371-BFC3-4326-B660-315D8601A9FF}"/>
                </a:ext>
              </a:extLst>
            </p:cNvPr>
            <p:cNvSpPr/>
            <p:nvPr/>
          </p:nvSpPr>
          <p:spPr>
            <a:xfrm flipH="1">
              <a:off x="7880507" y="2628243"/>
              <a:ext cx="60960" cy="609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DB15CC4C-9860-4398-8AAE-8EA5A03634AC}"/>
                </a:ext>
              </a:extLst>
            </p:cNvPr>
            <p:cNvSpPr/>
            <p:nvPr/>
          </p:nvSpPr>
          <p:spPr>
            <a:xfrm flipH="1">
              <a:off x="9055463" y="3569063"/>
              <a:ext cx="60960" cy="609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3F57CAD-6741-4A24-9744-E821B0C808D2}"/>
              </a:ext>
            </a:extLst>
          </p:cNvPr>
          <p:cNvGrpSpPr/>
          <p:nvPr/>
        </p:nvGrpSpPr>
        <p:grpSpPr>
          <a:xfrm>
            <a:off x="7850027" y="4275404"/>
            <a:ext cx="351110" cy="1132500"/>
            <a:chOff x="8765313" y="2497523"/>
            <a:chExt cx="351110" cy="1132500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48DA93C-7D7D-4FD6-B8DD-B2B02B44E069}"/>
                </a:ext>
              </a:extLst>
            </p:cNvPr>
            <p:cNvSpPr/>
            <p:nvPr/>
          </p:nvSpPr>
          <p:spPr>
            <a:xfrm>
              <a:off x="8795793" y="2528940"/>
              <a:ext cx="290150" cy="1070604"/>
            </a:xfrm>
            <a:custGeom>
              <a:avLst/>
              <a:gdLst>
                <a:gd name="connsiteX0" fmla="*/ 0 w 1161143"/>
                <a:gd name="connsiteY0" fmla="*/ 0 h 928915"/>
                <a:gd name="connsiteX1" fmla="*/ 1161143 w 1161143"/>
                <a:gd name="connsiteY1" fmla="*/ 928915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1143" h="928915">
                  <a:moveTo>
                    <a:pt x="0" y="0"/>
                  </a:moveTo>
                  <a:lnTo>
                    <a:pt x="1161143" y="928915"/>
                  </a:lnTo>
                </a:path>
              </a:pathLst>
            </a:cu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A9A23749-4DB3-4D0C-9C23-5697DA189B0C}"/>
                </a:ext>
              </a:extLst>
            </p:cNvPr>
            <p:cNvSpPr/>
            <p:nvPr/>
          </p:nvSpPr>
          <p:spPr>
            <a:xfrm flipH="1">
              <a:off x="8765313" y="2497523"/>
              <a:ext cx="60960" cy="609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72FEA13-DEB1-408E-A300-506BED757619}"/>
                </a:ext>
              </a:extLst>
            </p:cNvPr>
            <p:cNvSpPr/>
            <p:nvPr/>
          </p:nvSpPr>
          <p:spPr>
            <a:xfrm flipH="1">
              <a:off x="9055463" y="3569063"/>
              <a:ext cx="60960" cy="609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114EB4D-EBF3-4C5F-9196-C279CF2773B8}"/>
              </a:ext>
            </a:extLst>
          </p:cNvPr>
          <p:cNvGrpSpPr/>
          <p:nvPr/>
        </p:nvGrpSpPr>
        <p:grpSpPr>
          <a:xfrm>
            <a:off x="2408653" y="2886835"/>
            <a:ext cx="941415" cy="712708"/>
            <a:chOff x="9055463" y="2545693"/>
            <a:chExt cx="2302304" cy="1084330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05DC29-066E-42F8-BDF0-10CDD3DE3274}"/>
                </a:ext>
              </a:extLst>
            </p:cNvPr>
            <p:cNvSpPr/>
            <p:nvPr/>
          </p:nvSpPr>
          <p:spPr>
            <a:xfrm flipH="1">
              <a:off x="9085943" y="2576558"/>
              <a:ext cx="2232354" cy="1022985"/>
            </a:xfrm>
            <a:custGeom>
              <a:avLst/>
              <a:gdLst>
                <a:gd name="connsiteX0" fmla="*/ 0 w 1161143"/>
                <a:gd name="connsiteY0" fmla="*/ 0 h 928915"/>
                <a:gd name="connsiteX1" fmla="*/ 1161143 w 1161143"/>
                <a:gd name="connsiteY1" fmla="*/ 928915 h 92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1143" h="928915">
                  <a:moveTo>
                    <a:pt x="0" y="0"/>
                  </a:moveTo>
                  <a:lnTo>
                    <a:pt x="1161143" y="928915"/>
                  </a:lnTo>
                </a:path>
              </a:pathLst>
            </a:cu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01B3985F-2AA4-42CF-8926-F580D2868D0C}"/>
                </a:ext>
              </a:extLst>
            </p:cNvPr>
            <p:cNvSpPr/>
            <p:nvPr/>
          </p:nvSpPr>
          <p:spPr>
            <a:xfrm flipH="1">
              <a:off x="11296807" y="2545693"/>
              <a:ext cx="60960" cy="609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3414CB99-7183-487E-8F7A-9289037A8D01}"/>
                </a:ext>
              </a:extLst>
            </p:cNvPr>
            <p:cNvSpPr/>
            <p:nvPr/>
          </p:nvSpPr>
          <p:spPr>
            <a:xfrm flipH="1">
              <a:off x="9055463" y="3569063"/>
              <a:ext cx="60960" cy="6096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4430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DD8CB-59CA-CC44-85EE-433F9EED4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053"/>
            <a:ext cx="12192000" cy="668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27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91210" y="1656416"/>
            <a:ext cx="6113417" cy="3301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11</a:t>
            </a:r>
          </a:p>
          <a:p>
            <a:pPr algn="ctr">
              <a:lnSpc>
                <a:spcPct val="150000"/>
              </a:lnSpc>
            </a:pPr>
            <a:r>
              <a:rPr lang="en-US" sz="48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PHÉP TRỪ (QUA 10) TRONG PHẠM VI 20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3">
                    <a:lumMod val="50000"/>
                  </a:schemeClr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PHÉP CỘNG, PHÉP TRỪ TRONG PHẠM VI 20</a:t>
            </a:r>
            <a:endParaRPr lang="vi-VN" sz="36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7607724-612D-6A41-A9F5-0DF8479C9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" y="0"/>
            <a:ext cx="121706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88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71E8B1-966A-4F43-B6FF-5F13BC1BEF04}"/>
              </a:ext>
            </a:extLst>
          </p:cNvPr>
          <p:cNvSpPr/>
          <p:nvPr/>
        </p:nvSpPr>
        <p:spPr>
          <a:xfrm>
            <a:off x="3935896" y="1762539"/>
            <a:ext cx="3710608" cy="3140765"/>
          </a:xfrm>
          <a:prstGeom prst="rect">
            <a:avLst/>
          </a:prstGeom>
          <a:solidFill>
            <a:srgbClr val="FCD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FF0000"/>
                </a:solidFill>
              </a:rPr>
              <a:t>Khám phá</a:t>
            </a:r>
            <a:endParaRPr lang="vi-VN" sz="960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277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EF8772-61A0-4916-A98D-66311F200ABF}"/>
              </a:ext>
            </a:extLst>
          </p:cNvPr>
          <p:cNvSpPr txBox="1"/>
          <p:nvPr/>
        </p:nvSpPr>
        <p:spPr>
          <a:xfrm>
            <a:off x="794447" y="1380640"/>
            <a:ext cx="5758753" cy="1131848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Việt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11 </a:t>
            </a:r>
            <a:r>
              <a:rPr lang="en-US" sz="2400" dirty="0" err="1"/>
              <a:t>viên</a:t>
            </a:r>
            <a:r>
              <a:rPr lang="en-US" sz="2400" dirty="0"/>
              <a:t> bi, </a:t>
            </a:r>
            <a:r>
              <a:rPr lang="en-US" sz="2400" dirty="0" err="1"/>
              <a:t>Việt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Mai 5 </a:t>
            </a:r>
            <a:r>
              <a:rPr lang="en-US" sz="2400" dirty="0" err="1"/>
              <a:t>viên</a:t>
            </a:r>
            <a:r>
              <a:rPr lang="en-US" sz="2400" dirty="0"/>
              <a:t> bi. </a:t>
            </a:r>
            <a:r>
              <a:rPr lang="en-US" sz="2400" dirty="0" err="1"/>
              <a:t>Hỏi</a:t>
            </a:r>
            <a:r>
              <a:rPr lang="en-US" sz="2400" dirty="0"/>
              <a:t> </a:t>
            </a:r>
            <a:r>
              <a:rPr lang="en-US" sz="2400" dirty="0" err="1"/>
              <a:t>Việt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lại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 </a:t>
            </a:r>
            <a:r>
              <a:rPr lang="en-US" sz="2400" dirty="0" err="1"/>
              <a:t>viên</a:t>
            </a:r>
            <a:r>
              <a:rPr lang="en-US" sz="2400" dirty="0"/>
              <a:t> bi?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A57E08-E886-40BA-92D8-53880A3A62C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5077"/>
          <a:stretch/>
        </p:blipFill>
        <p:spPr>
          <a:xfrm>
            <a:off x="6448046" y="87020"/>
            <a:ext cx="2723663" cy="25873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D539C6-C4AE-4453-8BF9-387165A5DF1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58307" t="64577" r="-157" b="7179"/>
          <a:stretch/>
        </p:blipFill>
        <p:spPr>
          <a:xfrm>
            <a:off x="9228861" y="1784300"/>
            <a:ext cx="2075340" cy="73077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8CF7E7D-2C08-496F-8C9C-5E58B64D5FE6}"/>
              </a:ext>
            </a:extLst>
          </p:cNvPr>
          <p:cNvGrpSpPr/>
          <p:nvPr/>
        </p:nvGrpSpPr>
        <p:grpSpPr>
          <a:xfrm>
            <a:off x="773496" y="2857979"/>
            <a:ext cx="4886325" cy="3556625"/>
            <a:chOff x="1900237" y="2201238"/>
            <a:chExt cx="4886325" cy="35566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7053EB5-2CB1-43D0-9895-9CBE8A0EEE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0627" b="2252"/>
            <a:stretch/>
          </p:blipFill>
          <p:spPr>
            <a:xfrm>
              <a:off x="1900237" y="2201238"/>
              <a:ext cx="4886325" cy="355662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72396DD-DA47-4D09-A100-1442426C3650}"/>
                </a:ext>
              </a:extLst>
            </p:cNvPr>
            <p:cNvSpPr/>
            <p:nvPr/>
          </p:nvSpPr>
          <p:spPr>
            <a:xfrm>
              <a:off x="3257550" y="3740729"/>
              <a:ext cx="3529012" cy="2017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576A24-C0F0-472E-A92D-1B35DB968448}"/>
              </a:ext>
            </a:extLst>
          </p:cNvPr>
          <p:cNvGrpSpPr/>
          <p:nvPr/>
        </p:nvGrpSpPr>
        <p:grpSpPr>
          <a:xfrm>
            <a:off x="7221810" y="2656118"/>
            <a:ext cx="4091610" cy="2562225"/>
            <a:chOff x="5928690" y="3331584"/>
            <a:chExt cx="4091610" cy="256222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6EAB53-3090-4C01-9665-67F9B4493A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b="3633"/>
            <a:stretch/>
          </p:blipFill>
          <p:spPr>
            <a:xfrm>
              <a:off x="6096000" y="3331584"/>
              <a:ext cx="3924300" cy="2469141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D1126B6-ADE6-49A9-AD28-EC72CA73F5BE}"/>
                </a:ext>
              </a:extLst>
            </p:cNvPr>
            <p:cNvSpPr/>
            <p:nvPr/>
          </p:nvSpPr>
          <p:spPr>
            <a:xfrm>
              <a:off x="5928690" y="4800175"/>
              <a:ext cx="1881187" cy="10936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8D19932-92CE-4BD5-AB99-3A14BC54CE0C}"/>
                </a:ext>
              </a:extLst>
            </p:cNvPr>
            <p:cNvSpPr/>
            <p:nvPr/>
          </p:nvSpPr>
          <p:spPr>
            <a:xfrm>
              <a:off x="6088450" y="4450385"/>
              <a:ext cx="359596" cy="349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D4FBA19C-A25F-4E03-B231-AAC79B715532}"/>
              </a:ext>
            </a:extLst>
          </p:cNvPr>
          <p:cNvSpPr/>
          <p:nvPr/>
        </p:nvSpPr>
        <p:spPr>
          <a:xfrm>
            <a:off x="6422813" y="4765597"/>
            <a:ext cx="1130511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6F8854-226A-41A4-96EB-2688C8DEF00A}"/>
              </a:ext>
            </a:extLst>
          </p:cNvPr>
          <p:cNvSpPr txBox="1"/>
          <p:nvPr/>
        </p:nvSpPr>
        <p:spPr>
          <a:xfrm>
            <a:off x="878580" y="3894404"/>
            <a:ext cx="5304237" cy="1685846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2400" dirty="0"/>
          </a:p>
          <a:p>
            <a:pPr algn="ctr">
              <a:lnSpc>
                <a:spcPct val="150000"/>
              </a:lnSpc>
            </a:pPr>
            <a:endParaRPr lang="en-US" sz="2400" dirty="0"/>
          </a:p>
          <a:p>
            <a:pPr algn="ctr">
              <a:lnSpc>
                <a:spcPct val="150000"/>
              </a:lnSpc>
            </a:pPr>
            <a:endParaRPr lang="en-US" sz="24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1825AB-2BBD-4890-AE20-608EDA8144D4}"/>
              </a:ext>
            </a:extLst>
          </p:cNvPr>
          <p:cNvGrpSpPr/>
          <p:nvPr/>
        </p:nvGrpSpPr>
        <p:grpSpPr>
          <a:xfrm>
            <a:off x="1323492" y="4106528"/>
            <a:ext cx="3623120" cy="493468"/>
            <a:chOff x="3399606" y="4180100"/>
            <a:chExt cx="3623120" cy="493468"/>
          </a:xfrm>
        </p:grpSpPr>
        <p:pic>
          <p:nvPicPr>
            <p:cNvPr id="2050" name="Picture 2" descr="Beach Ball Pin - Cartoon Beach Ball Png Transparent PNG - 1990x1991 - Free  Download on NicePNG">
              <a:extLst>
                <a:ext uri="{FF2B5EF4-FFF2-40B4-BE49-F238E27FC236}">
                  <a16:creationId xmlns:a16="http://schemas.microsoft.com/office/drawing/2014/main" id="{E6D3F12D-3863-4342-BD17-42571EF24B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4" t="8889" r="4310" b="6465"/>
            <a:stretch/>
          </p:blipFill>
          <p:spPr bwMode="auto">
            <a:xfrm>
              <a:off x="3399606" y="4180100"/>
              <a:ext cx="495709" cy="485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Beach Ball Pin - Cartoon Beach Ball Png Transparent PNG - 1990x1991 - Free  Download on NicePNG">
              <a:extLst>
                <a:ext uri="{FF2B5EF4-FFF2-40B4-BE49-F238E27FC236}">
                  <a16:creationId xmlns:a16="http://schemas.microsoft.com/office/drawing/2014/main" id="{4BA9DDD3-0825-47C1-A3B2-CAED3A22FC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4" t="8889" r="4310" b="6465"/>
            <a:stretch/>
          </p:blipFill>
          <p:spPr bwMode="auto">
            <a:xfrm>
              <a:off x="4198728" y="4183476"/>
              <a:ext cx="495709" cy="485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Beach Ball Pin - Cartoon Beach Ball Png Transparent PNG - 1990x1991 - Free  Download on NicePNG">
              <a:extLst>
                <a:ext uri="{FF2B5EF4-FFF2-40B4-BE49-F238E27FC236}">
                  <a16:creationId xmlns:a16="http://schemas.microsoft.com/office/drawing/2014/main" id="{792339CA-6B62-4836-9EB9-01F1E3FE564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4" t="8889" r="4310" b="6465"/>
            <a:stretch/>
          </p:blipFill>
          <p:spPr bwMode="auto">
            <a:xfrm>
              <a:off x="5760430" y="4186760"/>
              <a:ext cx="495709" cy="485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Beach Ball Pin - Cartoon Beach Ball Png Transparent PNG - 1990x1991 - Free  Download on NicePNG">
              <a:extLst>
                <a:ext uri="{FF2B5EF4-FFF2-40B4-BE49-F238E27FC236}">
                  <a16:creationId xmlns:a16="http://schemas.microsoft.com/office/drawing/2014/main" id="{A51B224B-1ECB-4FDB-9879-AB29C96A70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4" t="8889" r="4310" b="6465"/>
            <a:stretch/>
          </p:blipFill>
          <p:spPr bwMode="auto">
            <a:xfrm>
              <a:off x="4959757" y="4180100"/>
              <a:ext cx="495709" cy="485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Beach Ball Pin - Cartoon Beach Ball Png Transparent PNG - 1990x1991 - Free  Download on NicePNG">
              <a:extLst>
                <a:ext uri="{FF2B5EF4-FFF2-40B4-BE49-F238E27FC236}">
                  <a16:creationId xmlns:a16="http://schemas.microsoft.com/office/drawing/2014/main" id="{25F6DDAB-7715-490E-8135-CAEE1928652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4" t="8889" r="4310" b="6465"/>
            <a:stretch/>
          </p:blipFill>
          <p:spPr bwMode="auto">
            <a:xfrm>
              <a:off x="6527017" y="4187815"/>
              <a:ext cx="495709" cy="485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7DB1617-2452-4556-91DF-FB58BEB799ED}"/>
              </a:ext>
            </a:extLst>
          </p:cNvPr>
          <p:cNvGrpSpPr/>
          <p:nvPr/>
        </p:nvGrpSpPr>
        <p:grpSpPr>
          <a:xfrm>
            <a:off x="1323492" y="4854752"/>
            <a:ext cx="3623120" cy="493468"/>
            <a:chOff x="3399606" y="4180100"/>
            <a:chExt cx="3623120" cy="493468"/>
          </a:xfrm>
        </p:grpSpPr>
        <p:pic>
          <p:nvPicPr>
            <p:cNvPr id="25" name="Picture 2" descr="Beach Ball Pin - Cartoon Beach Ball Png Transparent PNG - 1990x1991 - Free  Download on NicePNG">
              <a:extLst>
                <a:ext uri="{FF2B5EF4-FFF2-40B4-BE49-F238E27FC236}">
                  <a16:creationId xmlns:a16="http://schemas.microsoft.com/office/drawing/2014/main" id="{E48AB06D-89B2-4991-9C96-F835F800C4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4" t="8889" r="4310" b="6465"/>
            <a:stretch/>
          </p:blipFill>
          <p:spPr bwMode="auto">
            <a:xfrm>
              <a:off x="3399606" y="4180100"/>
              <a:ext cx="495709" cy="485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Beach Ball Pin - Cartoon Beach Ball Png Transparent PNG - 1990x1991 - Free  Download on NicePNG">
              <a:extLst>
                <a:ext uri="{FF2B5EF4-FFF2-40B4-BE49-F238E27FC236}">
                  <a16:creationId xmlns:a16="http://schemas.microsoft.com/office/drawing/2014/main" id="{353991DD-EB7F-4128-8C2A-DB17CB18270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4" t="8889" r="4310" b="6465"/>
            <a:stretch/>
          </p:blipFill>
          <p:spPr bwMode="auto">
            <a:xfrm>
              <a:off x="4198728" y="4183476"/>
              <a:ext cx="495709" cy="485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Beach Ball Pin - Cartoon Beach Ball Png Transparent PNG - 1990x1991 - Free  Download on NicePNG">
              <a:extLst>
                <a:ext uri="{FF2B5EF4-FFF2-40B4-BE49-F238E27FC236}">
                  <a16:creationId xmlns:a16="http://schemas.microsoft.com/office/drawing/2014/main" id="{AEE51A7E-0945-42D8-ABBF-DEC85E8158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4" t="8889" r="4310" b="6465"/>
            <a:stretch/>
          </p:blipFill>
          <p:spPr bwMode="auto">
            <a:xfrm>
              <a:off x="5760430" y="4186760"/>
              <a:ext cx="495709" cy="485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Beach Ball Pin - Cartoon Beach Ball Png Transparent PNG - 1990x1991 - Free  Download on NicePNG">
              <a:extLst>
                <a:ext uri="{FF2B5EF4-FFF2-40B4-BE49-F238E27FC236}">
                  <a16:creationId xmlns:a16="http://schemas.microsoft.com/office/drawing/2014/main" id="{AF836262-16A0-40C3-8FA6-70EFE1F05E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4" t="8889" r="4310" b="6465"/>
            <a:stretch/>
          </p:blipFill>
          <p:spPr bwMode="auto">
            <a:xfrm>
              <a:off x="4959757" y="4180100"/>
              <a:ext cx="495709" cy="485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Beach Ball Pin - Cartoon Beach Ball Png Transparent PNG - 1990x1991 - Free  Download on NicePNG">
              <a:extLst>
                <a:ext uri="{FF2B5EF4-FFF2-40B4-BE49-F238E27FC236}">
                  <a16:creationId xmlns:a16="http://schemas.microsoft.com/office/drawing/2014/main" id="{D2F606DD-DBB1-4702-B5CC-17E9BA2BB9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4" t="8889" r="4310" b="6465"/>
            <a:stretch/>
          </p:blipFill>
          <p:spPr bwMode="auto">
            <a:xfrm>
              <a:off x="6527017" y="4187815"/>
              <a:ext cx="495709" cy="485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" name="Picture 2" descr="Beach Ball Pin - Cartoon Beach Ball Png Transparent PNG - 1990x1991 - Free  Download on NicePNG">
            <a:extLst>
              <a:ext uri="{FF2B5EF4-FFF2-40B4-BE49-F238E27FC236}">
                <a16:creationId xmlns:a16="http://schemas.microsoft.com/office/drawing/2014/main" id="{B395C5B2-FB9B-444A-A43F-14BF9DC6B5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 t="8889" r="4310" b="6465"/>
          <a:stretch/>
        </p:blipFill>
        <p:spPr bwMode="auto">
          <a:xfrm>
            <a:off x="5106372" y="4106527"/>
            <a:ext cx="495709" cy="48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2238C56-F8A1-4EEB-96E3-43033928AB77}"/>
              </a:ext>
            </a:extLst>
          </p:cNvPr>
          <p:cNvSpPr txBox="1"/>
          <p:nvPr/>
        </p:nvSpPr>
        <p:spPr>
          <a:xfrm>
            <a:off x="6912050" y="4071686"/>
            <a:ext cx="3336714" cy="223984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Tách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Tách</a:t>
            </a:r>
            <a:r>
              <a:rPr lang="en-US" sz="2400" dirty="0"/>
              <a:t>: 11 = 10 + 1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10 – 5 = 5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5 + 1 = 6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C3B6591-9497-4FDD-B76C-4C8F4724D71F}"/>
              </a:ext>
            </a:extLst>
          </p:cNvPr>
          <p:cNvCxnSpPr>
            <a:cxnSpLocks/>
          </p:cNvCxnSpPr>
          <p:nvPr/>
        </p:nvCxnSpPr>
        <p:spPr>
          <a:xfrm>
            <a:off x="1087800" y="4377665"/>
            <a:ext cx="4093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7E214B84-ABE5-4647-8F53-B17C3E96234A}"/>
              </a:ext>
            </a:extLst>
          </p:cNvPr>
          <p:cNvSpPr txBox="1"/>
          <p:nvPr/>
        </p:nvSpPr>
        <p:spPr>
          <a:xfrm>
            <a:off x="2015959" y="5477360"/>
            <a:ext cx="3336714" cy="57785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</a:rPr>
              <a:t>Việt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còn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lại</a:t>
            </a:r>
            <a:r>
              <a:rPr lang="en-US" sz="2400" dirty="0">
                <a:solidFill>
                  <a:srgbClr val="FF0000"/>
                </a:solidFill>
              </a:rPr>
              <a:t> 6 </a:t>
            </a:r>
            <a:r>
              <a:rPr lang="en-US" sz="2400" dirty="0" err="1">
                <a:solidFill>
                  <a:srgbClr val="FF0000"/>
                </a:solidFill>
              </a:rPr>
              <a:t>viên</a:t>
            </a:r>
            <a:r>
              <a:rPr lang="en-US" sz="2400" dirty="0">
                <a:solidFill>
                  <a:srgbClr val="FF0000"/>
                </a:solidFill>
              </a:rPr>
              <a:t> bi.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31AE551-DDAD-41F3-8C00-D9FF3CE6231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94825" y="5478624"/>
            <a:ext cx="1962150" cy="752475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3A59A8B7-576C-498B-A244-E5F537402CEB}"/>
              </a:ext>
            </a:extLst>
          </p:cNvPr>
          <p:cNvSpPr/>
          <p:nvPr/>
        </p:nvSpPr>
        <p:spPr>
          <a:xfrm>
            <a:off x="1977051" y="1987398"/>
            <a:ext cx="990231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2E8B9B0-0015-4096-A4C3-288B35AA0D04}"/>
              </a:ext>
            </a:extLst>
          </p:cNvPr>
          <p:cNvCxnSpPr>
            <a:cxnSpLocks/>
          </p:cNvCxnSpPr>
          <p:nvPr/>
        </p:nvCxnSpPr>
        <p:spPr>
          <a:xfrm>
            <a:off x="1514113" y="1862485"/>
            <a:ext cx="16796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6992313-4E00-40A1-96A6-DF4DC2CE0BBF}"/>
              </a:ext>
            </a:extLst>
          </p:cNvPr>
          <p:cNvCxnSpPr>
            <a:cxnSpLocks/>
          </p:cNvCxnSpPr>
          <p:nvPr/>
        </p:nvCxnSpPr>
        <p:spPr>
          <a:xfrm>
            <a:off x="4010908" y="1882918"/>
            <a:ext cx="217190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3882BC4-9E7F-4B5C-8461-C47696F6D0CD}"/>
              </a:ext>
            </a:extLst>
          </p:cNvPr>
          <p:cNvCxnSpPr>
            <a:cxnSpLocks/>
          </p:cNvCxnSpPr>
          <p:nvPr/>
        </p:nvCxnSpPr>
        <p:spPr>
          <a:xfrm flipH="1">
            <a:off x="5317404" y="3916249"/>
            <a:ext cx="26140" cy="16640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6317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7.40741E-7 L 0.04375 7.40741E-7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" y="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649315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D509BFD0-E756-E248-B788-CDDFAB8B8BF2}"/>
              </a:ext>
            </a:extLst>
          </p:cNvPr>
          <p:cNvSpPr txBox="1"/>
          <p:nvPr/>
        </p:nvSpPr>
        <p:spPr>
          <a:xfrm>
            <a:off x="9074773" y="3442594"/>
            <a:ext cx="681401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B050"/>
                </a:solidFill>
              </a:rPr>
              <a:t>=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2145440-903C-4400-A61F-982C8D93A263}"/>
              </a:ext>
            </a:extLst>
          </p:cNvPr>
          <p:cNvSpPr/>
          <p:nvPr/>
        </p:nvSpPr>
        <p:spPr>
          <a:xfrm>
            <a:off x="1338663" y="1694933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6EDAD9-420D-466C-A67D-FBE525EF4FF9}"/>
              </a:ext>
            </a:extLst>
          </p:cNvPr>
          <p:cNvSpPr txBox="1"/>
          <p:nvPr/>
        </p:nvSpPr>
        <p:spPr>
          <a:xfrm>
            <a:off x="2311057" y="1594758"/>
            <a:ext cx="3536166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2800" dirty="0" err="1"/>
              <a:t>Tính</a:t>
            </a:r>
            <a:r>
              <a:rPr lang="en-US" sz="2800" dirty="0"/>
              <a:t> 11 – 6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53DCD9-DE8F-4827-BF35-54D93AF42691}"/>
              </a:ext>
            </a:extLst>
          </p:cNvPr>
          <p:cNvGrpSpPr/>
          <p:nvPr/>
        </p:nvGrpSpPr>
        <p:grpSpPr>
          <a:xfrm>
            <a:off x="2267807" y="5244569"/>
            <a:ext cx="2085016" cy="512618"/>
            <a:chOff x="1957613" y="4592425"/>
            <a:chExt cx="2085016" cy="51261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4BB6B18-027B-4113-9ECF-FC9B764955A9}"/>
                </a:ext>
              </a:extLst>
            </p:cNvPr>
            <p:cNvSpPr/>
            <p:nvPr/>
          </p:nvSpPr>
          <p:spPr>
            <a:xfrm>
              <a:off x="1957613" y="4592425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dirty="0">
                  <a:solidFill>
                    <a:sysClr val="windowText" lastClr="000000"/>
                  </a:solidFill>
                </a:rPr>
                <a:t>11 – 6 = 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6AA94D2-D2D0-44CB-8497-F285B1ADC505}"/>
                </a:ext>
              </a:extLst>
            </p:cNvPr>
            <p:cNvSpPr/>
            <p:nvPr/>
          </p:nvSpPr>
          <p:spPr>
            <a:xfrm>
              <a:off x="3478407" y="4616303"/>
              <a:ext cx="564222" cy="47115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BE08FF7-F7C4-41E7-B8DB-F57B628A2DE9}"/>
              </a:ext>
            </a:extLst>
          </p:cNvPr>
          <p:cNvSpPr/>
          <p:nvPr/>
        </p:nvSpPr>
        <p:spPr>
          <a:xfrm>
            <a:off x="7421653" y="5244569"/>
            <a:ext cx="1967345" cy="512618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ysClr val="windowText" lastClr="000000"/>
                </a:solidFill>
              </a:rPr>
              <a:t>13 – 5 =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C1E61BF-4B77-4D0A-A6C3-817EA4FA1280}"/>
              </a:ext>
            </a:extLst>
          </p:cNvPr>
          <p:cNvSpPr/>
          <p:nvPr/>
        </p:nvSpPr>
        <p:spPr>
          <a:xfrm>
            <a:off x="3784404" y="5257870"/>
            <a:ext cx="564222" cy="48601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6F83B9-FF5B-4625-AB1F-92A64BDBE542}"/>
              </a:ext>
            </a:extLst>
          </p:cNvPr>
          <p:cNvSpPr txBox="1"/>
          <p:nvPr/>
        </p:nvSpPr>
        <p:spPr>
          <a:xfrm>
            <a:off x="2213140" y="2889593"/>
            <a:ext cx="3680098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70C0"/>
                </a:solidFill>
              </a:rPr>
              <a:t>Tách</a:t>
            </a:r>
            <a:r>
              <a:rPr lang="en-US" sz="2800" dirty="0">
                <a:solidFill>
                  <a:srgbClr val="0070C0"/>
                </a:solidFill>
              </a:rPr>
              <a:t>: 11 = 10 + 1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60093F-05AA-4B7A-8779-ACF013E0045F}"/>
              </a:ext>
            </a:extLst>
          </p:cNvPr>
          <p:cNvSpPr txBox="1"/>
          <p:nvPr/>
        </p:nvSpPr>
        <p:spPr>
          <a:xfrm>
            <a:off x="7141579" y="2841895"/>
            <a:ext cx="3446287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B050"/>
                </a:solidFill>
              </a:rPr>
              <a:t>Tách</a:t>
            </a:r>
            <a:r>
              <a:rPr lang="en-US" sz="2800" dirty="0">
                <a:solidFill>
                  <a:srgbClr val="00B050"/>
                </a:solidFill>
              </a:rPr>
              <a:t>: 13 = 10 + 3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9A06E9B-2181-4B6D-B955-52678BE95444}"/>
              </a:ext>
            </a:extLst>
          </p:cNvPr>
          <p:cNvSpPr txBox="1"/>
          <p:nvPr/>
        </p:nvSpPr>
        <p:spPr>
          <a:xfrm>
            <a:off x="2213140" y="3527881"/>
            <a:ext cx="3680098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10 – 6 = 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34FCABD-6B8F-4F8D-A86E-020CD5D6E5B8}"/>
              </a:ext>
            </a:extLst>
          </p:cNvPr>
          <p:cNvSpPr txBox="1"/>
          <p:nvPr/>
        </p:nvSpPr>
        <p:spPr>
          <a:xfrm>
            <a:off x="2226723" y="4202933"/>
            <a:ext cx="3680098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4 + 1 =  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6ABB66F-0E53-4405-88C3-30057C4EEA7B}"/>
              </a:ext>
            </a:extLst>
          </p:cNvPr>
          <p:cNvSpPr/>
          <p:nvPr/>
        </p:nvSpPr>
        <p:spPr>
          <a:xfrm>
            <a:off x="3959448" y="4341192"/>
            <a:ext cx="564223" cy="486017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68CE90D-FB72-46F2-B6A6-1C03578A5C00}"/>
              </a:ext>
            </a:extLst>
          </p:cNvPr>
          <p:cNvSpPr/>
          <p:nvPr/>
        </p:nvSpPr>
        <p:spPr>
          <a:xfrm>
            <a:off x="3959447" y="4337674"/>
            <a:ext cx="564223" cy="48601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6DCC9F0-E936-424F-BF0C-CF8B1A33D447}"/>
              </a:ext>
            </a:extLst>
          </p:cNvPr>
          <p:cNvSpPr txBox="1"/>
          <p:nvPr/>
        </p:nvSpPr>
        <p:spPr>
          <a:xfrm>
            <a:off x="7021561" y="3459428"/>
            <a:ext cx="2170452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B050"/>
                </a:solidFill>
              </a:rPr>
              <a:t>10 –        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3A0817F-B791-4EEB-BC23-A21CEE0C791E}"/>
              </a:ext>
            </a:extLst>
          </p:cNvPr>
          <p:cNvSpPr txBox="1"/>
          <p:nvPr/>
        </p:nvSpPr>
        <p:spPr>
          <a:xfrm>
            <a:off x="7170322" y="4118825"/>
            <a:ext cx="3446287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B050"/>
                </a:solidFill>
              </a:rPr>
              <a:t>        +  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935DD28-C4E9-48F2-85A8-161FBF4C73EA}"/>
              </a:ext>
            </a:extLst>
          </p:cNvPr>
          <p:cNvSpPr txBox="1"/>
          <p:nvPr/>
        </p:nvSpPr>
        <p:spPr>
          <a:xfrm>
            <a:off x="7170322" y="1398116"/>
            <a:ext cx="3536166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b) </a:t>
            </a:r>
            <a:r>
              <a:rPr lang="en-US" sz="2800" dirty="0" err="1"/>
              <a:t>Tính</a:t>
            </a:r>
            <a:r>
              <a:rPr lang="en-US" sz="2800" dirty="0"/>
              <a:t> 13 – 5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1264513-A641-4A5B-B81C-30268FAD0B7E}"/>
              </a:ext>
            </a:extLst>
          </p:cNvPr>
          <p:cNvSpPr/>
          <p:nvPr/>
        </p:nvSpPr>
        <p:spPr>
          <a:xfrm>
            <a:off x="8412969" y="3613962"/>
            <a:ext cx="564222" cy="512617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6079608-28BB-4055-AE71-72979341B5A2}"/>
              </a:ext>
            </a:extLst>
          </p:cNvPr>
          <p:cNvSpPr/>
          <p:nvPr/>
        </p:nvSpPr>
        <p:spPr>
          <a:xfrm>
            <a:off x="9756114" y="3553305"/>
            <a:ext cx="564222" cy="512617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6689A77-6392-478E-9782-F1FD3EC6C9A7}"/>
              </a:ext>
            </a:extLst>
          </p:cNvPr>
          <p:cNvSpPr/>
          <p:nvPr/>
        </p:nvSpPr>
        <p:spPr>
          <a:xfrm>
            <a:off x="7578958" y="4254932"/>
            <a:ext cx="564222" cy="512617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7A9A32AE-4191-4E87-AED5-D384717B879A}"/>
              </a:ext>
            </a:extLst>
          </p:cNvPr>
          <p:cNvSpPr/>
          <p:nvPr/>
        </p:nvSpPr>
        <p:spPr>
          <a:xfrm>
            <a:off x="9692535" y="4226978"/>
            <a:ext cx="564222" cy="512617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DBF02DD-1209-43F0-A26A-5083CFD67BE0}"/>
              </a:ext>
            </a:extLst>
          </p:cNvPr>
          <p:cNvSpPr/>
          <p:nvPr/>
        </p:nvSpPr>
        <p:spPr>
          <a:xfrm>
            <a:off x="8955289" y="5244570"/>
            <a:ext cx="564222" cy="512617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F14FBB1-35DB-4F4A-9AA0-36146AE85BDB}"/>
              </a:ext>
            </a:extLst>
          </p:cNvPr>
          <p:cNvSpPr/>
          <p:nvPr/>
        </p:nvSpPr>
        <p:spPr>
          <a:xfrm>
            <a:off x="8412697" y="3570443"/>
            <a:ext cx="564222" cy="55338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1351A5E-CB6A-47D3-9F9F-840484C1E14D}"/>
              </a:ext>
            </a:extLst>
          </p:cNvPr>
          <p:cNvSpPr/>
          <p:nvPr/>
        </p:nvSpPr>
        <p:spPr>
          <a:xfrm>
            <a:off x="9750104" y="3530364"/>
            <a:ext cx="579019" cy="553383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7BC8A8F-23E8-4D8D-9EB3-3A0CBF41B4FA}"/>
              </a:ext>
            </a:extLst>
          </p:cNvPr>
          <p:cNvSpPr/>
          <p:nvPr/>
        </p:nvSpPr>
        <p:spPr>
          <a:xfrm>
            <a:off x="7577125" y="4252251"/>
            <a:ext cx="566055" cy="504036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59799026-5950-4CF8-9892-D5ADFA0A128C}"/>
              </a:ext>
            </a:extLst>
          </p:cNvPr>
          <p:cNvSpPr/>
          <p:nvPr/>
        </p:nvSpPr>
        <p:spPr>
          <a:xfrm>
            <a:off x="9693084" y="4211395"/>
            <a:ext cx="589593" cy="52724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FEDF02E5-AA5E-40C3-8C34-1E719D90DB95}"/>
              </a:ext>
            </a:extLst>
          </p:cNvPr>
          <p:cNvSpPr/>
          <p:nvPr/>
        </p:nvSpPr>
        <p:spPr>
          <a:xfrm>
            <a:off x="8951092" y="5237253"/>
            <a:ext cx="564223" cy="52724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8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0AD074-5202-034E-B788-0CC83881E2B0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3467332" y="2144150"/>
            <a:ext cx="406926" cy="4585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CDBD966D-A233-284F-9E6D-E21799356732}"/>
              </a:ext>
            </a:extLst>
          </p:cNvPr>
          <p:cNvSpPr/>
          <p:nvPr/>
        </p:nvSpPr>
        <p:spPr>
          <a:xfrm>
            <a:off x="3177654" y="2602679"/>
            <a:ext cx="579355" cy="52424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81556DC-7556-1F44-AA4A-67A48F627731}"/>
              </a:ext>
            </a:extLst>
          </p:cNvPr>
          <p:cNvCxnSpPr>
            <a:cxnSpLocks/>
          </p:cNvCxnSpPr>
          <p:nvPr/>
        </p:nvCxnSpPr>
        <p:spPr>
          <a:xfrm>
            <a:off x="3876727" y="2135363"/>
            <a:ext cx="476096" cy="47472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630CFEB-00A0-5C42-88E8-E3537F0F64E1}"/>
              </a:ext>
            </a:extLst>
          </p:cNvPr>
          <p:cNvSpPr txBox="1"/>
          <p:nvPr/>
        </p:nvSpPr>
        <p:spPr>
          <a:xfrm>
            <a:off x="4953689" y="2575459"/>
            <a:ext cx="569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1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5B0341A-2922-CA43-846C-9DEECC01F0C8}"/>
              </a:ext>
            </a:extLst>
          </p:cNvPr>
          <p:cNvSpPr/>
          <p:nvPr/>
        </p:nvSpPr>
        <p:spPr>
          <a:xfrm>
            <a:off x="4220178" y="2556682"/>
            <a:ext cx="579355" cy="55093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CAF8407-1624-1C44-904F-0AD7FF8A7184}"/>
              </a:ext>
            </a:extLst>
          </p:cNvPr>
          <p:cNvSpPr txBox="1"/>
          <p:nvPr/>
        </p:nvSpPr>
        <p:spPr>
          <a:xfrm>
            <a:off x="2030323" y="2612203"/>
            <a:ext cx="68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10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1EA643C-2F3B-2D43-9AF6-D15E1F7076A5}"/>
              </a:ext>
            </a:extLst>
          </p:cNvPr>
          <p:cNvSpPr/>
          <p:nvPr/>
        </p:nvSpPr>
        <p:spPr>
          <a:xfrm rot="19453595">
            <a:off x="3421290" y="360684"/>
            <a:ext cx="2587112" cy="645405"/>
          </a:xfrm>
          <a:prstGeom prst="ellipse">
            <a:avLst/>
          </a:prstGeom>
          <a:noFill/>
          <a:ln w="4445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032ACFBC-69A3-1A4E-92B4-90E4C62C8267}"/>
              </a:ext>
            </a:extLst>
          </p:cNvPr>
          <p:cNvSpPr/>
          <p:nvPr/>
        </p:nvSpPr>
        <p:spPr>
          <a:xfrm rot="19934053">
            <a:off x="7303639" y="2030328"/>
            <a:ext cx="2587112" cy="597323"/>
          </a:xfrm>
          <a:prstGeom prst="ellipse">
            <a:avLst/>
          </a:prstGeom>
          <a:noFill/>
          <a:ln w="4445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58068437-7166-6842-8CD8-12F9A5436F56}"/>
              </a:ext>
            </a:extLst>
          </p:cNvPr>
          <p:cNvCxnSpPr>
            <a:cxnSpLocks/>
          </p:cNvCxnSpPr>
          <p:nvPr/>
        </p:nvCxnSpPr>
        <p:spPr>
          <a:xfrm flipH="1">
            <a:off x="8120611" y="1980918"/>
            <a:ext cx="612851" cy="381937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092A8EF-30BC-1245-9E82-719B2685AA78}"/>
              </a:ext>
            </a:extLst>
          </p:cNvPr>
          <p:cNvCxnSpPr>
            <a:cxnSpLocks/>
          </p:cNvCxnSpPr>
          <p:nvPr/>
        </p:nvCxnSpPr>
        <p:spPr>
          <a:xfrm>
            <a:off x="8738308" y="1996833"/>
            <a:ext cx="453704" cy="36309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35652E7D-7AE7-C24F-80EA-7607A611B7AB}"/>
              </a:ext>
            </a:extLst>
          </p:cNvPr>
          <p:cNvSpPr txBox="1"/>
          <p:nvPr/>
        </p:nvSpPr>
        <p:spPr>
          <a:xfrm>
            <a:off x="9027234" y="2348998"/>
            <a:ext cx="569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3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4194C64-932F-E14F-AD7F-00AEB1731BA1}"/>
              </a:ext>
            </a:extLst>
          </p:cNvPr>
          <p:cNvSpPr/>
          <p:nvPr/>
        </p:nvSpPr>
        <p:spPr>
          <a:xfrm>
            <a:off x="8914735" y="2348696"/>
            <a:ext cx="579355" cy="55093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1A53017-393B-8B45-95E1-192CD5D328FE}"/>
              </a:ext>
            </a:extLst>
          </p:cNvPr>
          <p:cNvSpPr txBox="1"/>
          <p:nvPr/>
        </p:nvSpPr>
        <p:spPr>
          <a:xfrm>
            <a:off x="7803850" y="2366479"/>
            <a:ext cx="68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10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DF5C6085-3B3B-B245-8724-FF297AFD9081}"/>
              </a:ext>
            </a:extLst>
          </p:cNvPr>
          <p:cNvSpPr/>
          <p:nvPr/>
        </p:nvSpPr>
        <p:spPr>
          <a:xfrm>
            <a:off x="7765005" y="2359926"/>
            <a:ext cx="579355" cy="55093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6D4B554-FBCB-E449-9303-ED633FFCBC73}"/>
              </a:ext>
            </a:extLst>
          </p:cNvPr>
          <p:cNvSpPr txBox="1"/>
          <p:nvPr/>
        </p:nvSpPr>
        <p:spPr>
          <a:xfrm>
            <a:off x="9116481" y="4168365"/>
            <a:ext cx="564222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B050"/>
                </a:solidFill>
              </a:rPr>
              <a:t>=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21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2" grpId="0" animBg="1"/>
      <p:bldP spid="18" grpId="0" animBg="1"/>
      <p:bldP spid="20" grpId="0" animBg="1"/>
      <p:bldP spid="26" grpId="0" animBg="1"/>
      <p:bldP spid="32" grpId="0" animBg="1"/>
      <p:bldP spid="35" grpId="0" animBg="1"/>
      <p:bldP spid="36" grpId="0" animBg="1"/>
      <p:bldP spid="34" grpId="0" animBg="1"/>
      <p:bldP spid="13" grpId="0" animBg="1"/>
      <p:bldP spid="37" grpId="0" animBg="1"/>
      <p:bldP spid="38" grpId="0" animBg="1"/>
      <p:bldP spid="39" grpId="0" animBg="1"/>
      <p:bldP spid="31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9" grpId="0" animBg="1"/>
      <p:bldP spid="9" grpId="1" animBg="1"/>
      <p:bldP spid="17" grpId="0"/>
      <p:bldP spid="17" grpId="1"/>
      <p:bldP spid="50" grpId="0" animBg="1"/>
      <p:bldP spid="50" grpId="1" animBg="1"/>
      <p:bldP spid="51" grpId="0"/>
      <p:bldP spid="51" grpId="1"/>
      <p:bldP spid="54" grpId="0" animBg="1"/>
      <p:bldP spid="54" grpId="1" animBg="1"/>
      <p:bldP spid="55" grpId="0" animBg="1"/>
      <p:bldP spid="55" grpId="1" animBg="1"/>
      <p:bldP spid="58" grpId="0"/>
      <p:bldP spid="58" grpId="1"/>
      <p:bldP spid="59" grpId="0" animBg="1"/>
      <p:bldP spid="59" grpId="1" animBg="1"/>
      <p:bldP spid="60" grpId="0"/>
      <p:bldP spid="60" grpId="1"/>
      <p:bldP spid="65" grpId="0" animBg="1"/>
      <p:bldP spid="65" grpId="1" animBg="1"/>
      <p:bldP spid="6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DA074C8-FF0C-4E7B-AE98-D6177DB67EDA}"/>
              </a:ext>
            </a:extLst>
          </p:cNvPr>
          <p:cNvSpPr/>
          <p:nvPr/>
        </p:nvSpPr>
        <p:spPr>
          <a:xfrm>
            <a:off x="1078523" y="58196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E4D8BF-1304-4D40-9FE2-7DDA6D0B5B66}"/>
              </a:ext>
            </a:extLst>
          </p:cNvPr>
          <p:cNvSpPr txBox="1"/>
          <p:nvPr/>
        </p:nvSpPr>
        <p:spPr>
          <a:xfrm>
            <a:off x="1601743" y="643515"/>
            <a:ext cx="524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nhẩm</a:t>
            </a:r>
            <a:endParaRPr lang="en-US" sz="28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A32B6F-EA07-4DB4-AAB4-F7C54975CC29}"/>
              </a:ext>
            </a:extLst>
          </p:cNvPr>
          <p:cNvGrpSpPr/>
          <p:nvPr/>
        </p:nvGrpSpPr>
        <p:grpSpPr>
          <a:xfrm>
            <a:off x="926180" y="1636250"/>
            <a:ext cx="1967345" cy="512618"/>
            <a:chOff x="2563090" y="4391891"/>
            <a:chExt cx="1967345" cy="51261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346EC5D-8B7C-43F3-9226-0152680114CF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2 = 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F5ED374-D9FA-4704-8419-72437C5473C8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DDD8AF-B793-4296-9A30-834D830AB334}"/>
              </a:ext>
            </a:extLst>
          </p:cNvPr>
          <p:cNvGrpSpPr/>
          <p:nvPr/>
        </p:nvGrpSpPr>
        <p:grpSpPr>
          <a:xfrm>
            <a:off x="926179" y="3010725"/>
            <a:ext cx="1967345" cy="512618"/>
            <a:chOff x="2563090" y="4391891"/>
            <a:chExt cx="1967345" cy="51261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8EFD9EE-046C-4037-AB7A-1F399AD80FCD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6= 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15B108D-C187-49EA-8EEB-27C9666806CA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grp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EAB765-C40D-4B90-A1CC-9EF544990EEC}"/>
              </a:ext>
            </a:extLst>
          </p:cNvPr>
          <p:cNvGrpSpPr/>
          <p:nvPr/>
        </p:nvGrpSpPr>
        <p:grpSpPr>
          <a:xfrm>
            <a:off x="3583616" y="1636250"/>
            <a:ext cx="1967345" cy="512618"/>
            <a:chOff x="2563090" y="4391891"/>
            <a:chExt cx="1967345" cy="51261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A9C79E1-7D16-43C9-A7F8-8BEEF72B23E2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grpFill/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3 = 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2540EF5-4E11-4F5E-B80B-68D543477486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3E00231-36A9-43D8-BF71-B3018E1C03B7}"/>
              </a:ext>
            </a:extLst>
          </p:cNvPr>
          <p:cNvGrpSpPr/>
          <p:nvPr/>
        </p:nvGrpSpPr>
        <p:grpSpPr>
          <a:xfrm>
            <a:off x="3563311" y="3004410"/>
            <a:ext cx="1967345" cy="512618"/>
            <a:chOff x="2563090" y="4391891"/>
            <a:chExt cx="1967345" cy="51261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612583D-FB9D-4EB5-A994-A168F3ABB191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7 = 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B3CDA0E-A6A2-46F1-BD25-DA207E0A87F4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0343F39-A96A-4209-B43E-13D063769031}"/>
              </a:ext>
            </a:extLst>
          </p:cNvPr>
          <p:cNvGrpSpPr/>
          <p:nvPr/>
        </p:nvGrpSpPr>
        <p:grpSpPr>
          <a:xfrm>
            <a:off x="6272011" y="1598904"/>
            <a:ext cx="1967345" cy="512618"/>
            <a:chOff x="2563090" y="4391891"/>
            <a:chExt cx="1967345" cy="51261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3390C98-9457-4056-9EC5-72AEB45E7C59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4 = 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F97F0A4-55A7-4FFA-869F-CC43302D597C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3286F72-1FF5-4F5E-90D7-432207D4FCF8}"/>
              </a:ext>
            </a:extLst>
          </p:cNvPr>
          <p:cNvGrpSpPr/>
          <p:nvPr/>
        </p:nvGrpSpPr>
        <p:grpSpPr>
          <a:xfrm>
            <a:off x="6272011" y="2997153"/>
            <a:ext cx="1967345" cy="512618"/>
            <a:chOff x="2563090" y="4391891"/>
            <a:chExt cx="1967345" cy="512618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3F641E7-F93D-4D24-BE27-05869834D606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8 = 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9FD417F-34AD-47A5-90FF-204B6D67703C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604E7CA-E457-42FA-84DE-68E0F2B7F304}"/>
              </a:ext>
            </a:extLst>
          </p:cNvPr>
          <p:cNvGrpSpPr/>
          <p:nvPr/>
        </p:nvGrpSpPr>
        <p:grpSpPr>
          <a:xfrm>
            <a:off x="8960406" y="1636250"/>
            <a:ext cx="1967345" cy="512618"/>
            <a:chOff x="2563090" y="4391891"/>
            <a:chExt cx="1967345" cy="512618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94A811E-AE54-4C03-BE22-ED238FFDAEE6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5 =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99E0BDE-C4A8-4E22-A5A5-ABF2345750BF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3079D75-080A-4209-949F-B9B3C2CDE451}"/>
              </a:ext>
            </a:extLst>
          </p:cNvPr>
          <p:cNvGrpSpPr/>
          <p:nvPr/>
        </p:nvGrpSpPr>
        <p:grpSpPr>
          <a:xfrm>
            <a:off x="8980711" y="3004410"/>
            <a:ext cx="1967345" cy="512618"/>
            <a:chOff x="2563090" y="4391891"/>
            <a:chExt cx="1967345" cy="512618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0DD1D92E-1AE3-47A5-984A-D23423180EFC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solidFill>
                    <a:sysClr val="windowText" lastClr="000000"/>
                  </a:solidFill>
                </a:rPr>
                <a:t>11 – 9 =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47C9AE4-9594-4943-8214-6C24474D3890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pic>
        <p:nvPicPr>
          <p:cNvPr id="3074" name="Picture 2" descr="education online, student girl with stack books and computer cartoon  1830171 Vector Art at Vecteezy">
            <a:extLst>
              <a:ext uri="{FF2B5EF4-FFF2-40B4-BE49-F238E27FC236}">
                <a16:creationId xmlns:a16="http://schemas.microsoft.com/office/drawing/2014/main" id="{5C557D30-F772-4683-951B-60584F124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616" y="3645972"/>
            <a:ext cx="3925327" cy="307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574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EE677A-48AD-6446-8537-18B8EF54C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14"/>
            <a:ext cx="12192000" cy="683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993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11.Pheptru(Qua10)trongphamvi20[20210606084854840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3762</TotalTime>
  <Words>253</Words>
  <Application>Microsoft Macintosh PowerPoint</Application>
  <PresentationFormat>Widescreen</PresentationFormat>
  <Paragraphs>91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UTM Cookies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224</cp:revision>
  <dcterms:created xsi:type="dcterms:W3CDTF">2021-06-02T01:34:28Z</dcterms:created>
  <dcterms:modified xsi:type="dcterms:W3CDTF">2021-10-13T15:39:22Z</dcterms:modified>
</cp:coreProperties>
</file>