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  <p:sldMasterId id="2147483735" r:id="rId3"/>
  </p:sldMasterIdLst>
  <p:notesMasterIdLst>
    <p:notesMasterId r:id="rId19"/>
  </p:notesMasterIdLst>
  <p:sldIdLst>
    <p:sldId id="280" r:id="rId4"/>
    <p:sldId id="282" r:id="rId5"/>
    <p:sldId id="414" r:id="rId6"/>
    <p:sldId id="299" r:id="rId7"/>
    <p:sldId id="305" r:id="rId8"/>
    <p:sldId id="415" r:id="rId9"/>
    <p:sldId id="416" r:id="rId10"/>
    <p:sldId id="417" r:id="rId11"/>
    <p:sldId id="306" r:id="rId12"/>
    <p:sldId id="307" r:id="rId13"/>
    <p:sldId id="308" r:id="rId14"/>
    <p:sldId id="418" r:id="rId15"/>
    <p:sldId id="419" r:id="rId16"/>
    <p:sldId id="420" r:id="rId17"/>
    <p:sldId id="421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>
        <p:scale>
          <a:sx n="110" d="100"/>
          <a:sy n="110" d="100"/>
        </p:scale>
        <p:origin x="664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2E46-A0F9-4C09-8FB5-E3978AA03E86}" type="datetimeFigureOut">
              <a:rPr lang="vi-VN" smtClean="0"/>
              <a:t>14/10/2021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B77AD-DB4C-4250-B9EE-7C0E342D74F7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98873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93657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89212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52564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80471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189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9342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4279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75891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634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844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558374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458401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118717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25270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52900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1751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80375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60125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580216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04498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73882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83910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41393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55140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06038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5219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65685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35659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36888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120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6648003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6446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1871800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58556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993761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28339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48555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805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4409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5275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72077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44890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587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5734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02998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131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937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0190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996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7950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7794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826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1164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3834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8538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26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5" Type="http://schemas.openxmlformats.org/officeDocument/2006/relationships/image" Target="../media/image11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38BFE30-63FE-4A92-9425-1960436127B2}"/>
              </a:ext>
            </a:extLst>
          </p:cNvPr>
          <p:cNvSpPr txBox="1"/>
          <p:nvPr/>
        </p:nvSpPr>
        <p:spPr>
          <a:xfrm>
            <a:off x="1717856" y="308423"/>
            <a:ext cx="9395622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máy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7?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Những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máy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bay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nào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ghi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phép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trừ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hiệu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bằng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9?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0093F5-53D0-4E9C-BE31-D85BBC8D65EF}"/>
              </a:ext>
            </a:extLst>
          </p:cNvPr>
          <p:cNvSpPr/>
          <p:nvPr/>
        </p:nvSpPr>
        <p:spPr>
          <a:xfrm>
            <a:off x="1078522" y="61273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graphicFrame>
        <p:nvGraphicFramePr>
          <p:cNvPr id="11" name="Table 12">
            <a:extLst>
              <a:ext uri="{FF2B5EF4-FFF2-40B4-BE49-F238E27FC236}">
                <a16:creationId xmlns:a16="http://schemas.microsoft.com/office/drawing/2014/main" id="{4AE5EE74-4083-4403-91EF-DD7ADC654C7E}"/>
              </a:ext>
            </a:extLst>
          </p:cNvPr>
          <p:cNvGraphicFramePr>
            <a:graphicFrameLocks noGrp="1"/>
          </p:cNvGraphicFramePr>
          <p:nvPr/>
        </p:nvGraphicFramePr>
        <p:xfrm>
          <a:off x="6836229" y="1016000"/>
          <a:ext cx="4393363" cy="5375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3363">
                  <a:extLst>
                    <a:ext uri="{9D8B030D-6E8A-4147-A177-3AD203B41FA5}">
                      <a16:colId xmlns:a16="http://schemas.microsoft.com/office/drawing/2014/main" val="3774412257"/>
                    </a:ext>
                  </a:extLst>
                </a:gridCol>
              </a:tblGrid>
              <a:tr h="268788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Hiệu</a:t>
                      </a:r>
                      <a:r>
                        <a:rPr lang="en-US" sz="2400" b="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400" b="0" dirty="0" err="1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bằng</a:t>
                      </a:r>
                      <a:r>
                        <a:rPr lang="en-US" sz="2400" b="0" dirty="0">
                          <a:ln>
                            <a:solidFill>
                              <a:schemeClr val="accent6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1815738"/>
                  </a:ext>
                </a:extLst>
              </a:tr>
              <a:tr h="2687883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Hiệu</a:t>
                      </a:r>
                      <a:r>
                        <a:rPr lang="en-US" sz="2400" b="0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</a:t>
                      </a:r>
                      <a:r>
                        <a:rPr lang="en-US" sz="2400" b="0" dirty="0" err="1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bằng</a:t>
                      </a:r>
                      <a:r>
                        <a:rPr lang="en-US" sz="2400" b="0" dirty="0">
                          <a:ln>
                            <a:solidFill>
                              <a:schemeClr val="accent1">
                                <a:lumMod val="75000"/>
                              </a:scheme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 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940932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01D1F91-2CA3-4E2B-BE40-3E2ACD9D93A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66239" b="51660"/>
          <a:stretch/>
        </p:blipFill>
        <p:spPr>
          <a:xfrm>
            <a:off x="454227" y="2247583"/>
            <a:ext cx="2010588" cy="16390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C79EF70-7DC9-4806-97B1-463C679F947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4042" t="-959" r="35540" b="64150"/>
          <a:stretch/>
        </p:blipFill>
        <p:spPr>
          <a:xfrm>
            <a:off x="2529835" y="1920317"/>
            <a:ext cx="1595854" cy="109945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430B8A-7B21-4BA1-986C-6F892BCB750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4295" t="4586" r="3507" b="58606"/>
          <a:stretch/>
        </p:blipFill>
        <p:spPr>
          <a:xfrm>
            <a:off x="4456286" y="2435417"/>
            <a:ext cx="1853335" cy="120627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EE8995A-57FD-4682-AE37-277D4FF38F7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313" t="68771" r="67211" b="1632"/>
          <a:stretch/>
        </p:blipFill>
        <p:spPr>
          <a:xfrm>
            <a:off x="746131" y="4958676"/>
            <a:ext cx="1814974" cy="100353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6B6781C-D4B3-45E2-9EAE-37492658729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593" t="48315" r="35931" b="22088"/>
          <a:stretch/>
        </p:blipFill>
        <p:spPr>
          <a:xfrm>
            <a:off x="2701918" y="3753976"/>
            <a:ext cx="1988458" cy="10994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F451BCE-08AC-4ECF-BA5B-B734EAE9822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5238" t="64421" r="1373" b="3106"/>
          <a:stretch/>
        </p:blipFill>
        <p:spPr>
          <a:xfrm rot="20389758">
            <a:off x="3696147" y="5037118"/>
            <a:ext cx="1988458" cy="11010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94CC0DC-4FE3-4022-AD31-BDC31A6CC8CF}"/>
              </a:ext>
            </a:extLst>
          </p:cNvPr>
          <p:cNvSpPr txBox="1"/>
          <p:nvPr/>
        </p:nvSpPr>
        <p:spPr>
          <a:xfrm>
            <a:off x="1221315" y="3472477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=7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2CFC15-390E-496F-912E-6C76CE390905}"/>
              </a:ext>
            </a:extLst>
          </p:cNvPr>
          <p:cNvSpPr txBox="1"/>
          <p:nvPr/>
        </p:nvSpPr>
        <p:spPr>
          <a:xfrm>
            <a:off x="1505195" y="5845153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=7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B9DC58-63F1-4B9F-9432-F33A75BA4FB2}"/>
              </a:ext>
            </a:extLst>
          </p:cNvPr>
          <p:cNvSpPr txBox="1"/>
          <p:nvPr/>
        </p:nvSpPr>
        <p:spPr>
          <a:xfrm rot="20499958">
            <a:off x="4800633" y="599144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=7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C038138-9205-49D7-8180-81FE449316E8}"/>
              </a:ext>
            </a:extLst>
          </p:cNvPr>
          <p:cNvSpPr txBox="1"/>
          <p:nvPr/>
        </p:nvSpPr>
        <p:spPr>
          <a:xfrm>
            <a:off x="2906948" y="273195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=9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51EDC0-112D-436E-9E1D-A557D65F339B}"/>
              </a:ext>
            </a:extLst>
          </p:cNvPr>
          <p:cNvSpPr txBox="1"/>
          <p:nvPr/>
        </p:nvSpPr>
        <p:spPr>
          <a:xfrm rot="20865301">
            <a:off x="5191422" y="3441636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=9</a:t>
            </a:r>
            <a:endParaRPr lang="vi-VN" sz="200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BB12E49-E1A7-4F7E-896A-AA7B9B9265F6}"/>
              </a:ext>
            </a:extLst>
          </p:cNvPr>
          <p:cNvSpPr txBox="1"/>
          <p:nvPr/>
        </p:nvSpPr>
        <p:spPr>
          <a:xfrm rot="21442041">
            <a:off x="3620888" y="4677270"/>
            <a:ext cx="4764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=9</a:t>
            </a:r>
            <a:endParaRPr lang="vi-VN" sz="2000">
              <a:solidFill>
                <a:srgbClr val="FF0000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C671DD2-AD98-4462-961C-D0C0B19AF505}"/>
              </a:ext>
            </a:extLst>
          </p:cNvPr>
          <p:cNvCxnSpPr/>
          <p:nvPr/>
        </p:nvCxnSpPr>
        <p:spPr>
          <a:xfrm>
            <a:off x="6769969" y="821026"/>
            <a:ext cx="157915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E8625A6-F511-4105-878A-BE82511BBDBE}"/>
              </a:ext>
            </a:extLst>
          </p:cNvPr>
          <p:cNvCxnSpPr>
            <a:cxnSpLocks/>
          </p:cNvCxnSpPr>
          <p:nvPr/>
        </p:nvCxnSpPr>
        <p:spPr>
          <a:xfrm>
            <a:off x="1783961" y="821026"/>
            <a:ext cx="21784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3B3C0FE-2D46-416C-B124-1A5C4A9E538B}"/>
              </a:ext>
            </a:extLst>
          </p:cNvPr>
          <p:cNvCxnSpPr>
            <a:cxnSpLocks/>
          </p:cNvCxnSpPr>
          <p:nvPr/>
        </p:nvCxnSpPr>
        <p:spPr>
          <a:xfrm>
            <a:off x="8671655" y="821026"/>
            <a:ext cx="20891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F33B1E6-0D23-46E9-BA4D-50B62B1A03B9}"/>
              </a:ext>
            </a:extLst>
          </p:cNvPr>
          <p:cNvCxnSpPr>
            <a:cxnSpLocks/>
          </p:cNvCxnSpPr>
          <p:nvPr/>
        </p:nvCxnSpPr>
        <p:spPr>
          <a:xfrm>
            <a:off x="4558746" y="1364974"/>
            <a:ext cx="1607068" cy="68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57876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22222E-6 L 0.72083 -0.00694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42" y="-34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 -0.02176 L 0.59062 -0.51621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24" y="-2472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0.26653 -0.37453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20" y="-1872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57942 0.49166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71" y="245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38698 0.2331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349" y="1164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7037E-6 L 0.36029 0.12801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008" y="63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4" grpId="1"/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00B92AAD-7BD6-494C-86CE-3CDF7BF670AE}"/>
              </a:ext>
            </a:extLst>
          </p:cNvPr>
          <p:cNvSpPr/>
          <p:nvPr/>
        </p:nvSpPr>
        <p:spPr>
          <a:xfrm>
            <a:off x="864485" y="63508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FDC150-1D37-4155-B450-4F11AD687B2A}"/>
              </a:ext>
            </a:extLst>
          </p:cNvPr>
          <p:cNvSpPr txBox="1"/>
          <p:nvPr/>
        </p:nvSpPr>
        <p:spPr>
          <a:xfrm>
            <a:off x="1387705" y="580450"/>
            <a:ext cx="9762944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cháu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bà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C815CA-E7EE-4F3C-82E9-F8FB6003F9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824"/>
          <a:stretch/>
        </p:blipFill>
        <p:spPr>
          <a:xfrm>
            <a:off x="6501406" y="1280886"/>
            <a:ext cx="4888819" cy="304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7FB2AA9-177D-4D27-9E39-0DF7E58BF5F5}"/>
              </a:ext>
            </a:extLst>
          </p:cNvPr>
          <p:cNvSpPr txBox="1"/>
          <p:nvPr/>
        </p:nvSpPr>
        <p:spPr>
          <a:xfrm>
            <a:off x="2345470" y="1479668"/>
            <a:ext cx="3619484" cy="22398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i="1" dirty="0">
              <a:solidFill>
                <a:srgbClr val="FF0000"/>
              </a:solidFill>
              <a:latin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0329AC6-13E5-44B3-8A1F-280842B842B6}"/>
              </a:ext>
            </a:extLst>
          </p:cNvPr>
          <p:cNvCxnSpPr>
            <a:cxnSpLocks/>
          </p:cNvCxnSpPr>
          <p:nvPr/>
        </p:nvCxnSpPr>
        <p:spPr>
          <a:xfrm>
            <a:off x="1908148" y="1105292"/>
            <a:ext cx="16860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CEC6D4B-460F-45ED-B8D0-0D885A90DFE0}"/>
              </a:ext>
            </a:extLst>
          </p:cNvPr>
          <p:cNvCxnSpPr>
            <a:cxnSpLocks/>
          </p:cNvCxnSpPr>
          <p:nvPr/>
        </p:nvCxnSpPr>
        <p:spPr>
          <a:xfrm>
            <a:off x="4155212" y="1105292"/>
            <a:ext cx="217167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D01DE535-569C-464F-B5EE-7C80524B25CE}"/>
              </a:ext>
            </a:extLst>
          </p:cNvPr>
          <p:cNvSpPr/>
          <p:nvPr/>
        </p:nvSpPr>
        <p:spPr>
          <a:xfrm>
            <a:off x="9735751" y="658097"/>
            <a:ext cx="986795" cy="561496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>
            <a:glow rad="635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VN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BFA1A7-D5EF-458D-9EEE-553422F32CAF}"/>
              </a:ext>
            </a:extLst>
          </p:cNvPr>
          <p:cNvCxnSpPr>
            <a:cxnSpLocks/>
          </p:cNvCxnSpPr>
          <p:nvPr/>
        </p:nvCxnSpPr>
        <p:spPr>
          <a:xfrm flipV="1">
            <a:off x="7386890" y="1092040"/>
            <a:ext cx="986795" cy="1173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CBE1945-0DFB-4B6B-B8F8-80FA0EC3F74D}"/>
              </a:ext>
            </a:extLst>
          </p:cNvPr>
          <p:cNvSpPr txBox="1"/>
          <p:nvPr/>
        </p:nvSpPr>
        <p:spPr>
          <a:xfrm>
            <a:off x="1908148" y="2033666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Có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: 14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ổi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20D86A-0BC9-43BC-974B-1C065370B0B9}"/>
              </a:ext>
            </a:extLst>
          </p:cNvPr>
          <p:cNvSpPr txBox="1"/>
          <p:nvPr/>
        </p:nvSpPr>
        <p:spPr>
          <a:xfrm>
            <a:off x="1908148" y="2566144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Bớt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: 6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ổi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0CD4AD2-2E84-4014-9063-235E3D359898}"/>
              </a:ext>
            </a:extLst>
          </p:cNvPr>
          <p:cNvSpPr txBox="1"/>
          <p:nvPr/>
        </p:nvSpPr>
        <p:spPr>
          <a:xfrm>
            <a:off x="1894896" y="3122905"/>
            <a:ext cx="3619484" cy="5778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Còn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lại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…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quả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ổi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B60A84E-5510-0841-AC24-8DD1BA00AFF8}"/>
              </a:ext>
            </a:extLst>
          </p:cNvPr>
          <p:cNvCxnSpPr>
            <a:cxnSpLocks/>
          </p:cNvCxnSpPr>
          <p:nvPr/>
        </p:nvCxnSpPr>
        <p:spPr>
          <a:xfrm>
            <a:off x="6501406" y="1208018"/>
            <a:ext cx="4221140" cy="0"/>
          </a:xfrm>
          <a:prstGeom prst="line">
            <a:avLst/>
          </a:prstGeom>
          <a:ln w="412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6576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4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1424E4-A71F-B842-BD15-1C1C31359B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799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03E5AF-BD13-9B40-B424-DF55801ED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6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45EA1D-F954-224E-98EC-B49E6CC4A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50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928112-DBB3-FD45-B165-CD021056D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22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2B37CD-2C03-4928-86AD-544841D02FE0}"/>
              </a:ext>
            </a:extLst>
          </p:cNvPr>
          <p:cNvSpPr/>
          <p:nvPr/>
        </p:nvSpPr>
        <p:spPr>
          <a:xfrm>
            <a:off x="4028660" y="1616764"/>
            <a:ext cx="4134679" cy="3697357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tập</a:t>
            </a:r>
            <a:endParaRPr kumimoji="0" lang="vi-VN" sz="96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41C9C4-5338-2747-AD53-FB6CD86A65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55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Box 81">
            <a:extLst>
              <a:ext uri="{FF2B5EF4-FFF2-40B4-BE49-F238E27FC236}">
                <a16:creationId xmlns:a16="http://schemas.microsoft.com/office/drawing/2014/main" id="{0AC443DD-A4CF-1A49-BE0B-5083C5A17661}"/>
              </a:ext>
            </a:extLst>
          </p:cNvPr>
          <p:cNvSpPr txBox="1"/>
          <p:nvPr/>
        </p:nvSpPr>
        <p:spPr>
          <a:xfrm>
            <a:off x="7787432" y="4487096"/>
            <a:ext cx="123838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+      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599A59D-7871-8744-B8BF-5F468EC97E77}"/>
              </a:ext>
            </a:extLst>
          </p:cNvPr>
          <p:cNvSpPr txBox="1"/>
          <p:nvPr/>
        </p:nvSpPr>
        <p:spPr>
          <a:xfrm>
            <a:off x="6902356" y="3783163"/>
            <a:ext cx="2050526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10 –         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1B1EF38-C9AA-4239-B691-EBCF6796D340}"/>
              </a:ext>
            </a:extLst>
          </p:cNvPr>
          <p:cNvSpPr/>
          <p:nvPr/>
        </p:nvSpPr>
        <p:spPr>
          <a:xfrm>
            <a:off x="2533664" y="4841221"/>
            <a:ext cx="436418" cy="436418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D895E13A-E82E-4872-BF6B-015829C85F8E}"/>
              </a:ext>
            </a:extLst>
          </p:cNvPr>
          <p:cNvSpPr/>
          <p:nvPr/>
        </p:nvSpPr>
        <p:spPr>
          <a:xfrm>
            <a:off x="4034980" y="4153387"/>
            <a:ext cx="436418" cy="436418"/>
          </a:xfrm>
          <a:prstGeom prst="roundRect">
            <a:avLst>
              <a:gd name="adj" fmla="val 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2145440-903C-4400-A61F-982C8D93A263}"/>
              </a:ext>
            </a:extLst>
          </p:cNvPr>
          <p:cNvSpPr/>
          <p:nvPr/>
        </p:nvSpPr>
        <p:spPr>
          <a:xfrm>
            <a:off x="1338663" y="1694933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68CE90D-FB72-46F2-B6A6-1C03578A5C00}"/>
              </a:ext>
            </a:extLst>
          </p:cNvPr>
          <p:cNvSpPr/>
          <p:nvPr/>
        </p:nvSpPr>
        <p:spPr>
          <a:xfrm>
            <a:off x="4034980" y="4159011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C53DCD9-DE8F-4827-BF35-54D93AF42691}"/>
              </a:ext>
            </a:extLst>
          </p:cNvPr>
          <p:cNvGrpSpPr/>
          <p:nvPr/>
        </p:nvGrpSpPr>
        <p:grpSpPr>
          <a:xfrm>
            <a:off x="2363409" y="5621369"/>
            <a:ext cx="1967345" cy="5126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4BB6B18-027B-4113-9ECF-FC9B764955A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 – 5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C6AA94D2-D2D0-44CB-8497-F285B1ADC505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44CBF2B-9693-4111-A466-3F84A50FA221}"/>
              </a:ext>
            </a:extLst>
          </p:cNvPr>
          <p:cNvSpPr/>
          <p:nvPr/>
        </p:nvSpPr>
        <p:spPr>
          <a:xfrm>
            <a:off x="8212892" y="3979056"/>
            <a:ext cx="436418" cy="42708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C1E61BF-4B77-4D0A-A6C3-817EA4FA1280}"/>
              </a:ext>
            </a:extLst>
          </p:cNvPr>
          <p:cNvSpPr/>
          <p:nvPr/>
        </p:nvSpPr>
        <p:spPr>
          <a:xfrm>
            <a:off x="3735540" y="5678158"/>
            <a:ext cx="436418" cy="409069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191A037-AF87-4610-80B8-F9245150832F}"/>
              </a:ext>
            </a:extLst>
          </p:cNvPr>
          <p:cNvSpPr/>
          <p:nvPr/>
        </p:nvSpPr>
        <p:spPr>
          <a:xfrm>
            <a:off x="2543441" y="4855656"/>
            <a:ext cx="436418" cy="42738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78910F1-3E74-4B3D-8258-ECAEE03356AE}"/>
              </a:ext>
            </a:extLst>
          </p:cNvPr>
          <p:cNvSpPr/>
          <p:nvPr/>
        </p:nvSpPr>
        <p:spPr>
          <a:xfrm>
            <a:off x="4021616" y="4860484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6EB7F76-0DCE-49E1-8D2E-A6C395499AA5}"/>
              </a:ext>
            </a:extLst>
          </p:cNvPr>
          <p:cNvSpPr/>
          <p:nvPr/>
        </p:nvSpPr>
        <p:spPr>
          <a:xfrm>
            <a:off x="8222192" y="3979056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49B4085-D212-455C-AE67-49A1BEA39FA0}"/>
              </a:ext>
            </a:extLst>
          </p:cNvPr>
          <p:cNvSpPr/>
          <p:nvPr/>
        </p:nvSpPr>
        <p:spPr>
          <a:xfrm>
            <a:off x="7423429" y="470655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000EFF4-3135-4F61-A369-8E3AC2644F06}"/>
              </a:ext>
            </a:extLst>
          </p:cNvPr>
          <p:cNvSpPr/>
          <p:nvPr/>
        </p:nvSpPr>
        <p:spPr>
          <a:xfrm>
            <a:off x="9456646" y="3909339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10A3141-DD1E-4CB3-84DD-299A4A2C3797}"/>
              </a:ext>
            </a:extLst>
          </p:cNvPr>
          <p:cNvSpPr/>
          <p:nvPr/>
        </p:nvSpPr>
        <p:spPr>
          <a:xfrm>
            <a:off x="8283624" y="4689278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EBA9B9E2-4778-48B7-B73F-EF247B4174BF}"/>
              </a:ext>
            </a:extLst>
          </p:cNvPr>
          <p:cNvSpPr/>
          <p:nvPr/>
        </p:nvSpPr>
        <p:spPr>
          <a:xfrm>
            <a:off x="9434822" y="4633313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F33D2F-BCF7-5849-AA58-3535C4CF039A}"/>
              </a:ext>
            </a:extLst>
          </p:cNvPr>
          <p:cNvSpPr txBox="1"/>
          <p:nvPr/>
        </p:nvSpPr>
        <p:spPr>
          <a:xfrm>
            <a:off x="2435498" y="1499316"/>
            <a:ext cx="27479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AutoNum type="alphaLcParenR"/>
            </a:pPr>
            <a:r>
              <a:rPr lang="en-US" sz="2800" dirty="0" err="1"/>
              <a:t>Tính</a:t>
            </a:r>
            <a:r>
              <a:rPr lang="en-US" sz="2800" dirty="0"/>
              <a:t> 14– 5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ACCCB04-1827-804E-A97A-077764BA8CBF}"/>
              </a:ext>
            </a:extLst>
          </p:cNvPr>
          <p:cNvCxnSpPr>
            <a:cxnSpLocks/>
            <a:endCxn id="41" idx="0"/>
          </p:cNvCxnSpPr>
          <p:nvPr/>
        </p:nvCxnSpPr>
        <p:spPr>
          <a:xfrm flipH="1">
            <a:off x="3693654" y="2162932"/>
            <a:ext cx="406926" cy="458529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Oval 40">
            <a:extLst>
              <a:ext uri="{FF2B5EF4-FFF2-40B4-BE49-F238E27FC236}">
                <a16:creationId xmlns:a16="http://schemas.microsoft.com/office/drawing/2014/main" id="{756C78DB-C706-0D46-A2CB-E9F32ED7FBF0}"/>
              </a:ext>
            </a:extLst>
          </p:cNvPr>
          <p:cNvSpPr/>
          <p:nvPr/>
        </p:nvSpPr>
        <p:spPr>
          <a:xfrm>
            <a:off x="3403976" y="2621461"/>
            <a:ext cx="579355" cy="524246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EF05B6B-8B61-1B4E-8680-B21292034B15}"/>
              </a:ext>
            </a:extLst>
          </p:cNvPr>
          <p:cNvCxnSpPr>
            <a:cxnSpLocks/>
          </p:cNvCxnSpPr>
          <p:nvPr/>
        </p:nvCxnSpPr>
        <p:spPr>
          <a:xfrm>
            <a:off x="4103049" y="2154145"/>
            <a:ext cx="476096" cy="47472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F4963EA2-74BA-8846-BB7C-DEE00B0F9C41}"/>
              </a:ext>
            </a:extLst>
          </p:cNvPr>
          <p:cNvSpPr txBox="1"/>
          <p:nvPr/>
        </p:nvSpPr>
        <p:spPr>
          <a:xfrm>
            <a:off x="4579145" y="2575464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6B7BBE7-B9C3-CE47-95B3-27711F38A9DA}"/>
              </a:ext>
            </a:extLst>
          </p:cNvPr>
          <p:cNvSpPr/>
          <p:nvPr/>
        </p:nvSpPr>
        <p:spPr>
          <a:xfrm>
            <a:off x="4446500" y="2575464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4F9476A-C067-2E4F-9D2C-4B13E58E6062}"/>
              </a:ext>
            </a:extLst>
          </p:cNvPr>
          <p:cNvSpPr txBox="1"/>
          <p:nvPr/>
        </p:nvSpPr>
        <p:spPr>
          <a:xfrm>
            <a:off x="3416113" y="2628865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A944EF-7DFE-5F4E-9D06-6CD847C9ABEE}"/>
              </a:ext>
            </a:extLst>
          </p:cNvPr>
          <p:cNvSpPr txBox="1"/>
          <p:nvPr/>
        </p:nvSpPr>
        <p:spPr>
          <a:xfrm>
            <a:off x="2144405" y="3402217"/>
            <a:ext cx="3714299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</a:rPr>
              <a:t>Tách</a:t>
            </a:r>
            <a:r>
              <a:rPr lang="en-US" sz="2800" dirty="0">
                <a:solidFill>
                  <a:prstClr val="black"/>
                </a:solidFill>
              </a:rPr>
              <a:t>: 14 = 10 + 4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6303FE-F993-3046-8E34-B1444104B786}"/>
              </a:ext>
            </a:extLst>
          </p:cNvPr>
          <p:cNvSpPr txBox="1"/>
          <p:nvPr/>
        </p:nvSpPr>
        <p:spPr>
          <a:xfrm>
            <a:off x="2144405" y="4069310"/>
            <a:ext cx="1967345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10 – 5 = 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A5C79B0C-A7F8-AD43-B8A8-225103B98B54}"/>
              </a:ext>
            </a:extLst>
          </p:cNvPr>
          <p:cNvSpPr/>
          <p:nvPr/>
        </p:nvSpPr>
        <p:spPr>
          <a:xfrm rot="19453595">
            <a:off x="2983095" y="2068802"/>
            <a:ext cx="2587112" cy="645405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CFF17D-C45C-4447-820F-0C3DBAE9A3F6}"/>
              </a:ext>
            </a:extLst>
          </p:cNvPr>
          <p:cNvSpPr txBox="1"/>
          <p:nvPr/>
        </p:nvSpPr>
        <p:spPr>
          <a:xfrm>
            <a:off x="2175498" y="4725605"/>
            <a:ext cx="1792803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>
                <a:solidFill>
                  <a:prstClr val="black"/>
                </a:solidFill>
              </a:rPr>
              <a:t>    +  4</a:t>
            </a:r>
          </a:p>
        </p:txBody>
      </p:sp>
      <p:sp>
        <p:nvSpPr>
          <p:cNvPr id="57" name="Rectangle: Rounded Corners 3">
            <a:extLst>
              <a:ext uri="{FF2B5EF4-FFF2-40B4-BE49-F238E27FC236}">
                <a16:creationId xmlns:a16="http://schemas.microsoft.com/office/drawing/2014/main" id="{C80B8AC6-31B2-1745-9E3F-E3C4A17BBF7D}"/>
              </a:ext>
            </a:extLst>
          </p:cNvPr>
          <p:cNvSpPr/>
          <p:nvPr/>
        </p:nvSpPr>
        <p:spPr>
          <a:xfrm>
            <a:off x="4021074" y="4856817"/>
            <a:ext cx="436418" cy="436418"/>
          </a:xfrm>
          <a:prstGeom prst="roundRect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E1B3178-281A-0A4C-939B-3635ECD69908}"/>
              </a:ext>
            </a:extLst>
          </p:cNvPr>
          <p:cNvSpPr txBox="1"/>
          <p:nvPr/>
        </p:nvSpPr>
        <p:spPr>
          <a:xfrm>
            <a:off x="3411787" y="4706555"/>
            <a:ext cx="656670" cy="658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 =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FFCCE85-B61A-6641-BEE1-E2C00091F406}"/>
              </a:ext>
            </a:extLst>
          </p:cNvPr>
          <p:cNvSpPr txBox="1"/>
          <p:nvPr/>
        </p:nvSpPr>
        <p:spPr>
          <a:xfrm>
            <a:off x="7066402" y="1371508"/>
            <a:ext cx="2747998" cy="728924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b)</a:t>
            </a:r>
            <a:r>
              <a:rPr lang="en-US" sz="2800" dirty="0" err="1"/>
              <a:t>Tính</a:t>
            </a:r>
            <a:r>
              <a:rPr lang="en-US" sz="2800" dirty="0"/>
              <a:t> 15 - 7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6981FBA-FF0C-384C-9B35-FAC7A891F9E3}"/>
              </a:ext>
            </a:extLst>
          </p:cNvPr>
          <p:cNvSpPr txBox="1"/>
          <p:nvPr/>
        </p:nvSpPr>
        <p:spPr>
          <a:xfrm>
            <a:off x="6721760" y="3155644"/>
            <a:ext cx="3683232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en-US" sz="2800" dirty="0" err="1">
                <a:solidFill>
                  <a:prstClr val="black"/>
                </a:solidFill>
              </a:rPr>
              <a:t>Tách</a:t>
            </a:r>
            <a:r>
              <a:rPr lang="en-US" sz="2800" dirty="0">
                <a:solidFill>
                  <a:prstClr val="black"/>
                </a:solidFill>
              </a:rPr>
              <a:t>: 15 = 10 + </a:t>
            </a: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05F484E-F93B-9648-A0C1-A6323BB20026}"/>
              </a:ext>
            </a:extLst>
          </p:cNvPr>
          <p:cNvCxnSpPr>
            <a:cxnSpLocks/>
          </p:cNvCxnSpPr>
          <p:nvPr/>
        </p:nvCxnSpPr>
        <p:spPr>
          <a:xfrm>
            <a:off x="8500154" y="1991714"/>
            <a:ext cx="476096" cy="47472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43496CFF-C114-3648-9A47-DD409A69E86B}"/>
              </a:ext>
            </a:extLst>
          </p:cNvPr>
          <p:cNvSpPr txBox="1"/>
          <p:nvPr/>
        </p:nvSpPr>
        <p:spPr>
          <a:xfrm>
            <a:off x="8950482" y="2449354"/>
            <a:ext cx="56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5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257CC6B6-01EB-1542-9660-5AFF6B2E3779}"/>
              </a:ext>
            </a:extLst>
          </p:cNvPr>
          <p:cNvSpPr/>
          <p:nvPr/>
        </p:nvSpPr>
        <p:spPr>
          <a:xfrm>
            <a:off x="8845858" y="2453721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BFE501-F45E-0048-9238-58A14B007F95}"/>
              </a:ext>
            </a:extLst>
          </p:cNvPr>
          <p:cNvSpPr txBox="1"/>
          <p:nvPr/>
        </p:nvSpPr>
        <p:spPr>
          <a:xfrm>
            <a:off x="7382934" y="2528125"/>
            <a:ext cx="680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800" dirty="0"/>
              <a:t>10</a:t>
            </a: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C2A9C71-BEC9-5640-B3EF-CC72AB6B24BE}"/>
              </a:ext>
            </a:extLst>
          </p:cNvPr>
          <p:cNvCxnSpPr>
            <a:cxnSpLocks/>
          </p:cNvCxnSpPr>
          <p:nvPr/>
        </p:nvCxnSpPr>
        <p:spPr>
          <a:xfrm flipH="1">
            <a:off x="7874813" y="1999899"/>
            <a:ext cx="616923" cy="547841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Oval 75">
            <a:extLst>
              <a:ext uri="{FF2B5EF4-FFF2-40B4-BE49-F238E27FC236}">
                <a16:creationId xmlns:a16="http://schemas.microsoft.com/office/drawing/2014/main" id="{EDAAEE8C-3FBD-AE4A-BAFA-A62D788F94D1}"/>
              </a:ext>
            </a:extLst>
          </p:cNvPr>
          <p:cNvSpPr/>
          <p:nvPr/>
        </p:nvSpPr>
        <p:spPr>
          <a:xfrm>
            <a:off x="7386958" y="2510149"/>
            <a:ext cx="579355" cy="550935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7FD01EB9-9719-D34F-9415-DB44C76B6DC2}"/>
              </a:ext>
            </a:extLst>
          </p:cNvPr>
          <p:cNvSpPr/>
          <p:nvPr/>
        </p:nvSpPr>
        <p:spPr>
          <a:xfrm rot="19453595">
            <a:off x="6956315" y="2082197"/>
            <a:ext cx="2587112" cy="645405"/>
          </a:xfrm>
          <a:prstGeom prst="ellipse">
            <a:avLst/>
          </a:prstGeom>
          <a:noFill/>
          <a:ln w="4445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1D8D27B-A55D-B847-934D-4332AE1588AB}"/>
              </a:ext>
            </a:extLst>
          </p:cNvPr>
          <p:cNvSpPr txBox="1"/>
          <p:nvPr/>
        </p:nvSpPr>
        <p:spPr>
          <a:xfrm>
            <a:off x="8749313" y="3780154"/>
            <a:ext cx="680166" cy="7225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=</a:t>
            </a:r>
          </a:p>
        </p:txBody>
      </p:sp>
      <p:sp>
        <p:nvSpPr>
          <p:cNvPr id="78" name="Rectangle: Rounded Corners 28">
            <a:extLst>
              <a:ext uri="{FF2B5EF4-FFF2-40B4-BE49-F238E27FC236}">
                <a16:creationId xmlns:a16="http://schemas.microsoft.com/office/drawing/2014/main" id="{1695597F-1D83-724B-BD00-BB2B7AADA267}"/>
              </a:ext>
            </a:extLst>
          </p:cNvPr>
          <p:cNvSpPr/>
          <p:nvPr/>
        </p:nvSpPr>
        <p:spPr>
          <a:xfrm>
            <a:off x="9467046" y="3909339"/>
            <a:ext cx="436418" cy="43641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D4E86B8-AD02-E645-8732-C31BCF496C63}"/>
              </a:ext>
            </a:extLst>
          </p:cNvPr>
          <p:cNvSpPr txBox="1"/>
          <p:nvPr/>
        </p:nvSpPr>
        <p:spPr>
          <a:xfrm>
            <a:off x="8833385" y="4487096"/>
            <a:ext cx="481911" cy="7288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2800" dirty="0">
                <a:solidFill>
                  <a:prstClr val="black"/>
                </a:solidFill>
              </a:rPr>
              <a:t>=     </a:t>
            </a:r>
          </a:p>
        </p:txBody>
      </p:sp>
      <p:sp>
        <p:nvSpPr>
          <p:cNvPr id="84" name="Rectangle: Rounded Corners 18">
            <a:extLst>
              <a:ext uri="{FF2B5EF4-FFF2-40B4-BE49-F238E27FC236}">
                <a16:creationId xmlns:a16="http://schemas.microsoft.com/office/drawing/2014/main" id="{98BB4919-088A-0648-9367-F5422A662122}"/>
              </a:ext>
            </a:extLst>
          </p:cNvPr>
          <p:cNvSpPr/>
          <p:nvPr/>
        </p:nvSpPr>
        <p:spPr>
          <a:xfrm>
            <a:off x="9439181" y="463721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77" name="Rectangle: Rounded Corners 28">
            <a:extLst>
              <a:ext uri="{FF2B5EF4-FFF2-40B4-BE49-F238E27FC236}">
                <a16:creationId xmlns:a16="http://schemas.microsoft.com/office/drawing/2014/main" id="{0437CE6D-E61A-CC49-BE2D-AF4E10591571}"/>
              </a:ext>
            </a:extLst>
          </p:cNvPr>
          <p:cNvSpPr/>
          <p:nvPr/>
        </p:nvSpPr>
        <p:spPr>
          <a:xfrm>
            <a:off x="9821155" y="3286318"/>
            <a:ext cx="436418" cy="43899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EC979460-FA22-42E7-A7FB-E5FFF9453EB5}"/>
              </a:ext>
            </a:extLst>
          </p:cNvPr>
          <p:cNvSpPr/>
          <p:nvPr/>
        </p:nvSpPr>
        <p:spPr>
          <a:xfrm>
            <a:off x="9829386" y="3288890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85" name="Rectangle: Rounded Corners 18">
            <a:extLst>
              <a:ext uri="{FF2B5EF4-FFF2-40B4-BE49-F238E27FC236}">
                <a16:creationId xmlns:a16="http://schemas.microsoft.com/office/drawing/2014/main" id="{BF3914C1-2E56-0A4D-A2B8-B2D8CDD8393F}"/>
              </a:ext>
            </a:extLst>
          </p:cNvPr>
          <p:cNvSpPr/>
          <p:nvPr/>
        </p:nvSpPr>
        <p:spPr>
          <a:xfrm>
            <a:off x="7436853" y="4706555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86" name="Rectangle: Rounded Corners 18">
            <a:extLst>
              <a:ext uri="{FF2B5EF4-FFF2-40B4-BE49-F238E27FC236}">
                <a16:creationId xmlns:a16="http://schemas.microsoft.com/office/drawing/2014/main" id="{654110E2-CF72-9644-8F41-35EA02923C29}"/>
              </a:ext>
            </a:extLst>
          </p:cNvPr>
          <p:cNvSpPr/>
          <p:nvPr/>
        </p:nvSpPr>
        <p:spPr>
          <a:xfrm>
            <a:off x="8285978" y="4678197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9AA4FDCE-E2F2-734C-BF42-466475BB12F0}"/>
              </a:ext>
            </a:extLst>
          </p:cNvPr>
          <p:cNvGrpSpPr/>
          <p:nvPr/>
        </p:nvGrpSpPr>
        <p:grpSpPr>
          <a:xfrm>
            <a:off x="7161221" y="5600943"/>
            <a:ext cx="1967345" cy="512618"/>
            <a:chOff x="2563090" y="4391891"/>
            <a:chExt cx="1967345" cy="512618"/>
          </a:xfrm>
        </p:grpSpPr>
        <p:sp>
          <p:nvSpPr>
            <p:cNvPr id="90" name="Rectangle: Rounded Corners 13">
              <a:extLst>
                <a:ext uri="{FF2B5EF4-FFF2-40B4-BE49-F238E27FC236}">
                  <a16:creationId xmlns:a16="http://schemas.microsoft.com/office/drawing/2014/main" id="{BE7018F6-A39E-174A-A8FF-5D6078858EA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FFFF99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7 = </a:t>
              </a:r>
            </a:p>
          </p:txBody>
        </p:sp>
        <p:sp>
          <p:nvSpPr>
            <p:cNvPr id="91" name="Rectangle: Rounded Corners 14">
              <a:extLst>
                <a:ext uri="{FF2B5EF4-FFF2-40B4-BE49-F238E27FC236}">
                  <a16:creationId xmlns:a16="http://schemas.microsoft.com/office/drawing/2014/main" id="{6BC4C0F7-713E-BF40-9A97-4DAEBE79530C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87" name="Rectangle: Rounded Corners 37">
            <a:extLst>
              <a:ext uri="{FF2B5EF4-FFF2-40B4-BE49-F238E27FC236}">
                <a16:creationId xmlns:a16="http://schemas.microsoft.com/office/drawing/2014/main" id="{93CF399A-5B2C-C543-A73D-04C14D17CC70}"/>
              </a:ext>
            </a:extLst>
          </p:cNvPr>
          <p:cNvSpPr/>
          <p:nvPr/>
        </p:nvSpPr>
        <p:spPr>
          <a:xfrm>
            <a:off x="8512341" y="5639043"/>
            <a:ext cx="436418" cy="436418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1331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4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5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0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6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0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1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 animBg="1"/>
      <p:bldP spid="80" grpId="0" animBg="1"/>
      <p:bldP spid="4" grpId="0" animBg="1"/>
      <p:bldP spid="26" grpId="0" animBg="1"/>
      <p:bldP spid="13" grpId="0" animBg="1"/>
      <p:bldP spid="19" grpId="0" animBg="1"/>
      <p:bldP spid="19" grpId="1" animBg="1"/>
      <p:bldP spid="20" grpId="0" animBg="1"/>
      <p:bldP spid="21" grpId="0" animBg="1"/>
      <p:bldP spid="22" grpId="0" animBg="1"/>
      <p:bldP spid="24" grpId="0" animBg="1"/>
      <p:bldP spid="25" grpId="0" animBg="1"/>
      <p:bldP spid="35" grpId="0" animBg="1"/>
      <p:bldP spid="36" grpId="0" animBg="1"/>
      <p:bldP spid="38" grpId="0" animBg="1"/>
      <p:bldP spid="39" grpId="0" animBg="1"/>
      <p:bldP spid="41" grpId="0" animBg="1"/>
      <p:bldP spid="41" grpId="1" animBg="1"/>
      <p:bldP spid="43" grpId="0"/>
      <p:bldP spid="43" grpId="1"/>
      <p:bldP spid="44" grpId="0" animBg="1"/>
      <p:bldP spid="44" grpId="1" animBg="1"/>
      <p:bldP spid="45" grpId="0"/>
      <p:bldP spid="45" grpId="1"/>
      <p:bldP spid="32" grpId="0"/>
      <p:bldP spid="54" grpId="0"/>
      <p:bldP spid="55" grpId="0" animBg="1"/>
      <p:bldP spid="55" grpId="1" animBg="1"/>
      <p:bldP spid="56" grpId="0"/>
      <p:bldP spid="57" grpId="0" animBg="1"/>
      <p:bldP spid="57" grpId="1" animBg="1"/>
      <p:bldP spid="58" grpId="0"/>
      <p:bldP spid="62" grpId="0" animBg="1"/>
      <p:bldP spid="63" grpId="0" animBg="1"/>
      <p:bldP spid="70" grpId="0"/>
      <p:bldP spid="70" grpId="1"/>
      <p:bldP spid="71" grpId="0" animBg="1"/>
      <p:bldP spid="71" grpId="1" animBg="1"/>
      <p:bldP spid="72" grpId="0"/>
      <p:bldP spid="72" grpId="1"/>
      <p:bldP spid="76" grpId="0" animBg="1"/>
      <p:bldP spid="76" grpId="1" animBg="1"/>
      <p:bldP spid="79" grpId="0" animBg="1"/>
      <p:bldP spid="79" grpId="1" animBg="1"/>
      <p:bldP spid="81" grpId="0" animBg="1"/>
      <p:bldP spid="78" grpId="0" animBg="1"/>
      <p:bldP spid="78" grpId="1" animBg="1"/>
      <p:bldP spid="83" grpId="0" animBg="1"/>
      <p:bldP spid="84" grpId="0" animBg="1"/>
      <p:bldP spid="84" grpId="1" animBg="1"/>
      <p:bldP spid="77" grpId="0" animBg="1"/>
      <p:bldP spid="77" grpId="1" animBg="1"/>
      <p:bldP spid="23" grpId="0" animBg="1"/>
      <p:bldP spid="85" grpId="0" animBg="1"/>
      <p:bldP spid="85" grpId="1" animBg="1"/>
      <p:bldP spid="86" grpId="0" animBg="1"/>
      <p:bldP spid="86" grpId="1" animBg="1"/>
      <p:bldP spid="8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DA074C8-FF0C-4E7B-AE98-D6177DB67EDA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8E4D8BF-1304-4D40-9FE2-7DDA6D0B5B66}"/>
              </a:ext>
            </a:extLst>
          </p:cNvPr>
          <p:cNvSpPr txBox="1"/>
          <p:nvPr/>
        </p:nvSpPr>
        <p:spPr>
          <a:xfrm>
            <a:off x="1601743" y="643515"/>
            <a:ext cx="52402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BA32B6F-EA07-4DB4-AAB4-F7C54975CC29}"/>
              </a:ext>
            </a:extLst>
          </p:cNvPr>
          <p:cNvGrpSpPr/>
          <p:nvPr/>
        </p:nvGrpSpPr>
        <p:grpSpPr>
          <a:xfrm>
            <a:off x="4292083" y="1763651"/>
            <a:ext cx="2780199" cy="724418"/>
            <a:chOff x="2563090" y="4391891"/>
            <a:chExt cx="1967345" cy="512618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346EC5D-8B7C-43F3-9226-0152680114CF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5 = </a:t>
              </a: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8F5ED374-D9FA-4704-8419-72437C5473C8}"/>
                </a:ext>
              </a:extLst>
            </p:cNvPr>
            <p:cNvSpPr/>
            <p:nvPr/>
          </p:nvSpPr>
          <p:spPr>
            <a:xfrm>
              <a:off x="3924958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BDDD8AF-B793-4296-9A30-834D830AB334}"/>
              </a:ext>
            </a:extLst>
          </p:cNvPr>
          <p:cNvGrpSpPr/>
          <p:nvPr/>
        </p:nvGrpSpPr>
        <p:grpSpPr>
          <a:xfrm>
            <a:off x="4292082" y="3138126"/>
            <a:ext cx="2780199" cy="724418"/>
            <a:chOff x="2563090" y="4391891"/>
            <a:chExt cx="1967345" cy="512618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28EFD9EE-046C-4037-AB7A-1F399AD80FCD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6= 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15B108D-C187-49EA-8EEB-27C9666806CA}"/>
                </a:ext>
              </a:extLst>
            </p:cNvPr>
            <p:cNvSpPr/>
            <p:nvPr/>
          </p:nvSpPr>
          <p:spPr>
            <a:xfrm>
              <a:off x="3756635" y="4426938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EAB765-C40D-4B90-A1CC-9EF544990EEC}"/>
              </a:ext>
            </a:extLst>
          </p:cNvPr>
          <p:cNvGrpSpPr/>
          <p:nvPr/>
        </p:nvGrpSpPr>
        <p:grpSpPr>
          <a:xfrm>
            <a:off x="7961668" y="1788650"/>
            <a:ext cx="2780199" cy="724418"/>
            <a:chOff x="2563090" y="4391891"/>
            <a:chExt cx="1967345" cy="5126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FA9C79E1-7D16-43C9-A7F8-8BEEF72B23E2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8 = 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2540EF5-4E11-4F5E-B80B-68D543477486}"/>
                </a:ext>
              </a:extLst>
            </p:cNvPr>
            <p:cNvSpPr/>
            <p:nvPr/>
          </p:nvSpPr>
          <p:spPr>
            <a:xfrm>
              <a:off x="3784398" y="4412301"/>
              <a:ext cx="436418" cy="436418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3E00231-36A9-43D8-BF71-B3018E1C03B7}"/>
              </a:ext>
            </a:extLst>
          </p:cNvPr>
          <p:cNvGrpSpPr/>
          <p:nvPr/>
        </p:nvGrpSpPr>
        <p:grpSpPr>
          <a:xfrm>
            <a:off x="7941363" y="3156810"/>
            <a:ext cx="2780199" cy="724418"/>
            <a:chOff x="2563090" y="4391891"/>
            <a:chExt cx="1967345" cy="51261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612583D-FB9D-4EB5-A994-A168F3ABB191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9 = 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B3CDA0E-A6A2-46F1-BD25-DA207E0A87F4}"/>
                </a:ext>
              </a:extLst>
            </p:cNvPr>
            <p:cNvSpPr/>
            <p:nvPr/>
          </p:nvSpPr>
          <p:spPr>
            <a:xfrm>
              <a:off x="3798767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0343F39-A96A-4209-B43E-13D063769031}"/>
              </a:ext>
            </a:extLst>
          </p:cNvPr>
          <p:cNvGrpSpPr/>
          <p:nvPr/>
        </p:nvGrpSpPr>
        <p:grpSpPr>
          <a:xfrm>
            <a:off x="4292082" y="4512601"/>
            <a:ext cx="2780199" cy="724418"/>
            <a:chOff x="2563090" y="4391891"/>
            <a:chExt cx="1967345" cy="512618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43390C98-9457-4056-9EC5-72AEB45E7C59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7 = 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F97F0A4-55A7-4FFA-869F-CC43302D597C}"/>
                </a:ext>
              </a:extLst>
            </p:cNvPr>
            <p:cNvSpPr/>
            <p:nvPr/>
          </p:nvSpPr>
          <p:spPr>
            <a:xfrm>
              <a:off x="3756635" y="4429991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3286F72-1FF5-4F5E-90D7-432207D4FCF8}"/>
              </a:ext>
            </a:extLst>
          </p:cNvPr>
          <p:cNvGrpSpPr/>
          <p:nvPr/>
        </p:nvGrpSpPr>
        <p:grpSpPr>
          <a:xfrm>
            <a:off x="7961668" y="4498746"/>
            <a:ext cx="2780199" cy="724418"/>
            <a:chOff x="2563090" y="4391891"/>
            <a:chExt cx="1967345" cy="512618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53F641E7-F93D-4D24-BE27-05869834D606}"/>
                </a:ext>
              </a:extLst>
            </p:cNvPr>
            <p:cNvSpPr/>
            <p:nvPr/>
          </p:nvSpPr>
          <p:spPr>
            <a:xfrm>
              <a:off x="2563090" y="4391891"/>
              <a:ext cx="1967345" cy="512618"/>
            </a:xfrm>
            <a:prstGeom prst="roundRect">
              <a:avLst/>
            </a:prstGeom>
            <a:solidFill>
              <a:srgbClr val="BFD865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  <a:effectLst>
              <a:softEdge rad="3175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15 – 10 =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9FD417F-34AD-47A5-90FF-204B6D67703C}"/>
                </a:ext>
              </a:extLst>
            </p:cNvPr>
            <p:cNvSpPr/>
            <p:nvPr/>
          </p:nvSpPr>
          <p:spPr>
            <a:xfrm>
              <a:off x="3805052" y="4439795"/>
              <a:ext cx="436418" cy="43641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pic>
        <p:nvPicPr>
          <p:cNvPr id="7170" name="Picture 2" descr="Happy Cute Little Kid Boy With Light Idea | Art drawings for kids, Kids  cartoon characters, Cartoon kids">
            <a:extLst>
              <a:ext uri="{FF2B5EF4-FFF2-40B4-BE49-F238E27FC236}">
                <a16:creationId xmlns:a16="http://schemas.microsoft.com/office/drawing/2014/main" id="{62A0B709-F3D1-4A7F-A9AC-E6185290BC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7" t="5140" r="11852" b="7556"/>
          <a:stretch/>
        </p:blipFill>
        <p:spPr bwMode="auto">
          <a:xfrm>
            <a:off x="888723" y="1844419"/>
            <a:ext cx="3136243" cy="456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6792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C86B50-59B4-9848-8AD0-CF4DF2DE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5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493CB3-3157-7340-91E9-33AEEB34D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16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45FDFE-AA78-3648-9640-9DF09C107F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92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1841026" y="1114570"/>
            <a:ext cx="11561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66776A-3B27-479A-A4C3-6379D3B1BD64}"/>
              </a:ext>
            </a:extLst>
          </p:cNvPr>
          <p:cNvGraphicFramePr>
            <a:graphicFrameLocks noGrp="1"/>
          </p:cNvGraphicFramePr>
          <p:nvPr/>
        </p:nvGraphicFramePr>
        <p:xfrm>
          <a:off x="2055416" y="1938255"/>
          <a:ext cx="7890163" cy="1683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673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291935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224973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116599920"/>
                    </a:ext>
                  </a:extLst>
                </a:gridCol>
              </a:tblGrid>
              <a:tr h="562490"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</a:rPr>
                        <a:t>– 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560682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3060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6C9A460-36AB-4649-8795-6DCC9EEAEBEB}"/>
              </a:ext>
            </a:extLst>
          </p:cNvPr>
          <p:cNvSpPr txBox="1"/>
          <p:nvPr/>
        </p:nvSpPr>
        <p:spPr>
          <a:xfrm>
            <a:off x="5581401" y="3101486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92551-D922-42F8-876B-AE45269D85BD}"/>
              </a:ext>
            </a:extLst>
          </p:cNvPr>
          <p:cNvSpPr txBox="1"/>
          <p:nvPr/>
        </p:nvSpPr>
        <p:spPr>
          <a:xfrm>
            <a:off x="6849900" y="3101486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B39769-4B59-4C1B-AAB5-BCE0D4EAFC7A}"/>
              </a:ext>
            </a:extLst>
          </p:cNvPr>
          <p:cNvSpPr txBox="1"/>
          <p:nvPr/>
        </p:nvSpPr>
        <p:spPr>
          <a:xfrm>
            <a:off x="7979853" y="3101485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B0468-D076-43CD-AA6A-303E80E1CBFB}"/>
              </a:ext>
            </a:extLst>
          </p:cNvPr>
          <p:cNvSpPr txBox="1"/>
          <p:nvPr/>
        </p:nvSpPr>
        <p:spPr>
          <a:xfrm>
            <a:off x="9179079" y="3117949"/>
            <a:ext cx="356188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A347C394-7FA5-4657-9BEB-4406A0AE7086}"/>
              </a:ext>
            </a:extLst>
          </p:cNvPr>
          <p:cNvSpPr/>
          <p:nvPr/>
        </p:nvSpPr>
        <p:spPr>
          <a:xfrm>
            <a:off x="1230923" y="1053015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pic>
        <p:nvPicPr>
          <p:cNvPr id="5122" name="Picture 2" descr="Free Kid Writing Clip Art with No Background - ClipartKey">
            <a:extLst>
              <a:ext uri="{FF2B5EF4-FFF2-40B4-BE49-F238E27FC236}">
                <a16:creationId xmlns:a16="http://schemas.microsoft.com/office/drawing/2014/main" id="{2631ADE7-8B6F-46FC-93CA-E8F20430F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7947" y="3622109"/>
            <a:ext cx="3146752" cy="282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0136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11" grpId="0" animBg="1"/>
      <p:bldP spid="12" grpId="0" animBg="1"/>
      <p:bldP spid="13" grpId="0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225</Words>
  <Application>Microsoft Macintosh PowerPoint</Application>
  <PresentationFormat>Widescreen</PresentationFormat>
  <Paragraphs>96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UTM Cookies</vt:lpstr>
      <vt:lpstr>1_Office Theme</vt:lpstr>
      <vt:lpstr>4_Office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7</cp:revision>
  <dcterms:created xsi:type="dcterms:W3CDTF">2021-10-10T03:08:29Z</dcterms:created>
  <dcterms:modified xsi:type="dcterms:W3CDTF">2021-10-14T14:42:10Z</dcterms:modified>
</cp:coreProperties>
</file>