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13"/>
  </p:notesMasterIdLst>
  <p:sldIdLst>
    <p:sldId id="280" r:id="rId3"/>
    <p:sldId id="260" r:id="rId4"/>
    <p:sldId id="414" r:id="rId5"/>
    <p:sldId id="412" r:id="rId6"/>
    <p:sldId id="326" r:id="rId7"/>
    <p:sldId id="327" r:id="rId8"/>
    <p:sldId id="297" r:id="rId9"/>
    <p:sldId id="415" r:id="rId10"/>
    <p:sldId id="416" r:id="rId11"/>
    <p:sldId id="417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27776-68F7-42A6-BB83-37BEDF806022}" type="datetimeFigureOut">
              <a:rPr lang="vi-VN" smtClean="0"/>
              <a:t>25/10/2021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0C72D-FE26-4618-9562-9656B9E5C0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2586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Nhận biết được bài toán nhiều hơn một số đơn vị.</a:t>
            </a:r>
            <a:b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Biết cách giải và trình bày bài giải bài toán về nhiều hơn một số đơn vị.</a:t>
            </a:r>
            <a:b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Vận dụng giải các bài toán về nhiều hơn một số đơn vị liên quan đến ý nghĩa thực tiễn của phép tính.</a:t>
            </a:r>
            <a:endParaRPr lang="vi-VN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9B4B7-3E90-4143-8EC2-7981B67F162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042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374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217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43318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56269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690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762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133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814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87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5751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02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360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445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23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1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3081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53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05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745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019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66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55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44374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60808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6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18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80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42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1506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360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1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19892B-5FF2-2C49-BF5A-E70E165F1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29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0376" y="1502784"/>
            <a:ext cx="6971248" cy="405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13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TOÁN VỀ NHIỀU HƠN, ÍT HƠN MỘT SỐ </a:t>
            </a:r>
            <a:r>
              <a:rPr kumimoji="0" lang="en-US" sz="44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ĐƠN VỊ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latin typeface="UTM Cookies"/>
              </a:rPr>
              <a:t>( Tiết 2)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TRONG PHẠM VI 20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564148-BB8F-5C41-B0BF-B58E0F8EC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2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AA9C9B-3FBF-41F7-A668-D07DF2E2AD65}"/>
              </a:ext>
            </a:extLst>
          </p:cNvPr>
          <p:cNvSpPr/>
          <p:nvPr/>
        </p:nvSpPr>
        <p:spPr>
          <a:xfrm>
            <a:off x="4134678" y="1775791"/>
            <a:ext cx="3962400" cy="3445566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034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21">
            <a:extLst>
              <a:ext uri="{FF2B5EF4-FFF2-40B4-BE49-F238E27FC236}">
                <a16:creationId xmlns:a16="http://schemas.microsoft.com/office/drawing/2014/main" id="{65C93870-0642-4E9B-88AB-67A6FAE861F6}"/>
              </a:ext>
            </a:extLst>
          </p:cNvPr>
          <p:cNvSpPr txBox="1"/>
          <p:nvPr/>
        </p:nvSpPr>
        <p:spPr>
          <a:xfrm>
            <a:off x="3172837" y="79266"/>
            <a:ext cx="59827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vị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62C4C75-27D2-4697-9D1C-CCFECC92B592}"/>
              </a:ext>
            </a:extLst>
          </p:cNvPr>
          <p:cNvSpPr txBox="1"/>
          <p:nvPr/>
        </p:nvSpPr>
        <p:spPr>
          <a:xfrm>
            <a:off x="6622" y="652878"/>
            <a:ext cx="1015579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8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Mai 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78481B44-4398-4DB1-831F-9DF77CD80E50}"/>
              </a:ext>
            </a:extLst>
          </p:cNvPr>
          <p:cNvCxnSpPr>
            <a:cxnSpLocks/>
          </p:cNvCxnSpPr>
          <p:nvPr/>
        </p:nvCxnSpPr>
        <p:spPr>
          <a:xfrm>
            <a:off x="111509" y="1218802"/>
            <a:ext cx="36132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E79E16B-DBB4-4E5C-ACFA-F7C3F0FF8265}"/>
              </a:ext>
            </a:extLst>
          </p:cNvPr>
          <p:cNvGrpSpPr/>
          <p:nvPr/>
        </p:nvGrpSpPr>
        <p:grpSpPr>
          <a:xfrm>
            <a:off x="5220676" y="2755989"/>
            <a:ext cx="2212746" cy="767157"/>
            <a:chOff x="4070697" y="1597626"/>
            <a:chExt cx="2212746" cy="767157"/>
          </a:xfrm>
        </p:grpSpPr>
        <p:sp>
          <p:nvSpPr>
            <p:cNvPr id="163" name="Left Brace 162">
              <a:extLst>
                <a:ext uri="{FF2B5EF4-FFF2-40B4-BE49-F238E27FC236}">
                  <a16:creationId xmlns:a16="http://schemas.microsoft.com/office/drawing/2014/main" id="{3C03754A-84EE-4E74-B2E5-7125B4D6FDE1}"/>
                </a:ext>
              </a:extLst>
            </p:cNvPr>
            <p:cNvSpPr/>
            <p:nvPr/>
          </p:nvSpPr>
          <p:spPr>
            <a:xfrm rot="16200000">
              <a:off x="4951307" y="1082357"/>
              <a:ext cx="385610" cy="1416148"/>
            </a:xfrm>
            <a:prstGeom prst="leftBrace">
              <a:avLst>
                <a:gd name="adj1" fmla="val 41666"/>
                <a:gd name="adj2" fmla="val 50824"/>
              </a:avLst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AFFFC6C-C84D-476F-90AD-397F63D455B9}"/>
                </a:ext>
              </a:extLst>
            </p:cNvPr>
            <p:cNvSpPr txBox="1"/>
            <p:nvPr/>
          </p:nvSpPr>
          <p:spPr>
            <a:xfrm>
              <a:off x="4070697" y="1786933"/>
              <a:ext cx="2212746" cy="577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Ít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2</a:t>
              </a:r>
            </a:p>
          </p:txBody>
        </p: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F453B45D-8956-4623-B90D-E9727BF73986}"/>
              </a:ext>
            </a:extLst>
          </p:cNvPr>
          <p:cNvSpPr txBox="1"/>
          <p:nvPr/>
        </p:nvSpPr>
        <p:spPr>
          <a:xfrm>
            <a:off x="6860448" y="4518695"/>
            <a:ext cx="4340476" cy="639324"/>
          </a:xfrm>
          <a:prstGeom prst="round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4A2874-2218-439E-B31A-2184AAEADD7E}"/>
              </a:ext>
            </a:extLst>
          </p:cNvPr>
          <p:cNvCxnSpPr>
            <a:cxnSpLocks/>
          </p:cNvCxnSpPr>
          <p:nvPr/>
        </p:nvCxnSpPr>
        <p:spPr>
          <a:xfrm>
            <a:off x="3917286" y="1218802"/>
            <a:ext cx="41575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FC3865E-7E69-405D-A697-D979CB02C6D9}"/>
              </a:ext>
            </a:extLst>
          </p:cNvPr>
          <p:cNvGrpSpPr/>
          <p:nvPr/>
        </p:nvGrpSpPr>
        <p:grpSpPr>
          <a:xfrm>
            <a:off x="55928" y="1587573"/>
            <a:ext cx="6946237" cy="1184352"/>
            <a:chOff x="591454" y="2282046"/>
            <a:chExt cx="6946237" cy="127848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70040A-8627-4ADF-B0E7-5B70DD950F55}"/>
                </a:ext>
              </a:extLst>
            </p:cNvPr>
            <p:cNvGrpSpPr/>
            <p:nvPr/>
          </p:nvGrpSpPr>
          <p:grpSpPr>
            <a:xfrm>
              <a:off x="1598549" y="2282046"/>
              <a:ext cx="5939142" cy="1249272"/>
              <a:chOff x="811149" y="2179728"/>
              <a:chExt cx="5939142" cy="1249272"/>
            </a:xfrm>
          </p:grpSpPr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397B9297-7F8A-4619-B7DC-4E1738BEF16A}"/>
                  </a:ext>
                </a:extLst>
              </p:cNvPr>
              <p:cNvGrpSpPr/>
              <p:nvPr/>
            </p:nvGrpSpPr>
            <p:grpSpPr>
              <a:xfrm>
                <a:off x="823848" y="2179728"/>
                <a:ext cx="5926443" cy="970077"/>
                <a:chOff x="1408048" y="2205128"/>
                <a:chExt cx="2447671" cy="970077"/>
              </a:xfrm>
            </p:grpSpPr>
            <p:sp>
              <p:nvSpPr>
                <p:cNvPr id="134" name="Left Brace 133">
                  <a:extLst>
                    <a:ext uri="{FF2B5EF4-FFF2-40B4-BE49-F238E27FC236}">
                      <a16:creationId xmlns:a16="http://schemas.microsoft.com/office/drawing/2014/main" id="{378E857B-E22A-4830-9562-DEA0E236B240}"/>
                    </a:ext>
                  </a:extLst>
                </p:cNvPr>
                <p:cNvSpPr/>
                <p:nvPr/>
              </p:nvSpPr>
              <p:spPr>
                <a:xfrm rot="5400000">
                  <a:off x="2439079" y="1758564"/>
                  <a:ext cx="385610" cy="2447671"/>
                </a:xfrm>
                <a:prstGeom prst="leftBrace">
                  <a:avLst>
                    <a:gd name="adj1" fmla="val 41666"/>
                    <a:gd name="adj2" fmla="val 50824"/>
                  </a:avLst>
                </a:prstGeom>
                <a:ln w="127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18D59051-9471-406D-9A6C-B042AD3FDE01}"/>
                    </a:ext>
                  </a:extLst>
                </p:cNvPr>
                <p:cNvSpPr txBox="1"/>
                <p:nvPr/>
              </p:nvSpPr>
              <p:spPr>
                <a:xfrm>
                  <a:off x="2319405" y="2205128"/>
                  <a:ext cx="582060" cy="6183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8</a:t>
                  </a:r>
                </a:p>
              </p:txBody>
            </p:sp>
          </p:grpSp>
          <p:pic>
            <p:nvPicPr>
              <p:cNvPr id="26626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367F9680-F2E7-466D-AEEA-9D718A7CFF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811149" y="3157693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FAAE97E7-3F0F-42D6-8DC5-3EB9E57184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1541846" y="3169289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660B234E-6159-4A62-A0B0-38CFA5D01A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2323265" y="3157693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831E0588-C9A4-4C21-9047-7BD474308C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3053962" y="3169289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B4422CC7-3841-4CB8-9463-E4923CFE14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3780786" y="3157693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ED0D74DF-AD21-4BE3-B116-0DECAA31E7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4511483" y="3169289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79F369A1-D5D5-43C9-8E4B-8D3C5DFEE1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5292902" y="3157693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Origami boat icon cartoon style Royalty Free Vector Image">
                <a:extLst>
                  <a:ext uri="{FF2B5EF4-FFF2-40B4-BE49-F238E27FC236}">
                    <a16:creationId xmlns:a16="http://schemas.microsoft.com/office/drawing/2014/main" id="{C694550A-EC66-45FC-B7DA-D88E529EA6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415" b="32770"/>
              <a:stretch/>
            </p:blipFill>
            <p:spPr bwMode="auto">
              <a:xfrm>
                <a:off x="6023599" y="3169289"/>
                <a:ext cx="726692" cy="259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9D07AB5-3DED-47B2-8388-C0374F1EF279}"/>
                </a:ext>
              </a:extLst>
            </p:cNvPr>
            <p:cNvSpPr txBox="1"/>
            <p:nvPr/>
          </p:nvSpPr>
          <p:spPr>
            <a:xfrm>
              <a:off x="591454" y="2982682"/>
              <a:ext cx="1409317" cy="577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Mai: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BCE6F99-D840-4186-AF7B-928C3F0C074B}"/>
              </a:ext>
            </a:extLst>
          </p:cNvPr>
          <p:cNvGrpSpPr/>
          <p:nvPr/>
        </p:nvGrpSpPr>
        <p:grpSpPr>
          <a:xfrm>
            <a:off x="1193374" y="3487388"/>
            <a:ext cx="4340476" cy="950173"/>
            <a:chOff x="1222703" y="4447628"/>
            <a:chExt cx="4340476" cy="950173"/>
          </a:xfrm>
        </p:grpSpPr>
        <p:sp>
          <p:nvSpPr>
            <p:cNvPr id="168" name="Left Brace 167">
              <a:extLst>
                <a:ext uri="{FF2B5EF4-FFF2-40B4-BE49-F238E27FC236}">
                  <a16:creationId xmlns:a16="http://schemas.microsoft.com/office/drawing/2014/main" id="{3FC51F81-8D46-4134-9115-3DB006780321}"/>
                </a:ext>
              </a:extLst>
            </p:cNvPr>
            <p:cNvSpPr/>
            <p:nvPr/>
          </p:nvSpPr>
          <p:spPr>
            <a:xfrm rot="16200000">
              <a:off x="3200136" y="2470195"/>
              <a:ext cx="385610" cy="4340476"/>
            </a:xfrm>
            <a:prstGeom prst="leftBrace">
              <a:avLst>
                <a:gd name="adj1" fmla="val 41666"/>
                <a:gd name="adj2" fmla="val 50824"/>
              </a:avLst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E28ADE6B-A3DD-4E30-A3BE-E2BF8FCCC727}"/>
                </a:ext>
              </a:extLst>
            </p:cNvPr>
            <p:cNvSpPr txBox="1"/>
            <p:nvPr/>
          </p:nvSpPr>
          <p:spPr>
            <a:xfrm>
              <a:off x="3140735" y="4779427"/>
              <a:ext cx="582060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3EC165-D193-4E3F-92D9-80F68ADFB1D4}"/>
              </a:ext>
            </a:extLst>
          </p:cNvPr>
          <p:cNvGrpSpPr/>
          <p:nvPr/>
        </p:nvGrpSpPr>
        <p:grpSpPr>
          <a:xfrm>
            <a:off x="1118604" y="3090064"/>
            <a:ext cx="4427026" cy="271307"/>
            <a:chOff x="1175491" y="4158540"/>
            <a:chExt cx="4427026" cy="271307"/>
          </a:xfrm>
        </p:grpSpPr>
        <p:pic>
          <p:nvPicPr>
            <p:cNvPr id="54" name="Picture 2" descr="Origami boat icon cartoon style Royalty Free Vector Image">
              <a:extLst>
                <a:ext uri="{FF2B5EF4-FFF2-40B4-BE49-F238E27FC236}">
                  <a16:creationId xmlns:a16="http://schemas.microsoft.com/office/drawing/2014/main" id="{FAD9AFAE-D037-4942-9606-3883F84871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15" b="32770"/>
            <a:stretch/>
          </p:blipFill>
          <p:spPr bwMode="auto">
            <a:xfrm>
              <a:off x="1175491" y="4158540"/>
              <a:ext cx="726692" cy="25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Origami boat icon cartoon style Royalty Free Vector Image">
              <a:extLst>
                <a:ext uri="{FF2B5EF4-FFF2-40B4-BE49-F238E27FC236}">
                  <a16:creationId xmlns:a16="http://schemas.microsoft.com/office/drawing/2014/main" id="{DFE94E4A-B616-4FF4-AA06-A9E4F22B58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15" b="32770"/>
            <a:stretch/>
          </p:blipFill>
          <p:spPr bwMode="auto">
            <a:xfrm>
              <a:off x="1906188" y="4170136"/>
              <a:ext cx="726692" cy="25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Origami boat icon cartoon style Royalty Free Vector Image">
              <a:extLst>
                <a:ext uri="{FF2B5EF4-FFF2-40B4-BE49-F238E27FC236}">
                  <a16:creationId xmlns:a16="http://schemas.microsoft.com/office/drawing/2014/main" id="{0816C3F8-A682-4A4F-909E-FA0FF6CFE4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15" b="32770"/>
            <a:stretch/>
          </p:blipFill>
          <p:spPr bwMode="auto">
            <a:xfrm>
              <a:off x="2687607" y="4158540"/>
              <a:ext cx="726692" cy="25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Origami boat icon cartoon style Royalty Free Vector Image">
              <a:extLst>
                <a:ext uri="{FF2B5EF4-FFF2-40B4-BE49-F238E27FC236}">
                  <a16:creationId xmlns:a16="http://schemas.microsoft.com/office/drawing/2014/main" id="{52431378-FE2B-474F-92DB-7DB6435BBF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15" b="32770"/>
            <a:stretch/>
          </p:blipFill>
          <p:spPr bwMode="auto">
            <a:xfrm>
              <a:off x="3418304" y="4170136"/>
              <a:ext cx="726692" cy="25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Origami boat icon cartoon style Royalty Free Vector Image">
              <a:extLst>
                <a:ext uri="{FF2B5EF4-FFF2-40B4-BE49-F238E27FC236}">
                  <a16:creationId xmlns:a16="http://schemas.microsoft.com/office/drawing/2014/main" id="{F9EBE56D-C882-41A8-8C45-92D4C562B2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15" b="32770"/>
            <a:stretch/>
          </p:blipFill>
          <p:spPr bwMode="auto">
            <a:xfrm>
              <a:off x="4145128" y="4158540"/>
              <a:ext cx="726692" cy="25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" descr="Origami boat icon cartoon style Royalty Free Vector Image">
              <a:extLst>
                <a:ext uri="{FF2B5EF4-FFF2-40B4-BE49-F238E27FC236}">
                  <a16:creationId xmlns:a16="http://schemas.microsoft.com/office/drawing/2014/main" id="{C9B1C7B6-8635-4776-B075-6D3041D773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15" b="32770"/>
            <a:stretch/>
          </p:blipFill>
          <p:spPr bwMode="auto">
            <a:xfrm>
              <a:off x="4875825" y="4170136"/>
              <a:ext cx="726692" cy="25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DD893CD-E509-454E-B1FF-C59A6F01E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342" y="0"/>
            <a:ext cx="1952625" cy="1533525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2EB2D1E-9F7C-4F83-8362-8913986B770B}"/>
              </a:ext>
            </a:extLst>
          </p:cNvPr>
          <p:cNvSpPr txBox="1"/>
          <p:nvPr/>
        </p:nvSpPr>
        <p:spPr>
          <a:xfrm>
            <a:off x="1670106" y="4304607"/>
            <a:ext cx="1323960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1D521DC-2AF4-4089-92E9-D17F60623E43}"/>
              </a:ext>
            </a:extLst>
          </p:cNvPr>
          <p:cNvSpPr txBox="1"/>
          <p:nvPr/>
        </p:nvSpPr>
        <p:spPr>
          <a:xfrm>
            <a:off x="111509" y="4912758"/>
            <a:ext cx="4171016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                   : 8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cái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thuyền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CC763EB-9C7E-47FE-B29B-F2B41D8F61A7}"/>
              </a:ext>
            </a:extLst>
          </p:cNvPr>
          <p:cNvSpPr txBox="1"/>
          <p:nvPr/>
        </p:nvSpPr>
        <p:spPr>
          <a:xfrm>
            <a:off x="62039" y="5616170"/>
            <a:ext cx="4467757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/>
              </a:rPr>
              <a:t>Nam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ít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hơn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Mai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 2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C629F05-B66C-42C0-BE38-2F6945DED8E5}"/>
              </a:ext>
            </a:extLst>
          </p:cNvPr>
          <p:cNvSpPr txBox="1"/>
          <p:nvPr/>
        </p:nvSpPr>
        <p:spPr>
          <a:xfrm>
            <a:off x="111509" y="6230483"/>
            <a:ext cx="4840532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3A490C3-94F9-419D-B385-FEC458A0656A}"/>
              </a:ext>
            </a:extLst>
          </p:cNvPr>
          <p:cNvCxnSpPr>
            <a:cxnSpLocks/>
          </p:cNvCxnSpPr>
          <p:nvPr/>
        </p:nvCxnSpPr>
        <p:spPr>
          <a:xfrm>
            <a:off x="8241320" y="1157524"/>
            <a:ext cx="1268440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0C0501B0-AF39-4F41-A40D-EB78AFC9FA8E}"/>
              </a:ext>
            </a:extLst>
          </p:cNvPr>
          <p:cNvSpPr/>
          <p:nvPr/>
        </p:nvSpPr>
        <p:spPr>
          <a:xfrm>
            <a:off x="5936566" y="707052"/>
            <a:ext cx="970307" cy="549777"/>
          </a:xfrm>
          <a:prstGeom prst="ellipse">
            <a:avLst/>
          </a:prstGeom>
          <a:noFill/>
          <a:ln w="38100">
            <a:solidFill>
              <a:srgbClr val="00FA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10963C2-1456-433C-9B8F-01FD962C5C35}"/>
              </a:ext>
            </a:extLst>
          </p:cNvPr>
          <p:cNvSpPr txBox="1"/>
          <p:nvPr/>
        </p:nvSpPr>
        <p:spPr>
          <a:xfrm>
            <a:off x="6985327" y="5073972"/>
            <a:ext cx="4340476" cy="639324"/>
          </a:xfrm>
          <a:prstGeom prst="round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4842479-E170-42B3-874F-7B2B497C0A26}"/>
              </a:ext>
            </a:extLst>
          </p:cNvPr>
          <p:cNvSpPr txBox="1"/>
          <p:nvPr/>
        </p:nvSpPr>
        <p:spPr>
          <a:xfrm>
            <a:off x="6985327" y="5604354"/>
            <a:ext cx="4340476" cy="639324"/>
          </a:xfrm>
          <a:prstGeom prst="round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 – 2 = 6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78F6378-FE1B-524B-A8C2-F5D959B0D015}"/>
              </a:ext>
            </a:extLst>
          </p:cNvPr>
          <p:cNvSpPr/>
          <p:nvPr/>
        </p:nvSpPr>
        <p:spPr>
          <a:xfrm>
            <a:off x="7433422" y="2052608"/>
            <a:ext cx="4654545" cy="223348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612A21D-8ED7-CF45-B140-718798E3D597}"/>
              </a:ext>
            </a:extLst>
          </p:cNvPr>
          <p:cNvSpPr txBox="1"/>
          <p:nvPr/>
        </p:nvSpPr>
        <p:spPr>
          <a:xfrm>
            <a:off x="7267275" y="2063907"/>
            <a:ext cx="5188049" cy="2085607"/>
          </a:xfrm>
          <a:prstGeom prst="round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cái</a:t>
            </a:r>
            <a:r>
              <a:rPr lang="en-US" sz="2700" dirty="0"/>
              <a:t> </a:t>
            </a:r>
            <a:r>
              <a:rPr lang="en-US" sz="2700" dirty="0" err="1"/>
              <a:t>thuyền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Nam </a:t>
            </a:r>
            <a:r>
              <a:rPr lang="en-US" sz="2700" dirty="0" err="1"/>
              <a:t>phải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ít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hơn</a:t>
            </a:r>
            <a:r>
              <a:rPr lang="en-US" sz="2700" dirty="0"/>
              <a:t> so </a:t>
            </a:r>
            <a:r>
              <a:rPr lang="en-US" sz="2700" dirty="0" err="1"/>
              <a:t>với</a:t>
            </a:r>
            <a:r>
              <a:rPr lang="en-US" sz="2700" dirty="0"/>
              <a:t> </a:t>
            </a: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cái</a:t>
            </a:r>
            <a:r>
              <a:rPr lang="en-US" sz="2700" dirty="0"/>
              <a:t> </a:t>
            </a:r>
            <a:r>
              <a:rPr lang="en-US" sz="2700" dirty="0" err="1"/>
              <a:t>thuyền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Mai </a:t>
            </a:r>
            <a:r>
              <a:rPr lang="en-US" sz="2700" dirty="0" err="1"/>
              <a:t>là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/>
              <a:t>2 </a:t>
            </a:r>
            <a:r>
              <a:rPr lang="en-US" sz="2700" dirty="0" err="1"/>
              <a:t>cái</a:t>
            </a:r>
            <a:r>
              <a:rPr lang="en-US" sz="2700" dirty="0"/>
              <a:t> </a:t>
            </a:r>
            <a:r>
              <a:rPr lang="en-US" sz="2700" dirty="0" err="1"/>
              <a:t>thuyền</a:t>
            </a:r>
            <a:r>
              <a:rPr lang="en-US" sz="2700" dirty="0"/>
              <a:t>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C6B2490-62C9-A143-92DC-2FEB49FEDA6D}"/>
              </a:ext>
            </a:extLst>
          </p:cNvPr>
          <p:cNvSpPr txBox="1"/>
          <p:nvPr/>
        </p:nvSpPr>
        <p:spPr>
          <a:xfrm>
            <a:off x="3248" y="2851150"/>
            <a:ext cx="1409317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Nam: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C79C08D-290D-E545-AFD9-B345A26A9C31}"/>
              </a:ext>
            </a:extLst>
          </p:cNvPr>
          <p:cNvCxnSpPr>
            <a:cxnSpLocks/>
          </p:cNvCxnSpPr>
          <p:nvPr/>
        </p:nvCxnSpPr>
        <p:spPr>
          <a:xfrm flipV="1">
            <a:off x="118165" y="1749667"/>
            <a:ext cx="3551017" cy="7966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2FF5746B-2EF4-E24C-BD26-1F720F04CA3A}"/>
              </a:ext>
            </a:extLst>
          </p:cNvPr>
          <p:cNvSpPr txBox="1"/>
          <p:nvPr/>
        </p:nvSpPr>
        <p:spPr>
          <a:xfrm>
            <a:off x="6985327" y="6147931"/>
            <a:ext cx="4340476" cy="639324"/>
          </a:xfrm>
          <a:prstGeom prst="round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2FDED13-BE07-2743-A6C2-DE44FEF03271}"/>
              </a:ext>
            </a:extLst>
          </p:cNvPr>
          <p:cNvSpPr/>
          <p:nvPr/>
        </p:nvSpPr>
        <p:spPr>
          <a:xfrm>
            <a:off x="760586" y="5707260"/>
            <a:ext cx="970307" cy="549777"/>
          </a:xfrm>
          <a:prstGeom prst="ellipse">
            <a:avLst/>
          </a:prstGeom>
          <a:noFill/>
          <a:ln w="38100">
            <a:solidFill>
              <a:srgbClr val="00FA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798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/>
      <p:bldP spid="51" grpId="0" animBg="1"/>
      <p:bldP spid="53" grpId="0" animBg="1"/>
      <p:bldP spid="60" grpId="0" animBg="1"/>
      <p:bldP spid="62" grpId="0" animBg="1"/>
      <p:bldP spid="67" grpId="0" animBg="1"/>
      <p:bldP spid="69" grpId="0"/>
      <p:bldP spid="70" grpId="0"/>
      <p:bldP spid="2" grpId="0" animBg="1"/>
      <p:bldP spid="64" grpId="0"/>
      <p:bldP spid="65" grpId="0"/>
      <p:bldP spid="68" grpId="0"/>
      <p:bldP spid="7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38807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E4D8BF-1304-4D40-9FE2-7DDA6D0B5B66}"/>
              </a:ext>
            </a:extLst>
          </p:cNvPr>
          <p:cNvSpPr txBox="1"/>
          <p:nvPr/>
        </p:nvSpPr>
        <p:spPr>
          <a:xfrm>
            <a:off x="572340" y="1042800"/>
            <a:ext cx="7193026" cy="2418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hội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Thượng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mục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Thượng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mục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mục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F05BB5D-CDC4-4E2F-A007-E46D989A8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7388" y="110000"/>
            <a:ext cx="4162425" cy="296127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756B013-89E6-422B-AABB-14AB0F14C7FC}"/>
              </a:ext>
            </a:extLst>
          </p:cNvPr>
          <p:cNvSpPr txBox="1"/>
          <p:nvPr/>
        </p:nvSpPr>
        <p:spPr>
          <a:xfrm>
            <a:off x="860573" y="3668979"/>
            <a:ext cx="5604465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5A8C78-C2CB-48A8-89A2-068B5E7621B7}"/>
              </a:ext>
            </a:extLst>
          </p:cNvPr>
          <p:cNvCxnSpPr>
            <a:cxnSpLocks/>
          </p:cNvCxnSpPr>
          <p:nvPr/>
        </p:nvCxnSpPr>
        <p:spPr>
          <a:xfrm>
            <a:off x="4489536" y="1590635"/>
            <a:ext cx="27161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29211CE-04F3-40A7-8482-3F45D41D70E5}"/>
              </a:ext>
            </a:extLst>
          </p:cNvPr>
          <p:cNvCxnSpPr>
            <a:cxnSpLocks/>
          </p:cNvCxnSpPr>
          <p:nvPr/>
        </p:nvCxnSpPr>
        <p:spPr>
          <a:xfrm>
            <a:off x="741000" y="2224097"/>
            <a:ext cx="18474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994497-1E7B-4A55-994B-B57734931CDC}"/>
              </a:ext>
            </a:extLst>
          </p:cNvPr>
          <p:cNvCxnSpPr>
            <a:cxnSpLocks/>
          </p:cNvCxnSpPr>
          <p:nvPr/>
        </p:nvCxnSpPr>
        <p:spPr>
          <a:xfrm>
            <a:off x="2783190" y="2211431"/>
            <a:ext cx="24499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6B31378-D08D-4A35-91C3-4D2FD61A54AD}"/>
              </a:ext>
            </a:extLst>
          </p:cNvPr>
          <p:cNvCxnSpPr>
            <a:cxnSpLocks/>
          </p:cNvCxnSpPr>
          <p:nvPr/>
        </p:nvCxnSpPr>
        <p:spPr>
          <a:xfrm>
            <a:off x="756674" y="2805526"/>
            <a:ext cx="43585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F14C4CD-E61A-4B97-8AFE-A8C622C51144}"/>
              </a:ext>
            </a:extLst>
          </p:cNvPr>
          <p:cNvSpPr txBox="1"/>
          <p:nvPr/>
        </p:nvSpPr>
        <p:spPr>
          <a:xfrm>
            <a:off x="1237688" y="4389735"/>
            <a:ext cx="6170522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Thượng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: 9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mục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A980B63-CB2B-4ABD-B79E-A65527606632}"/>
              </a:ext>
            </a:extLst>
          </p:cNvPr>
          <p:cNvSpPr txBox="1"/>
          <p:nvPr/>
        </p:nvSpPr>
        <p:spPr>
          <a:xfrm>
            <a:off x="1116628" y="4963108"/>
            <a:ext cx="6412642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Thượng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 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mục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D2AC1E-E88F-4D83-B42A-4BF5F047DF40}"/>
              </a:ext>
            </a:extLst>
          </p:cNvPr>
          <p:cNvSpPr txBox="1"/>
          <p:nvPr/>
        </p:nvSpPr>
        <p:spPr>
          <a:xfrm>
            <a:off x="1158832" y="5609842"/>
            <a:ext cx="6412642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        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mục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B58FAE0-1819-4F72-8BF2-0D80D2EF34F4}"/>
              </a:ext>
            </a:extLst>
          </p:cNvPr>
          <p:cNvCxnSpPr>
            <a:cxnSpLocks/>
          </p:cNvCxnSpPr>
          <p:nvPr/>
        </p:nvCxnSpPr>
        <p:spPr>
          <a:xfrm>
            <a:off x="613009" y="3402608"/>
            <a:ext cx="553780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D73A07D-BA9D-40DF-9578-B9F1C7F7E1CA}"/>
              </a:ext>
            </a:extLst>
          </p:cNvPr>
          <p:cNvCxnSpPr>
            <a:cxnSpLocks/>
          </p:cNvCxnSpPr>
          <p:nvPr/>
        </p:nvCxnSpPr>
        <p:spPr>
          <a:xfrm>
            <a:off x="5233182" y="2805526"/>
            <a:ext cx="40529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C5A976A-D53C-AF43-8DD1-56D31B054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21" y="157007"/>
            <a:ext cx="1993900" cy="927100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8D01856-7C62-9E4C-B474-CAC5D33C1E38}"/>
              </a:ext>
            </a:extLst>
          </p:cNvPr>
          <p:cNvSpPr/>
          <p:nvPr/>
        </p:nvSpPr>
        <p:spPr>
          <a:xfrm>
            <a:off x="7069470" y="3840535"/>
            <a:ext cx="4980343" cy="223348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E8259F-907B-A348-87A1-D86463D80914}"/>
              </a:ext>
            </a:extLst>
          </p:cNvPr>
          <p:cNvSpPr txBox="1"/>
          <p:nvPr/>
        </p:nvSpPr>
        <p:spPr>
          <a:xfrm>
            <a:off x="7040853" y="3813160"/>
            <a:ext cx="5188049" cy="2085607"/>
          </a:xfrm>
          <a:prstGeom prst="round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tiết</a:t>
            </a:r>
            <a:r>
              <a:rPr lang="en-US" sz="2700" dirty="0"/>
              <a:t> </a:t>
            </a:r>
            <a:r>
              <a:rPr lang="en-US" sz="2700" dirty="0" err="1"/>
              <a:t>mục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thôn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Hạ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/>
              <a:t>phải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ít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hơn</a:t>
            </a:r>
            <a:r>
              <a:rPr lang="en-US" sz="2700" dirty="0"/>
              <a:t> so </a:t>
            </a:r>
            <a:r>
              <a:rPr lang="en-US" sz="2700" dirty="0" err="1"/>
              <a:t>với</a:t>
            </a:r>
            <a:r>
              <a:rPr lang="en-US" sz="2700" dirty="0"/>
              <a:t> </a:t>
            </a: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tiết</a:t>
            </a:r>
            <a:r>
              <a:rPr lang="en-US" sz="2700" dirty="0"/>
              <a:t> </a:t>
            </a:r>
            <a:r>
              <a:rPr lang="en-US" sz="2700" dirty="0" err="1"/>
              <a:t>mục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thôn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Thượng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/>
              <a:t>là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/>
              <a:t>2 </a:t>
            </a:r>
            <a:r>
              <a:rPr lang="en-US" sz="2700" dirty="0" err="1"/>
              <a:t>tiết</a:t>
            </a:r>
            <a:r>
              <a:rPr lang="en-US" sz="2700" dirty="0"/>
              <a:t> </a:t>
            </a:r>
            <a:r>
              <a:rPr lang="en-US" sz="2700" dirty="0" err="1"/>
              <a:t>mục</a:t>
            </a:r>
            <a:r>
              <a:rPr lang="en-US" sz="2700" dirty="0"/>
              <a:t>. 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C31EDDD-A5D9-477A-85C3-26E102BCAD3D}"/>
              </a:ext>
            </a:extLst>
          </p:cNvPr>
          <p:cNvSpPr/>
          <p:nvPr/>
        </p:nvSpPr>
        <p:spPr>
          <a:xfrm>
            <a:off x="2413949" y="5036469"/>
            <a:ext cx="891960" cy="549777"/>
          </a:xfrm>
          <a:prstGeom prst="ellipse">
            <a:avLst/>
          </a:prstGeom>
          <a:noFill/>
          <a:ln w="38100">
            <a:solidFill>
              <a:srgbClr val="FFFC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574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39" grpId="0" animBg="1"/>
      <p:bldP spid="40" grpId="0" animBg="1"/>
      <p:bldP spid="41" grpId="0" animBg="1"/>
      <p:bldP spid="30" grpId="0" animBg="1"/>
      <p:bldP spid="31" grpId="0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AB8D15-601D-8B40-9A3E-519CD1B64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8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7B3CDD-834E-2648-894E-ECD8761BC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27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294</Words>
  <Application>Microsoft Macintosh PowerPoint</Application>
  <PresentationFormat>Widescreen</PresentationFormat>
  <Paragraphs>34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UTM Cookies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10</cp:revision>
  <dcterms:created xsi:type="dcterms:W3CDTF">2021-10-17T09:07:00Z</dcterms:created>
  <dcterms:modified xsi:type="dcterms:W3CDTF">2021-10-25T03:12:52Z</dcterms:modified>
</cp:coreProperties>
</file>