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9" r:id="rId2"/>
  </p:sldMasterIdLst>
  <p:notesMasterIdLst>
    <p:notesMasterId r:id="rId16"/>
  </p:notesMasterIdLst>
  <p:sldIdLst>
    <p:sldId id="430" r:id="rId3"/>
    <p:sldId id="431" r:id="rId4"/>
    <p:sldId id="280" r:id="rId5"/>
    <p:sldId id="260" r:id="rId6"/>
    <p:sldId id="334" r:id="rId7"/>
    <p:sldId id="333" r:id="rId8"/>
    <p:sldId id="416" r:id="rId9"/>
    <p:sldId id="417" r:id="rId10"/>
    <p:sldId id="335" r:id="rId11"/>
    <p:sldId id="418" r:id="rId12"/>
    <p:sldId id="419" r:id="rId13"/>
    <p:sldId id="336" r:id="rId14"/>
    <p:sldId id="420" r:id="rId15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660"/>
  </p:normalViewPr>
  <p:slideViewPr>
    <p:cSldViewPr snapToGrid="0">
      <p:cViewPr>
        <p:scale>
          <a:sx n="109" d="100"/>
          <a:sy n="109" d="100"/>
        </p:scale>
        <p:origin x="14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FA5E0-E66C-442B-B268-A26F2C365C7E}" type="datetimeFigureOut">
              <a:rPr lang="vi-VN" smtClean="0"/>
              <a:t>28/10/2021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AD48DF-DCA4-41A8-9814-571FE682D73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463093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6005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86190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60682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48930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6517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737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7166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530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937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7122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4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061626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855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2950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954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6191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005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6241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9728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0381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89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29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20006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8"/>
          <p:cNvSpPr txBox="1">
            <a:spLocks noGrp="1"/>
          </p:cNvSpPr>
          <p:nvPr>
            <p:ph type="title"/>
          </p:nvPr>
        </p:nvSpPr>
        <p:spPr>
          <a:xfrm>
            <a:off x="1850800" y="2409400"/>
            <a:ext cx="8490400" cy="20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0439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377381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7564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73345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876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39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77501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310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10/28/21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104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5" Type="http://schemas.openxmlformats.org/officeDocument/2006/relationships/image" Target="../media/image17.jpeg"/><Relationship Id="rId4" Type="http://schemas.openxmlformats.org/officeDocument/2006/relationships/audio" Target="../media/audio2.wav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3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4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B55ABB4-DEFC-F346-90D6-6E9DE70EA4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96001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ECA9EB3-DB1A-9645-BB04-72D2D44D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332" y="0"/>
            <a:ext cx="6025179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id="{AE145E0B-379B-874B-A721-2FB2564393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640703"/>
              </p:ext>
            </p:extLst>
          </p:nvPr>
        </p:nvGraphicFramePr>
        <p:xfrm>
          <a:off x="6173984" y="116915"/>
          <a:ext cx="2687454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44100F16-C2BE-9A4B-88FB-F07A1EA5D3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146020"/>
              </p:ext>
            </p:extLst>
          </p:nvPr>
        </p:nvGraphicFramePr>
        <p:xfrm>
          <a:off x="9383644" y="964726"/>
          <a:ext cx="2799342" cy="54951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3074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946268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Thành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9433868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Phan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Thanh </a:t>
                      </a:r>
                      <a:r>
                        <a:rPr lang="en-US" sz="1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Thảo</a:t>
                      </a:r>
                      <a:endParaRPr lang="en-VN" sz="12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Gia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4659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Thư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Uyên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Trí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384074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Huy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95199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Yến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6737633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Ngụy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Vũ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3032972"/>
                  </a:ext>
                </a:extLst>
              </a:tr>
              <a:tr h="38807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Xuân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781804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B77974A-666E-4C46-ABE1-3881F3FA10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849472"/>
              </p:ext>
            </p:extLst>
          </p:nvPr>
        </p:nvGraphicFramePr>
        <p:xfrm>
          <a:off x="78285" y="1325276"/>
          <a:ext cx="2818099" cy="5530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BF9F70FE-8CFC-D647-989E-0AAEF3C82F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009419"/>
              </p:ext>
            </p:extLst>
          </p:nvPr>
        </p:nvGraphicFramePr>
        <p:xfrm>
          <a:off x="3045406" y="1350727"/>
          <a:ext cx="2963803" cy="5556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480D52F7-32BF-9F43-A9AC-71230E6483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726" y="5094415"/>
            <a:ext cx="370562" cy="34680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9BD8902-F27C-884F-8AD9-1C7E09C0C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4642130"/>
            <a:ext cx="370562" cy="34680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39D7D17-0108-3345-9312-C5A7154966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434" y="4184489"/>
            <a:ext cx="370562" cy="3468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8FB0B12-DD5E-394E-8E5D-3EEE8E89B8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684" y="3729375"/>
            <a:ext cx="370562" cy="34680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23EBF8-421F-1A48-B49C-035C1BC678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271137"/>
            <a:ext cx="370562" cy="346808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6748FA8-1380-6E43-84DA-91EB45E81F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894852"/>
            <a:ext cx="370562" cy="3468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E1CF74-846D-BA4D-850A-303430D24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458101"/>
            <a:ext cx="370562" cy="34680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945E3CE-72BC-3B4D-82C9-A3F8D34E63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103" y="1027225"/>
            <a:ext cx="370562" cy="3468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CF95CF3-CE95-BE47-A19E-39A22ACCF6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456" y="4733683"/>
            <a:ext cx="370562" cy="346808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B731AAC-9D87-9C4D-BFA7-3E416CA821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456" y="3791843"/>
            <a:ext cx="370562" cy="34680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778F0C6-5C40-9A49-9857-4D3F7956A3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735" y="3329215"/>
            <a:ext cx="370562" cy="346808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2FDA484-0169-5848-A85B-9FADA5DAAF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078" y="2435382"/>
            <a:ext cx="370562" cy="34680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C7DB75-6E5B-E143-B062-665A553420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533" y="2850287"/>
            <a:ext cx="370562" cy="346808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E37F018-E8E9-F44A-8D3B-76B5A5CE1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735" y="1952931"/>
            <a:ext cx="370562" cy="346808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F9CA6D63-9A46-B747-AA8F-6873FB598B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35" y="598547"/>
            <a:ext cx="370562" cy="346808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DB85C05-42A1-3847-928A-F821D7455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124" y="1047670"/>
            <a:ext cx="370562" cy="34680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C1E8A9B-BE71-2E4F-B8A5-595D7C25AD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014" y="1515645"/>
            <a:ext cx="370562" cy="346808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A2D923BC-57A5-EE49-951E-DABEFF0163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97" y="5562946"/>
            <a:ext cx="370562" cy="346808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FFF4A914-7326-2543-A1A3-F1A2EE0EF9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72801"/>
            <a:ext cx="370562" cy="346808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A21907F3-F0A4-5F4B-B18E-00FE7991A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026" y="1863067"/>
            <a:ext cx="370562" cy="346808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705BF1-43D3-3C45-8D81-B262C406C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30" y="3757606"/>
            <a:ext cx="370562" cy="346808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637CB287-6162-F146-AD12-0697A4997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37" y="3296310"/>
            <a:ext cx="370562" cy="346808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1C04499-766D-C74B-B3A0-9D53FC189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214" y="2824569"/>
            <a:ext cx="370562" cy="346808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471C47D-16FA-0C46-87D3-CCCC79020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352653"/>
            <a:ext cx="370562" cy="34680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20BB458-F5D9-B647-BB29-6E4D064179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558841"/>
            <a:ext cx="370562" cy="346808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607C35E-725D-0C44-8158-58F266E37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37" y="5091081"/>
            <a:ext cx="370562" cy="346808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8A3CC51-5363-0F43-BDA8-C3294C3BB7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4645340"/>
            <a:ext cx="370562" cy="346808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8EF227D-88A2-2B46-A4CE-870A28905D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7" y="4214846"/>
            <a:ext cx="370562" cy="346808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177326BC-094F-1D4B-9768-F2FF665204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06" y="1800534"/>
            <a:ext cx="370562" cy="346808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E3B8E2A-0C82-744F-9584-9E14E964F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6465625"/>
            <a:ext cx="370562" cy="346808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1FE5DF2-2F11-6640-B390-30873F0421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9665" y="5986015"/>
            <a:ext cx="370562" cy="346808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6F05D38E-92FC-EB47-AB5E-A9D90A056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03" y="3217681"/>
            <a:ext cx="370562" cy="346808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87D83012-EF43-6B44-901D-BAC9D7F0D3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09" y="2792840"/>
            <a:ext cx="370562" cy="346808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3AD1853-2EAF-4A43-8F35-CFC181B06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6427551"/>
            <a:ext cx="370562" cy="346808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99228D6-3631-6C47-83D9-E183956E3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80" y="2319558"/>
            <a:ext cx="370562" cy="346808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176DF018-F932-0B4B-AD3D-DF5AEB3804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594134"/>
            <a:ext cx="370562" cy="346808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8D3CE023-EB37-1945-B23A-84E0E17DE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114064"/>
            <a:ext cx="370562" cy="346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28F2135F-4290-0048-BD5C-2F03A4464D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6" y="3695454"/>
            <a:ext cx="370562" cy="346808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645087F4-1BAA-0643-89B5-C599352DD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651" y="5943588"/>
            <a:ext cx="370562" cy="346808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1A276D42-0551-0449-B7EE-80219BF0B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15" y="5512118"/>
            <a:ext cx="370562" cy="346808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24E68E05-244C-464C-B39E-D92D56DDB8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474" y="5054788"/>
            <a:ext cx="370562" cy="34680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A0116C-9295-5C4B-8448-BF820AAB661C}"/>
              </a:ext>
            </a:extLst>
          </p:cNvPr>
          <p:cNvSpPr txBox="1"/>
          <p:nvPr/>
        </p:nvSpPr>
        <p:spPr>
          <a:xfrm>
            <a:off x="7092519" y="6503201"/>
            <a:ext cx="4855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dirty="0"/>
              <a:t>HỌC TẬP VÀ LÀM BÀI TẬP NGÀY 28/10.</a:t>
            </a:r>
          </a:p>
        </p:txBody>
      </p:sp>
      <p:pic>
        <p:nvPicPr>
          <p:cNvPr id="85" name="Picture 84">
            <a:extLst>
              <a:ext uri="{FF2B5EF4-FFF2-40B4-BE49-F238E27FC236}">
                <a16:creationId xmlns:a16="http://schemas.microsoft.com/office/drawing/2014/main" id="{65DB6D02-C536-0943-AEA7-707C68B046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699" y="112892"/>
            <a:ext cx="370562" cy="346808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3B62BF6-A7D8-124F-B758-BF221B9E82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52940"/>
              </p:ext>
            </p:extLst>
          </p:nvPr>
        </p:nvGraphicFramePr>
        <p:xfrm>
          <a:off x="9408045" y="45233"/>
          <a:ext cx="2748657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76" name="Picture 75">
            <a:extLst>
              <a:ext uri="{FF2B5EF4-FFF2-40B4-BE49-F238E27FC236}">
                <a16:creationId xmlns:a16="http://schemas.microsoft.com/office/drawing/2014/main" id="{CA967912-B881-EF43-92AB-1069C6F6F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90556"/>
            <a:ext cx="370562" cy="346808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BDF17F82-8C28-484C-8B37-3725209211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546277"/>
            <a:ext cx="370562" cy="346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879E9E4B-4725-EA4B-9D5F-16A0F2147B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923" y="2819653"/>
            <a:ext cx="370562" cy="346808"/>
          </a:xfrm>
          <a:prstGeom prst="rect">
            <a:avLst/>
          </a:prstGeom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id="{8D302D64-D420-8549-B38F-D21B0362D3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34" y="2370544"/>
            <a:ext cx="370562" cy="346808"/>
          </a:xfrm>
          <a:prstGeom prst="rect">
            <a:avLst/>
          </a:prstGeom>
        </p:spPr>
      </p:pic>
      <p:pic>
        <p:nvPicPr>
          <p:cNvPr id="89" name="Picture 88">
            <a:extLst>
              <a:ext uri="{FF2B5EF4-FFF2-40B4-BE49-F238E27FC236}">
                <a16:creationId xmlns:a16="http://schemas.microsoft.com/office/drawing/2014/main" id="{1A3260D4-8D82-7D4E-8C0F-12DA611EE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866" y="5159560"/>
            <a:ext cx="370562" cy="346808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41729B10-A7B6-064B-B2F9-F979906E5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6001916"/>
            <a:ext cx="370562" cy="346808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90943D8-109A-EF40-9685-093CC9449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420" y="4258052"/>
            <a:ext cx="370562" cy="346808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C21733BD-67E3-5D4C-B3E8-2AC9882F9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19" y="5663171"/>
            <a:ext cx="370562" cy="346808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363A2CD8-0EEF-D746-B3C7-DDFCA07D40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65" y="6170793"/>
            <a:ext cx="370562" cy="346808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571601A7-F6FE-4640-A27A-44E76C396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4533"/>
            <a:ext cx="6096001" cy="6858000"/>
          </a:xfrm>
          <a:prstGeom prst="rect">
            <a:avLst/>
          </a:prstGeom>
        </p:spPr>
      </p:pic>
      <p:graphicFrame>
        <p:nvGraphicFramePr>
          <p:cNvPr id="91" name="Table 90">
            <a:extLst>
              <a:ext uri="{FF2B5EF4-FFF2-40B4-BE49-F238E27FC236}">
                <a16:creationId xmlns:a16="http://schemas.microsoft.com/office/drawing/2014/main" id="{649B505B-97B4-F748-A020-462E1443AA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8640703"/>
              </p:ext>
            </p:extLst>
          </p:nvPr>
        </p:nvGraphicFramePr>
        <p:xfrm>
          <a:off x="6173984" y="131448"/>
          <a:ext cx="2687454" cy="640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4010">
                  <a:extLst>
                    <a:ext uri="{9D8B030D-6E8A-4147-A177-3AD203B41FA5}">
                      <a16:colId xmlns:a16="http://schemas.microsoft.com/office/drawing/2014/main" val="2174387182"/>
                    </a:ext>
                  </a:extLst>
                </a:gridCol>
                <a:gridCol w="773444">
                  <a:extLst>
                    <a:ext uri="{9D8B030D-6E8A-4147-A177-3AD203B41FA5}">
                      <a16:colId xmlns:a16="http://schemas.microsoft.com/office/drawing/2014/main" val="72185390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 Hà Bích Hạnh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411242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 Ngọc Hoa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7259629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Thiều Gia Hân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408056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Hiếu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560728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 Nhã Khanh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7427627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Đặng Gia 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368631"/>
                  </a:ext>
                </a:extLst>
              </a:tr>
              <a:tr h="45557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PhươngLinh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205978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Lê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Phương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Tuấn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389897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VN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Trà My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8839153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Nam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0497913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7438322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Kim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6440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Triệu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Nhi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0530952"/>
                  </a:ext>
                </a:extLst>
              </a:tr>
              <a:tr h="44993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Linh San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459121"/>
                  </a:ext>
                </a:extLst>
              </a:tr>
            </a:tbl>
          </a:graphicData>
        </a:graphic>
      </p:graphicFrame>
      <p:graphicFrame>
        <p:nvGraphicFramePr>
          <p:cNvPr id="92" name="Table 91">
            <a:extLst>
              <a:ext uri="{FF2B5EF4-FFF2-40B4-BE49-F238E27FC236}">
                <a16:creationId xmlns:a16="http://schemas.microsoft.com/office/drawing/2014/main" id="{0DFA42D1-08C7-D645-B8E6-8912EB8127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0849472"/>
              </p:ext>
            </p:extLst>
          </p:nvPr>
        </p:nvGraphicFramePr>
        <p:xfrm>
          <a:off x="78285" y="1339809"/>
          <a:ext cx="2818099" cy="5530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903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87219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430258">
                <a:tc>
                  <a:txBody>
                    <a:bodyPr/>
                    <a:lstStyle/>
                    <a:p>
                      <a:r>
                        <a:rPr lang="en-VN"/>
                        <a:t>Họ và tên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Ninh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Khánh An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An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Hà Diệu Anh</a:t>
                      </a:r>
                      <a:endParaRPr lang="en-VN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Phương Anh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Đào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Châu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Văn Chung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í</a:t>
                      </a: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Tú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Nguyệt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0258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Diệp Anh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9135022"/>
                  </a:ext>
                </a:extLst>
              </a:tr>
            </a:tbl>
          </a:graphicData>
        </a:graphic>
      </p:graphicFrame>
      <p:graphicFrame>
        <p:nvGraphicFramePr>
          <p:cNvPr id="94" name="Table 93">
            <a:extLst>
              <a:ext uri="{FF2B5EF4-FFF2-40B4-BE49-F238E27FC236}">
                <a16:creationId xmlns:a16="http://schemas.microsoft.com/office/drawing/2014/main" id="{EDE626ED-00B6-D048-89AD-18414A2FEE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0009419"/>
              </p:ext>
            </p:extLst>
          </p:nvPr>
        </p:nvGraphicFramePr>
        <p:xfrm>
          <a:off x="3045406" y="1365260"/>
          <a:ext cx="2963803" cy="55560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4997">
                  <a:extLst>
                    <a:ext uri="{9D8B030D-6E8A-4147-A177-3AD203B41FA5}">
                      <a16:colId xmlns:a16="http://schemas.microsoft.com/office/drawing/2014/main" val="313782171"/>
                    </a:ext>
                  </a:extLst>
                </a:gridCol>
                <a:gridCol w="928806">
                  <a:extLst>
                    <a:ext uri="{9D8B030D-6E8A-4147-A177-3AD203B41FA5}">
                      <a16:colId xmlns:a16="http://schemas.microsoft.com/office/drawing/2014/main" val="3667175766"/>
                    </a:ext>
                  </a:extLst>
                </a:gridCol>
              </a:tblGrid>
              <a:tr h="365960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Nam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870625"/>
                  </a:ext>
                </a:extLst>
              </a:tr>
              <a:tr h="526893"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Tăng Diệp Anh</a:t>
                      </a:r>
                      <a:endParaRPr lang="en-VN" sz="14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VN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3811986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Tường Tâm Anh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425434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Dương Minh Châu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705120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Đỗ Ngọc Minh Châu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2268222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3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Minh Châu</a:t>
                      </a:r>
                      <a:endParaRPr lang="en-VN" sz="13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482270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Ngọc Hà Chi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2765517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Cao </a:t>
                      </a:r>
                      <a:r>
                        <a:rPr lang="en-US" sz="140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Mỹ</a:t>
                      </a:r>
                      <a:r>
                        <a:rPr lang="en-US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Chi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2603304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Trần Thùy Chi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9162299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Bùi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1219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2400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3908655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 Anh Duy</a:t>
                      </a:r>
                      <a:endParaRPr lang="en-VN" sz="14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VN" dirty="0"/>
                        <a:t>+1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51847228"/>
                  </a:ext>
                </a:extLst>
              </a:tr>
              <a:tr h="4395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vi-VN" sz="14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Phạm Bạch Dương</a:t>
                      </a:r>
                      <a:endParaRPr lang="en-VN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/>
                        <a:t>+2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083039"/>
                  </a:ext>
                </a:extLst>
              </a:tr>
            </a:tbl>
          </a:graphicData>
        </a:graphic>
      </p:graphicFrame>
      <p:pic>
        <p:nvPicPr>
          <p:cNvPr id="95" name="Picture 94">
            <a:extLst>
              <a:ext uri="{FF2B5EF4-FFF2-40B4-BE49-F238E27FC236}">
                <a16:creationId xmlns:a16="http://schemas.microsoft.com/office/drawing/2014/main" id="{39DDA70E-606A-514C-BD8A-86E4EF22AF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726" y="5108948"/>
            <a:ext cx="370562" cy="346808"/>
          </a:xfrm>
          <a:prstGeom prst="rect">
            <a:avLst/>
          </a:prstGeom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FB926737-3B42-9544-B46E-7E5510E401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4656663"/>
            <a:ext cx="370562" cy="346808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DE55408E-5FBE-DF41-ABCB-16A9A4BC3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434" y="4199022"/>
            <a:ext cx="370562" cy="346808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7F9E7AC4-32B2-FE4B-AD1A-21C92C06B1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2684" y="3743908"/>
            <a:ext cx="370562" cy="346808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A0FACC56-72A2-1B46-B093-0735AC1878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3285670"/>
            <a:ext cx="370562" cy="346808"/>
          </a:xfrm>
          <a:prstGeom prst="rect">
            <a:avLst/>
          </a:prstGeom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4C8BD197-4172-5C40-88F8-793037493E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909385"/>
            <a:ext cx="370562" cy="346808"/>
          </a:xfrm>
          <a:prstGeom prst="rect">
            <a:avLst/>
          </a:prstGeom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5297D5B3-EAF9-784F-A7C2-0248A9389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3295" y="1472634"/>
            <a:ext cx="370562" cy="346808"/>
          </a:xfrm>
          <a:prstGeom prst="rect">
            <a:avLst/>
          </a:prstGeom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767836BC-E3FA-044F-BDAB-C59B63B9A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103" y="1041758"/>
            <a:ext cx="370562" cy="346808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F4383D0A-FD77-A641-9B66-F3E6D4DF6E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456" y="4748216"/>
            <a:ext cx="370562" cy="346808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A6CF964C-C88E-E344-873F-13FDC3EA99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456" y="3806376"/>
            <a:ext cx="370562" cy="346808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F27D6247-84D9-2043-BEA2-FD1327B24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735" y="3343748"/>
            <a:ext cx="370562" cy="346808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0442CFE7-2180-624A-A7DE-FF2BD80ED1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9078" y="2449915"/>
            <a:ext cx="370562" cy="346808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BDC33A85-B8CB-5C45-B50E-EBD39F766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4533" y="2864820"/>
            <a:ext cx="370562" cy="34680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33F2CA13-5E83-EE48-9B21-55A2402FED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735" y="1967464"/>
            <a:ext cx="370562" cy="346808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128758A7-FD88-064E-AAE3-042FC398C0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035" y="613080"/>
            <a:ext cx="370562" cy="346808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E33E846F-45AA-814F-ABFC-2FB323AF0B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124" y="1062203"/>
            <a:ext cx="370562" cy="346808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E8857632-530A-9D49-A303-48967BB61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014" y="1530178"/>
            <a:ext cx="370562" cy="346808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CB29AD0F-4B3B-1745-A14E-12228EE138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7897" y="5577479"/>
            <a:ext cx="370562" cy="346808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1C4CF64D-6287-3A43-A790-EB9CA7DB23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1387334"/>
            <a:ext cx="370562" cy="346808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5979F573-F496-DD4E-BBEB-B0CAA71865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026" y="1877600"/>
            <a:ext cx="370562" cy="346808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B55FC024-89CD-0E4D-B18F-3D4BFEBA68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30" y="3772139"/>
            <a:ext cx="370562" cy="346808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1A17AE7A-EACF-4D43-BCBE-35104637EE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637" y="3310843"/>
            <a:ext cx="370562" cy="346808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706FA679-2BDC-8149-8F49-CEBBC8919D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4214" y="2839102"/>
            <a:ext cx="370562" cy="346808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B69AC843-03DF-F740-BC2D-4BE55446DB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2367186"/>
            <a:ext cx="370562" cy="346808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7DA591CB-42E1-284B-B2C9-056A3C0CF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5573374"/>
            <a:ext cx="370562" cy="346808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12A2D405-52DC-B047-9F6E-A3346C02C7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37" y="5105614"/>
            <a:ext cx="370562" cy="346808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1F1570B0-5804-4844-9374-684BF45EA3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4659873"/>
            <a:ext cx="370562" cy="346808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5D4EC41E-7DF3-7141-B297-7827551467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087" y="4229379"/>
            <a:ext cx="370562" cy="346808"/>
          </a:xfrm>
          <a:prstGeom prst="rect">
            <a:avLst/>
          </a:prstGeom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C5824F5E-2D40-C846-961A-2A0748EBF9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06" y="1815067"/>
            <a:ext cx="370562" cy="346808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54C4DF27-82FA-EB4B-817C-D96E3B0520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332" y="6480158"/>
            <a:ext cx="370562" cy="346808"/>
          </a:xfrm>
          <a:prstGeom prst="rect">
            <a:avLst/>
          </a:prstGeom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CAB4C864-2573-A448-B0E7-B4DAEE6979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9665" y="6000548"/>
            <a:ext cx="370562" cy="346808"/>
          </a:xfrm>
          <a:prstGeom prst="rect">
            <a:avLst/>
          </a:prstGeom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D06A22B8-1F51-6C4F-8B3E-8F3774013D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703" y="3232214"/>
            <a:ext cx="370562" cy="346808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168EBB61-04F2-074B-A3DA-7D7376141B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309" y="2807373"/>
            <a:ext cx="370562" cy="346808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FA486D57-A172-F440-BCBD-53AEC936AD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6442084"/>
            <a:ext cx="370562" cy="346808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0C90ADFF-8F3C-FA4B-AD48-3E1F9FEBE1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2280" y="2334091"/>
            <a:ext cx="370562" cy="346808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EB0A2E1A-4067-A34D-9E53-D149D35013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608667"/>
            <a:ext cx="370562" cy="346808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0E8FB1DD-836D-CC40-9F06-4A08668E5F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3721" y="4128597"/>
            <a:ext cx="370562" cy="346808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29FD93CC-B206-EB46-B4B6-D921500D14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346" y="3709987"/>
            <a:ext cx="370562" cy="346808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739593FB-D69E-C142-B6D9-DC6D0A9C5E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6651" y="5958121"/>
            <a:ext cx="370562" cy="346808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CF07D89C-E7C3-7245-877B-8B052E354A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915" y="5526651"/>
            <a:ext cx="370562" cy="346808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9DDD33C8-CC17-F44E-B361-D37E5810D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474" y="5069321"/>
            <a:ext cx="370562" cy="346808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DA54776B-798B-E347-9F19-148C2DA598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699" y="127425"/>
            <a:ext cx="370562" cy="346808"/>
          </a:xfrm>
          <a:prstGeom prst="rect">
            <a:avLst/>
          </a:prstGeom>
        </p:spPr>
      </p:pic>
      <p:graphicFrame>
        <p:nvGraphicFramePr>
          <p:cNvPr id="137" name="Table 136">
            <a:extLst>
              <a:ext uri="{FF2B5EF4-FFF2-40B4-BE49-F238E27FC236}">
                <a16:creationId xmlns:a16="http://schemas.microsoft.com/office/drawing/2014/main" id="{9AD88D80-1936-4141-B59F-3C24B49CF7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852940"/>
              </p:ext>
            </p:extLst>
          </p:nvPr>
        </p:nvGraphicFramePr>
        <p:xfrm>
          <a:off x="9408045" y="59766"/>
          <a:ext cx="2748657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6012">
                  <a:extLst>
                    <a:ext uri="{9D8B030D-6E8A-4147-A177-3AD203B41FA5}">
                      <a16:colId xmlns:a16="http://schemas.microsoft.com/office/drawing/2014/main" val="1790065584"/>
                    </a:ext>
                  </a:extLst>
                </a:gridCol>
                <a:gridCol w="922645">
                  <a:extLst>
                    <a:ext uri="{9D8B030D-6E8A-4147-A177-3AD203B41FA5}">
                      <a16:colId xmlns:a16="http://schemas.microsoft.com/office/drawing/2014/main" val="2103625829"/>
                    </a:ext>
                  </a:extLst>
                </a:gridCol>
              </a:tblGrid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Tấn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Sang</a:t>
                      </a:r>
                      <a:endParaRPr lang="en-VN" sz="1100" b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dirty="0">
                          <a:solidFill>
                            <a:schemeClr val="tx1"/>
                          </a:solidFill>
                        </a:rPr>
                        <a:t>+1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471306"/>
                  </a:ext>
                </a:extLst>
              </a:tr>
              <a:tr h="3741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Hoàng</a:t>
                      </a: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Lê Kim </a:t>
                      </a:r>
                      <a:r>
                        <a:rPr lang="en-US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Sơn</a:t>
                      </a:r>
                      <a:endParaRPr lang="en-VN" sz="11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84195"/>
                  </a:ext>
                </a:extLst>
              </a:tr>
            </a:tbl>
          </a:graphicData>
        </a:graphic>
      </p:graphicFrame>
      <p:pic>
        <p:nvPicPr>
          <p:cNvPr id="138" name="Picture 137">
            <a:extLst>
              <a:ext uri="{FF2B5EF4-FFF2-40B4-BE49-F238E27FC236}">
                <a16:creationId xmlns:a16="http://schemas.microsoft.com/office/drawing/2014/main" id="{CB97AC46-1816-3B46-B09C-6ED6692D67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3010" y="105089"/>
            <a:ext cx="370562" cy="346808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3AA04ADE-FD22-0C42-82AF-8A8494E9FB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080" y="560810"/>
            <a:ext cx="370562" cy="346808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B1D83271-615D-EC4B-8803-52295BB9F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923" y="2834186"/>
            <a:ext cx="370562" cy="346808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04211E30-B6FD-2D42-A460-85678722A6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1834" y="2385077"/>
            <a:ext cx="370562" cy="346808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F49EC349-24A6-8446-A1EB-3C2FACC81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1866" y="5174093"/>
            <a:ext cx="370562" cy="346808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DE00081B-2BA9-9546-8411-41F79742D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257" y="6016449"/>
            <a:ext cx="370562" cy="346808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E1F247F8-5BB5-AF48-811F-EFB134CD28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420" y="4272585"/>
            <a:ext cx="370562" cy="346808"/>
          </a:xfrm>
          <a:prstGeom prst="rect">
            <a:avLst/>
          </a:prstGeom>
        </p:spPr>
      </p:pic>
      <p:pic>
        <p:nvPicPr>
          <p:cNvPr id="145" name="Picture 144">
            <a:extLst>
              <a:ext uri="{FF2B5EF4-FFF2-40B4-BE49-F238E27FC236}">
                <a16:creationId xmlns:a16="http://schemas.microsoft.com/office/drawing/2014/main" id="{DEC5C766-CB8E-D248-8CF0-ACD05F5A9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019" y="5677704"/>
            <a:ext cx="370562" cy="346808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9850A024-EE66-C345-84FF-C6174A63CF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765" y="6185326"/>
            <a:ext cx="370562" cy="346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91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A5F92A-3E1F-F045-B7B7-35A482507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16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1B6C0BF-FFE5-2D44-B2C0-81AA3A935F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0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0CBF9B09-BD56-4815-B9EB-B41BD4865C7A}"/>
              </a:ext>
            </a:extLst>
          </p:cNvPr>
          <p:cNvSpPr/>
          <p:nvPr/>
        </p:nvSpPr>
        <p:spPr>
          <a:xfrm>
            <a:off x="1188040" y="637077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307006A-95A8-48DA-882E-7F53A223FCD2}"/>
              </a:ext>
            </a:extLst>
          </p:cNvPr>
          <p:cNvSpPr txBox="1"/>
          <p:nvPr/>
        </p:nvSpPr>
        <p:spPr>
          <a:xfrm>
            <a:off x="1711261" y="540950"/>
            <a:ext cx="1309030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Đ, S 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976E7AB-2A3C-40EA-A2F2-68BC27494018}"/>
              </a:ext>
            </a:extLst>
          </p:cNvPr>
          <p:cNvGrpSpPr/>
          <p:nvPr/>
        </p:nvGrpSpPr>
        <p:grpSpPr>
          <a:xfrm>
            <a:off x="2343378" y="1809465"/>
            <a:ext cx="2483215" cy="685800"/>
            <a:chOff x="1508520" y="4738254"/>
            <a:chExt cx="2483215" cy="685800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84D9C9DC-8A55-4BCC-BBC4-12F13562DE72}"/>
                </a:ext>
              </a:extLst>
            </p:cNvPr>
            <p:cNvSpPr/>
            <p:nvPr/>
          </p:nvSpPr>
          <p:spPr>
            <a:xfrm>
              <a:off x="1508520" y="4738254"/>
              <a:ext cx="2483215" cy="685800"/>
            </a:xfrm>
            <a:prstGeom prst="roundRect">
              <a:avLst/>
            </a:prstGeom>
            <a:solidFill>
              <a:srgbClr val="9DD046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3B3723-5058-42DB-959B-F540FCDCAC60}"/>
                </a:ext>
              </a:extLst>
            </p:cNvPr>
            <p:cNvSpPr txBox="1"/>
            <p:nvPr/>
          </p:nvSpPr>
          <p:spPr>
            <a:xfrm>
              <a:off x="1659615" y="4819544"/>
              <a:ext cx="22236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 9 + 6 = 14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8BC8CE81-D6E2-4818-9826-E49F4597CC86}"/>
              </a:ext>
            </a:extLst>
          </p:cNvPr>
          <p:cNvGrpSpPr/>
          <p:nvPr/>
        </p:nvGrpSpPr>
        <p:grpSpPr>
          <a:xfrm>
            <a:off x="7058994" y="1809465"/>
            <a:ext cx="3051250" cy="685800"/>
            <a:chOff x="1508520" y="4738254"/>
            <a:chExt cx="3051250" cy="685800"/>
          </a:xfrm>
          <a:solidFill>
            <a:srgbClr val="B9CDE5"/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B948771E-9541-4DCD-9256-D01B4AE157B3}"/>
                </a:ext>
              </a:extLst>
            </p:cNvPr>
            <p:cNvSpPr/>
            <p:nvPr/>
          </p:nvSpPr>
          <p:spPr>
            <a:xfrm>
              <a:off x="1508520" y="4738254"/>
              <a:ext cx="3051250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15741E55-8EF5-4198-8AB4-3FCA831874BE}"/>
                </a:ext>
              </a:extLst>
            </p:cNvPr>
            <p:cNvSpPr txBox="1"/>
            <p:nvPr/>
          </p:nvSpPr>
          <p:spPr>
            <a:xfrm>
              <a:off x="1659615" y="4819544"/>
              <a:ext cx="2731838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b) 8 + 4 = 4 + 8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5AD8F82-A6B5-4C89-8028-24D08C382881}"/>
              </a:ext>
            </a:extLst>
          </p:cNvPr>
          <p:cNvGrpSpPr/>
          <p:nvPr/>
        </p:nvGrpSpPr>
        <p:grpSpPr>
          <a:xfrm>
            <a:off x="2322896" y="3704465"/>
            <a:ext cx="2524177" cy="685800"/>
            <a:chOff x="1508520" y="4738254"/>
            <a:chExt cx="2524177" cy="685800"/>
          </a:xfrm>
          <a:solidFill>
            <a:srgbClr val="FCD5B5"/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C04D82DA-C724-472C-BB48-956F5BB833FC}"/>
                </a:ext>
              </a:extLst>
            </p:cNvPr>
            <p:cNvSpPr/>
            <p:nvPr/>
          </p:nvSpPr>
          <p:spPr>
            <a:xfrm>
              <a:off x="1508520" y="4738254"/>
              <a:ext cx="2524177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589D27-8E95-477D-8D25-D436087B9271}"/>
                </a:ext>
              </a:extLst>
            </p:cNvPr>
            <p:cNvSpPr txBox="1"/>
            <p:nvPr/>
          </p:nvSpPr>
          <p:spPr>
            <a:xfrm>
              <a:off x="1659615" y="4819544"/>
              <a:ext cx="2193229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c) 15 – 8 &gt; 6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B618550-8246-42C7-864A-2A3F94BD2AA8}"/>
              </a:ext>
            </a:extLst>
          </p:cNvPr>
          <p:cNvGrpSpPr/>
          <p:nvPr/>
        </p:nvGrpSpPr>
        <p:grpSpPr>
          <a:xfrm>
            <a:off x="7058994" y="3704465"/>
            <a:ext cx="3264448" cy="685800"/>
            <a:chOff x="1508520" y="4738254"/>
            <a:chExt cx="3264448" cy="685800"/>
          </a:xfrm>
          <a:solidFill>
            <a:srgbClr val="FFFF99"/>
          </a:solidFill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BCBF74F-5D78-47BF-A179-173FFC04D0D8}"/>
                </a:ext>
              </a:extLst>
            </p:cNvPr>
            <p:cNvSpPr/>
            <p:nvPr/>
          </p:nvSpPr>
          <p:spPr>
            <a:xfrm>
              <a:off x="1508520" y="4738254"/>
              <a:ext cx="3264448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22183E-CA4B-4D9B-8249-061155A98CCA}"/>
                </a:ext>
              </a:extLst>
            </p:cNvPr>
            <p:cNvSpPr txBox="1"/>
            <p:nvPr/>
          </p:nvSpPr>
          <p:spPr>
            <a:xfrm>
              <a:off x="1659615" y="4819544"/>
              <a:ext cx="3113353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95000"/>
                      <a:lumOff val="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d) 13 – 4 &lt; 17 – 9 </a:t>
              </a:r>
            </a:p>
          </p:txBody>
        </p:sp>
      </p:grpSp>
      <p:pic>
        <p:nvPicPr>
          <p:cNvPr id="34818" name="Picture 2" descr="Happy Cute Kid Girl Waiter Write Order | Cute kids, Artsy background, Cute  art">
            <a:extLst>
              <a:ext uri="{FF2B5EF4-FFF2-40B4-BE49-F238E27FC236}">
                <a16:creationId xmlns:a16="http://schemas.microsoft.com/office/drawing/2014/main" id="{FE92DB50-7AB4-4D1A-B018-F0AC1FA78E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88" r="31316" b="8059"/>
          <a:stretch/>
        </p:blipFill>
        <p:spPr bwMode="auto">
          <a:xfrm>
            <a:off x="646444" y="2702713"/>
            <a:ext cx="1598645" cy="3711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1376DFE-06B0-4724-A580-CC3CD5CF0898}"/>
              </a:ext>
            </a:extLst>
          </p:cNvPr>
          <p:cNvSpPr/>
          <p:nvPr/>
        </p:nvSpPr>
        <p:spPr>
          <a:xfrm>
            <a:off x="5133007" y="1840661"/>
            <a:ext cx="623407" cy="62340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6F9FE55C-BE38-4909-A12B-7C51EB250CB7}"/>
              </a:ext>
            </a:extLst>
          </p:cNvPr>
          <p:cNvSpPr/>
          <p:nvPr/>
        </p:nvSpPr>
        <p:spPr>
          <a:xfrm>
            <a:off x="10459160" y="1840661"/>
            <a:ext cx="623407" cy="62340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CC05802-D786-498D-974A-32CB5FF25469}"/>
              </a:ext>
            </a:extLst>
          </p:cNvPr>
          <p:cNvSpPr/>
          <p:nvPr/>
        </p:nvSpPr>
        <p:spPr>
          <a:xfrm>
            <a:off x="5133007" y="3735272"/>
            <a:ext cx="623407" cy="62340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4679D91-8E90-4F5A-B4D9-3D3F973838F9}"/>
              </a:ext>
            </a:extLst>
          </p:cNvPr>
          <p:cNvSpPr/>
          <p:nvPr/>
        </p:nvSpPr>
        <p:spPr>
          <a:xfrm>
            <a:off x="10459160" y="3735272"/>
            <a:ext cx="623407" cy="62340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452DB19-EA0E-47EC-A40C-CA9BBAE830E4}"/>
              </a:ext>
            </a:extLst>
          </p:cNvPr>
          <p:cNvSpPr/>
          <p:nvPr/>
        </p:nvSpPr>
        <p:spPr>
          <a:xfrm>
            <a:off x="5200909" y="1890755"/>
            <a:ext cx="495041" cy="52322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D4D4E08-B6F1-4BA1-8907-3075FA3808CE}"/>
              </a:ext>
            </a:extLst>
          </p:cNvPr>
          <p:cNvSpPr/>
          <p:nvPr/>
        </p:nvSpPr>
        <p:spPr>
          <a:xfrm>
            <a:off x="10523342" y="1890754"/>
            <a:ext cx="495041" cy="52322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D16303C-8DB3-453A-8EE9-35C79A7F9BD7}"/>
              </a:ext>
            </a:extLst>
          </p:cNvPr>
          <p:cNvSpPr/>
          <p:nvPr/>
        </p:nvSpPr>
        <p:spPr>
          <a:xfrm>
            <a:off x="5197189" y="3785755"/>
            <a:ext cx="495041" cy="52322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59E4BC4-9684-45F1-BFF0-C31307BE6C4B}"/>
              </a:ext>
            </a:extLst>
          </p:cNvPr>
          <p:cNvSpPr/>
          <p:nvPr/>
        </p:nvSpPr>
        <p:spPr>
          <a:xfrm>
            <a:off x="10523341" y="3785755"/>
            <a:ext cx="495041" cy="523220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25C3FFA7-8EF0-4765-82B6-1769127B2057}"/>
              </a:ext>
            </a:extLst>
          </p:cNvPr>
          <p:cNvSpPr/>
          <p:nvPr/>
        </p:nvSpPr>
        <p:spPr>
          <a:xfrm>
            <a:off x="2272886" y="2702713"/>
            <a:ext cx="2595437" cy="446045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 + 6 = 15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93B0B3-540C-4FA1-AF90-1C9F5042FFCC}"/>
              </a:ext>
            </a:extLst>
          </p:cNvPr>
          <p:cNvSpPr txBox="1"/>
          <p:nvPr/>
        </p:nvSpPr>
        <p:spPr>
          <a:xfrm>
            <a:off x="8146385" y="420994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9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73F857-FE6C-41D2-A2A0-342B31BB7BC5}"/>
              </a:ext>
            </a:extLst>
          </p:cNvPr>
          <p:cNvSpPr txBox="1"/>
          <p:nvPr/>
        </p:nvSpPr>
        <p:spPr>
          <a:xfrm>
            <a:off x="9484062" y="4209945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8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19BACA-7FA7-574B-9118-716911721DDE}"/>
              </a:ext>
            </a:extLst>
          </p:cNvPr>
          <p:cNvSpPr txBox="1"/>
          <p:nvPr/>
        </p:nvSpPr>
        <p:spPr>
          <a:xfrm>
            <a:off x="7804131" y="2224945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12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1EAD81C-E3BD-4C4D-922F-6640099F460A}"/>
              </a:ext>
            </a:extLst>
          </p:cNvPr>
          <p:cNvSpPr txBox="1"/>
          <p:nvPr/>
        </p:nvSpPr>
        <p:spPr>
          <a:xfrm>
            <a:off x="9034039" y="2226577"/>
            <a:ext cx="5854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12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DFD3C00-4C29-FF44-B3A8-7D7E5C2FAC3D}"/>
              </a:ext>
            </a:extLst>
          </p:cNvPr>
          <p:cNvSpPr txBox="1"/>
          <p:nvPr/>
        </p:nvSpPr>
        <p:spPr>
          <a:xfrm>
            <a:off x="3275533" y="4142390"/>
            <a:ext cx="385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7</a:t>
            </a:r>
            <a:endParaRPr lang="vi-VN" sz="2800" dirty="0">
              <a:solidFill>
                <a:srgbClr val="FF000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071FE6B-ADFD-A940-8ED4-CBEC8D5026CD}"/>
              </a:ext>
            </a:extLst>
          </p:cNvPr>
          <p:cNvSpPr txBox="1"/>
          <p:nvPr/>
        </p:nvSpPr>
        <p:spPr>
          <a:xfrm>
            <a:off x="8740371" y="4169300"/>
            <a:ext cx="3946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&gt;</a:t>
            </a:r>
            <a:endParaRPr lang="vi-VN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1938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22" grpId="0" animBg="1"/>
      <p:bldP spid="23" grpId="0" animBg="1"/>
      <p:bldP spid="24" grpId="0" animBg="1"/>
      <p:bldP spid="25" grpId="0" animBg="1"/>
      <p:bldP spid="26" grpId="0" animBg="1"/>
      <p:bldP spid="16" grpId="0"/>
      <p:bldP spid="29" grpId="0"/>
      <p:bldP spid="30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3126C0-A48F-4D45-9053-18D75949EA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491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0686A7-F60A-7E44-A3A2-A4734169AB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4" y="82062"/>
            <a:ext cx="5201020" cy="67759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3391DC-A697-3347-ADB2-D81CCE984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062"/>
            <a:ext cx="5201020" cy="67759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7C4ECE0-F504-A240-A458-7D0BA8B272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461" y="82062"/>
            <a:ext cx="5799831" cy="669387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B99095B-1284-3E40-8A35-487AA1221FC0}"/>
              </a:ext>
            </a:extLst>
          </p:cNvPr>
          <p:cNvSpPr/>
          <p:nvPr/>
        </p:nvSpPr>
        <p:spPr>
          <a:xfrm>
            <a:off x="2766646" y="1500554"/>
            <a:ext cx="2016369" cy="175846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24B757E-55E5-B545-AEA4-EBB24BBC629E}"/>
              </a:ext>
            </a:extLst>
          </p:cNvPr>
          <p:cNvSpPr/>
          <p:nvPr/>
        </p:nvSpPr>
        <p:spPr>
          <a:xfrm>
            <a:off x="6499275" y="1146516"/>
            <a:ext cx="4670474" cy="529884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E3F6701-7D39-B94F-914F-326EFECD6327}"/>
              </a:ext>
            </a:extLst>
          </p:cNvPr>
          <p:cNvSpPr/>
          <p:nvPr/>
        </p:nvSpPr>
        <p:spPr>
          <a:xfrm>
            <a:off x="6984609" y="4860388"/>
            <a:ext cx="4016326" cy="529884"/>
          </a:xfrm>
          <a:prstGeom prst="rect">
            <a:avLst/>
          </a:prstGeom>
          <a:noFill/>
          <a:ln w="539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42214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10376" y="2332097"/>
            <a:ext cx="6971248" cy="3279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BÀI 14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LUYỆN </a:t>
            </a:r>
            <a:r>
              <a:rPr kumimoji="0" lang="en-US" sz="4800" b="0" i="0" u="none" strike="noStrike" kern="1200" cap="none" spc="0" normalizeH="0" baseline="0" noProof="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TẬP CHUNG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>
                <a:ln>
                  <a:solidFill>
                    <a:srgbClr val="9BBB59">
                      <a:lumMod val="50000"/>
                    </a:srgbClr>
                  </a:solidFill>
                </a:ln>
                <a:solidFill>
                  <a:srgbClr val="FF0000"/>
                </a:solidFill>
                <a:latin typeface="Arial"/>
              </a:rPr>
              <a:t>( Tiết 2)</a:t>
            </a:r>
            <a:endParaRPr kumimoji="0" lang="en-US" sz="4800" b="0" i="0" u="none" strike="noStrike" kern="1200" cap="none" spc="0" normalizeH="0" baseline="0" noProof="0" dirty="0">
              <a:ln>
                <a:solidFill>
                  <a:srgbClr val="9BBB59">
                    <a:lumMod val="50000"/>
                  </a:srgbClr>
                </a:solidFill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CHỦ ĐỀ 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9BBB59">
                      <a:lumMod val="50000"/>
                    </a:srgbClr>
                  </a:solidFill>
                  <a:effectLst/>
                  <a:uLnTx/>
                  <a:uFillTx/>
                  <a:latin typeface="UTM Cookies"/>
                  <a:ea typeface="+mn-ea"/>
                  <a:cs typeface="+mn-cs"/>
                </a:rPr>
                <a:t>2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9BBB59">
                    <a:lumMod val="50000"/>
                  </a:srgbClr>
                </a:solidFill>
                <a:effectLst/>
                <a:uLnTx/>
                <a:uFillTx/>
                <a:latin typeface="UTM Cookies"/>
                <a:ea typeface="+mn-ea"/>
                <a:cs typeface="+mn-cs"/>
              </a:rPr>
              <a:t>PHÉP CỘNG, PHÉP TRỪ TRONG PHẠM VI 20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rgbClr val="9BBB59">
                  <a:lumMod val="50000"/>
                </a:srgbClr>
              </a:solidFill>
              <a:effectLst/>
              <a:uLnTx/>
              <a:uFillTx/>
              <a:latin typeface="UTM Cookies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Oval 190">
            <a:extLst>
              <a:ext uri="{FF2B5EF4-FFF2-40B4-BE49-F238E27FC236}">
                <a16:creationId xmlns:a16="http://schemas.microsoft.com/office/drawing/2014/main" id="{FC72CC7D-E218-4291-AA55-F216BB68CF10}"/>
              </a:ext>
            </a:extLst>
          </p:cNvPr>
          <p:cNvSpPr/>
          <p:nvPr/>
        </p:nvSpPr>
        <p:spPr>
          <a:xfrm>
            <a:off x="352760" y="250428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E0C9CD36-4E04-483B-AFB0-317C17891738}"/>
              </a:ext>
            </a:extLst>
          </p:cNvPr>
          <p:cNvSpPr txBox="1"/>
          <p:nvPr/>
        </p:nvSpPr>
        <p:spPr>
          <a:xfrm>
            <a:off x="1174727" y="122680"/>
            <a:ext cx="3020290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nhẩm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F0A9732A-2EE2-4008-AC16-BA0758352401}"/>
              </a:ext>
            </a:extLst>
          </p:cNvPr>
          <p:cNvGrpSpPr/>
          <p:nvPr/>
        </p:nvGrpSpPr>
        <p:grpSpPr>
          <a:xfrm>
            <a:off x="219938" y="1175209"/>
            <a:ext cx="10101934" cy="1684474"/>
            <a:chOff x="78913" y="1087898"/>
            <a:chExt cx="10101934" cy="1684474"/>
          </a:xfrm>
        </p:grpSpPr>
        <p:grpSp>
          <p:nvGrpSpPr>
            <p:cNvPr id="193" name="Group 192">
              <a:extLst>
                <a:ext uri="{FF2B5EF4-FFF2-40B4-BE49-F238E27FC236}">
                  <a16:creationId xmlns:a16="http://schemas.microsoft.com/office/drawing/2014/main" id="{75188900-84AD-4315-B613-F4C45F840444}"/>
                </a:ext>
              </a:extLst>
            </p:cNvPr>
            <p:cNvGrpSpPr/>
            <p:nvPr/>
          </p:nvGrpSpPr>
          <p:grpSpPr>
            <a:xfrm>
              <a:off x="78913" y="1087898"/>
              <a:ext cx="2105891" cy="685800"/>
              <a:chOff x="664055" y="1752917"/>
              <a:chExt cx="2105891" cy="685800"/>
            </a:xfrm>
          </p:grpSpPr>
          <p:sp>
            <p:nvSpPr>
              <p:cNvPr id="162" name="Rectangle: Rounded Corners 161">
                <a:extLst>
                  <a:ext uri="{FF2B5EF4-FFF2-40B4-BE49-F238E27FC236}">
                    <a16:creationId xmlns:a16="http://schemas.microsoft.com/office/drawing/2014/main" id="{0C1900F9-15A2-4288-A36C-AC471CA189B7}"/>
                  </a:ext>
                </a:extLst>
              </p:cNvPr>
              <p:cNvSpPr/>
              <p:nvPr/>
            </p:nvSpPr>
            <p:spPr>
              <a:xfrm>
                <a:off x="664055" y="1752917"/>
                <a:ext cx="2105891" cy="685800"/>
              </a:xfrm>
              <a:prstGeom prst="roundRect">
                <a:avLst/>
              </a:prstGeom>
              <a:solidFill>
                <a:srgbClr val="9DD046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3EA86C71-49E6-4F1C-90F4-023BB502D177}"/>
                  </a:ext>
                </a:extLst>
              </p:cNvPr>
              <p:cNvSpPr txBox="1"/>
              <p:nvPr/>
            </p:nvSpPr>
            <p:spPr>
              <a:xfrm>
                <a:off x="823005" y="1887818"/>
                <a:ext cx="99418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7 + 6</a:t>
                </a:r>
              </a:p>
            </p:txBody>
          </p:sp>
        </p:grpSp>
        <p:grpSp>
          <p:nvGrpSpPr>
            <p:cNvPr id="203" name="Group 202">
              <a:extLst>
                <a:ext uri="{FF2B5EF4-FFF2-40B4-BE49-F238E27FC236}">
                  <a16:creationId xmlns:a16="http://schemas.microsoft.com/office/drawing/2014/main" id="{DFFD6A3F-241B-48FE-AC46-08BB387B5D59}"/>
                </a:ext>
              </a:extLst>
            </p:cNvPr>
            <p:cNvGrpSpPr/>
            <p:nvPr/>
          </p:nvGrpSpPr>
          <p:grpSpPr>
            <a:xfrm>
              <a:off x="8074956" y="1141509"/>
              <a:ext cx="2105891" cy="685800"/>
              <a:chOff x="7607153" y="718948"/>
              <a:chExt cx="2105891" cy="68580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204" name="Rectangle: Rounded Corners 203">
                <a:extLst>
                  <a:ext uri="{FF2B5EF4-FFF2-40B4-BE49-F238E27FC236}">
                    <a16:creationId xmlns:a16="http://schemas.microsoft.com/office/drawing/2014/main" id="{D86DD310-6201-4590-BD7A-8ADD601E2AF0}"/>
                  </a:ext>
                </a:extLst>
              </p:cNvPr>
              <p:cNvSpPr/>
              <p:nvPr/>
            </p:nvSpPr>
            <p:spPr>
              <a:xfrm>
                <a:off x="7607153" y="718948"/>
                <a:ext cx="2105891" cy="68580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89C28252-C440-42ED-842F-68244B9F2139}"/>
                  </a:ext>
                </a:extLst>
              </p:cNvPr>
              <p:cNvSpPr txBox="1"/>
              <p:nvPr/>
            </p:nvSpPr>
            <p:spPr>
              <a:xfrm>
                <a:off x="7872688" y="800238"/>
                <a:ext cx="994183" cy="52322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9 + 7</a:t>
                </a:r>
              </a:p>
            </p:txBody>
          </p:sp>
        </p:grpSp>
        <p:grpSp>
          <p:nvGrpSpPr>
            <p:cNvPr id="206" name="Group 205">
              <a:extLst>
                <a:ext uri="{FF2B5EF4-FFF2-40B4-BE49-F238E27FC236}">
                  <a16:creationId xmlns:a16="http://schemas.microsoft.com/office/drawing/2014/main" id="{E42EC918-D8E6-4B13-8944-E7655595CF79}"/>
                </a:ext>
              </a:extLst>
            </p:cNvPr>
            <p:cNvGrpSpPr/>
            <p:nvPr/>
          </p:nvGrpSpPr>
          <p:grpSpPr>
            <a:xfrm>
              <a:off x="2756352" y="1117899"/>
              <a:ext cx="2105891" cy="685800"/>
              <a:chOff x="293494" y="1782918"/>
              <a:chExt cx="2105891" cy="68580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207" name="Rectangle: Rounded Corners 206">
                <a:extLst>
                  <a:ext uri="{FF2B5EF4-FFF2-40B4-BE49-F238E27FC236}">
                    <a16:creationId xmlns:a16="http://schemas.microsoft.com/office/drawing/2014/main" id="{BA83882A-FC3B-4165-8EF1-CF3F8BAA5497}"/>
                  </a:ext>
                </a:extLst>
              </p:cNvPr>
              <p:cNvSpPr/>
              <p:nvPr/>
            </p:nvSpPr>
            <p:spPr>
              <a:xfrm>
                <a:off x="293494" y="1782918"/>
                <a:ext cx="2105891" cy="68580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122BDEEC-A52D-45AA-BCB1-F16024F2CB2C}"/>
                  </a:ext>
                </a:extLst>
              </p:cNvPr>
              <p:cNvSpPr txBox="1"/>
              <p:nvPr/>
            </p:nvSpPr>
            <p:spPr>
              <a:xfrm>
                <a:off x="1168582" y="1909064"/>
                <a:ext cx="994183" cy="52322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8 + 4</a:t>
                </a:r>
              </a:p>
            </p:txBody>
          </p:sp>
        </p:grpSp>
        <p:grpSp>
          <p:nvGrpSpPr>
            <p:cNvPr id="209" name="Group 208">
              <a:extLst>
                <a:ext uri="{FF2B5EF4-FFF2-40B4-BE49-F238E27FC236}">
                  <a16:creationId xmlns:a16="http://schemas.microsoft.com/office/drawing/2014/main" id="{DFC340A6-AD36-4EAB-B3C4-30C05F9046AC}"/>
                </a:ext>
              </a:extLst>
            </p:cNvPr>
            <p:cNvGrpSpPr/>
            <p:nvPr/>
          </p:nvGrpSpPr>
          <p:grpSpPr>
            <a:xfrm>
              <a:off x="2670642" y="2086572"/>
              <a:ext cx="2105891" cy="685800"/>
              <a:chOff x="-3345482" y="1664011"/>
              <a:chExt cx="2105891" cy="685800"/>
            </a:xfrm>
            <a:solidFill>
              <a:schemeClr val="bg2">
                <a:lumMod val="75000"/>
              </a:schemeClr>
            </a:solidFill>
          </p:grpSpPr>
          <p:sp>
            <p:nvSpPr>
              <p:cNvPr id="210" name="Rectangle: Rounded Corners 209">
                <a:extLst>
                  <a:ext uri="{FF2B5EF4-FFF2-40B4-BE49-F238E27FC236}">
                    <a16:creationId xmlns:a16="http://schemas.microsoft.com/office/drawing/2014/main" id="{3C8A6D95-177F-4279-B258-64B97417484F}"/>
                  </a:ext>
                </a:extLst>
              </p:cNvPr>
              <p:cNvSpPr/>
              <p:nvPr/>
            </p:nvSpPr>
            <p:spPr>
              <a:xfrm>
                <a:off x="-3345482" y="1664011"/>
                <a:ext cx="2105891" cy="68580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FF4B57C0-2DDA-4207-A7DD-1CCC0BCE91FF}"/>
                  </a:ext>
                </a:extLst>
              </p:cNvPr>
              <p:cNvSpPr txBox="1"/>
              <p:nvPr/>
            </p:nvSpPr>
            <p:spPr>
              <a:xfrm>
                <a:off x="-2863222" y="1745285"/>
                <a:ext cx="1284326" cy="52322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12 – 8 </a:t>
                </a:r>
              </a:p>
            </p:txBody>
          </p:sp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C51BA9C6-3934-42C2-B729-71EBE5773A24}"/>
                </a:ext>
              </a:extLst>
            </p:cNvPr>
            <p:cNvGrpSpPr/>
            <p:nvPr/>
          </p:nvGrpSpPr>
          <p:grpSpPr>
            <a:xfrm>
              <a:off x="103664" y="2058962"/>
              <a:ext cx="2105891" cy="687402"/>
              <a:chOff x="-3138299" y="1636401"/>
              <a:chExt cx="2105891" cy="687402"/>
            </a:xfrm>
            <a:solidFill>
              <a:srgbClr val="FFFF00"/>
            </a:solidFill>
          </p:grpSpPr>
          <p:sp>
            <p:nvSpPr>
              <p:cNvPr id="213" name="Rectangle: Rounded Corners 212">
                <a:extLst>
                  <a:ext uri="{FF2B5EF4-FFF2-40B4-BE49-F238E27FC236}">
                    <a16:creationId xmlns:a16="http://schemas.microsoft.com/office/drawing/2014/main" id="{F8BEF09A-016B-4274-9AE7-3A2B4ACEF39C}"/>
                  </a:ext>
                </a:extLst>
              </p:cNvPr>
              <p:cNvSpPr/>
              <p:nvPr/>
            </p:nvSpPr>
            <p:spPr>
              <a:xfrm>
                <a:off x="-3138299" y="1636401"/>
                <a:ext cx="2105891" cy="68580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CBB620CA-385A-4BED-9CD5-B107C296B943}"/>
                  </a:ext>
                </a:extLst>
              </p:cNvPr>
              <p:cNvSpPr txBox="1"/>
              <p:nvPr/>
            </p:nvSpPr>
            <p:spPr>
              <a:xfrm>
                <a:off x="-2654856" y="1800583"/>
                <a:ext cx="1284326" cy="52322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13 – 7 </a:t>
                </a:r>
              </a:p>
            </p:txBody>
          </p:sp>
        </p:grp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63487F29-3964-4C4D-B92D-0425CC24BC58}"/>
                </a:ext>
              </a:extLst>
            </p:cNvPr>
            <p:cNvGrpSpPr/>
            <p:nvPr/>
          </p:nvGrpSpPr>
          <p:grpSpPr>
            <a:xfrm>
              <a:off x="5424960" y="1141509"/>
              <a:ext cx="2105891" cy="685800"/>
              <a:chOff x="-16623" y="1810910"/>
              <a:chExt cx="2105891" cy="685800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16" name="Rectangle: Rounded Corners 215">
                <a:extLst>
                  <a:ext uri="{FF2B5EF4-FFF2-40B4-BE49-F238E27FC236}">
                    <a16:creationId xmlns:a16="http://schemas.microsoft.com/office/drawing/2014/main" id="{3DBF8B4A-6CB2-44CE-881A-FCB92F35BD7E}"/>
                  </a:ext>
                </a:extLst>
              </p:cNvPr>
              <p:cNvSpPr/>
              <p:nvPr/>
            </p:nvSpPr>
            <p:spPr>
              <a:xfrm>
                <a:off x="-16623" y="1810910"/>
                <a:ext cx="2105891" cy="685800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1476D41E-F2F4-4C42-A005-397E7E65C22C}"/>
                  </a:ext>
                </a:extLst>
              </p:cNvPr>
              <p:cNvSpPr txBox="1"/>
              <p:nvPr/>
            </p:nvSpPr>
            <p:spPr>
              <a:xfrm>
                <a:off x="282180" y="1875261"/>
                <a:ext cx="994183" cy="523220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6 + 8</a:t>
                </a:r>
              </a:p>
            </p:txBody>
          </p:sp>
        </p:grp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8243AF9A-625D-4B4B-A328-9914A033AE47}"/>
              </a:ext>
            </a:extLst>
          </p:cNvPr>
          <p:cNvGrpSpPr/>
          <p:nvPr/>
        </p:nvGrpSpPr>
        <p:grpSpPr>
          <a:xfrm>
            <a:off x="151660" y="2171928"/>
            <a:ext cx="10170212" cy="1749973"/>
            <a:chOff x="-202690" y="13466"/>
            <a:chExt cx="10170212" cy="1749973"/>
          </a:xfrm>
        </p:grpSpPr>
        <p:grpSp>
          <p:nvGrpSpPr>
            <p:cNvPr id="241" name="Group 240">
              <a:extLst>
                <a:ext uri="{FF2B5EF4-FFF2-40B4-BE49-F238E27FC236}">
                  <a16:creationId xmlns:a16="http://schemas.microsoft.com/office/drawing/2014/main" id="{8F0B5AEE-4AD2-4595-B8AA-9B2B2405F19B}"/>
                </a:ext>
              </a:extLst>
            </p:cNvPr>
            <p:cNvGrpSpPr/>
            <p:nvPr/>
          </p:nvGrpSpPr>
          <p:grpSpPr>
            <a:xfrm>
              <a:off x="5156032" y="61236"/>
              <a:ext cx="2105891" cy="685800"/>
              <a:chOff x="5741174" y="726255"/>
              <a:chExt cx="2105891" cy="685800"/>
            </a:xfrm>
          </p:grpSpPr>
          <p:sp>
            <p:nvSpPr>
              <p:cNvPr id="257" name="Rectangle: Rounded Corners 256">
                <a:extLst>
                  <a:ext uri="{FF2B5EF4-FFF2-40B4-BE49-F238E27FC236}">
                    <a16:creationId xmlns:a16="http://schemas.microsoft.com/office/drawing/2014/main" id="{C66705D6-4D78-4011-A891-DA5CA1D7AAE8}"/>
                  </a:ext>
                </a:extLst>
              </p:cNvPr>
              <p:cNvSpPr/>
              <p:nvPr/>
            </p:nvSpPr>
            <p:spPr>
              <a:xfrm>
                <a:off x="5741174" y="726255"/>
                <a:ext cx="2105891" cy="68580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8" name="TextBox 257">
                <a:extLst>
                  <a:ext uri="{FF2B5EF4-FFF2-40B4-BE49-F238E27FC236}">
                    <a16:creationId xmlns:a16="http://schemas.microsoft.com/office/drawing/2014/main" id="{93F6D76A-F9AC-4F1A-94ED-A1D755262BA1}"/>
                  </a:ext>
                </a:extLst>
              </p:cNvPr>
              <p:cNvSpPr txBox="1"/>
              <p:nvPr/>
            </p:nvSpPr>
            <p:spPr>
              <a:xfrm>
                <a:off x="5879406" y="759775"/>
                <a:ext cx="128432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14 – 6 </a:t>
                </a:r>
              </a:p>
            </p:txBody>
          </p:sp>
        </p:grpSp>
        <p:grpSp>
          <p:nvGrpSpPr>
            <p:cNvPr id="242" name="Group 241">
              <a:extLst>
                <a:ext uri="{FF2B5EF4-FFF2-40B4-BE49-F238E27FC236}">
                  <a16:creationId xmlns:a16="http://schemas.microsoft.com/office/drawing/2014/main" id="{EF0834D3-AA35-4681-BF58-C6AF6551F7CB}"/>
                </a:ext>
              </a:extLst>
            </p:cNvPr>
            <p:cNvGrpSpPr/>
            <p:nvPr/>
          </p:nvGrpSpPr>
          <p:grpSpPr>
            <a:xfrm>
              <a:off x="2481290" y="1053580"/>
              <a:ext cx="2105891" cy="685800"/>
              <a:chOff x="2013487" y="631019"/>
              <a:chExt cx="2105891" cy="685800"/>
            </a:xfrm>
            <a:solidFill>
              <a:schemeClr val="accent2">
                <a:lumMod val="60000"/>
                <a:lumOff val="40000"/>
              </a:schemeClr>
            </a:solidFill>
          </p:grpSpPr>
          <p:sp>
            <p:nvSpPr>
              <p:cNvPr id="255" name="Rectangle: Rounded Corners 254">
                <a:extLst>
                  <a:ext uri="{FF2B5EF4-FFF2-40B4-BE49-F238E27FC236}">
                    <a16:creationId xmlns:a16="http://schemas.microsoft.com/office/drawing/2014/main" id="{D2A5A3AD-D6C8-4878-906E-360A935FFE34}"/>
                  </a:ext>
                </a:extLst>
              </p:cNvPr>
              <p:cNvSpPr/>
              <p:nvPr/>
            </p:nvSpPr>
            <p:spPr>
              <a:xfrm>
                <a:off x="2013487" y="631019"/>
                <a:ext cx="2105891" cy="6858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6" name="TextBox 255">
                <a:extLst>
                  <a:ext uri="{FF2B5EF4-FFF2-40B4-BE49-F238E27FC236}">
                    <a16:creationId xmlns:a16="http://schemas.microsoft.com/office/drawing/2014/main" id="{98E3EBAE-52B4-4C30-8597-9DE5A0B46F0A}"/>
                  </a:ext>
                </a:extLst>
              </p:cNvPr>
              <p:cNvSpPr txBox="1"/>
              <p:nvPr/>
            </p:nvSpPr>
            <p:spPr>
              <a:xfrm>
                <a:off x="2797654" y="726751"/>
                <a:ext cx="1284326" cy="52322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12 – 4 </a:t>
                </a:r>
              </a:p>
            </p:txBody>
          </p:sp>
        </p:grpSp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91346D9F-D26D-49D8-A5A1-430EE9C4A7E7}"/>
                </a:ext>
              </a:extLst>
            </p:cNvPr>
            <p:cNvGrpSpPr/>
            <p:nvPr/>
          </p:nvGrpSpPr>
          <p:grpSpPr>
            <a:xfrm>
              <a:off x="7847573" y="13466"/>
              <a:ext cx="2105891" cy="685800"/>
              <a:chOff x="5384715" y="678485"/>
              <a:chExt cx="2105891" cy="685800"/>
            </a:xfrm>
            <a:solidFill>
              <a:schemeClr val="accent1">
                <a:lumMod val="40000"/>
                <a:lumOff val="60000"/>
              </a:schemeClr>
            </a:solidFill>
          </p:grpSpPr>
          <p:sp>
            <p:nvSpPr>
              <p:cNvPr id="253" name="Rectangle: Rounded Corners 252">
                <a:extLst>
                  <a:ext uri="{FF2B5EF4-FFF2-40B4-BE49-F238E27FC236}">
                    <a16:creationId xmlns:a16="http://schemas.microsoft.com/office/drawing/2014/main" id="{A7EDC325-215E-4BBE-B93D-8563D58D0C39}"/>
                  </a:ext>
                </a:extLst>
              </p:cNvPr>
              <p:cNvSpPr/>
              <p:nvPr/>
            </p:nvSpPr>
            <p:spPr>
              <a:xfrm>
                <a:off x="5384715" y="678485"/>
                <a:ext cx="2105891" cy="685800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4" name="TextBox 253">
                <a:extLst>
                  <a:ext uri="{FF2B5EF4-FFF2-40B4-BE49-F238E27FC236}">
                    <a16:creationId xmlns:a16="http://schemas.microsoft.com/office/drawing/2014/main" id="{E22A20FC-8948-4843-85E8-7F3B9CB0E880}"/>
                  </a:ext>
                </a:extLst>
              </p:cNvPr>
              <p:cNvSpPr txBox="1"/>
              <p:nvPr/>
            </p:nvSpPr>
            <p:spPr>
              <a:xfrm>
                <a:off x="5642069" y="718057"/>
                <a:ext cx="1284326" cy="523220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16 – 9 </a:t>
                </a:r>
              </a:p>
            </p:txBody>
          </p:sp>
        </p:grp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5EB1877D-0F03-49F9-84A8-8453874C7FFB}"/>
                </a:ext>
              </a:extLst>
            </p:cNvPr>
            <p:cNvGrpSpPr/>
            <p:nvPr/>
          </p:nvGrpSpPr>
          <p:grpSpPr>
            <a:xfrm>
              <a:off x="7861631" y="991223"/>
              <a:ext cx="2105891" cy="685800"/>
              <a:chOff x="1845507" y="568662"/>
              <a:chExt cx="2105891" cy="685800"/>
            </a:xfrm>
            <a:solidFill>
              <a:schemeClr val="bg2">
                <a:lumMod val="75000"/>
              </a:schemeClr>
            </a:solidFill>
          </p:grpSpPr>
          <p:sp>
            <p:nvSpPr>
              <p:cNvPr id="251" name="Rectangle: Rounded Corners 250">
                <a:extLst>
                  <a:ext uri="{FF2B5EF4-FFF2-40B4-BE49-F238E27FC236}">
                    <a16:creationId xmlns:a16="http://schemas.microsoft.com/office/drawing/2014/main" id="{3EAF3958-8C31-4D14-AB94-387DC1949F9F}"/>
                  </a:ext>
                </a:extLst>
              </p:cNvPr>
              <p:cNvSpPr/>
              <p:nvPr/>
            </p:nvSpPr>
            <p:spPr>
              <a:xfrm>
                <a:off x="1845507" y="568662"/>
                <a:ext cx="2105891" cy="685800"/>
              </a:xfrm>
              <a:prstGeom prst="roundRect">
                <a:avLst/>
              </a:prstGeom>
              <a:solidFill>
                <a:srgbClr val="FFFF99"/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2" name="TextBox 251">
                <a:extLst>
                  <a:ext uri="{FF2B5EF4-FFF2-40B4-BE49-F238E27FC236}">
                    <a16:creationId xmlns:a16="http://schemas.microsoft.com/office/drawing/2014/main" id="{CB9DA859-B807-4240-93D3-DAD530F119BF}"/>
                  </a:ext>
                </a:extLst>
              </p:cNvPr>
              <p:cNvSpPr txBox="1"/>
              <p:nvPr/>
            </p:nvSpPr>
            <p:spPr>
              <a:xfrm>
                <a:off x="2053641" y="660990"/>
                <a:ext cx="1284326" cy="523220"/>
              </a:xfrm>
              <a:prstGeom prst="rect">
                <a:avLst/>
              </a:prstGeom>
              <a:solidFill>
                <a:srgbClr val="FFFF99"/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16 – 7 </a:t>
                </a:r>
              </a:p>
            </p:txBody>
          </p:sp>
        </p:grpSp>
        <p:grpSp>
          <p:nvGrpSpPr>
            <p:cNvPr id="245" name="Group 244">
              <a:extLst>
                <a:ext uri="{FF2B5EF4-FFF2-40B4-BE49-F238E27FC236}">
                  <a16:creationId xmlns:a16="http://schemas.microsoft.com/office/drawing/2014/main" id="{8146959B-E6F1-430B-BD07-9CC4B92E21F2}"/>
                </a:ext>
              </a:extLst>
            </p:cNvPr>
            <p:cNvGrpSpPr/>
            <p:nvPr/>
          </p:nvGrpSpPr>
          <p:grpSpPr>
            <a:xfrm>
              <a:off x="5137001" y="1077639"/>
              <a:ext cx="2105891" cy="685800"/>
              <a:chOff x="1895038" y="655078"/>
              <a:chExt cx="2105891" cy="685800"/>
            </a:xfrm>
            <a:solidFill>
              <a:srgbClr val="FFFF00"/>
            </a:solidFill>
          </p:grpSpPr>
          <p:sp>
            <p:nvSpPr>
              <p:cNvPr id="249" name="Rectangle: Rounded Corners 248">
                <a:extLst>
                  <a:ext uri="{FF2B5EF4-FFF2-40B4-BE49-F238E27FC236}">
                    <a16:creationId xmlns:a16="http://schemas.microsoft.com/office/drawing/2014/main" id="{443345D1-7604-4415-BA72-13241FE6E5B0}"/>
                  </a:ext>
                </a:extLst>
              </p:cNvPr>
              <p:cNvSpPr/>
              <p:nvPr/>
            </p:nvSpPr>
            <p:spPr>
              <a:xfrm>
                <a:off x="1895038" y="655078"/>
                <a:ext cx="2105891" cy="685800"/>
              </a:xfrm>
              <a:prstGeom prst="roundRect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D86C6029-27C2-426E-8A1B-2F1D2A074521}"/>
                  </a:ext>
                </a:extLst>
              </p:cNvPr>
              <p:cNvSpPr txBox="1"/>
              <p:nvPr/>
            </p:nvSpPr>
            <p:spPr>
              <a:xfrm>
                <a:off x="2152392" y="752060"/>
                <a:ext cx="1284326" cy="523220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14 – 8 </a:t>
                </a:r>
              </a:p>
            </p:txBody>
          </p:sp>
        </p:grpSp>
        <p:grpSp>
          <p:nvGrpSpPr>
            <p:cNvPr id="246" name="Group 245">
              <a:extLst>
                <a:ext uri="{FF2B5EF4-FFF2-40B4-BE49-F238E27FC236}">
                  <a16:creationId xmlns:a16="http://schemas.microsoft.com/office/drawing/2014/main" id="{FC615DFD-5DF9-4E12-87C3-FF8E8050F83E}"/>
                </a:ext>
              </a:extLst>
            </p:cNvPr>
            <p:cNvGrpSpPr/>
            <p:nvPr/>
          </p:nvGrpSpPr>
          <p:grpSpPr>
            <a:xfrm>
              <a:off x="-202690" y="1012041"/>
              <a:ext cx="2105891" cy="685800"/>
              <a:chOff x="-5644273" y="1681442"/>
              <a:chExt cx="2105891" cy="685800"/>
            </a:xfrm>
            <a:solidFill>
              <a:schemeClr val="accent4">
                <a:lumMod val="60000"/>
                <a:lumOff val="40000"/>
              </a:schemeClr>
            </a:solidFill>
          </p:grpSpPr>
          <p:sp>
            <p:nvSpPr>
              <p:cNvPr id="247" name="Rectangle: Rounded Corners 246">
                <a:extLst>
                  <a:ext uri="{FF2B5EF4-FFF2-40B4-BE49-F238E27FC236}">
                    <a16:creationId xmlns:a16="http://schemas.microsoft.com/office/drawing/2014/main" id="{A81E38ED-FDAA-4DAB-BB2B-45DA521AE0AC}"/>
                  </a:ext>
                </a:extLst>
              </p:cNvPr>
              <p:cNvSpPr/>
              <p:nvPr/>
            </p:nvSpPr>
            <p:spPr>
              <a:xfrm>
                <a:off x="-5644273" y="1681442"/>
                <a:ext cx="2105891" cy="685800"/>
              </a:xfrm>
              <a:prstGeom prst="round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8" name="TextBox 247">
                <a:extLst>
                  <a:ext uri="{FF2B5EF4-FFF2-40B4-BE49-F238E27FC236}">
                    <a16:creationId xmlns:a16="http://schemas.microsoft.com/office/drawing/2014/main" id="{508F44FF-13C0-4AA2-985D-D6DE43DDF355}"/>
                  </a:ext>
                </a:extLst>
              </p:cNvPr>
              <p:cNvSpPr txBox="1"/>
              <p:nvPr/>
            </p:nvSpPr>
            <p:spPr>
              <a:xfrm>
                <a:off x="-4915089" y="1803352"/>
                <a:ext cx="1284326" cy="523220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13 – 6 </a:t>
                </a:r>
              </a:p>
            </p:txBody>
          </p:sp>
        </p:grp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3F33FDA8-6740-42D9-A8C0-0E96E3B9D96F}"/>
              </a:ext>
            </a:extLst>
          </p:cNvPr>
          <p:cNvGrpSpPr/>
          <p:nvPr/>
        </p:nvGrpSpPr>
        <p:grpSpPr>
          <a:xfrm>
            <a:off x="206370" y="1171019"/>
            <a:ext cx="2105891" cy="685800"/>
            <a:chOff x="1508520" y="4738254"/>
            <a:chExt cx="2105891" cy="685800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5EA3E094-EF1B-4CAF-926D-D08ACF6DF5DE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solidFill>
              <a:srgbClr val="9DD046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1AB89E4F-2AD9-4865-828A-C206D136DDF5}"/>
                </a:ext>
              </a:extLst>
            </p:cNvPr>
            <p:cNvSpPr txBox="1"/>
            <p:nvPr/>
          </p:nvSpPr>
          <p:spPr>
            <a:xfrm>
              <a:off x="1648595" y="4796432"/>
              <a:ext cx="180369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7 + 6 = 13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A9EE224-2FE8-4A50-9CD1-0C2ACC8CE5DE}"/>
              </a:ext>
            </a:extLst>
          </p:cNvPr>
          <p:cNvGrpSpPr/>
          <p:nvPr/>
        </p:nvGrpSpPr>
        <p:grpSpPr>
          <a:xfrm>
            <a:off x="2883809" y="1198466"/>
            <a:ext cx="2105891" cy="685800"/>
            <a:chOff x="1508520" y="4738254"/>
            <a:chExt cx="2105891" cy="685800"/>
          </a:xfrm>
          <a:solidFill>
            <a:srgbClr val="B9CDE5"/>
          </a:solidFill>
        </p:grpSpPr>
        <p:sp>
          <p:nvSpPr>
            <p:cNvPr id="86" name="Rectangle: Rounded Corners 85">
              <a:extLst>
                <a:ext uri="{FF2B5EF4-FFF2-40B4-BE49-F238E27FC236}">
                  <a16:creationId xmlns:a16="http://schemas.microsoft.com/office/drawing/2014/main" id="{B753E96D-04E2-442E-9DA1-AA5321578CD1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D911D1DD-1061-4A7F-9880-651CCFF0FCC6}"/>
                </a:ext>
              </a:extLst>
            </p:cNvPr>
            <p:cNvSpPr txBox="1"/>
            <p:nvPr/>
          </p:nvSpPr>
          <p:spPr>
            <a:xfrm>
              <a:off x="1659615" y="4819544"/>
              <a:ext cx="1803699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 + 4 = 12</a:t>
              </a: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B8C62484-035A-4588-9AC3-D0A4E504DBCD}"/>
              </a:ext>
            </a:extLst>
          </p:cNvPr>
          <p:cNvGrpSpPr/>
          <p:nvPr/>
        </p:nvGrpSpPr>
        <p:grpSpPr>
          <a:xfrm>
            <a:off x="5565986" y="1205210"/>
            <a:ext cx="2105891" cy="685800"/>
            <a:chOff x="1508520" y="4738254"/>
            <a:chExt cx="2105891" cy="6858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89" name="Rectangle: Rounded Corners 88">
              <a:extLst>
                <a:ext uri="{FF2B5EF4-FFF2-40B4-BE49-F238E27FC236}">
                  <a16:creationId xmlns:a16="http://schemas.microsoft.com/office/drawing/2014/main" id="{C81FBFC0-E7B1-4FC7-AFC3-7E773AC17C7F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AC791F6D-5BD8-479D-93C9-83F37F05B9E1}"/>
                </a:ext>
              </a:extLst>
            </p:cNvPr>
            <p:cNvSpPr txBox="1"/>
            <p:nvPr/>
          </p:nvSpPr>
          <p:spPr>
            <a:xfrm>
              <a:off x="1659615" y="4819544"/>
              <a:ext cx="1903085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6 + 8 = 14 </a:t>
              </a: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B019423C-3D37-4169-BA2F-51CC3306B544}"/>
              </a:ext>
            </a:extLst>
          </p:cNvPr>
          <p:cNvGrpSpPr/>
          <p:nvPr/>
        </p:nvGrpSpPr>
        <p:grpSpPr>
          <a:xfrm>
            <a:off x="8215983" y="1245029"/>
            <a:ext cx="2105891" cy="685800"/>
            <a:chOff x="1508520" y="4738254"/>
            <a:chExt cx="2105891" cy="685800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92" name="Rectangle: Rounded Corners 91">
              <a:extLst>
                <a:ext uri="{FF2B5EF4-FFF2-40B4-BE49-F238E27FC236}">
                  <a16:creationId xmlns:a16="http://schemas.microsoft.com/office/drawing/2014/main" id="{CEC4C826-1631-49C5-8232-61DF5801D01C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188B9440-3C9A-4DCA-BA81-CB581F68BA45}"/>
                </a:ext>
              </a:extLst>
            </p:cNvPr>
            <p:cNvSpPr txBox="1"/>
            <p:nvPr/>
          </p:nvSpPr>
          <p:spPr>
            <a:xfrm>
              <a:off x="1659615" y="4819544"/>
              <a:ext cx="1803699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9 + 7 = 16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5DCC72E6-86D9-42DC-AFBA-A21895AF2658}"/>
              </a:ext>
            </a:extLst>
          </p:cNvPr>
          <p:cNvGrpSpPr/>
          <p:nvPr/>
        </p:nvGrpSpPr>
        <p:grpSpPr>
          <a:xfrm>
            <a:off x="145450" y="2171928"/>
            <a:ext cx="2105891" cy="685800"/>
            <a:chOff x="1508520" y="4738254"/>
            <a:chExt cx="2105891" cy="685800"/>
          </a:xfrm>
        </p:grpSpPr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DED14C05-6768-4A40-837F-03B1FA3E8E28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001B2F61-2541-4353-8D2B-B8F2193B55CD}"/>
                </a:ext>
              </a:extLst>
            </p:cNvPr>
            <p:cNvSpPr txBox="1"/>
            <p:nvPr/>
          </p:nvSpPr>
          <p:spPr>
            <a:xfrm>
              <a:off x="1659615" y="4819544"/>
              <a:ext cx="17940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13 – 7 = 6</a:t>
              </a:r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51A9AAA-D36E-4AEC-8F73-CD0E9B938A88}"/>
              </a:ext>
            </a:extLst>
          </p:cNvPr>
          <p:cNvGrpSpPr/>
          <p:nvPr/>
        </p:nvGrpSpPr>
        <p:grpSpPr>
          <a:xfrm>
            <a:off x="2807194" y="2187935"/>
            <a:ext cx="2105891" cy="685800"/>
            <a:chOff x="1508520" y="4738254"/>
            <a:chExt cx="2105891" cy="685800"/>
          </a:xfrm>
        </p:grpSpPr>
        <p:sp>
          <p:nvSpPr>
            <p:cNvPr id="98" name="Rectangle: Rounded Corners 97">
              <a:extLst>
                <a:ext uri="{FF2B5EF4-FFF2-40B4-BE49-F238E27FC236}">
                  <a16:creationId xmlns:a16="http://schemas.microsoft.com/office/drawing/2014/main" id="{56245323-B04D-4902-9D6A-2D5B00ECEB2B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6AD5CB8E-620D-4E47-A721-D764AC46464E}"/>
                </a:ext>
              </a:extLst>
            </p:cNvPr>
            <p:cNvSpPr txBox="1"/>
            <p:nvPr/>
          </p:nvSpPr>
          <p:spPr>
            <a:xfrm>
              <a:off x="1659615" y="4819544"/>
              <a:ext cx="17940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8 = 4</a:t>
              </a: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D37E572F-A8CC-4C1C-88D3-06874221F296}"/>
              </a:ext>
            </a:extLst>
          </p:cNvPr>
          <p:cNvGrpSpPr/>
          <p:nvPr/>
        </p:nvGrpSpPr>
        <p:grpSpPr>
          <a:xfrm>
            <a:off x="5514275" y="2211500"/>
            <a:ext cx="2105891" cy="685800"/>
            <a:chOff x="1508520" y="4738254"/>
            <a:chExt cx="2105891" cy="685800"/>
          </a:xfrm>
        </p:grpSpPr>
        <p:sp>
          <p:nvSpPr>
            <p:cNvPr id="101" name="Rectangle: Rounded Corners 100">
              <a:extLst>
                <a:ext uri="{FF2B5EF4-FFF2-40B4-BE49-F238E27FC236}">
                  <a16:creationId xmlns:a16="http://schemas.microsoft.com/office/drawing/2014/main" id="{77C03D91-151B-47CA-992D-F1BEEC8772D1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solidFill>
              <a:srgbClr val="E6B9B8"/>
            </a:solidFill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3D4DDAA8-2800-4E0E-80C5-EB105389CB9C}"/>
                </a:ext>
              </a:extLst>
            </p:cNvPr>
            <p:cNvSpPr txBox="1"/>
            <p:nvPr/>
          </p:nvSpPr>
          <p:spPr>
            <a:xfrm>
              <a:off x="1659615" y="4819544"/>
              <a:ext cx="179408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 – 6 = 8</a:t>
              </a: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08E87EE4-EF41-4E40-9A67-C793F1DB618D}"/>
              </a:ext>
            </a:extLst>
          </p:cNvPr>
          <p:cNvGrpSpPr/>
          <p:nvPr/>
        </p:nvGrpSpPr>
        <p:grpSpPr>
          <a:xfrm>
            <a:off x="8201923" y="2181148"/>
            <a:ext cx="2105891" cy="685800"/>
            <a:chOff x="1508520" y="4738254"/>
            <a:chExt cx="2105891" cy="685800"/>
          </a:xfrm>
          <a:solidFill>
            <a:srgbClr val="B7DEE8"/>
          </a:solidFill>
        </p:grpSpPr>
        <p:sp>
          <p:nvSpPr>
            <p:cNvPr id="104" name="Rectangle: Rounded Corners 103">
              <a:extLst>
                <a:ext uri="{FF2B5EF4-FFF2-40B4-BE49-F238E27FC236}">
                  <a16:creationId xmlns:a16="http://schemas.microsoft.com/office/drawing/2014/main" id="{4ABB8B90-5400-4E8A-A2DE-673FB83CC367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1D4DDAB3-1BAC-402B-A4AA-D711F095EE36}"/>
                </a:ext>
              </a:extLst>
            </p:cNvPr>
            <p:cNvSpPr txBox="1"/>
            <p:nvPr/>
          </p:nvSpPr>
          <p:spPr>
            <a:xfrm>
              <a:off x="1659615" y="4819544"/>
              <a:ext cx="1794081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16 – 9 = 7</a:t>
              </a: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3CDC5D32-AD29-4D6E-B444-64242B86562F}"/>
              </a:ext>
            </a:extLst>
          </p:cNvPr>
          <p:cNvGrpSpPr/>
          <p:nvPr/>
        </p:nvGrpSpPr>
        <p:grpSpPr>
          <a:xfrm>
            <a:off x="156471" y="3179265"/>
            <a:ext cx="2105891" cy="685800"/>
            <a:chOff x="1508520" y="4738254"/>
            <a:chExt cx="2105891" cy="685800"/>
          </a:xfrm>
          <a:solidFill>
            <a:srgbClr val="FCD5B5"/>
          </a:solidFill>
        </p:grpSpPr>
        <p:sp>
          <p:nvSpPr>
            <p:cNvPr id="107" name="Rectangle: Rounded Corners 106">
              <a:extLst>
                <a:ext uri="{FF2B5EF4-FFF2-40B4-BE49-F238E27FC236}">
                  <a16:creationId xmlns:a16="http://schemas.microsoft.com/office/drawing/2014/main" id="{E036ECD7-7FA0-4FD6-A493-BE7B7FA43BC8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9C6EAC0-BC51-4A7E-AE37-B7DAF4EEDA08}"/>
                </a:ext>
              </a:extLst>
            </p:cNvPr>
            <p:cNvSpPr txBox="1"/>
            <p:nvPr/>
          </p:nvSpPr>
          <p:spPr>
            <a:xfrm>
              <a:off x="1659615" y="4819544"/>
              <a:ext cx="1794081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13 – 6 = 7</a:t>
              </a: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CC4D5DC2-F6D9-4040-BB51-44617D3BAA11}"/>
              </a:ext>
            </a:extLst>
          </p:cNvPr>
          <p:cNvGrpSpPr/>
          <p:nvPr/>
        </p:nvGrpSpPr>
        <p:grpSpPr>
          <a:xfrm>
            <a:off x="2807194" y="3203844"/>
            <a:ext cx="2105891" cy="685800"/>
            <a:chOff x="1508520" y="4738254"/>
            <a:chExt cx="2105891" cy="685800"/>
          </a:xfrm>
          <a:solidFill>
            <a:srgbClr val="B9CDE5"/>
          </a:solidFill>
        </p:grpSpPr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0FCE264E-0A82-44F9-8EA3-EBB888BB623F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954F02A-EB6C-499D-B922-E0BFAD25A322}"/>
                </a:ext>
              </a:extLst>
            </p:cNvPr>
            <p:cNvSpPr txBox="1"/>
            <p:nvPr/>
          </p:nvSpPr>
          <p:spPr>
            <a:xfrm>
              <a:off x="1659615" y="4819544"/>
              <a:ext cx="1794081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12 – 4 = 8</a:t>
              </a: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670ACC4C-3E50-4C16-B38E-BFB6893B4785}"/>
              </a:ext>
            </a:extLst>
          </p:cNvPr>
          <p:cNvGrpSpPr/>
          <p:nvPr/>
        </p:nvGrpSpPr>
        <p:grpSpPr>
          <a:xfrm>
            <a:off x="5496162" y="3227903"/>
            <a:ext cx="2105891" cy="685800"/>
            <a:chOff x="1508520" y="4738254"/>
            <a:chExt cx="2105891" cy="685800"/>
          </a:xfrm>
          <a:solidFill>
            <a:srgbClr val="C4BD97"/>
          </a:solidFill>
        </p:grpSpPr>
        <p:sp>
          <p:nvSpPr>
            <p:cNvPr id="113" name="Rectangle: Rounded Corners 112">
              <a:extLst>
                <a:ext uri="{FF2B5EF4-FFF2-40B4-BE49-F238E27FC236}">
                  <a16:creationId xmlns:a16="http://schemas.microsoft.com/office/drawing/2014/main" id="{1CE4A2AF-AFFB-4FE0-B682-051067683092}"/>
                </a:ext>
              </a:extLst>
            </p:cNvPr>
            <p:cNvSpPr/>
            <p:nvPr/>
          </p:nvSpPr>
          <p:spPr>
            <a:xfrm>
              <a:off x="1508520" y="4738254"/>
              <a:ext cx="210589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D8D3EE66-A94B-4CF8-8207-896E121C2EEE}"/>
                </a:ext>
              </a:extLst>
            </p:cNvPr>
            <p:cNvSpPr txBox="1"/>
            <p:nvPr/>
          </p:nvSpPr>
          <p:spPr>
            <a:xfrm>
              <a:off x="1659615" y="4819544"/>
              <a:ext cx="1794081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14 – 8 = 6</a:t>
              </a: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7134F82-070F-4278-9137-43854A25F812}"/>
              </a:ext>
            </a:extLst>
          </p:cNvPr>
          <p:cNvGrpSpPr/>
          <p:nvPr/>
        </p:nvGrpSpPr>
        <p:grpSpPr>
          <a:xfrm>
            <a:off x="8230036" y="3176826"/>
            <a:ext cx="2105891" cy="685800"/>
            <a:chOff x="1508520" y="4726531"/>
            <a:chExt cx="2105891" cy="685800"/>
          </a:xfrm>
          <a:solidFill>
            <a:srgbClr val="FFFF99"/>
          </a:solidFill>
        </p:grpSpPr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0594FFD1-0B9C-4760-8CC1-F2153AFA8D11}"/>
                </a:ext>
              </a:extLst>
            </p:cNvPr>
            <p:cNvSpPr/>
            <p:nvPr/>
          </p:nvSpPr>
          <p:spPr>
            <a:xfrm>
              <a:off x="1508520" y="4726531"/>
              <a:ext cx="2105891" cy="68580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9E4D700B-6EBA-4A52-9FBF-BD4C83C4A6C3}"/>
                </a:ext>
              </a:extLst>
            </p:cNvPr>
            <p:cNvSpPr txBox="1"/>
            <p:nvPr/>
          </p:nvSpPr>
          <p:spPr>
            <a:xfrm>
              <a:off x="1659615" y="4784375"/>
              <a:ext cx="1794081" cy="523220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16 – 7 = 9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02592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33F2756E-1510-4D57-A82D-A4390E8E461A}"/>
              </a:ext>
            </a:extLst>
          </p:cNvPr>
          <p:cNvSpPr/>
          <p:nvPr/>
        </p:nvSpPr>
        <p:spPr>
          <a:xfrm>
            <a:off x="3099853" y="66552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1BBA7C-B4EB-4F4E-A7AD-26B6DC85C5A1}"/>
              </a:ext>
            </a:extLst>
          </p:cNvPr>
          <p:cNvSpPr txBox="1"/>
          <p:nvPr/>
        </p:nvSpPr>
        <p:spPr>
          <a:xfrm>
            <a:off x="3777829" y="384283"/>
            <a:ext cx="2143122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Tính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8B03D54-EB08-4A21-9F63-403B45ACDD06}"/>
              </a:ext>
            </a:extLst>
          </p:cNvPr>
          <p:cNvGrpSpPr/>
          <p:nvPr/>
        </p:nvGrpSpPr>
        <p:grpSpPr>
          <a:xfrm>
            <a:off x="1287753" y="1925784"/>
            <a:ext cx="4447669" cy="3295319"/>
            <a:chOff x="1054383" y="1482436"/>
            <a:chExt cx="4447669" cy="3295319"/>
          </a:xfrm>
        </p:grpSpPr>
        <p:pic>
          <p:nvPicPr>
            <p:cNvPr id="31746" name="Picture 2" descr="手繪 卡通 太空飛行器 星星裝飾邊框, 藍色邊框, 裝飾性邊框, 復工通知函卡通邊框素材，PSD格式圖案和PNG圖片免費下載 | Clip art  borders, Scrapbook background, Text balloon">
              <a:extLst>
                <a:ext uri="{FF2B5EF4-FFF2-40B4-BE49-F238E27FC236}">
                  <a16:creationId xmlns:a16="http://schemas.microsoft.com/office/drawing/2014/main" id="{0787D23D-72CB-44E7-9B48-17CDB1A254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59" b="13750"/>
            <a:stretch/>
          </p:blipFill>
          <p:spPr bwMode="auto">
            <a:xfrm>
              <a:off x="1054383" y="1482436"/>
              <a:ext cx="4447669" cy="3295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A20F021-D5C1-4543-A2B9-33754626078B}"/>
                </a:ext>
              </a:extLst>
            </p:cNvPr>
            <p:cNvSpPr txBox="1"/>
            <p:nvPr/>
          </p:nvSpPr>
          <p:spPr>
            <a:xfrm>
              <a:off x="1808904" y="2666347"/>
              <a:ext cx="293862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 9 + 7 – 8 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6B4653A-E9DC-4D20-AAC0-5BC882C735AB}"/>
              </a:ext>
            </a:extLst>
          </p:cNvPr>
          <p:cNvGrpSpPr/>
          <p:nvPr/>
        </p:nvGrpSpPr>
        <p:grpSpPr>
          <a:xfrm>
            <a:off x="6319110" y="2022766"/>
            <a:ext cx="4447669" cy="3295319"/>
            <a:chOff x="1054383" y="1482436"/>
            <a:chExt cx="4447669" cy="3295319"/>
          </a:xfrm>
        </p:grpSpPr>
        <p:pic>
          <p:nvPicPr>
            <p:cNvPr id="11" name="Picture 2" descr="手繪 卡通 太空飛行器 星星裝飾邊框, 藍色邊框, 裝飾性邊框, 復工通知函卡通邊框素材，PSD格式圖案和PNG圖片免費下載 | Clip art  borders, Scrapbook background, Text balloon">
              <a:extLst>
                <a:ext uri="{FF2B5EF4-FFF2-40B4-BE49-F238E27FC236}">
                  <a16:creationId xmlns:a16="http://schemas.microsoft.com/office/drawing/2014/main" id="{4838BF08-78A5-4ECA-BA7B-CAC1C9F6F98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159" b="13750"/>
            <a:stretch/>
          </p:blipFill>
          <p:spPr bwMode="auto">
            <a:xfrm>
              <a:off x="1054383" y="1482436"/>
              <a:ext cx="4447669" cy="3295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1DAC178-6902-4C56-B7F7-C3D4AB772242}"/>
                </a:ext>
              </a:extLst>
            </p:cNvPr>
            <p:cNvSpPr txBox="1"/>
            <p:nvPr/>
          </p:nvSpPr>
          <p:spPr>
            <a:xfrm>
              <a:off x="1873024" y="2534727"/>
              <a:ext cx="281038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b) 6 + 5 + 4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889753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E7DC05-5C5D-D141-A76A-E36D63E26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944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6EEBD7-B5FC-6D4F-BF79-313BEE94D8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141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18770792-AA92-4DF7-96D8-7EA56DD56FB4}"/>
              </a:ext>
            </a:extLst>
          </p:cNvPr>
          <p:cNvSpPr txBox="1"/>
          <p:nvPr/>
        </p:nvSpPr>
        <p:spPr>
          <a:xfrm>
            <a:off x="1379869" y="395568"/>
            <a:ext cx="9835817" cy="1218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đợt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trại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hè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Nam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vẽ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11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bức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Mai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vẽ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Nam 3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bức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Hỏi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Mai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vẽ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được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bao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nhiêu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bức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tranh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8980FF6F-0816-400C-BD5C-4AFBDD952ED7}"/>
              </a:ext>
            </a:extLst>
          </p:cNvPr>
          <p:cNvCxnSpPr>
            <a:cxnSpLocks/>
          </p:cNvCxnSpPr>
          <p:nvPr/>
        </p:nvCxnSpPr>
        <p:spPr>
          <a:xfrm>
            <a:off x="4469066" y="976701"/>
            <a:ext cx="401657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06A82F03-2682-4863-A8D7-C9F9DF3F964C}"/>
              </a:ext>
            </a:extLst>
          </p:cNvPr>
          <p:cNvSpPr txBox="1"/>
          <p:nvPr/>
        </p:nvSpPr>
        <p:spPr>
          <a:xfrm>
            <a:off x="6193759" y="2664620"/>
            <a:ext cx="4375735" cy="5981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            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Tóm</a:t>
            </a:r>
            <a:r>
              <a:rPr kumimoji="0" lang="en-US" sz="2500" b="0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500" b="0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tắt</a:t>
            </a:r>
            <a:endParaRPr kumimoji="0" lang="en-US" sz="25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B3A9F5F-EC7E-465F-9A54-D280A0CEB8B1}"/>
              </a:ext>
            </a:extLst>
          </p:cNvPr>
          <p:cNvSpPr/>
          <p:nvPr/>
        </p:nvSpPr>
        <p:spPr>
          <a:xfrm>
            <a:off x="791249" y="395568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9E5887-481C-45DA-8577-DA590C4B8A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49" y="1931214"/>
            <a:ext cx="4375734" cy="2995572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BA47B82-7927-44CB-9A24-ABC1B6FEBEDF}"/>
              </a:ext>
            </a:extLst>
          </p:cNvPr>
          <p:cNvCxnSpPr>
            <a:cxnSpLocks/>
          </p:cNvCxnSpPr>
          <p:nvPr/>
        </p:nvCxnSpPr>
        <p:spPr>
          <a:xfrm>
            <a:off x="1500217" y="1614107"/>
            <a:ext cx="340940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56395F60-1C00-4894-8449-2EFA5B893466}"/>
              </a:ext>
            </a:extLst>
          </p:cNvPr>
          <p:cNvCxnSpPr>
            <a:cxnSpLocks/>
          </p:cNvCxnSpPr>
          <p:nvPr/>
        </p:nvCxnSpPr>
        <p:spPr>
          <a:xfrm>
            <a:off x="8675897" y="1004837"/>
            <a:ext cx="17587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FFF5F48-830F-4EFA-8845-F6E1B948248B}"/>
              </a:ext>
            </a:extLst>
          </p:cNvPr>
          <p:cNvCxnSpPr>
            <a:cxnSpLocks/>
          </p:cNvCxnSpPr>
          <p:nvPr/>
        </p:nvCxnSpPr>
        <p:spPr>
          <a:xfrm>
            <a:off x="5722527" y="1543767"/>
            <a:ext cx="4846967" cy="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3C9AF650-7521-4DAA-B9D8-C120ECCD9528}"/>
              </a:ext>
            </a:extLst>
          </p:cNvPr>
          <p:cNvSpPr txBox="1"/>
          <p:nvPr/>
        </p:nvSpPr>
        <p:spPr>
          <a:xfrm>
            <a:off x="6297779" y="3256358"/>
            <a:ext cx="4375735" cy="5981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Nam  : 11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bức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tranh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F999D70-B675-4CF1-AA27-EEE6A675A02C}"/>
              </a:ext>
            </a:extLst>
          </p:cNvPr>
          <p:cNvSpPr txBox="1"/>
          <p:nvPr/>
        </p:nvSpPr>
        <p:spPr>
          <a:xfrm>
            <a:off x="6297779" y="3857404"/>
            <a:ext cx="4375735" cy="5981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ít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hơn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Nam: 3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bức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tranh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8E8B81E-95D2-41C9-8DBC-9DC840E14A54}"/>
              </a:ext>
            </a:extLst>
          </p:cNvPr>
          <p:cNvSpPr txBox="1"/>
          <p:nvPr/>
        </p:nvSpPr>
        <p:spPr>
          <a:xfrm>
            <a:off x="6297779" y="4457361"/>
            <a:ext cx="4375735" cy="5981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Mai: …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bức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2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tranh</a:t>
            </a: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?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7D4014B3-2627-4D74-B310-EE08CFA6BDD2}"/>
              </a:ext>
            </a:extLst>
          </p:cNvPr>
          <p:cNvSpPr/>
          <p:nvPr/>
        </p:nvSpPr>
        <p:spPr>
          <a:xfrm>
            <a:off x="6945414" y="3928209"/>
            <a:ext cx="876222" cy="570466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C4E1E70-F81C-9C49-BCB2-8F7DE779D4E5}"/>
              </a:ext>
            </a:extLst>
          </p:cNvPr>
          <p:cNvSpPr/>
          <p:nvPr/>
        </p:nvSpPr>
        <p:spPr>
          <a:xfrm>
            <a:off x="1888014" y="5150821"/>
            <a:ext cx="8477968" cy="107673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4B192B-BA99-0645-9747-79CD673519FA}"/>
              </a:ext>
            </a:extLst>
          </p:cNvPr>
          <p:cNvSpPr txBox="1"/>
          <p:nvPr/>
        </p:nvSpPr>
        <p:spPr>
          <a:xfrm>
            <a:off x="1956703" y="4905048"/>
            <a:ext cx="8700706" cy="1396056"/>
          </a:xfrm>
          <a:prstGeom prst="round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bức</a:t>
            </a:r>
            <a:r>
              <a:rPr lang="en-US" sz="2700" dirty="0"/>
              <a:t> </a:t>
            </a:r>
            <a:r>
              <a:rPr lang="en-US" sz="2700" dirty="0" err="1"/>
              <a:t>tranh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Mai </a:t>
            </a:r>
            <a:r>
              <a:rPr lang="en-US" sz="2700" dirty="0" err="1"/>
              <a:t>phải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ít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 err="1">
                <a:solidFill>
                  <a:srgbClr val="FF0000"/>
                </a:solidFill>
              </a:rPr>
              <a:t>hơn</a:t>
            </a:r>
            <a:r>
              <a:rPr lang="en-US" sz="2700" dirty="0"/>
              <a:t> so </a:t>
            </a:r>
            <a:r>
              <a:rPr lang="en-US" sz="2700" dirty="0" err="1"/>
              <a:t>với</a:t>
            </a:r>
            <a:r>
              <a:rPr lang="en-US" sz="2700" dirty="0"/>
              <a:t> </a:t>
            </a:r>
            <a:r>
              <a:rPr lang="en-US" sz="2700" dirty="0" err="1"/>
              <a:t>số</a:t>
            </a:r>
            <a:r>
              <a:rPr lang="en-US" sz="2700" dirty="0"/>
              <a:t> </a:t>
            </a:r>
            <a:r>
              <a:rPr lang="en-US" sz="2700" dirty="0" err="1"/>
              <a:t>bức</a:t>
            </a:r>
            <a:r>
              <a:rPr lang="en-US" sz="2700" dirty="0"/>
              <a:t> </a:t>
            </a:r>
            <a:r>
              <a:rPr lang="en-US" sz="2700" dirty="0" err="1"/>
              <a:t>tranh</a:t>
            </a:r>
            <a:r>
              <a:rPr lang="en-US" sz="2700" dirty="0"/>
              <a:t> </a:t>
            </a:r>
            <a:r>
              <a:rPr lang="en-US" sz="2700" dirty="0" err="1">
                <a:solidFill>
                  <a:srgbClr val="FF0000"/>
                </a:solidFill>
              </a:rPr>
              <a:t>của</a:t>
            </a:r>
            <a:r>
              <a:rPr lang="en-US" sz="2700" dirty="0">
                <a:solidFill>
                  <a:srgbClr val="FF0000"/>
                </a:solidFill>
              </a:rPr>
              <a:t> Nam </a:t>
            </a:r>
            <a:r>
              <a:rPr lang="en-US" sz="2700" dirty="0" err="1"/>
              <a:t>là</a:t>
            </a:r>
            <a:r>
              <a:rPr lang="en-US" sz="2700" dirty="0">
                <a:solidFill>
                  <a:srgbClr val="FF0000"/>
                </a:solidFill>
              </a:rPr>
              <a:t> </a:t>
            </a:r>
            <a:r>
              <a:rPr lang="en-US" sz="2700" dirty="0"/>
              <a:t>3 </a:t>
            </a:r>
            <a:r>
              <a:rPr lang="en-US" sz="2700" dirty="0" err="1"/>
              <a:t>bức</a:t>
            </a:r>
            <a:r>
              <a:rPr lang="en-US" sz="2700" dirty="0"/>
              <a:t> </a:t>
            </a:r>
            <a:r>
              <a:rPr lang="en-US" sz="2700" dirty="0" err="1"/>
              <a:t>tranh</a:t>
            </a:r>
            <a:r>
              <a:rPr lang="en-US" sz="2700" dirty="0"/>
              <a:t>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7583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60" grpId="0" animBg="1"/>
      <p:bldP spid="30" grpId="0" animBg="1"/>
      <p:bldP spid="33" grpId="0" animBg="1"/>
      <p:bldP spid="34" grpId="0" animBg="1"/>
      <p:bldP spid="35" grpId="0" animBg="1"/>
      <p:bldP spid="32" grpId="0" animBg="1"/>
      <p:bldP spid="14" grpId="0" animBg="1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721</Words>
  <Application>Microsoft Macintosh PowerPoint</Application>
  <PresentationFormat>Widescreen</PresentationFormat>
  <Paragraphs>225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UTM Cookies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Ngọc Bích Đỗ</cp:lastModifiedBy>
  <cp:revision>7</cp:revision>
  <dcterms:created xsi:type="dcterms:W3CDTF">2021-10-24T02:58:31Z</dcterms:created>
  <dcterms:modified xsi:type="dcterms:W3CDTF">2021-10-28T09:31:20Z</dcterms:modified>
</cp:coreProperties>
</file>