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</p:sldMasterIdLst>
  <p:notesMasterIdLst>
    <p:notesMasterId r:id="rId19"/>
  </p:notesMasterIdLst>
  <p:sldIdLst>
    <p:sldId id="430" r:id="rId3"/>
    <p:sldId id="280" r:id="rId4"/>
    <p:sldId id="260" r:id="rId5"/>
    <p:sldId id="412" r:id="rId6"/>
    <p:sldId id="416" r:id="rId7"/>
    <p:sldId id="294" r:id="rId8"/>
    <p:sldId id="417" r:id="rId9"/>
    <p:sldId id="418" r:id="rId10"/>
    <p:sldId id="419" r:id="rId11"/>
    <p:sldId id="420" r:id="rId12"/>
    <p:sldId id="431" r:id="rId13"/>
    <p:sldId id="330" r:id="rId14"/>
    <p:sldId id="421" r:id="rId15"/>
    <p:sldId id="423" r:id="rId16"/>
    <p:sldId id="331" r:id="rId17"/>
    <p:sldId id="422" r:id="rId18"/>
  </p:sldIdLst>
  <p:sldSz cx="12192000" cy="6858000"/>
  <p:notesSz cx="6858000" cy="9144000"/>
  <p:custDataLst>
    <p:tags r:id="rId20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66"/>
    <a:srgbClr val="C4BD97"/>
    <a:srgbClr val="9E9D96"/>
    <a:srgbClr val="B9CDE5"/>
    <a:srgbClr val="FCD5B5"/>
    <a:srgbClr val="B7DEE8"/>
    <a:srgbClr val="E6B9B8"/>
    <a:srgbClr val="9DD04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0032" autoAdjust="0"/>
  </p:normalViewPr>
  <p:slideViewPr>
    <p:cSldViewPr snapToGrid="0">
      <p:cViewPr varScale="1">
        <p:scale>
          <a:sx n="97" d="100"/>
          <a:sy n="97" d="100"/>
        </p:scale>
        <p:origin x="11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E1D2B-EE18-4AEE-B1F6-2FFAAB1C9729}" type="datetimeFigureOut">
              <a:rPr lang="vi-VN" smtClean="0"/>
              <a:t>27/10/2021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E09B0-E9F9-478E-B7D8-1B686823CDB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1511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FE09B0-E9F9-478E-B7D8-1B686823CDB1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87706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4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934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550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12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81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11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79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97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989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29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7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6485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2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5" Type="http://schemas.openxmlformats.org/officeDocument/2006/relationships/image" Target="../media/image22.jpe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305606"/>
              </p:ext>
            </p:extLst>
          </p:nvPr>
        </p:nvGraphicFramePr>
        <p:xfrm>
          <a:off x="6173984" y="116915"/>
          <a:ext cx="2687454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317360"/>
              </p:ext>
            </p:extLst>
          </p:nvPr>
        </p:nvGraphicFramePr>
        <p:xfrm>
          <a:off x="9383644" y="824050"/>
          <a:ext cx="2799342" cy="5495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004656"/>
              </p:ext>
            </p:extLst>
          </p:nvPr>
        </p:nvGraphicFramePr>
        <p:xfrm>
          <a:off x="78285" y="1325276"/>
          <a:ext cx="2818099" cy="5530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815478"/>
              </p:ext>
            </p:extLst>
          </p:nvPr>
        </p:nvGraphicFramePr>
        <p:xfrm>
          <a:off x="3045406" y="1350727"/>
          <a:ext cx="2963803" cy="5556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618" y="4367589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985642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157" y="3633508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6130" y="3272178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872555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578331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211918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04488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09" y="3901349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09" y="3170524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411" y="2789957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754" y="1966462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486" y="2357921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411" y="1589518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34" y="481317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077" y="860102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13" y="1222570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97" y="4765782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026" y="1745837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3605207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37" y="3143911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937" y="2695616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47146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336104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37" y="4833175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4410880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7" y="3992109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0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6242888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4834" y="5165405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03" y="3147343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09" y="2699056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6157922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80" y="2249220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406566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3949942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6" y="3543055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651" y="5709128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15" y="5289381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474" y="4832051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</a:t>
            </a:r>
            <a:r>
              <a:rPr lang="en-VN"/>
              <a:t>NGÀY 27/10</a:t>
            </a:r>
            <a:r>
              <a:rPr lang="en-VN" dirty="0"/>
              <a:t>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652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671514"/>
              </p:ext>
            </p:extLst>
          </p:nvPr>
        </p:nvGraphicFramePr>
        <p:xfrm>
          <a:off x="9408045" y="45233"/>
          <a:ext cx="2748657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5249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923" y="2339010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34" y="1983685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19" y="4292058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779179"/>
            <a:ext cx="370562" cy="34680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90943D8-109A-EF40-9685-093CC9449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19" y="3554672"/>
            <a:ext cx="370562" cy="34680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C21733BD-67E3-5D4C-B3E8-2AC9882F9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803" y="4619822"/>
            <a:ext cx="370562" cy="34680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363A2CD8-0EEF-D746-B3C7-DDFCA07D4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995" y="5010216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76B30C-47C9-654A-A34C-F16113226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51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204DA6-C4F5-402A-A09A-867B635C045D}"/>
              </a:ext>
            </a:extLst>
          </p:cNvPr>
          <p:cNvSpPr txBox="1"/>
          <p:nvPr/>
        </p:nvSpPr>
        <p:spPr>
          <a:xfrm>
            <a:off x="1395986" y="343478"/>
            <a:ext cx="56637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chuồng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con </a:t>
            </a:r>
            <a:r>
              <a:rPr lang="en-US" sz="2800" dirty="0" err="1"/>
              <a:t>chim</a:t>
            </a:r>
            <a:r>
              <a:rPr lang="en-US" sz="2800" dirty="0"/>
              <a:t>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29CB30F-347C-4025-8EC6-CB402F7B0313}"/>
              </a:ext>
            </a:extLst>
          </p:cNvPr>
          <p:cNvSpPr/>
          <p:nvPr/>
        </p:nvSpPr>
        <p:spPr>
          <a:xfrm>
            <a:off x="792773" y="438632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5657F2-D6D8-4AC7-9EA6-7969DAD76A7A}"/>
              </a:ext>
            </a:extLst>
          </p:cNvPr>
          <p:cNvGrpSpPr/>
          <p:nvPr/>
        </p:nvGrpSpPr>
        <p:grpSpPr>
          <a:xfrm>
            <a:off x="9309156" y="4484686"/>
            <a:ext cx="1645276" cy="1247916"/>
            <a:chOff x="3271110" y="1730520"/>
            <a:chExt cx="2245591" cy="1798493"/>
          </a:xfrm>
        </p:grpSpPr>
        <p:pic>
          <p:nvPicPr>
            <p:cNvPr id="28674" name="Picture 2" descr="Cute Cartoon Blue Bird Flying Stock Vector (Royalty Free) 233563450">
              <a:extLst>
                <a:ext uri="{FF2B5EF4-FFF2-40B4-BE49-F238E27FC236}">
                  <a16:creationId xmlns:a16="http://schemas.microsoft.com/office/drawing/2014/main" id="{07C230E0-C157-4939-BD35-9A19404CFF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41"/>
            <a:stretch/>
          </p:blipFill>
          <p:spPr bwMode="auto">
            <a:xfrm>
              <a:off x="3271110" y="1730520"/>
              <a:ext cx="2245591" cy="1798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AA6C01F-B774-41A0-B555-56D1F5936439}"/>
                </a:ext>
              </a:extLst>
            </p:cNvPr>
            <p:cNvSpPr/>
            <p:nvPr/>
          </p:nvSpPr>
          <p:spPr>
            <a:xfrm>
              <a:off x="3697033" y="2418545"/>
              <a:ext cx="1393744" cy="766730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ysClr val="windowText" lastClr="000000"/>
                  </a:solidFill>
                </a:rPr>
                <a:t>6 + 7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F9062BC-1B4C-477A-82FB-CFB757AB9081}"/>
              </a:ext>
            </a:extLst>
          </p:cNvPr>
          <p:cNvGrpSpPr/>
          <p:nvPr/>
        </p:nvGrpSpPr>
        <p:grpSpPr>
          <a:xfrm>
            <a:off x="2325757" y="1533834"/>
            <a:ext cx="1168042" cy="1254209"/>
            <a:chOff x="3986427" y="1279142"/>
            <a:chExt cx="1503470" cy="1699305"/>
          </a:xfrm>
        </p:grpSpPr>
        <p:pic>
          <p:nvPicPr>
            <p:cNvPr id="28678" name="Picture 6" descr="Cartoon blue bird collection set Royalty Free Vector Image">
              <a:extLst>
                <a:ext uri="{FF2B5EF4-FFF2-40B4-BE49-F238E27FC236}">
                  <a16:creationId xmlns:a16="http://schemas.microsoft.com/office/drawing/2014/main" id="{B5059358-51B5-4AB5-9486-FD920F0058E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01" r="66221" b="67824"/>
            <a:stretch/>
          </p:blipFill>
          <p:spPr bwMode="auto">
            <a:xfrm>
              <a:off x="3986427" y="1279142"/>
              <a:ext cx="1503470" cy="16993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79B00CB-E637-4025-A97C-39E7CCF33976}"/>
                </a:ext>
              </a:extLst>
            </p:cNvPr>
            <p:cNvSpPr/>
            <p:nvPr/>
          </p:nvSpPr>
          <p:spPr>
            <a:xfrm>
              <a:off x="3986427" y="2177013"/>
              <a:ext cx="1503469" cy="445677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ysClr val="windowText" lastClr="000000"/>
                  </a:solidFill>
                </a:rPr>
                <a:t>8 + 5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F26968-9CB2-4775-A877-59200BE482E4}"/>
              </a:ext>
            </a:extLst>
          </p:cNvPr>
          <p:cNvGrpSpPr/>
          <p:nvPr/>
        </p:nvGrpSpPr>
        <p:grpSpPr>
          <a:xfrm>
            <a:off x="8247526" y="1254602"/>
            <a:ext cx="1373691" cy="1224881"/>
            <a:chOff x="6153570" y="961852"/>
            <a:chExt cx="1717255" cy="189746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BB955CF-7E13-468A-BACC-AB340F4171FD}"/>
                </a:ext>
              </a:extLst>
            </p:cNvPr>
            <p:cNvGrpSpPr/>
            <p:nvPr/>
          </p:nvGrpSpPr>
          <p:grpSpPr>
            <a:xfrm>
              <a:off x="6153570" y="961853"/>
              <a:ext cx="1717255" cy="1897462"/>
              <a:chOff x="3986427" y="963790"/>
              <a:chExt cx="1717255" cy="1897462"/>
            </a:xfrm>
          </p:grpSpPr>
          <p:pic>
            <p:nvPicPr>
              <p:cNvPr id="22" name="Picture 6" descr="Cartoon blue bird collection set Royalty Free Vector Image">
                <a:extLst>
                  <a:ext uri="{FF2B5EF4-FFF2-40B4-BE49-F238E27FC236}">
                    <a16:creationId xmlns:a16="http://schemas.microsoft.com/office/drawing/2014/main" id="{9F333377-8308-4BF1-84A3-5EF7A7684D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537" t="21115" r="31820" b="42957"/>
              <a:stretch/>
            </p:blipFill>
            <p:spPr bwMode="auto">
              <a:xfrm>
                <a:off x="3986427" y="963790"/>
                <a:ext cx="1717255" cy="18974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0464818E-BC6F-4A98-9591-1C54790D21DA}"/>
                  </a:ext>
                </a:extLst>
              </p:cNvPr>
              <p:cNvSpPr/>
              <p:nvPr/>
            </p:nvSpPr>
            <p:spPr>
              <a:xfrm>
                <a:off x="4167964" y="1905956"/>
                <a:ext cx="1535717" cy="445677"/>
              </a:xfrm>
              <a:prstGeom prst="roundRect">
                <a:avLst/>
              </a:prstGeom>
              <a:solidFill>
                <a:srgbClr val="FFFF99"/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ysClr val="windowText" lastClr="000000"/>
                    </a:solidFill>
                  </a:rPr>
                  <a:t>17 – 8 </a:t>
                </a: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6E3F16-BEF4-4A44-A295-0A1EA5F065E2}"/>
                </a:ext>
              </a:extLst>
            </p:cNvPr>
            <p:cNvSpPr/>
            <p:nvPr/>
          </p:nvSpPr>
          <p:spPr>
            <a:xfrm>
              <a:off x="7800975" y="961852"/>
              <a:ext cx="69850" cy="404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DAF3572-51D7-4EF2-AC02-49138B7903B5}"/>
              </a:ext>
            </a:extLst>
          </p:cNvPr>
          <p:cNvGrpSpPr/>
          <p:nvPr/>
        </p:nvGrpSpPr>
        <p:grpSpPr>
          <a:xfrm>
            <a:off x="2044159" y="4630951"/>
            <a:ext cx="1407973" cy="1194273"/>
            <a:chOff x="3986427" y="1279142"/>
            <a:chExt cx="1503470" cy="1600385"/>
          </a:xfrm>
        </p:grpSpPr>
        <p:pic>
          <p:nvPicPr>
            <p:cNvPr id="27" name="Picture 6" descr="Cartoon blue bird collection set Royalty Free Vector Image">
              <a:extLst>
                <a:ext uri="{FF2B5EF4-FFF2-40B4-BE49-F238E27FC236}">
                  <a16:creationId xmlns:a16="http://schemas.microsoft.com/office/drawing/2014/main" id="{7953E1D0-0473-4322-BB08-6F26DAC827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971" t="59899" r="10951" b="9798"/>
            <a:stretch/>
          </p:blipFill>
          <p:spPr bwMode="auto">
            <a:xfrm>
              <a:off x="3986427" y="1279142"/>
              <a:ext cx="1503470" cy="1600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03793238-47B2-4CA2-A3EC-19589A89AE41}"/>
                </a:ext>
              </a:extLst>
            </p:cNvPr>
            <p:cNvSpPr/>
            <p:nvPr/>
          </p:nvSpPr>
          <p:spPr>
            <a:xfrm>
              <a:off x="4173635" y="2124338"/>
              <a:ext cx="1048882" cy="44882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ysClr val="windowText" lastClr="000000"/>
                  </a:solidFill>
                </a:rPr>
                <a:t>7 + 8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9C1296E-CCF0-47E3-8606-20F303EDC83F}"/>
              </a:ext>
            </a:extLst>
          </p:cNvPr>
          <p:cNvGrpSpPr/>
          <p:nvPr/>
        </p:nvGrpSpPr>
        <p:grpSpPr>
          <a:xfrm>
            <a:off x="5294878" y="4813596"/>
            <a:ext cx="1493105" cy="1248526"/>
            <a:chOff x="3986427" y="1135000"/>
            <a:chExt cx="2024254" cy="1752001"/>
          </a:xfrm>
        </p:grpSpPr>
        <p:pic>
          <p:nvPicPr>
            <p:cNvPr id="30" name="Picture 6" descr="Cartoon blue bird collection set Royalty Free Vector Image">
              <a:extLst>
                <a:ext uri="{FF2B5EF4-FFF2-40B4-BE49-F238E27FC236}">
                  <a16:creationId xmlns:a16="http://schemas.microsoft.com/office/drawing/2014/main" id="{77D0D96E-7B52-4A77-AFA7-B82B2B4FD2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t="-1" r="-995" b="66827"/>
            <a:stretch/>
          </p:blipFill>
          <p:spPr bwMode="auto">
            <a:xfrm>
              <a:off x="3986427" y="1135000"/>
              <a:ext cx="2024254" cy="175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2E166034-EE5D-4317-BAAF-2327BA6C59CA}"/>
                </a:ext>
              </a:extLst>
            </p:cNvPr>
            <p:cNvSpPr/>
            <p:nvPr/>
          </p:nvSpPr>
          <p:spPr>
            <a:xfrm>
              <a:off x="4129931" y="1788161"/>
              <a:ext cx="1774440" cy="445677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ysClr val="windowText" lastClr="000000"/>
                  </a:solidFill>
                </a:rPr>
                <a:t>14 – 5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D46F7DF-889D-40E2-A4E4-0C0C53550FA4}"/>
              </a:ext>
            </a:extLst>
          </p:cNvPr>
          <p:cNvGrpSpPr/>
          <p:nvPr/>
        </p:nvGrpSpPr>
        <p:grpSpPr>
          <a:xfrm>
            <a:off x="5023162" y="1254603"/>
            <a:ext cx="2036535" cy="1030163"/>
            <a:chOff x="3209980" y="1146850"/>
            <a:chExt cx="2863969" cy="1831598"/>
          </a:xfrm>
        </p:grpSpPr>
        <p:pic>
          <p:nvPicPr>
            <p:cNvPr id="33" name="Picture 6" descr="Cartoon blue bird collection set Royalty Free Vector Image">
              <a:extLst>
                <a:ext uri="{FF2B5EF4-FFF2-40B4-BE49-F238E27FC236}">
                  <a16:creationId xmlns:a16="http://schemas.microsoft.com/office/drawing/2014/main" id="{59F9B635-E090-4E6E-8CC6-4A1D175B2E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50" t="55840" r="53779" b="9479"/>
            <a:stretch/>
          </p:blipFill>
          <p:spPr bwMode="auto">
            <a:xfrm>
              <a:off x="3209980" y="1146850"/>
              <a:ext cx="2863969" cy="1831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0AF1E0D-E7A3-4103-BF37-ABE1724F26DC}"/>
                </a:ext>
              </a:extLst>
            </p:cNvPr>
            <p:cNvSpPr/>
            <p:nvPr/>
          </p:nvSpPr>
          <p:spPr>
            <a:xfrm>
              <a:off x="3904947" y="2060955"/>
              <a:ext cx="1418872" cy="740949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ysClr val="windowText" lastClr="000000"/>
                  </a:solidFill>
                </a:rPr>
                <a:t>6 + 9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338" y="3059741"/>
            <a:ext cx="147637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411" y="3102603"/>
            <a:ext cx="1435489" cy="131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849" y="3082109"/>
            <a:ext cx="148590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655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03149 L 0.24688 0.0851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0.17917 0.1333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-0.44167 0.1148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48148E-6 L 0.45417 -0.04815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-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07407E-6 L -0.22187 -0.06666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94" y="-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59259E-6 L -0.36146 -0.0203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3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770792-AA92-4DF7-96D8-7EA56DD56FB4}"/>
              </a:ext>
            </a:extLst>
          </p:cNvPr>
          <p:cNvSpPr txBox="1"/>
          <p:nvPr/>
        </p:nvSpPr>
        <p:spPr>
          <a:xfrm>
            <a:off x="1379871" y="538121"/>
            <a:ext cx="8792829" cy="12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 err="1"/>
              <a:t>Trên</a:t>
            </a:r>
            <a:r>
              <a:rPr lang="en-US" sz="2600" dirty="0"/>
              <a:t> </a:t>
            </a:r>
            <a:r>
              <a:rPr lang="en-US" sz="2600" dirty="0" err="1"/>
              <a:t>giá</a:t>
            </a:r>
            <a:r>
              <a:rPr lang="en-US" sz="2600" dirty="0"/>
              <a:t> </a:t>
            </a:r>
            <a:r>
              <a:rPr lang="en-US" sz="2600" dirty="0" err="1"/>
              <a:t>sách</a:t>
            </a:r>
            <a:r>
              <a:rPr lang="en-US" sz="2600" dirty="0"/>
              <a:t> </a:t>
            </a:r>
            <a:r>
              <a:rPr lang="en-US" sz="2600" dirty="0" err="1"/>
              <a:t>có</a:t>
            </a:r>
            <a:r>
              <a:rPr lang="en-US" sz="2600" dirty="0"/>
              <a:t> 9 </a:t>
            </a:r>
            <a:r>
              <a:rPr lang="en-US" sz="2600" dirty="0" err="1"/>
              <a:t>quyển</a:t>
            </a:r>
            <a:r>
              <a:rPr lang="en-US" sz="2600" dirty="0"/>
              <a:t> </a:t>
            </a:r>
            <a:r>
              <a:rPr lang="en-US" sz="2600" dirty="0" err="1"/>
              <a:t>sách</a:t>
            </a:r>
            <a:r>
              <a:rPr lang="en-US" sz="2600" dirty="0"/>
              <a:t> </a:t>
            </a:r>
            <a:r>
              <a:rPr lang="en-US" sz="2600" dirty="0" err="1"/>
              <a:t>và</a:t>
            </a:r>
            <a:r>
              <a:rPr lang="en-US" sz="2600" dirty="0"/>
              <a:t> 8 </a:t>
            </a:r>
            <a:r>
              <a:rPr lang="en-US" sz="2600" dirty="0" err="1"/>
              <a:t>quyển</a:t>
            </a:r>
            <a:r>
              <a:rPr lang="en-US" sz="2600" dirty="0"/>
              <a:t> </a:t>
            </a:r>
            <a:r>
              <a:rPr lang="en-US" sz="2600" dirty="0" err="1"/>
              <a:t>vở</a:t>
            </a:r>
            <a:r>
              <a:rPr lang="en-US" sz="2600" dirty="0"/>
              <a:t>. </a:t>
            </a:r>
            <a:r>
              <a:rPr lang="en-US" sz="2600" dirty="0" err="1"/>
              <a:t>Hỏi</a:t>
            </a:r>
            <a:r>
              <a:rPr lang="en-US" sz="2600" dirty="0"/>
              <a:t> </a:t>
            </a:r>
            <a:r>
              <a:rPr lang="en-US" sz="2600" dirty="0" err="1"/>
              <a:t>trên</a:t>
            </a:r>
            <a:r>
              <a:rPr lang="en-US" sz="2600" dirty="0"/>
              <a:t> </a:t>
            </a:r>
            <a:r>
              <a:rPr lang="en-US" sz="2600" dirty="0" err="1"/>
              <a:t>giá</a:t>
            </a:r>
            <a:r>
              <a:rPr lang="en-US" sz="2600" dirty="0"/>
              <a:t>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tất</a:t>
            </a:r>
            <a:r>
              <a:rPr lang="en-US" sz="2600" dirty="0"/>
              <a:t> </a:t>
            </a:r>
            <a:r>
              <a:rPr lang="en-US" sz="2600" dirty="0" err="1"/>
              <a:t>cả</a:t>
            </a:r>
            <a:r>
              <a:rPr lang="en-US" sz="2600" dirty="0"/>
              <a:t> bao </a:t>
            </a:r>
            <a:r>
              <a:rPr lang="en-US" sz="2600" dirty="0" err="1"/>
              <a:t>nhiêu</a:t>
            </a:r>
            <a:r>
              <a:rPr lang="en-US" sz="2600" dirty="0"/>
              <a:t> </a:t>
            </a:r>
            <a:r>
              <a:rPr lang="en-US" sz="2600" dirty="0" err="1"/>
              <a:t>quyển</a:t>
            </a:r>
            <a:r>
              <a:rPr lang="en-US" sz="2600" dirty="0"/>
              <a:t> </a:t>
            </a:r>
            <a:r>
              <a:rPr lang="en-US" sz="2600" dirty="0" err="1"/>
              <a:t>sách</a:t>
            </a:r>
            <a:r>
              <a:rPr lang="en-US" sz="2600" dirty="0"/>
              <a:t> </a:t>
            </a:r>
            <a:r>
              <a:rPr lang="en-US" sz="2600" dirty="0" err="1"/>
              <a:t>và</a:t>
            </a:r>
            <a:r>
              <a:rPr lang="en-US" sz="2600" dirty="0"/>
              <a:t> </a:t>
            </a:r>
            <a:r>
              <a:rPr lang="en-US" sz="2600" dirty="0" err="1"/>
              <a:t>vở</a:t>
            </a:r>
            <a:r>
              <a:rPr lang="en-US" sz="2600" dirty="0"/>
              <a:t>?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980FF6F-0816-400C-BD5C-4AFBDD952ED7}"/>
              </a:ext>
            </a:extLst>
          </p:cNvPr>
          <p:cNvCxnSpPr>
            <a:cxnSpLocks/>
          </p:cNvCxnSpPr>
          <p:nvPr/>
        </p:nvCxnSpPr>
        <p:spPr>
          <a:xfrm>
            <a:off x="4045326" y="1103716"/>
            <a:ext cx="20354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7C596D7-336C-486D-A1BF-DEB16D3F5C73}"/>
              </a:ext>
            </a:extLst>
          </p:cNvPr>
          <p:cNvCxnSpPr>
            <a:cxnSpLocks/>
          </p:cNvCxnSpPr>
          <p:nvPr/>
        </p:nvCxnSpPr>
        <p:spPr>
          <a:xfrm>
            <a:off x="1505243" y="1671982"/>
            <a:ext cx="547233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0F5C36E-01DC-43BC-B869-2A908E87168E}"/>
              </a:ext>
            </a:extLst>
          </p:cNvPr>
          <p:cNvCxnSpPr>
            <a:cxnSpLocks/>
          </p:cNvCxnSpPr>
          <p:nvPr/>
        </p:nvCxnSpPr>
        <p:spPr>
          <a:xfrm flipV="1">
            <a:off x="6531648" y="1103717"/>
            <a:ext cx="162353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6A82F03-2682-4863-A8D7-C9F9DF3F964C}"/>
              </a:ext>
            </a:extLst>
          </p:cNvPr>
          <p:cNvSpPr txBox="1"/>
          <p:nvPr/>
        </p:nvSpPr>
        <p:spPr>
          <a:xfrm>
            <a:off x="2523960" y="2059532"/>
            <a:ext cx="1865160" cy="6183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i="1" dirty="0" err="1">
                <a:solidFill>
                  <a:srgbClr val="FF0000"/>
                </a:solidFill>
              </a:rPr>
              <a:t>Tóm</a:t>
            </a:r>
            <a:r>
              <a:rPr lang="en-US" sz="2600" i="1" dirty="0">
                <a:solidFill>
                  <a:srgbClr val="FF0000"/>
                </a:solidFill>
              </a:rPr>
              <a:t> </a:t>
            </a:r>
            <a:r>
              <a:rPr lang="en-US" sz="2600" i="1" dirty="0" err="1">
                <a:solidFill>
                  <a:srgbClr val="FF0000"/>
                </a:solidFill>
              </a:rPr>
              <a:t>tắt</a:t>
            </a:r>
            <a:endParaRPr lang="en-US" sz="2600" i="1" dirty="0">
              <a:solidFill>
                <a:srgbClr val="FF0000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B3A9F5F-EC7E-465F-9A54-D280A0CEB8B1}"/>
              </a:ext>
            </a:extLst>
          </p:cNvPr>
          <p:cNvSpPr/>
          <p:nvPr/>
        </p:nvSpPr>
        <p:spPr>
          <a:xfrm>
            <a:off x="791249" y="62417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1CF2F-8788-4E14-AEA8-E76839095FE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FFD"/>
              </a:clrFrom>
              <a:clrTo>
                <a:srgbClr val="FE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3174" y="1879932"/>
            <a:ext cx="4883052" cy="309813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617B956-B459-4169-9556-27A2B66FCB67}"/>
              </a:ext>
            </a:extLst>
          </p:cNvPr>
          <p:cNvSpPr txBox="1"/>
          <p:nvPr/>
        </p:nvSpPr>
        <p:spPr>
          <a:xfrm>
            <a:off x="1713042" y="2805844"/>
            <a:ext cx="4290970" cy="6183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 err="1"/>
              <a:t>Sách</a:t>
            </a:r>
            <a:r>
              <a:rPr lang="en-US" sz="2600" dirty="0"/>
              <a:t>  : 9 </a:t>
            </a:r>
            <a:r>
              <a:rPr lang="en-US" sz="2600" dirty="0" err="1"/>
              <a:t>quyển</a:t>
            </a:r>
            <a:endParaRPr lang="en-US" sz="2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AE9D6A-AF03-4628-9CA9-BFC2DCA2C052}"/>
              </a:ext>
            </a:extLst>
          </p:cNvPr>
          <p:cNvSpPr txBox="1"/>
          <p:nvPr/>
        </p:nvSpPr>
        <p:spPr>
          <a:xfrm>
            <a:off x="1760683" y="3481385"/>
            <a:ext cx="4290970" cy="6183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 err="1"/>
              <a:t>Vở</a:t>
            </a:r>
            <a:r>
              <a:rPr lang="en-US" sz="2600" dirty="0"/>
              <a:t>     : 8 </a:t>
            </a:r>
            <a:r>
              <a:rPr lang="en-US" sz="2600" dirty="0" err="1"/>
              <a:t>quyển</a:t>
            </a:r>
            <a:endParaRPr lang="en-US" sz="2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6EA5BB-B7D4-4E72-B871-B27F78D025FC}"/>
              </a:ext>
            </a:extLst>
          </p:cNvPr>
          <p:cNvSpPr txBox="1"/>
          <p:nvPr/>
        </p:nvSpPr>
        <p:spPr>
          <a:xfrm>
            <a:off x="1730202" y="4174836"/>
            <a:ext cx="4565473" cy="6183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 err="1"/>
              <a:t>Tất</a:t>
            </a:r>
            <a:r>
              <a:rPr lang="en-US" sz="2600" dirty="0"/>
              <a:t> </a:t>
            </a:r>
            <a:r>
              <a:rPr lang="en-US" sz="2600" dirty="0" err="1"/>
              <a:t>cả</a:t>
            </a:r>
            <a:r>
              <a:rPr lang="en-US" sz="2600" dirty="0"/>
              <a:t>: … </a:t>
            </a:r>
            <a:r>
              <a:rPr lang="en-US" sz="2600" dirty="0" err="1"/>
              <a:t>quyển</a:t>
            </a:r>
            <a:r>
              <a:rPr lang="en-US" sz="2600" dirty="0"/>
              <a:t> </a:t>
            </a:r>
            <a:r>
              <a:rPr lang="en-US" sz="2600" dirty="0" err="1"/>
              <a:t>sách</a:t>
            </a:r>
            <a:r>
              <a:rPr lang="en-US" sz="2600" dirty="0"/>
              <a:t> </a:t>
            </a:r>
            <a:r>
              <a:rPr lang="en-US" sz="2600" dirty="0" err="1"/>
              <a:t>và</a:t>
            </a:r>
            <a:r>
              <a:rPr lang="en-US" sz="2600" dirty="0"/>
              <a:t> </a:t>
            </a:r>
            <a:r>
              <a:rPr lang="en-US" sz="2600" dirty="0" err="1"/>
              <a:t>vở</a:t>
            </a:r>
            <a:r>
              <a:rPr lang="en-US" sz="2600" dirty="0"/>
              <a:t>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EB6E92A-5E4A-1445-9F3C-495F706D7680}"/>
              </a:ext>
            </a:extLst>
          </p:cNvPr>
          <p:cNvCxnSpPr>
            <a:cxnSpLocks/>
          </p:cNvCxnSpPr>
          <p:nvPr/>
        </p:nvCxnSpPr>
        <p:spPr>
          <a:xfrm>
            <a:off x="8420577" y="1127433"/>
            <a:ext cx="1637823" cy="19957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0617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60" grpId="0" animBg="1"/>
      <p:bldP spid="30" grpId="0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884F60-AD74-0345-8029-0CBF28514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80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3B1FA-E59F-B649-98AF-20485567E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99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4CC800-691B-40CB-BA22-7148C3EDA2BE}"/>
              </a:ext>
            </a:extLst>
          </p:cNvPr>
          <p:cNvSpPr txBox="1"/>
          <p:nvPr/>
        </p:nvSpPr>
        <p:spPr>
          <a:xfrm>
            <a:off x="1717856" y="1030727"/>
            <a:ext cx="1287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Số</a:t>
            </a:r>
            <a:r>
              <a:rPr lang="en-US" sz="2800" dirty="0"/>
              <a:t>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9BB7977-878F-49E9-9B98-43717C02F440}"/>
              </a:ext>
            </a:extLst>
          </p:cNvPr>
          <p:cNvSpPr/>
          <p:nvPr/>
        </p:nvSpPr>
        <p:spPr>
          <a:xfrm>
            <a:off x="1078522" y="1004623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4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B254572-85AB-482F-AEE6-192F11B5159C}"/>
              </a:ext>
            </a:extLst>
          </p:cNvPr>
          <p:cNvGrpSpPr/>
          <p:nvPr/>
        </p:nvGrpSpPr>
        <p:grpSpPr>
          <a:xfrm>
            <a:off x="1856160" y="2134973"/>
            <a:ext cx="8185332" cy="1528625"/>
            <a:chOff x="2202524" y="1580389"/>
            <a:chExt cx="6961247" cy="130002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A758D0A-29D4-43B1-9129-5E756565F900}"/>
                </a:ext>
              </a:extLst>
            </p:cNvPr>
            <p:cNvSpPr/>
            <p:nvPr/>
          </p:nvSpPr>
          <p:spPr>
            <a:xfrm>
              <a:off x="2202524" y="2076294"/>
              <a:ext cx="802998" cy="80299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7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E6A30B97-FA9C-4296-8463-5F27EED57380}"/>
                </a:ext>
              </a:extLst>
            </p:cNvPr>
            <p:cNvCxnSpPr>
              <a:cxnSpLocks/>
              <a:stCxn id="5" idx="6"/>
            </p:cNvCxnSpPr>
            <p:nvPr/>
          </p:nvCxnSpPr>
          <p:spPr>
            <a:xfrm flipV="1">
              <a:off x="3005522" y="2204375"/>
              <a:ext cx="1409063" cy="2734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FD132C5-B8B6-4D55-872D-7EF027D36F9D}"/>
                </a:ext>
              </a:extLst>
            </p:cNvPr>
            <p:cNvCxnSpPr>
              <a:cxnSpLocks/>
            </p:cNvCxnSpPr>
            <p:nvPr/>
          </p:nvCxnSpPr>
          <p:spPr>
            <a:xfrm>
              <a:off x="4864369" y="2139923"/>
              <a:ext cx="1422586" cy="4073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4784E6B-D3B3-4EB4-B1E5-3EE2A965B4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85160" y="2204374"/>
              <a:ext cx="1489220" cy="3851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D0B80F-D508-4968-A022-8A3CB5A90AB2}"/>
                </a:ext>
              </a:extLst>
            </p:cNvPr>
            <p:cNvSpPr txBox="1"/>
            <p:nvPr/>
          </p:nvSpPr>
          <p:spPr>
            <a:xfrm rot="996765">
              <a:off x="5400581" y="1961523"/>
              <a:ext cx="6976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– 8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182CD16-9A17-4DA9-9E3B-1718B0D523EB}"/>
                </a:ext>
              </a:extLst>
            </p:cNvPr>
            <p:cNvSpPr txBox="1"/>
            <p:nvPr/>
          </p:nvSpPr>
          <p:spPr>
            <a:xfrm rot="21056098">
              <a:off x="3244344" y="1973542"/>
              <a:ext cx="705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+ 9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72879D-4648-4535-B253-8786B7B51920}"/>
                </a:ext>
              </a:extLst>
            </p:cNvPr>
            <p:cNvSpPr txBox="1"/>
            <p:nvPr/>
          </p:nvSpPr>
          <p:spPr>
            <a:xfrm rot="20483046">
              <a:off x="7101529" y="2048807"/>
              <a:ext cx="7056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+ 5 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E3F10F7-2FC8-4602-A4F1-7435A669DAA6}"/>
                </a:ext>
              </a:extLst>
            </p:cNvPr>
            <p:cNvGrpSpPr/>
            <p:nvPr/>
          </p:nvGrpSpPr>
          <p:grpSpPr>
            <a:xfrm>
              <a:off x="4316330" y="1648492"/>
              <a:ext cx="659817" cy="659817"/>
              <a:chOff x="4331821" y="2549383"/>
              <a:chExt cx="659817" cy="659817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9155A88-36FE-4481-A16C-D41FE342A2EB}"/>
                  </a:ext>
                </a:extLst>
              </p:cNvPr>
              <p:cNvSpPr/>
              <p:nvPr/>
            </p:nvSpPr>
            <p:spPr>
              <a:xfrm rot="2776758">
                <a:off x="4331821" y="2549383"/>
                <a:ext cx="659817" cy="659817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5BEA9E-13BF-4D86-A050-FD3D5530EF24}"/>
                  </a:ext>
                </a:extLst>
              </p:cNvPr>
              <p:cNvSpPr txBox="1"/>
              <p:nvPr/>
            </p:nvSpPr>
            <p:spPr>
              <a:xfrm>
                <a:off x="4476874" y="2646217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?</a:t>
                </a:r>
              </a:p>
            </p:txBody>
          </p:sp>
        </p:grp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FB8DD2A-1924-41E2-8CF0-D75920FDFF2A}"/>
                </a:ext>
              </a:extLst>
            </p:cNvPr>
            <p:cNvSpPr/>
            <p:nvPr/>
          </p:nvSpPr>
          <p:spPr>
            <a:xfrm>
              <a:off x="6113411" y="2095411"/>
              <a:ext cx="932891" cy="785003"/>
            </a:xfrm>
            <a:prstGeom prst="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?</a:t>
              </a:r>
            </a:p>
          </p:txBody>
        </p:sp>
        <p:sp>
          <p:nvSpPr>
            <p:cNvPr id="35" name="Star: 5 Points 34">
              <a:extLst>
                <a:ext uri="{FF2B5EF4-FFF2-40B4-BE49-F238E27FC236}">
                  <a16:creationId xmlns:a16="http://schemas.microsoft.com/office/drawing/2014/main" id="{55D2374D-CA34-4E17-AB03-FC3F660333D8}"/>
                </a:ext>
              </a:extLst>
            </p:cNvPr>
            <p:cNvSpPr/>
            <p:nvPr/>
          </p:nvSpPr>
          <p:spPr>
            <a:xfrm>
              <a:off x="8096971" y="1580389"/>
              <a:ext cx="1066800" cy="932891"/>
            </a:xfrm>
            <a:prstGeom prst="star5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0C6A6A-8631-4FE4-9D47-DC204A7DE124}"/>
              </a:ext>
            </a:extLst>
          </p:cNvPr>
          <p:cNvGrpSpPr/>
          <p:nvPr/>
        </p:nvGrpSpPr>
        <p:grpSpPr>
          <a:xfrm>
            <a:off x="4341510" y="2152351"/>
            <a:ext cx="775841" cy="853164"/>
            <a:chOff x="6328603" y="5717593"/>
            <a:chExt cx="659817" cy="7255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A0ED710-15C6-4D8C-8FE0-8B24EFE80424}"/>
                </a:ext>
              </a:extLst>
            </p:cNvPr>
            <p:cNvSpPr/>
            <p:nvPr/>
          </p:nvSpPr>
          <p:spPr>
            <a:xfrm rot="2776758">
              <a:off x="6328603" y="5783353"/>
              <a:ext cx="659817" cy="65981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7F06D8-2423-423A-81C8-FBEDB33CD660}"/>
                </a:ext>
              </a:extLst>
            </p:cNvPr>
            <p:cNvSpPr txBox="1"/>
            <p:nvPr/>
          </p:nvSpPr>
          <p:spPr>
            <a:xfrm>
              <a:off x="6335885" y="5717593"/>
              <a:ext cx="544222" cy="6291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dirty="0">
                  <a:solidFill>
                    <a:srgbClr val="FF0000"/>
                  </a:solidFill>
                </a:rPr>
                <a:t>16</a:t>
              </a:r>
            </a:p>
          </p:txBody>
        </p:sp>
      </p:grp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6D08210A-17D3-4209-AF9E-F13A226E42DA}"/>
              </a:ext>
            </a:extLst>
          </p:cNvPr>
          <p:cNvSpPr/>
          <p:nvPr/>
        </p:nvSpPr>
        <p:spPr>
          <a:xfrm>
            <a:off x="6476051" y="2740558"/>
            <a:ext cx="1096933" cy="92304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FC80133-70FE-499B-97AF-4F034EBC35CF}"/>
              </a:ext>
            </a:extLst>
          </p:cNvPr>
          <p:cNvGrpSpPr/>
          <p:nvPr/>
        </p:nvGrpSpPr>
        <p:grpSpPr>
          <a:xfrm>
            <a:off x="8786949" y="2137396"/>
            <a:ext cx="1254389" cy="1096933"/>
            <a:chOff x="7797020" y="3607255"/>
            <a:chExt cx="1066800" cy="932891"/>
          </a:xfrm>
        </p:grpSpPr>
        <p:sp>
          <p:nvSpPr>
            <p:cNvPr id="41" name="Star: 5 Points 40">
              <a:extLst>
                <a:ext uri="{FF2B5EF4-FFF2-40B4-BE49-F238E27FC236}">
                  <a16:creationId xmlns:a16="http://schemas.microsoft.com/office/drawing/2014/main" id="{D3BB25B6-4817-407C-AF2B-AF55F2E5B8DD}"/>
                </a:ext>
              </a:extLst>
            </p:cNvPr>
            <p:cNvSpPr/>
            <p:nvPr/>
          </p:nvSpPr>
          <p:spPr>
            <a:xfrm>
              <a:off x="7797020" y="3607255"/>
              <a:ext cx="1066800" cy="932891"/>
            </a:xfrm>
            <a:prstGeom prst="star5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08B4F80-973E-49D2-9FBE-A8A5CCB02AAE}"/>
                </a:ext>
              </a:extLst>
            </p:cNvPr>
            <p:cNvSpPr txBox="1"/>
            <p:nvPr/>
          </p:nvSpPr>
          <p:spPr>
            <a:xfrm>
              <a:off x="8037711" y="3821341"/>
              <a:ext cx="585417" cy="6588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</a:rPr>
                <a:t>13</a:t>
              </a:r>
            </a:p>
          </p:txBody>
        </p:sp>
      </p:grpSp>
      <p:pic>
        <p:nvPicPr>
          <p:cNvPr id="29700" name="Picture 4" descr="Children Jumping Cartoon HD Stock Images | Shutterstock">
            <a:extLst>
              <a:ext uri="{FF2B5EF4-FFF2-40B4-BE49-F238E27FC236}">
                <a16:creationId xmlns:a16="http://schemas.microsoft.com/office/drawing/2014/main" id="{5AC3A67F-5AF6-4F86-A767-7BFFC56611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29"/>
          <a:stretch/>
        </p:blipFill>
        <p:spPr bwMode="auto">
          <a:xfrm>
            <a:off x="6141119" y="4344780"/>
            <a:ext cx="4894077" cy="206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07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D4A752-9E7F-6046-A41E-88B4A4387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03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0376" y="2332097"/>
            <a:ext cx="6971248" cy="2193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14</a:t>
            </a:r>
          </a:p>
          <a:p>
            <a:pPr algn="ctr">
              <a:lnSpc>
                <a:spcPct val="150000"/>
              </a:lnSpc>
            </a:pPr>
            <a:r>
              <a:rPr lang="en-US" sz="48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LUYỆN TẬP CHUNG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3">
                    <a:lumMod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PHÉP CỘNG, PHÉP TRỪ TRONG PHẠM VI 20</a:t>
            </a:r>
            <a:endParaRPr lang="vi-VN" sz="36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AA9C9B-3FBF-41F7-A668-D07DF2E2AD65}"/>
              </a:ext>
            </a:extLst>
          </p:cNvPr>
          <p:cNvSpPr/>
          <p:nvPr/>
        </p:nvSpPr>
        <p:spPr>
          <a:xfrm>
            <a:off x="4134678" y="1775791"/>
            <a:ext cx="3962400" cy="3445566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034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10231E-E6B4-2F49-BD5B-47A7B36E9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07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Oval 190">
            <a:extLst>
              <a:ext uri="{FF2B5EF4-FFF2-40B4-BE49-F238E27FC236}">
                <a16:creationId xmlns:a16="http://schemas.microsoft.com/office/drawing/2014/main" id="{FC72CC7D-E218-4291-AA55-F216BB68CF10}"/>
              </a:ext>
            </a:extLst>
          </p:cNvPr>
          <p:cNvSpPr/>
          <p:nvPr/>
        </p:nvSpPr>
        <p:spPr>
          <a:xfrm>
            <a:off x="3740729" y="773982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E0C9CD36-4E04-483B-AFB0-317C17891738}"/>
              </a:ext>
            </a:extLst>
          </p:cNvPr>
          <p:cNvSpPr txBox="1"/>
          <p:nvPr/>
        </p:nvSpPr>
        <p:spPr>
          <a:xfrm>
            <a:off x="4415044" y="638367"/>
            <a:ext cx="258280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nhẩm</a:t>
            </a:r>
            <a:r>
              <a:rPr lang="en-US" sz="2800" dirty="0"/>
              <a:t>.</a:t>
            </a: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DB1807C5-1F89-4899-9968-61491C473108}"/>
              </a:ext>
            </a:extLst>
          </p:cNvPr>
          <p:cNvGrpSpPr/>
          <p:nvPr/>
        </p:nvGrpSpPr>
        <p:grpSpPr>
          <a:xfrm>
            <a:off x="1215949" y="1297202"/>
            <a:ext cx="8707157" cy="2554359"/>
            <a:chOff x="1215949" y="1297202"/>
            <a:chExt cx="8707157" cy="2554359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049A3C40-E050-41D4-8F8D-20578C87EE88}"/>
                </a:ext>
              </a:extLst>
            </p:cNvPr>
            <p:cNvSpPr txBox="1"/>
            <p:nvPr/>
          </p:nvSpPr>
          <p:spPr>
            <a:xfrm>
              <a:off x="1215949" y="1297202"/>
              <a:ext cx="585142" cy="618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600" dirty="0"/>
                <a:t>a)</a:t>
              </a:r>
            </a:p>
          </p:txBody>
        </p: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F0A9732A-2EE2-4008-AC16-BA0758352401}"/>
                </a:ext>
              </a:extLst>
            </p:cNvPr>
            <p:cNvGrpSpPr/>
            <p:nvPr/>
          </p:nvGrpSpPr>
          <p:grpSpPr>
            <a:xfrm>
              <a:off x="1215949" y="2073799"/>
              <a:ext cx="8707157" cy="1777762"/>
              <a:chOff x="1215949" y="2073799"/>
              <a:chExt cx="8707157" cy="1777762"/>
            </a:xfrm>
          </p:grpSpPr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75188900-84AD-4315-B613-F4C45F840444}"/>
                  </a:ext>
                </a:extLst>
              </p:cNvPr>
              <p:cNvGrpSpPr/>
              <p:nvPr/>
            </p:nvGrpSpPr>
            <p:grpSpPr>
              <a:xfrm>
                <a:off x="1215949" y="2078181"/>
                <a:ext cx="2105891" cy="685800"/>
                <a:chOff x="1801091" y="2743200"/>
                <a:chExt cx="2105891" cy="685800"/>
              </a:xfrm>
            </p:grpSpPr>
            <p:sp>
              <p:nvSpPr>
                <p:cNvPr id="162" name="Rectangle: Rounded Corners 161">
                  <a:extLst>
                    <a:ext uri="{FF2B5EF4-FFF2-40B4-BE49-F238E27FC236}">
                      <a16:creationId xmlns:a16="http://schemas.microsoft.com/office/drawing/2014/main" id="{0C1900F9-15A2-4288-A36C-AC471CA189B7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solidFill>
                  <a:srgbClr val="9DD046"/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3EA86C71-49E6-4F1C-90F4-023BB502D177}"/>
                    </a:ext>
                  </a:extLst>
                </p:cNvPr>
                <p:cNvSpPr txBox="1"/>
                <p:nvPr/>
              </p:nvSpPr>
              <p:spPr>
                <a:xfrm>
                  <a:off x="2356944" y="2824490"/>
                  <a:ext cx="99418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8 + 6</a:t>
                  </a:r>
                </a:p>
              </p:txBody>
            </p: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DFFD6A3F-241B-48FE-AC46-08BB387B5D59}"/>
                  </a:ext>
                </a:extLst>
              </p:cNvPr>
              <p:cNvGrpSpPr/>
              <p:nvPr/>
            </p:nvGrpSpPr>
            <p:grpSpPr>
              <a:xfrm>
                <a:off x="2268894" y="3165761"/>
                <a:ext cx="2105891" cy="685800"/>
                <a:chOff x="1801091" y="2743200"/>
                <a:chExt cx="2105891" cy="68580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D86DD310-6201-4590-BD7A-8ADD601E2AF0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TextBox 204">
                  <a:extLst>
                    <a:ext uri="{FF2B5EF4-FFF2-40B4-BE49-F238E27FC236}">
                      <a16:creationId xmlns:a16="http://schemas.microsoft.com/office/drawing/2014/main" id="{89C28252-C440-42ED-842F-68244B9F2139}"/>
                    </a:ext>
                  </a:extLst>
                </p:cNvPr>
                <p:cNvSpPr txBox="1"/>
                <p:nvPr/>
              </p:nvSpPr>
              <p:spPr>
                <a:xfrm>
                  <a:off x="2356944" y="2824490"/>
                  <a:ext cx="994183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5 + 7</a:t>
                  </a:r>
                </a:p>
              </p:txBody>
            </p:sp>
          </p:grpSp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E42EC918-D8E6-4B13-8944-E7655595CF79}"/>
                  </a:ext>
                </a:extLst>
              </p:cNvPr>
              <p:cNvGrpSpPr/>
              <p:nvPr/>
            </p:nvGrpSpPr>
            <p:grpSpPr>
              <a:xfrm>
                <a:off x="4263949" y="2078181"/>
                <a:ext cx="2105891" cy="685800"/>
                <a:chOff x="1801091" y="2743200"/>
                <a:chExt cx="2105891" cy="685800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BA83882A-FC3B-4165-8EF1-CF3F8BAA5497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TextBox 207">
                  <a:extLst>
                    <a:ext uri="{FF2B5EF4-FFF2-40B4-BE49-F238E27FC236}">
                      <a16:creationId xmlns:a16="http://schemas.microsoft.com/office/drawing/2014/main" id="{122BDEEC-A52D-45AA-BCB1-F16024F2CB2C}"/>
                    </a:ext>
                  </a:extLst>
                </p:cNvPr>
                <p:cNvSpPr txBox="1"/>
                <p:nvPr/>
              </p:nvSpPr>
              <p:spPr>
                <a:xfrm>
                  <a:off x="2356944" y="2824490"/>
                  <a:ext cx="994183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9 + 4</a:t>
                  </a:r>
                </a:p>
              </p:txBody>
            </p:sp>
          </p:grpSp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DFC340A6-AD36-4EAB-B3C4-30C05F9046AC}"/>
                  </a:ext>
                </a:extLst>
              </p:cNvPr>
              <p:cNvGrpSpPr/>
              <p:nvPr/>
            </p:nvGrpSpPr>
            <p:grpSpPr>
              <a:xfrm>
                <a:off x="7817215" y="3165761"/>
                <a:ext cx="2105891" cy="685800"/>
                <a:chOff x="1801091" y="2743200"/>
                <a:chExt cx="2105891" cy="685800"/>
              </a:xfrm>
              <a:solidFill>
                <a:schemeClr val="bg2">
                  <a:lumMod val="75000"/>
                </a:schemeClr>
              </a:solidFill>
            </p:grpSpPr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3C8A6D95-177F-4279-B258-64B97417484F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TextBox 210">
                  <a:extLst>
                    <a:ext uri="{FF2B5EF4-FFF2-40B4-BE49-F238E27FC236}">
                      <a16:creationId xmlns:a16="http://schemas.microsoft.com/office/drawing/2014/main" id="{FF4B57C0-2DDA-4207-A7DD-1CCC0BCE91FF}"/>
                    </a:ext>
                  </a:extLst>
                </p:cNvPr>
                <p:cNvSpPr txBox="1"/>
                <p:nvPr/>
              </p:nvSpPr>
              <p:spPr>
                <a:xfrm>
                  <a:off x="2356944" y="2824490"/>
                  <a:ext cx="994183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8 + 7</a:t>
                  </a:r>
                </a:p>
              </p:txBody>
            </p:sp>
          </p:grpSp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C51BA9C6-3934-42C2-B729-71EBE5773A24}"/>
                  </a:ext>
                </a:extLst>
              </p:cNvPr>
              <p:cNvGrpSpPr/>
              <p:nvPr/>
            </p:nvGrpSpPr>
            <p:grpSpPr>
              <a:xfrm>
                <a:off x="5043054" y="3165761"/>
                <a:ext cx="2105891" cy="685800"/>
                <a:chOff x="1801091" y="2743200"/>
                <a:chExt cx="2105891" cy="685800"/>
              </a:xfrm>
              <a:solidFill>
                <a:srgbClr val="FFFF00"/>
              </a:solidFill>
            </p:grpSpPr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F8BEF09A-016B-4274-9AE7-3A2B4ACEF39C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CBB620CA-385A-4BED-9CD5-B107C296B943}"/>
                    </a:ext>
                  </a:extLst>
                </p:cNvPr>
                <p:cNvSpPr txBox="1"/>
                <p:nvPr/>
              </p:nvSpPr>
              <p:spPr>
                <a:xfrm>
                  <a:off x="2356944" y="2824490"/>
                  <a:ext cx="994183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4 + 8</a:t>
                  </a:r>
                </a:p>
              </p:txBody>
            </p:sp>
          </p:grpSp>
          <p:grpSp>
            <p:nvGrpSpPr>
              <p:cNvPr id="215" name="Group 214">
                <a:extLst>
                  <a:ext uri="{FF2B5EF4-FFF2-40B4-BE49-F238E27FC236}">
                    <a16:creationId xmlns:a16="http://schemas.microsoft.com/office/drawing/2014/main" id="{63487F29-3964-4C4D-B92D-0425CC24BC58}"/>
                  </a:ext>
                </a:extLst>
              </p:cNvPr>
              <p:cNvGrpSpPr/>
              <p:nvPr/>
            </p:nvGrpSpPr>
            <p:grpSpPr>
              <a:xfrm>
                <a:off x="7242674" y="2073799"/>
                <a:ext cx="2105891" cy="685800"/>
                <a:chOff x="1801091" y="2743200"/>
                <a:chExt cx="2105891" cy="685800"/>
              </a:xfrm>
              <a:solidFill>
                <a:schemeClr val="accent4">
                  <a:lumMod val="60000"/>
                  <a:lumOff val="40000"/>
                </a:schemeClr>
              </a:solidFill>
            </p:grpSpPr>
            <p:sp>
              <p:nvSpPr>
                <p:cNvPr id="216" name="Rectangle: Rounded Corners 215">
                  <a:extLst>
                    <a:ext uri="{FF2B5EF4-FFF2-40B4-BE49-F238E27FC236}">
                      <a16:creationId xmlns:a16="http://schemas.microsoft.com/office/drawing/2014/main" id="{3DBF8B4A-6CB2-44CE-881A-FCB92F35BD7E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TextBox 216">
                  <a:extLst>
                    <a:ext uri="{FF2B5EF4-FFF2-40B4-BE49-F238E27FC236}">
                      <a16:creationId xmlns:a16="http://schemas.microsoft.com/office/drawing/2014/main" id="{1476D41E-F2F4-4C42-A005-397E7E65C22C}"/>
                    </a:ext>
                  </a:extLst>
                </p:cNvPr>
                <p:cNvSpPr txBox="1"/>
                <p:nvPr/>
              </p:nvSpPr>
              <p:spPr>
                <a:xfrm>
                  <a:off x="2356944" y="2824490"/>
                  <a:ext cx="994183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7 + 8</a:t>
                  </a:r>
                </a:p>
              </p:txBody>
            </p:sp>
          </p:grpSp>
        </p:grp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EF292E31-7FF1-4243-A625-B64D6DBF4AD3}"/>
              </a:ext>
            </a:extLst>
          </p:cNvPr>
          <p:cNvGrpSpPr/>
          <p:nvPr/>
        </p:nvGrpSpPr>
        <p:grpSpPr>
          <a:xfrm>
            <a:off x="1590363" y="3776047"/>
            <a:ext cx="8707157" cy="2554359"/>
            <a:chOff x="1215949" y="1297202"/>
            <a:chExt cx="8707157" cy="2554359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CBFBB571-56A1-467A-89F0-2A9E55858489}"/>
                </a:ext>
              </a:extLst>
            </p:cNvPr>
            <p:cNvSpPr txBox="1"/>
            <p:nvPr/>
          </p:nvSpPr>
          <p:spPr>
            <a:xfrm>
              <a:off x="1215949" y="1297202"/>
              <a:ext cx="585142" cy="618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600" dirty="0"/>
                <a:t>b)</a:t>
              </a:r>
            </a:p>
          </p:txBody>
        </p: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8243AF9A-625D-4B4B-A328-9914A033AE47}"/>
                </a:ext>
              </a:extLst>
            </p:cNvPr>
            <p:cNvGrpSpPr/>
            <p:nvPr/>
          </p:nvGrpSpPr>
          <p:grpSpPr>
            <a:xfrm>
              <a:off x="1215949" y="2073799"/>
              <a:ext cx="8707157" cy="1777762"/>
              <a:chOff x="1215949" y="2073799"/>
              <a:chExt cx="8707157" cy="1777762"/>
            </a:xfrm>
          </p:grpSpPr>
          <p:grpSp>
            <p:nvGrpSpPr>
              <p:cNvPr id="241" name="Group 240">
                <a:extLst>
                  <a:ext uri="{FF2B5EF4-FFF2-40B4-BE49-F238E27FC236}">
                    <a16:creationId xmlns:a16="http://schemas.microsoft.com/office/drawing/2014/main" id="{8F0B5AEE-4AD2-4595-B8AA-9B2B2405F19B}"/>
                  </a:ext>
                </a:extLst>
              </p:cNvPr>
              <p:cNvGrpSpPr/>
              <p:nvPr/>
            </p:nvGrpSpPr>
            <p:grpSpPr>
              <a:xfrm>
                <a:off x="1215949" y="2078181"/>
                <a:ext cx="2105891" cy="685800"/>
                <a:chOff x="1801091" y="2743200"/>
                <a:chExt cx="2105891" cy="685800"/>
              </a:xfrm>
            </p:grpSpPr>
            <p:sp>
              <p:nvSpPr>
                <p:cNvPr id="257" name="Rectangle: Rounded Corners 256">
                  <a:extLst>
                    <a:ext uri="{FF2B5EF4-FFF2-40B4-BE49-F238E27FC236}">
                      <a16:creationId xmlns:a16="http://schemas.microsoft.com/office/drawing/2014/main" id="{C66705D6-4D78-4011-A891-DA5CA1D7AAE8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8" name="TextBox 257">
                  <a:extLst>
                    <a:ext uri="{FF2B5EF4-FFF2-40B4-BE49-F238E27FC236}">
                      <a16:creationId xmlns:a16="http://schemas.microsoft.com/office/drawing/2014/main" id="{93F6D76A-F9AC-4F1A-94ED-A1D755262BA1}"/>
                    </a:ext>
                  </a:extLst>
                </p:cNvPr>
                <p:cNvSpPr txBox="1"/>
                <p:nvPr/>
              </p:nvSpPr>
              <p:spPr>
                <a:xfrm>
                  <a:off x="2211802" y="2824490"/>
                  <a:ext cx="12576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11 – 8 </a:t>
                  </a:r>
                </a:p>
              </p:txBody>
            </p:sp>
          </p:grpSp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EF0834D3-AA35-4681-BF58-C6AF6551F7CB}"/>
                  </a:ext>
                </a:extLst>
              </p:cNvPr>
              <p:cNvGrpSpPr/>
              <p:nvPr/>
            </p:nvGrpSpPr>
            <p:grpSpPr>
              <a:xfrm>
                <a:off x="2268894" y="3165761"/>
                <a:ext cx="2105891" cy="685800"/>
                <a:chOff x="1801091" y="2743200"/>
                <a:chExt cx="2105891" cy="68580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255" name="Rectangle: Rounded Corners 254">
                  <a:extLst>
                    <a:ext uri="{FF2B5EF4-FFF2-40B4-BE49-F238E27FC236}">
                      <a16:creationId xmlns:a16="http://schemas.microsoft.com/office/drawing/2014/main" id="{D2A5A3AD-D6C8-4878-906E-360A935FFE34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6" name="TextBox 255">
                  <a:extLst>
                    <a:ext uri="{FF2B5EF4-FFF2-40B4-BE49-F238E27FC236}">
                      <a16:creationId xmlns:a16="http://schemas.microsoft.com/office/drawing/2014/main" id="{98E3EBAE-52B4-4C30-8597-9DE5A0B46F0A}"/>
                    </a:ext>
                  </a:extLst>
                </p:cNvPr>
                <p:cNvSpPr txBox="1"/>
                <p:nvPr/>
              </p:nvSpPr>
              <p:spPr>
                <a:xfrm>
                  <a:off x="2197287" y="2839004"/>
                  <a:ext cx="1284326" cy="52322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14 – 6 </a:t>
                  </a:r>
                </a:p>
              </p:txBody>
            </p:sp>
          </p:grpSp>
          <p:grpSp>
            <p:nvGrpSpPr>
              <p:cNvPr id="243" name="Group 242">
                <a:extLst>
                  <a:ext uri="{FF2B5EF4-FFF2-40B4-BE49-F238E27FC236}">
                    <a16:creationId xmlns:a16="http://schemas.microsoft.com/office/drawing/2014/main" id="{91346D9F-D26D-49D8-A5A1-430EE9C4A7E7}"/>
                  </a:ext>
                </a:extLst>
              </p:cNvPr>
              <p:cNvGrpSpPr/>
              <p:nvPr/>
            </p:nvGrpSpPr>
            <p:grpSpPr>
              <a:xfrm>
                <a:off x="4263949" y="2078181"/>
                <a:ext cx="2105891" cy="685800"/>
                <a:chOff x="1801091" y="2743200"/>
                <a:chExt cx="2105891" cy="685800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253" name="Rectangle: Rounded Corners 252">
                  <a:extLst>
                    <a:ext uri="{FF2B5EF4-FFF2-40B4-BE49-F238E27FC236}">
                      <a16:creationId xmlns:a16="http://schemas.microsoft.com/office/drawing/2014/main" id="{A7EDC325-215E-4BBE-B93D-8563D58D0C39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4" name="TextBox 253">
                  <a:extLst>
                    <a:ext uri="{FF2B5EF4-FFF2-40B4-BE49-F238E27FC236}">
                      <a16:creationId xmlns:a16="http://schemas.microsoft.com/office/drawing/2014/main" id="{E22A20FC-8948-4843-85E8-7F3B9CB0E880}"/>
                    </a:ext>
                  </a:extLst>
                </p:cNvPr>
                <p:cNvSpPr txBox="1"/>
                <p:nvPr/>
              </p:nvSpPr>
              <p:spPr>
                <a:xfrm>
                  <a:off x="2211802" y="2824490"/>
                  <a:ext cx="1284326" cy="52322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13 – 7 </a:t>
                  </a:r>
                </a:p>
              </p:txBody>
            </p:sp>
          </p:grpSp>
          <p:grpSp>
            <p:nvGrpSpPr>
              <p:cNvPr id="244" name="Group 243">
                <a:extLst>
                  <a:ext uri="{FF2B5EF4-FFF2-40B4-BE49-F238E27FC236}">
                    <a16:creationId xmlns:a16="http://schemas.microsoft.com/office/drawing/2014/main" id="{5EB1877D-0F03-49F9-84A8-8453874C7FFB}"/>
                  </a:ext>
                </a:extLst>
              </p:cNvPr>
              <p:cNvGrpSpPr/>
              <p:nvPr/>
            </p:nvGrpSpPr>
            <p:grpSpPr>
              <a:xfrm>
                <a:off x="7817215" y="3165761"/>
                <a:ext cx="2105891" cy="685800"/>
                <a:chOff x="1801091" y="2743200"/>
                <a:chExt cx="2105891" cy="685800"/>
              </a:xfrm>
              <a:solidFill>
                <a:schemeClr val="bg2">
                  <a:lumMod val="75000"/>
                </a:schemeClr>
              </a:solidFill>
            </p:grpSpPr>
            <p:sp>
              <p:nvSpPr>
                <p:cNvPr id="251" name="Rectangle: Rounded Corners 250">
                  <a:extLst>
                    <a:ext uri="{FF2B5EF4-FFF2-40B4-BE49-F238E27FC236}">
                      <a16:creationId xmlns:a16="http://schemas.microsoft.com/office/drawing/2014/main" id="{3EAF3958-8C31-4D14-AB94-387DC1949F9F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solidFill>
                  <a:srgbClr val="FFFF99"/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2" name="TextBox 251">
                  <a:extLst>
                    <a:ext uri="{FF2B5EF4-FFF2-40B4-BE49-F238E27FC236}">
                      <a16:creationId xmlns:a16="http://schemas.microsoft.com/office/drawing/2014/main" id="{CB9DA859-B807-4240-93D3-DAD530F119BF}"/>
                    </a:ext>
                  </a:extLst>
                </p:cNvPr>
                <p:cNvSpPr txBox="1"/>
                <p:nvPr/>
              </p:nvSpPr>
              <p:spPr>
                <a:xfrm>
                  <a:off x="2197287" y="2839004"/>
                  <a:ext cx="1284326" cy="523220"/>
                </a:xfrm>
                <a:prstGeom prst="rect">
                  <a:avLst/>
                </a:prstGeom>
                <a:solidFill>
                  <a:srgbClr val="FFFF99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16 – 8 </a:t>
                  </a:r>
                </a:p>
              </p:txBody>
            </p:sp>
          </p:grpSp>
          <p:grpSp>
            <p:nvGrpSpPr>
              <p:cNvPr id="245" name="Group 244">
                <a:extLst>
                  <a:ext uri="{FF2B5EF4-FFF2-40B4-BE49-F238E27FC236}">
                    <a16:creationId xmlns:a16="http://schemas.microsoft.com/office/drawing/2014/main" id="{8146959B-E6F1-430B-BD07-9CC4B92E21F2}"/>
                  </a:ext>
                </a:extLst>
              </p:cNvPr>
              <p:cNvGrpSpPr/>
              <p:nvPr/>
            </p:nvGrpSpPr>
            <p:grpSpPr>
              <a:xfrm>
                <a:off x="5043054" y="3165761"/>
                <a:ext cx="2105891" cy="685800"/>
                <a:chOff x="1801091" y="2743200"/>
                <a:chExt cx="2105891" cy="685800"/>
              </a:xfrm>
              <a:solidFill>
                <a:srgbClr val="FFFF00"/>
              </a:solidFill>
            </p:grpSpPr>
            <p:sp>
              <p:nvSpPr>
                <p:cNvPr id="249" name="Rectangle: Rounded Corners 248">
                  <a:extLst>
                    <a:ext uri="{FF2B5EF4-FFF2-40B4-BE49-F238E27FC236}">
                      <a16:creationId xmlns:a16="http://schemas.microsoft.com/office/drawing/2014/main" id="{443345D1-7604-4415-BA72-13241FE6E5B0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0" name="TextBox 249">
                  <a:extLst>
                    <a:ext uri="{FF2B5EF4-FFF2-40B4-BE49-F238E27FC236}">
                      <a16:creationId xmlns:a16="http://schemas.microsoft.com/office/drawing/2014/main" id="{D86C6029-27C2-426E-8A1B-2F1D2A074521}"/>
                    </a:ext>
                  </a:extLst>
                </p:cNvPr>
                <p:cNvSpPr txBox="1"/>
                <p:nvPr/>
              </p:nvSpPr>
              <p:spPr>
                <a:xfrm>
                  <a:off x="2197287" y="2839004"/>
                  <a:ext cx="1284326" cy="52322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12 – 5 </a:t>
                  </a:r>
                </a:p>
              </p:txBody>
            </p:sp>
          </p:grpSp>
          <p:grpSp>
            <p:nvGrpSpPr>
              <p:cNvPr id="246" name="Group 245">
                <a:extLst>
                  <a:ext uri="{FF2B5EF4-FFF2-40B4-BE49-F238E27FC236}">
                    <a16:creationId xmlns:a16="http://schemas.microsoft.com/office/drawing/2014/main" id="{FC615DFD-5DF9-4E12-87C3-FF8E8050F83E}"/>
                  </a:ext>
                </a:extLst>
              </p:cNvPr>
              <p:cNvGrpSpPr/>
              <p:nvPr/>
            </p:nvGrpSpPr>
            <p:grpSpPr>
              <a:xfrm>
                <a:off x="7242674" y="2073799"/>
                <a:ext cx="2105891" cy="685800"/>
                <a:chOff x="1801091" y="2743200"/>
                <a:chExt cx="2105891" cy="685800"/>
              </a:xfrm>
              <a:solidFill>
                <a:schemeClr val="accent4">
                  <a:lumMod val="60000"/>
                  <a:lumOff val="40000"/>
                </a:schemeClr>
              </a:solidFill>
            </p:grpSpPr>
            <p:sp>
              <p:nvSpPr>
                <p:cNvPr id="247" name="Rectangle: Rounded Corners 246">
                  <a:extLst>
                    <a:ext uri="{FF2B5EF4-FFF2-40B4-BE49-F238E27FC236}">
                      <a16:creationId xmlns:a16="http://schemas.microsoft.com/office/drawing/2014/main" id="{A81E38ED-FDAA-4DAB-BB2B-45DA521AE0AC}"/>
                    </a:ext>
                  </a:extLst>
                </p:cNvPr>
                <p:cNvSpPr/>
                <p:nvPr/>
              </p:nvSpPr>
              <p:spPr>
                <a:xfrm>
                  <a:off x="1801091" y="2743200"/>
                  <a:ext cx="2105891" cy="685800"/>
                </a:xfrm>
                <a:prstGeom prst="round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8" name="TextBox 247">
                  <a:extLst>
                    <a:ext uri="{FF2B5EF4-FFF2-40B4-BE49-F238E27FC236}">
                      <a16:creationId xmlns:a16="http://schemas.microsoft.com/office/drawing/2014/main" id="{508F44FF-13C0-4AA2-985D-D6DE43DDF355}"/>
                    </a:ext>
                  </a:extLst>
                </p:cNvPr>
                <p:cNvSpPr txBox="1"/>
                <p:nvPr/>
              </p:nvSpPr>
              <p:spPr>
                <a:xfrm>
                  <a:off x="2197288" y="2824490"/>
                  <a:ext cx="1284326" cy="52322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17 – 9 </a:t>
                  </a:r>
                </a:p>
              </p:txBody>
            </p: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6317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 animBg="1"/>
      <p:bldP spid="1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5C5EF0-8097-4749-9BBC-17189F68E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583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3C6FE7-CEBF-8E4B-A435-72C9A11F4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29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AFDEA2-7AEC-9949-9679-5159575F7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240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14.Luyentapchung[20210606161613475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4474</TotalTime>
  <Words>413</Words>
  <Application>Microsoft Macintosh PowerPoint</Application>
  <PresentationFormat>Widescreen</PresentationFormat>
  <Paragraphs>140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UTM Cookies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372</cp:revision>
  <dcterms:created xsi:type="dcterms:W3CDTF">2021-06-02T01:34:28Z</dcterms:created>
  <dcterms:modified xsi:type="dcterms:W3CDTF">2021-10-27T03:39:32Z</dcterms:modified>
</cp:coreProperties>
</file>