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Lst>
  <p:notesMasterIdLst>
    <p:notesMasterId r:id="rId16"/>
  </p:notesMasterIdLst>
  <p:sldIdLst>
    <p:sldId id="384" r:id="rId3"/>
    <p:sldId id="340" r:id="rId4"/>
    <p:sldId id="414" r:id="rId5"/>
    <p:sldId id="283" r:id="rId6"/>
    <p:sldId id="349" r:id="rId7"/>
    <p:sldId id="350" r:id="rId8"/>
    <p:sldId id="351" r:id="rId9"/>
    <p:sldId id="334" r:id="rId10"/>
    <p:sldId id="333" r:id="rId11"/>
    <p:sldId id="352" r:id="rId12"/>
    <p:sldId id="415" r:id="rId13"/>
    <p:sldId id="416" r:id="rId14"/>
    <p:sldId id="417" r:id="rId15"/>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8" autoAdjust="0"/>
    <p:restoredTop sz="94660"/>
  </p:normalViewPr>
  <p:slideViewPr>
    <p:cSldViewPr snapToGrid="0">
      <p:cViewPr varScale="1">
        <p:scale>
          <a:sx n="91" d="100"/>
          <a:sy n="91" d="100"/>
        </p:scale>
        <p:origin x="208"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B879D4-BDA8-4773-8B5C-14344DDABDF8}" type="datetimeFigureOut">
              <a:rPr lang="vi-VN" smtClean="0"/>
              <a:t>01/11/2021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A7C08D-F2A3-40D0-9F5E-C9A74FB15FAC}" type="slidenum">
              <a:rPr lang="vi-VN" smtClean="0"/>
              <a:t>‹#›</a:t>
            </a:fld>
            <a:endParaRPr lang="vi-VN"/>
          </a:p>
        </p:txBody>
      </p:sp>
    </p:spTree>
    <p:extLst>
      <p:ext uri="{BB962C8B-B14F-4D97-AF65-F5344CB8AC3E}">
        <p14:creationId xmlns:p14="http://schemas.microsoft.com/office/powerpoint/2010/main" val="2867695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D6A86-94E1-4EDB-A4E9-C9B1DB95CE4F}"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6746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D6A86-94E1-4EDB-A4E9-C9B1DB95CE4F}"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09517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896619" y="1603301"/>
            <a:ext cx="9867486" cy="4770499"/>
            <a:chOff x="741115" y="865258"/>
            <a:chExt cx="7691377" cy="4010102"/>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3129031" y="865258"/>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73640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3" name="Google Shape;2356;p30">
            <a:extLst>
              <a:ext uri="{FF2B5EF4-FFF2-40B4-BE49-F238E27FC236}">
                <a16:creationId xmlns:a16="http://schemas.microsoft.com/office/drawing/2014/main" id="{FF3093F1-70FF-4A92-A939-256BC49F43A6}"/>
              </a:ext>
            </a:extLst>
          </p:cNvPr>
          <p:cNvGrpSpPr/>
          <p:nvPr userDrawn="1"/>
        </p:nvGrpSpPr>
        <p:grpSpPr>
          <a:xfrm>
            <a:off x="896619" y="1566374"/>
            <a:ext cx="9867486" cy="4807426"/>
            <a:chOff x="741115" y="853968"/>
            <a:chExt cx="7691377" cy="4021392"/>
          </a:xfrm>
          <a:solidFill>
            <a:schemeClr val="accent3"/>
          </a:solidFill>
        </p:grpSpPr>
        <p:sp>
          <p:nvSpPr>
            <p:cNvPr id="294" name="Google Shape;2357;p30">
              <a:extLst>
                <a:ext uri="{FF2B5EF4-FFF2-40B4-BE49-F238E27FC236}">
                  <a16:creationId xmlns:a16="http://schemas.microsoft.com/office/drawing/2014/main" id="{378B6936-B094-4FA3-9256-C7AF5859717D}"/>
                </a:ext>
              </a:extLst>
            </p:cNvPr>
            <p:cNvSpPr/>
            <p:nvPr/>
          </p:nvSpPr>
          <p:spPr>
            <a:xfrm>
              <a:off x="3121100" y="853968"/>
              <a:ext cx="3397427"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296"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7"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8"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86619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3222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56417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977794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2141465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230615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463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587135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71660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18335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16010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80372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4078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804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6890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823475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64440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46606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291397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42787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04751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4839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63729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02530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41177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401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5409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99651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76425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99302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79357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94504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190978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285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99593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87487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60418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2021/11/1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extLst>
      <p:ext uri="{BB962C8B-B14F-4D97-AF65-F5344CB8AC3E}">
        <p14:creationId xmlns:p14="http://schemas.microsoft.com/office/powerpoint/2010/main" val="1280423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1" name="Picture 10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152919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20804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0"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005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Picture 9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3352457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9719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3920714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332909147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8.GIF"/><Relationship Id="rId2" Type="http://schemas.openxmlformats.org/officeDocument/2006/relationships/slideLayout" Target="../slideLayouts/slideLayout44.xml"/><Relationship Id="rId1" Type="http://schemas.openxmlformats.org/officeDocument/2006/relationships/tags" Target="../tags/tag1.xml"/><Relationship Id="rId6" Type="http://schemas.openxmlformats.org/officeDocument/2006/relationships/image" Target="../media/image7.GIF"/><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2.png"/><Relationship Id="rId2" Type="http://schemas.openxmlformats.org/officeDocument/2006/relationships/slideLayout" Target="../slideLayouts/slideLayout9.xml"/><Relationship Id="rId1" Type="http://schemas.openxmlformats.org/officeDocument/2006/relationships/tags" Target="../tags/tag9.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s>
</file>

<file path=ppt/slides/_rels/slide1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4.png"/><Relationship Id="rId2" Type="http://schemas.openxmlformats.org/officeDocument/2006/relationships/slideLayout" Target="../slideLayouts/slideLayout5.xml"/><Relationship Id="rId1" Type="http://schemas.openxmlformats.org/officeDocument/2006/relationships/tags" Target="../tags/tag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audio" Target="../media/audio3.wav"/></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audio" Target="../media/audio3.wav"/></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audio" Target="../media/audio1.wav"/><Relationship Id="rId7" Type="http://schemas.openxmlformats.org/officeDocument/2006/relationships/image" Target="../media/image19.jpeg"/><Relationship Id="rId2" Type="http://schemas.openxmlformats.org/officeDocument/2006/relationships/slideLayout" Target="../slideLayouts/slideLayout9.xml"/><Relationship Id="rId1" Type="http://schemas.openxmlformats.org/officeDocument/2006/relationships/tags" Target="../tags/tag8.xml"/><Relationship Id="rId6" Type="http://schemas.openxmlformats.org/officeDocument/2006/relationships/image" Target="../media/image18.jpeg"/><Relationship Id="rId5" Type="http://schemas.openxmlformats.org/officeDocument/2006/relationships/image" Target="../media/image17.jpeg"/><Relationship Id="rId10" Type="http://schemas.microsoft.com/office/2007/relationships/hdphoto" Target="../media/hdphoto2.wdp"/><Relationship Id="rId4" Type="http://schemas.openxmlformats.org/officeDocument/2006/relationships/audio" Target="../media/audio2.wav"/><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4589" y="1583179"/>
            <a:ext cx="8809795" cy="1935747"/>
          </a:xfrm>
          <a:prstGeom prst="rect">
            <a:avLst/>
          </a:prstGeom>
        </p:spPr>
      </p:pic>
      <p:sp>
        <p:nvSpPr>
          <p:cNvPr id="7" name="TextBox 6"/>
          <p:cNvSpPr txBox="1"/>
          <p:nvPr/>
        </p:nvSpPr>
        <p:spPr>
          <a:xfrm>
            <a:off x="332267" y="4155870"/>
            <a:ext cx="11654438" cy="830997"/>
          </a:xfrm>
          <a:prstGeom prst="rect">
            <a:avLst/>
          </a:prstGeom>
          <a:noFill/>
        </p:spPr>
        <p:txBody>
          <a:bodyPr wrap="square" rtlCol="0">
            <a:prstTxWarp prst="textArchUp">
              <a:avLst/>
            </a:prstTxWarp>
            <a:spAutoFit/>
          </a:bodyPr>
          <a:lstStyle/>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a:ln w="12700">
                  <a:solidFill>
                    <a:srgbClr val="4F81BD"/>
                  </a:solidFill>
                  <a:prstDash val="solid"/>
                </a:ln>
                <a:solidFill>
                  <a:srgbClr val="FF0000"/>
                </a:solidFill>
                <a:effectLst>
                  <a:outerShdw dist="38100" dir="2640000" algn="bl" rotWithShape="0">
                    <a:srgbClr val="4F81BD"/>
                  </a:outerShdw>
                </a:effectLst>
                <a:uLnTx/>
                <a:uFillTx/>
                <a:latin typeface="UTM Cookies"/>
                <a:ea typeface="字魂17号-萌趣果冻体"/>
                <a:cs typeface="+mj-lt"/>
                <a:sym typeface="+mn-ea"/>
              </a:rPr>
              <a:t>Chào mừng các em đến với tiết Toán</a:t>
            </a:r>
            <a:endParaRPr kumimoji="0" lang="en-US" altLang="zh-CN" sz="4800" b="1" i="1" u="none" strike="noStrike" kern="1200" cap="none" spc="0" normalizeH="0" baseline="0" noProof="0" dirty="0">
              <a:ln w="12700">
                <a:solidFill>
                  <a:srgbClr val="4F81BD"/>
                </a:solidFill>
                <a:prstDash val="solid"/>
              </a:ln>
              <a:solidFill>
                <a:srgbClr val="FF0000"/>
              </a:solidFill>
              <a:effectLst>
                <a:outerShdw dist="38100" dir="2640000" algn="bl" rotWithShape="0">
                  <a:srgbClr val="4F81BD"/>
                </a:outerShdw>
              </a:effectLst>
              <a:uLnTx/>
              <a:uFillTx/>
              <a:latin typeface="UTM Cookies"/>
              <a:ea typeface="字魂17号-萌趣果冻体"/>
              <a:cs typeface="+mj-lt"/>
              <a:sym typeface="+mn-ea"/>
            </a:endParaRPr>
          </a:p>
        </p:txBody>
      </p:sp>
      <p:pic>
        <p:nvPicPr>
          <p:cNvPr id="9" name="Picture 158" descr="200712419435657_1"/>
          <p:cNvPicPr>
            <a:picLocks noChangeAspect="1" noChangeArrowheads="1" noCrop="1"/>
          </p:cNvPicPr>
          <p:nvPr/>
        </p:nvPicPr>
        <p:blipFill>
          <a:blip r:embed="rId6"/>
          <a:srcRect/>
          <a:stretch>
            <a:fillRect/>
          </a:stretch>
        </p:blipFill>
        <p:spPr bwMode="auto">
          <a:xfrm>
            <a:off x="-1392767" y="4650317"/>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9" descr="10004015438746072987"/>
          <p:cNvPicPr>
            <a:picLocks noChangeAspect="1" noChangeArrowheads="1" noCrop="1"/>
          </p:cNvPicPr>
          <p:nvPr/>
        </p:nvPicPr>
        <p:blipFill>
          <a:blip r:embed="rId7"/>
          <a:srcRect/>
          <a:stretch>
            <a:fillRect/>
          </a:stretch>
        </p:blipFill>
        <p:spPr bwMode="auto">
          <a:xfrm rot="21401862" flipH="1">
            <a:off x="12496801" y="5925277"/>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0" descr="200712419435657_1"/>
          <p:cNvPicPr>
            <a:picLocks noChangeAspect="1" noChangeArrowheads="1" noCrop="1"/>
          </p:cNvPicPr>
          <p:nvPr/>
        </p:nvPicPr>
        <p:blipFill>
          <a:blip r:embed="rId6"/>
          <a:srcRect/>
          <a:stretch>
            <a:fillRect/>
          </a:stretch>
        </p:blipFill>
        <p:spPr bwMode="auto">
          <a:xfrm flipH="1">
            <a:off x="13819717" y="3124200"/>
            <a:ext cx="711200" cy="711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rot="20089245" flipH="1">
            <a:off x="1043855" y="4500603"/>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rot="20089245" flipH="1">
            <a:off x="1043855" y="4535759"/>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58" descr="200712419435657_1"/>
          <p:cNvPicPr>
            <a:picLocks noChangeAspect="1" noChangeArrowheads="1" noCrop="1"/>
          </p:cNvPicPr>
          <p:nvPr/>
        </p:nvPicPr>
        <p:blipFill>
          <a:blip r:embed="rId6"/>
          <a:srcRect/>
          <a:stretch>
            <a:fillRect/>
          </a:stretch>
        </p:blipFill>
        <p:spPr bwMode="auto">
          <a:xfrm>
            <a:off x="-1182727" y="5551721"/>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8" descr="200712419435657_1"/>
          <p:cNvPicPr>
            <a:picLocks noChangeAspect="1" noChangeArrowheads="1" noCrop="1"/>
          </p:cNvPicPr>
          <p:nvPr/>
        </p:nvPicPr>
        <p:blipFill>
          <a:blip r:embed="rId6"/>
          <a:srcRect/>
          <a:stretch>
            <a:fillRect/>
          </a:stretch>
        </p:blipFill>
        <p:spPr bwMode="auto">
          <a:xfrm>
            <a:off x="-699748" y="2214501"/>
            <a:ext cx="673100" cy="6731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7876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127949">
        <p15:prstTrans prst="curtains"/>
      </p:transition>
    </mc:Choice>
    <mc:Fallback xmlns="">
      <p:transition spd="slow" advClick="0" advTm="1279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4/3*#ppt_w"/>
                                          </p:val>
                                        </p:tav>
                                        <p:tav tm="100000">
                                          <p:val>
                                            <p:strVal val="#ppt_w"/>
                                          </p:val>
                                        </p:tav>
                                      </p:tavLst>
                                    </p:anim>
                                    <p:anim calcmode="lin" valueType="num">
                                      <p:cBhvr>
                                        <p:cTn id="8" dur="2000" fill="hold"/>
                                        <p:tgtEl>
                                          <p:spTgt spid="12"/>
                                        </p:tgtEl>
                                        <p:attrNameLst>
                                          <p:attrName>ppt_h</p:attrName>
                                        </p:attrNameLst>
                                      </p:cBhvr>
                                      <p:tavLst>
                                        <p:tav tm="0">
                                          <p:val>
                                            <p:strVal val="4/3*#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par>
                                <p:cTn id="12" presetID="53" presetClass="entr" presetSubtype="528" fill="hold" nodeType="withEffect">
                                  <p:stCondLst>
                                    <p:cond delay="1400"/>
                                  </p:stCondLst>
                                  <p:childTnLst>
                                    <p:set>
                                      <p:cBhvr>
                                        <p:cTn id="13" dur="1" fill="hold">
                                          <p:stCondLst>
                                            <p:cond delay="0"/>
                                          </p:stCondLst>
                                        </p:cTn>
                                        <p:tgtEl>
                                          <p:spTgt spid="5"/>
                                        </p:tgtEl>
                                        <p:attrNameLst>
                                          <p:attrName>style.visibility</p:attrName>
                                        </p:attrNameLst>
                                      </p:cBhvr>
                                      <p:to>
                                        <p:strVal val="visible"/>
                                      </p:to>
                                    </p:set>
                                    <p:anim calcmode="lin" valueType="num">
                                      <p:cBhvr>
                                        <p:cTn id="14" dur="3250" fill="hold"/>
                                        <p:tgtEl>
                                          <p:spTgt spid="5"/>
                                        </p:tgtEl>
                                        <p:attrNameLst>
                                          <p:attrName>ppt_w</p:attrName>
                                        </p:attrNameLst>
                                      </p:cBhvr>
                                      <p:tavLst>
                                        <p:tav tm="0">
                                          <p:val>
                                            <p:fltVal val="0"/>
                                          </p:val>
                                        </p:tav>
                                        <p:tav tm="100000">
                                          <p:val>
                                            <p:strVal val="#ppt_w"/>
                                          </p:val>
                                        </p:tav>
                                      </p:tavLst>
                                    </p:anim>
                                    <p:anim calcmode="lin" valueType="num">
                                      <p:cBhvr>
                                        <p:cTn id="15" dur="3250" fill="hold"/>
                                        <p:tgtEl>
                                          <p:spTgt spid="5"/>
                                        </p:tgtEl>
                                        <p:attrNameLst>
                                          <p:attrName>ppt_h</p:attrName>
                                        </p:attrNameLst>
                                      </p:cBhvr>
                                      <p:tavLst>
                                        <p:tav tm="0">
                                          <p:val>
                                            <p:fltVal val="0"/>
                                          </p:val>
                                        </p:tav>
                                        <p:tav tm="100000">
                                          <p:val>
                                            <p:strVal val="#ppt_h"/>
                                          </p:val>
                                        </p:tav>
                                      </p:tavLst>
                                    </p:anim>
                                    <p:animEffect transition="in" filter="fade">
                                      <p:cBhvr>
                                        <p:cTn id="16" dur="3250"/>
                                        <p:tgtEl>
                                          <p:spTgt spid="5"/>
                                        </p:tgtEl>
                                      </p:cBhvr>
                                    </p:animEffect>
                                    <p:anim calcmode="lin" valueType="num">
                                      <p:cBhvr>
                                        <p:cTn id="17" dur="3250" fill="hold"/>
                                        <p:tgtEl>
                                          <p:spTgt spid="5"/>
                                        </p:tgtEl>
                                        <p:attrNameLst>
                                          <p:attrName>ppt_x</p:attrName>
                                        </p:attrNameLst>
                                      </p:cBhvr>
                                      <p:tavLst>
                                        <p:tav tm="0">
                                          <p:val>
                                            <p:fltVal val="0.5"/>
                                          </p:val>
                                        </p:tav>
                                        <p:tav tm="100000">
                                          <p:val>
                                            <p:strVal val="#ppt_x"/>
                                          </p:val>
                                        </p:tav>
                                      </p:tavLst>
                                    </p:anim>
                                    <p:anim calcmode="lin" valueType="num">
                                      <p:cBhvr>
                                        <p:cTn id="18" dur="3250" fill="hold"/>
                                        <p:tgtEl>
                                          <p:spTgt spid="5"/>
                                        </p:tgtEl>
                                        <p:attrNameLst>
                                          <p:attrName>ppt_y</p:attrName>
                                        </p:attrNameLst>
                                      </p:cBhvr>
                                      <p:tavLst>
                                        <p:tav tm="0">
                                          <p:val>
                                            <p:fltVal val="0.5"/>
                                          </p:val>
                                        </p:tav>
                                        <p:tav tm="100000">
                                          <p:val>
                                            <p:strVal val="#ppt_y"/>
                                          </p:val>
                                        </p:tav>
                                      </p:tavLst>
                                    </p:anim>
                                  </p:childTnLst>
                                </p:cTn>
                              </p:par>
                              <p:par>
                                <p:cTn id="1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20" dur="4500" fill="hold"/>
                                        <p:tgtEl>
                                          <p:spTgt spid="9"/>
                                        </p:tgtEl>
                                        <p:attrNameLst>
                                          <p:attrName>ppt_x</p:attrName>
                                          <p:attrName>ppt_y</p:attrName>
                                        </p:attrNameLst>
                                      </p:cBhvr>
                                      <p:rCtr x="53819" y="-39321"/>
                                    </p:animMotion>
                                  </p:childTnLst>
                                </p:cTn>
                              </p:par>
                              <p:par>
                                <p:cTn id="21" presetID="0" presetClass="path" presetSubtype="0" accel="50000" decel="50000" fill="hold" nodeType="withEffect">
                                  <p:stCondLst>
                                    <p:cond delay="750"/>
                                  </p:stCondLst>
                                  <p:childTnLst>
                                    <p:animMotion origin="layout" path="M -0.00017 2.59259E-6 C -0.02673 -0.01605 -0.10139 -0.0784 -0.15885 -0.0963 C -0.21632 -0.1142 -0.27083 -0.10926 -0.34375 -0.10741 C -0.41684 -0.10556 -0.51319 -0.11389 -0.59635 -0.08519 C -0.67934 -0.05648 -0.73211 0.04074 -0.84323 0.06543 C -0.95434 0.09012 -1.17534 0.06358 -1.26267 0.06296 " pathEditMode="relative" rAng="0" ptsTypes="aaaaaa">
                                      <p:cBhvr>
                                        <p:cTn id="22" dur="4900" fill="hold"/>
                                        <p:tgtEl>
                                          <p:spTgt spid="11"/>
                                        </p:tgtEl>
                                        <p:attrNameLst>
                                          <p:attrName>ppt_x</p:attrName>
                                          <p:attrName>ppt_y</p:attrName>
                                        </p:attrNameLst>
                                      </p:cBhvr>
                                      <p:rCtr x="-63125" y="-1204"/>
                                    </p:animMotion>
                                  </p:childTnLst>
                                </p:cTn>
                              </p:par>
                              <p:par>
                                <p:cTn id="23" presetID="0" presetClass="path" presetSubtype="0" accel="50000" decel="50000" fill="hold" nodeType="withEffect">
                                  <p:stCondLst>
                                    <p:cond delay="225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24" dur="5000" fill="hold"/>
                                        <p:tgtEl>
                                          <p:spTgt spid="10"/>
                                        </p:tgtEl>
                                        <p:attrNameLst>
                                          <p:attrName>ppt_x</p:attrName>
                                          <p:attrName>ppt_y</p:attrName>
                                        </p:attrNameLst>
                                      </p:cBhvr>
                                      <p:rCtr x="-48125" y="-50401"/>
                                    </p:animMotion>
                                  </p:childTnLst>
                                </p:cTn>
                              </p:par>
                              <p:par>
                                <p:cTn id="25" presetID="42" presetClass="entr" presetSubtype="0" fill="hold" nodeType="withEffect">
                                  <p:stCondLst>
                                    <p:cond delay="88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0" presetClass="path" presetSubtype="0" accel="50000" decel="50000" fill="hold" nodeType="withEffect">
                                  <p:stCondLst>
                                    <p:cond delay="9800"/>
                                  </p:stCondLst>
                                  <p:childTnLst>
                                    <p:animMotion origin="layout" path="M -8.33333E-7 -4.19753E-6 C 0.0191 -0.00092 0.03837 0.00154 0.05729 -0.0037 C 0.0599 -0.00432 0.06198 -0.00833 0.06459 -0.00926 C 0.07118 -0.01142 0.07778 -0.01173 0.08438 -0.01296 C 0.10538 -0.02222 0.1257 -0.03518 0.14688 -0.04259 C 0.15452 -0.04846 0.16163 -0.05185 0.16875 -0.05926 C 0.17222 -0.06296 0.17917 -0.07037 0.17917 -0.07037 C 0.18195 -0.10895 0.18941 -0.11636 0.20417 -0.14259 C 0.21702 -0.16543 0.23212 -0.18271 0.24584 -0.2037 C 0.25278 -0.21451 0.26163 -0.22099 0.26875 -0.23148 C 0.27934 -0.24722 0.29358 -0.26204 0.30729 -0.26667 C 0.32031 -0.28055 0.33386 -0.29413 0.34792 -0.3037 C 0.35382 -0.30802 0.35643 -0.31265 0.3625 -0.31512 C 0.38212 -0.33858 0.40886 -0.35988 0.43229 -0.36667 C 0.4382 -0.37222 0.4434 -0.37438 0.45 -0.37623 C 0.46788 -0.38796 0.4875 -0.3963 0.50625 -0.40185 C 0.51997 -0.4142 0.53594 -0.41759 0.55104 -0.42253 C 0.56077 -0.43086 0.57205 -0.43333 0.58229 -0.44074 C 0.59254 -0.44784 0.60174 -0.46111 0.6125 -0.46481 C 0.62327 -0.47623 0.6408 -0.49815 0.64896 -0.51667 C 0.65399 -0.52809 0.65886 -0.53981 0.66459 -0.55 C 0.66684 -0.56234 0.66389 -0.54907 0.66875 -0.56111 C 0.67379 -0.57376 0.67899 -0.6037 0.68542 -0.61111 C 0.6875 -0.62037 0.6882 -0.62438 0.69271 -0.62963 C 0.69757 -0.65586 0.71511 -0.68518 0.72604 -0.70185 C 0.73195 -0.7108 0.73403 -0.71883 0.74167 -0.72407 C 0.75104 -0.74599 0.73872 -0.72037 0.74896 -0.73333 C 0.75035 -0.73518 0.7507 -0.73858 0.75209 -0.74074 C 0.75486 -0.74537 0.75868 -0.74784 0.76146 -0.75185 C 0.76771 -0.76142 0.77344 -0.77284 0.78021 -0.78148 C 0.78715 -0.79012 0.79011 -0.78951 0.79688 -0.7963 C 0.80278 -0.80216 0.80834 -0.80926 0.81459 -0.81481 C 0.81684 -0.82099 0.82292 -0.83148 0.82292 -0.83148 C 0.82639 -0.85 0.8316 -0.84753 0.83542 -0.86111 " pathEditMode="relative" ptsTypes="fffffffffffffffffffffffffffffffffA">
                                      <p:cBhvr>
                                        <p:cTn id="31" dur="5750" fill="hold"/>
                                        <p:tgtEl>
                                          <p:spTgt spid="13"/>
                                        </p:tgtEl>
                                        <p:attrNameLst>
                                          <p:attrName>ppt_x</p:attrName>
                                          <p:attrName>ppt_y</p:attrName>
                                        </p:attrNameLst>
                                      </p:cBhvr>
                                    </p:animMotion>
                                  </p:childTnLst>
                                </p:cTn>
                              </p:par>
                              <p:par>
                                <p:cTn id="32" presetID="42" presetClass="entr" presetSubtype="0" fill="hold" nodeType="withEffect">
                                  <p:stCondLst>
                                    <p:cond delay="156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38" dur="4500" fill="hold"/>
                                        <p:tgtEl>
                                          <p:spTgt spid="15"/>
                                        </p:tgtEl>
                                        <p:attrNameLst>
                                          <p:attrName>ppt_x</p:attrName>
                                          <p:attrName>ppt_y</p:attrName>
                                        </p:attrNameLst>
                                      </p:cBhvr>
                                      <p:rCtr x="53819" y="-39321"/>
                                    </p:animMotion>
                                  </p:childTnLst>
                                </p:cTn>
                              </p:par>
                              <p:par>
                                <p:cTn id="3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0" dur="4500" fill="hold"/>
                                        <p:tgtEl>
                                          <p:spTgt spid="16"/>
                                        </p:tgtEl>
                                        <p:attrNameLst>
                                          <p:attrName>ppt_x</p:attrName>
                                          <p:attrName>ppt_y</p:attrName>
                                        </p:attrNameLst>
                                      </p:cBhvr>
                                      <p:rCtr x="53819" y="-39321"/>
                                    </p:animMotion>
                                  </p:childTnLst>
                                </p:cTn>
                              </p:par>
                              <p:par>
                                <p:cTn id="41" presetID="16" presetClass="entr" presetSubtype="21"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arn(inVertical)">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D760DB5-7D46-4447-853D-FBC50F8EC846}"/>
              </a:ext>
            </a:extLst>
          </p:cNvPr>
          <p:cNvGrpSpPr/>
          <p:nvPr/>
        </p:nvGrpSpPr>
        <p:grpSpPr>
          <a:xfrm>
            <a:off x="1261100" y="301524"/>
            <a:ext cx="7986637" cy="618374"/>
            <a:chOff x="999843" y="3400324"/>
            <a:chExt cx="7986637" cy="618374"/>
          </a:xfrm>
        </p:grpSpPr>
        <p:sp>
          <p:nvSpPr>
            <p:cNvPr id="3" name="Oval 2">
              <a:extLst>
                <a:ext uri="{FF2B5EF4-FFF2-40B4-BE49-F238E27FC236}">
                  <a16:creationId xmlns:a16="http://schemas.microsoft.com/office/drawing/2014/main" id="{AEADE339-D6C0-401B-BE45-EF75655CBB12}"/>
                </a:ext>
              </a:extLst>
            </p:cNvPr>
            <p:cNvSpPr/>
            <p:nvPr/>
          </p:nvSpPr>
          <p:spPr>
            <a:xfrm>
              <a:off x="999843" y="3479104"/>
              <a:ext cx="523220" cy="523220"/>
            </a:xfrm>
            <a:prstGeom prst="ellipse">
              <a:avLst/>
            </a:prstGeom>
            <a:solidFill>
              <a:schemeClr val="accent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3</a:t>
              </a:r>
            </a:p>
          </p:txBody>
        </p:sp>
        <p:sp>
          <p:nvSpPr>
            <p:cNvPr id="4" name="TextBox 3">
              <a:extLst>
                <a:ext uri="{FF2B5EF4-FFF2-40B4-BE49-F238E27FC236}">
                  <a16:creationId xmlns:a16="http://schemas.microsoft.com/office/drawing/2014/main" id="{D14B506B-2FEE-4A7F-A253-C65534426B95}"/>
                </a:ext>
              </a:extLst>
            </p:cNvPr>
            <p:cNvSpPr txBox="1"/>
            <p:nvPr/>
          </p:nvSpPr>
          <p:spPr>
            <a:xfrm>
              <a:off x="1533856" y="3400324"/>
              <a:ext cx="7452624" cy="61837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a:ea typeface="+mn-ea"/>
                  <a:cs typeface="+mn-cs"/>
                </a:rPr>
                <a:t>Quan </a:t>
              </a:r>
              <a:r>
                <a:rPr kumimoji="0" lang="en-US" sz="2600" b="0" i="0" u="none" strike="noStrike" kern="1200" cap="none" spc="0" normalizeH="0" baseline="0" noProof="0" dirty="0" err="1">
                  <a:ln>
                    <a:noFill/>
                  </a:ln>
                  <a:solidFill>
                    <a:prstClr val="black"/>
                  </a:solidFill>
                  <a:effectLst/>
                  <a:uLnTx/>
                  <a:uFillTx/>
                  <a:latin typeface="Arial"/>
                  <a:ea typeface="+mn-ea"/>
                  <a:cs typeface="+mn-cs"/>
                </a:rPr>
                <a:t>sát</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tranh</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rồi</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trả</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lời</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câu</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hỏi</a:t>
              </a:r>
              <a:endParaRPr kumimoji="0" lang="en-US" sz="26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6" name="Picture 5">
            <a:extLst>
              <a:ext uri="{FF2B5EF4-FFF2-40B4-BE49-F238E27FC236}">
                <a16:creationId xmlns:a16="http://schemas.microsoft.com/office/drawing/2014/main" id="{544334B2-31AC-48EA-94CB-24EDE8B13F66}"/>
              </a:ext>
            </a:extLst>
          </p:cNvPr>
          <p:cNvPicPr>
            <a:picLocks noChangeAspect="1"/>
          </p:cNvPicPr>
          <p:nvPr/>
        </p:nvPicPr>
        <p:blipFill rotWithShape="1">
          <a:blip r:embed="rId7"/>
          <a:srcRect b="2277"/>
          <a:stretch/>
        </p:blipFill>
        <p:spPr>
          <a:xfrm>
            <a:off x="4119267" y="1004873"/>
            <a:ext cx="7264350" cy="3543300"/>
          </a:xfrm>
          <a:prstGeom prst="rect">
            <a:avLst/>
          </a:prstGeom>
        </p:spPr>
      </p:pic>
      <p:grpSp>
        <p:nvGrpSpPr>
          <p:cNvPr id="12" name="Group 11">
            <a:extLst>
              <a:ext uri="{FF2B5EF4-FFF2-40B4-BE49-F238E27FC236}">
                <a16:creationId xmlns:a16="http://schemas.microsoft.com/office/drawing/2014/main" id="{1B23CECC-CCEC-4B47-BEB1-8DCDA58AABAC}"/>
              </a:ext>
            </a:extLst>
          </p:cNvPr>
          <p:cNvGrpSpPr/>
          <p:nvPr/>
        </p:nvGrpSpPr>
        <p:grpSpPr>
          <a:xfrm>
            <a:off x="908969" y="1288611"/>
            <a:ext cx="4326287" cy="3169073"/>
            <a:chOff x="908969" y="2229516"/>
            <a:chExt cx="4326287" cy="3169073"/>
          </a:xfrm>
        </p:grpSpPr>
        <p:sp>
          <p:nvSpPr>
            <p:cNvPr id="7" name="TextBox 6">
              <a:extLst>
                <a:ext uri="{FF2B5EF4-FFF2-40B4-BE49-F238E27FC236}">
                  <a16:creationId xmlns:a16="http://schemas.microsoft.com/office/drawing/2014/main" id="{EA84D0AE-AB5B-4CAC-A7F1-0DDDE7A41244}"/>
                </a:ext>
              </a:extLst>
            </p:cNvPr>
            <p:cNvSpPr txBox="1"/>
            <p:nvPr/>
          </p:nvSpPr>
          <p:spPr>
            <a:xfrm>
              <a:off x="908969" y="2229516"/>
              <a:ext cx="4326287" cy="3169073"/>
            </a:xfrm>
            <a:prstGeom prst="rect">
              <a:avLst/>
            </a:prstGeom>
            <a:noFill/>
          </p:spPr>
          <p:txBody>
            <a:bodyPr wrap="square" rtlCol="0">
              <a:spAutoFit/>
            </a:bodyPr>
            <a:lstStyle/>
            <a:p>
              <a:pPr marL="514350" marR="0" lvl="0" indent="-514350" algn="just" defTabSz="914400" rtl="0" eaLnBrk="1" fontAlgn="auto" latinLnBrk="0" hangingPunct="1">
                <a:lnSpc>
                  <a:spcPct val="200000"/>
                </a:lnSpc>
                <a:spcBef>
                  <a:spcPts val="0"/>
                </a:spcBef>
                <a:spcAft>
                  <a:spcPts val="0"/>
                </a:spcAft>
                <a:buClrTx/>
                <a:buSzTx/>
                <a:buFontTx/>
                <a:buAutoNum type="alphaLcParenR"/>
                <a:tabLst/>
                <a:defRPr/>
              </a:pPr>
              <a:r>
                <a:rPr kumimoji="0" lang="en-US" sz="2600" b="1" i="1" u="none" strike="noStrike" kern="1200" cap="none" spc="0" normalizeH="0" baseline="0" noProof="0" dirty="0" err="1">
                  <a:ln>
                    <a:noFill/>
                  </a:ln>
                  <a:solidFill>
                    <a:prstClr val="black"/>
                  </a:solidFill>
                  <a:effectLst/>
                  <a:uLnTx/>
                  <a:uFillTx/>
                  <a:latin typeface="Arial"/>
                  <a:ea typeface="+mn-ea"/>
                  <a:cs typeface="+mn-cs"/>
                </a:rPr>
                <a:t>Số</a:t>
              </a:r>
              <a:r>
                <a:rPr kumimoji="0" lang="en-US" sz="2600" b="1" i="1" u="none" strike="noStrike" kern="1200" cap="none" spc="0" normalizeH="0" baseline="0" noProof="0" dirty="0">
                  <a:ln>
                    <a:noFill/>
                  </a:ln>
                  <a:solidFill>
                    <a:prstClr val="black"/>
                  </a:solidFill>
                  <a:effectLst/>
                  <a:uLnTx/>
                  <a:uFillTx/>
                  <a:latin typeface="Arial"/>
                  <a:ea typeface="+mn-ea"/>
                  <a:cs typeface="+mn-cs"/>
                </a:rPr>
                <a:t>?</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Arial"/>
                  <a:ea typeface="+mn-ea"/>
                  <a:cs typeface="+mn-cs"/>
                </a:rPr>
                <a:t>Hộp</a:t>
              </a:r>
              <a:r>
                <a:rPr kumimoji="0" lang="en-US" sz="2600" b="0" i="0" u="none" strike="noStrike" kern="1200" cap="none" spc="0" normalizeH="0" baseline="0" noProof="0" dirty="0">
                  <a:ln>
                    <a:noFill/>
                  </a:ln>
                  <a:solidFill>
                    <a:prstClr val="black"/>
                  </a:solidFill>
                  <a:effectLst/>
                  <a:uLnTx/>
                  <a:uFillTx/>
                  <a:latin typeface="Arial"/>
                  <a:ea typeface="+mn-ea"/>
                  <a:cs typeface="+mn-cs"/>
                </a:rPr>
                <a:t> A </a:t>
              </a:r>
              <a:r>
                <a:rPr kumimoji="0" lang="en-US" sz="2600" b="0" i="0" u="none" strike="noStrike" kern="1200" cap="none" spc="0" normalizeH="0" baseline="0" noProof="0" dirty="0" err="1">
                  <a:ln>
                    <a:noFill/>
                  </a:ln>
                  <a:solidFill>
                    <a:prstClr val="black"/>
                  </a:solidFill>
                  <a:effectLst/>
                  <a:uLnTx/>
                  <a:uFillTx/>
                  <a:latin typeface="Arial"/>
                  <a:ea typeface="+mn-ea"/>
                  <a:cs typeface="+mn-cs"/>
                </a:rPr>
                <a:t>cân</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nặng</a:t>
              </a:r>
              <a:r>
                <a:rPr kumimoji="0" lang="en-US" sz="2600" b="0" i="0" u="none" strike="noStrike" kern="1200" cap="none" spc="0" normalizeH="0" baseline="0" noProof="0" dirty="0">
                  <a:ln>
                    <a:noFill/>
                  </a:ln>
                  <a:solidFill>
                    <a:prstClr val="black"/>
                  </a:solidFill>
                  <a:effectLst/>
                  <a:uLnTx/>
                  <a:uFillTx/>
                  <a:latin typeface="Arial"/>
                  <a:ea typeface="+mn-ea"/>
                  <a:cs typeface="+mn-cs"/>
                </a:rPr>
                <a:t>         kg. </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Arial"/>
                  <a:ea typeface="+mn-ea"/>
                  <a:cs typeface="+mn-cs"/>
                </a:rPr>
                <a:t>Hộp</a:t>
              </a:r>
              <a:r>
                <a:rPr kumimoji="0" lang="en-US" sz="2600" b="0" i="0" u="none" strike="noStrike" kern="1200" cap="none" spc="0" normalizeH="0" baseline="0" noProof="0" dirty="0">
                  <a:ln>
                    <a:noFill/>
                  </a:ln>
                  <a:solidFill>
                    <a:prstClr val="black"/>
                  </a:solidFill>
                  <a:effectLst/>
                  <a:uLnTx/>
                  <a:uFillTx/>
                  <a:latin typeface="Arial"/>
                  <a:ea typeface="+mn-ea"/>
                  <a:cs typeface="+mn-cs"/>
                </a:rPr>
                <a:t> B </a:t>
              </a:r>
              <a:r>
                <a:rPr kumimoji="0" lang="en-US" sz="2600" b="0" i="0" u="none" strike="noStrike" kern="1200" cap="none" spc="0" normalizeH="0" baseline="0" noProof="0" dirty="0" err="1">
                  <a:ln>
                    <a:noFill/>
                  </a:ln>
                  <a:solidFill>
                    <a:prstClr val="black"/>
                  </a:solidFill>
                  <a:effectLst/>
                  <a:uLnTx/>
                  <a:uFillTx/>
                  <a:latin typeface="Arial"/>
                  <a:ea typeface="+mn-ea"/>
                  <a:cs typeface="+mn-cs"/>
                </a:rPr>
                <a:t>cân</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nặng</a:t>
              </a:r>
              <a:r>
                <a:rPr kumimoji="0" lang="en-US" sz="2600" b="0" i="0" u="none" strike="noStrike" kern="1200" cap="none" spc="0" normalizeH="0" baseline="0" noProof="0" dirty="0">
                  <a:ln>
                    <a:noFill/>
                  </a:ln>
                  <a:solidFill>
                    <a:prstClr val="black"/>
                  </a:solidFill>
                  <a:effectLst/>
                  <a:uLnTx/>
                  <a:uFillTx/>
                  <a:latin typeface="Arial"/>
                  <a:ea typeface="+mn-ea"/>
                  <a:cs typeface="+mn-cs"/>
                </a:rPr>
                <a:t>         kg.</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Arial"/>
                  <a:ea typeface="+mn-ea"/>
                  <a:cs typeface="+mn-cs"/>
                </a:rPr>
                <a:t>Hộp</a:t>
              </a:r>
              <a:r>
                <a:rPr kumimoji="0" lang="en-US" sz="2600" b="0" i="0" u="none" strike="noStrike" kern="1200" cap="none" spc="0" normalizeH="0" baseline="0" noProof="0" dirty="0">
                  <a:ln>
                    <a:noFill/>
                  </a:ln>
                  <a:solidFill>
                    <a:prstClr val="black"/>
                  </a:solidFill>
                  <a:effectLst/>
                  <a:uLnTx/>
                  <a:uFillTx/>
                  <a:latin typeface="Arial"/>
                  <a:ea typeface="+mn-ea"/>
                  <a:cs typeface="+mn-cs"/>
                </a:rPr>
                <a:t> C </a:t>
              </a:r>
              <a:r>
                <a:rPr kumimoji="0" lang="en-US" sz="2600" b="0" i="0" u="none" strike="noStrike" kern="1200" cap="none" spc="0" normalizeH="0" baseline="0" noProof="0" dirty="0" err="1">
                  <a:ln>
                    <a:noFill/>
                  </a:ln>
                  <a:solidFill>
                    <a:prstClr val="black"/>
                  </a:solidFill>
                  <a:effectLst/>
                  <a:uLnTx/>
                  <a:uFillTx/>
                  <a:latin typeface="Arial"/>
                  <a:ea typeface="+mn-ea"/>
                  <a:cs typeface="+mn-cs"/>
                </a:rPr>
                <a:t>cân</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nặng</a:t>
              </a:r>
              <a:r>
                <a:rPr kumimoji="0" lang="en-US" sz="2600" b="0" i="0" u="none" strike="noStrike" kern="1200" cap="none" spc="0" normalizeH="0" baseline="0" noProof="0" dirty="0">
                  <a:ln>
                    <a:noFill/>
                  </a:ln>
                  <a:solidFill>
                    <a:prstClr val="black"/>
                  </a:solidFill>
                  <a:effectLst/>
                  <a:uLnTx/>
                  <a:uFillTx/>
                  <a:latin typeface="Arial"/>
                  <a:ea typeface="+mn-ea"/>
                  <a:cs typeface="+mn-cs"/>
                </a:rPr>
                <a:t> 	     kg.</a:t>
              </a:r>
            </a:p>
          </p:txBody>
        </p:sp>
        <p:sp>
          <p:nvSpPr>
            <p:cNvPr id="8" name="Rectangle: Rounded Corners 7">
              <a:extLst>
                <a:ext uri="{FF2B5EF4-FFF2-40B4-BE49-F238E27FC236}">
                  <a16:creationId xmlns:a16="http://schemas.microsoft.com/office/drawing/2014/main" id="{911A1FE5-094E-4120-B8F2-12A603019B56}"/>
                </a:ext>
              </a:extLst>
            </p:cNvPr>
            <p:cNvSpPr/>
            <p:nvPr/>
          </p:nvSpPr>
          <p:spPr>
            <a:xfrm>
              <a:off x="3526971" y="3209958"/>
              <a:ext cx="554196" cy="554196"/>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a:t>
              </a:r>
            </a:p>
          </p:txBody>
        </p:sp>
        <p:sp>
          <p:nvSpPr>
            <p:cNvPr id="10" name="Rectangle: Rounded Corners 9">
              <a:extLst>
                <a:ext uri="{FF2B5EF4-FFF2-40B4-BE49-F238E27FC236}">
                  <a16:creationId xmlns:a16="http://schemas.microsoft.com/office/drawing/2014/main" id="{69592503-CEFD-4D1E-AA29-6281C3D0CFC0}"/>
                </a:ext>
              </a:extLst>
            </p:cNvPr>
            <p:cNvSpPr/>
            <p:nvPr/>
          </p:nvSpPr>
          <p:spPr>
            <a:xfrm>
              <a:off x="3526971" y="4009650"/>
              <a:ext cx="554196" cy="554196"/>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a:t>
              </a:r>
            </a:p>
          </p:txBody>
        </p:sp>
        <p:sp>
          <p:nvSpPr>
            <p:cNvPr id="11" name="Rectangle: Rounded Corners 10">
              <a:extLst>
                <a:ext uri="{FF2B5EF4-FFF2-40B4-BE49-F238E27FC236}">
                  <a16:creationId xmlns:a16="http://schemas.microsoft.com/office/drawing/2014/main" id="{1D9AFCDD-DE2F-44AA-B3A8-E4A48CD3FB50}"/>
                </a:ext>
              </a:extLst>
            </p:cNvPr>
            <p:cNvSpPr/>
            <p:nvPr/>
          </p:nvSpPr>
          <p:spPr>
            <a:xfrm>
              <a:off x="3526971" y="4813048"/>
              <a:ext cx="554196" cy="554196"/>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a:t>
              </a:r>
            </a:p>
          </p:txBody>
        </p:sp>
      </p:grpSp>
      <p:sp>
        <p:nvSpPr>
          <p:cNvPr id="9" name="Rectangle: Rounded Corners 8">
            <a:extLst>
              <a:ext uri="{FF2B5EF4-FFF2-40B4-BE49-F238E27FC236}">
                <a16:creationId xmlns:a16="http://schemas.microsoft.com/office/drawing/2014/main" id="{A8D1E575-39F9-4CFA-BC4A-674006D1DEA7}"/>
              </a:ext>
            </a:extLst>
          </p:cNvPr>
          <p:cNvSpPr/>
          <p:nvPr/>
        </p:nvSpPr>
        <p:spPr>
          <a:xfrm>
            <a:off x="3565071" y="2282872"/>
            <a:ext cx="495041" cy="52322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a:ea typeface="+mn-ea"/>
                <a:cs typeface="+mn-cs"/>
              </a:rPr>
              <a:t>3</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sp>
        <p:nvSpPr>
          <p:cNvPr id="13" name="Rectangle: Rounded Corners 12">
            <a:extLst>
              <a:ext uri="{FF2B5EF4-FFF2-40B4-BE49-F238E27FC236}">
                <a16:creationId xmlns:a16="http://schemas.microsoft.com/office/drawing/2014/main" id="{2FA452C6-094C-4C9F-B3C8-994497271EBF}"/>
              </a:ext>
            </a:extLst>
          </p:cNvPr>
          <p:cNvSpPr/>
          <p:nvPr/>
        </p:nvSpPr>
        <p:spPr>
          <a:xfrm>
            <a:off x="3556548" y="3087611"/>
            <a:ext cx="495041" cy="52322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a:ea typeface="+mn-ea"/>
                <a:cs typeface="+mn-cs"/>
              </a:rPr>
              <a:t>4</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id="{6DA3A4A4-2A00-40C0-961B-387271ABC5E0}"/>
              </a:ext>
            </a:extLst>
          </p:cNvPr>
          <p:cNvSpPr/>
          <p:nvPr/>
        </p:nvSpPr>
        <p:spPr>
          <a:xfrm>
            <a:off x="3588526" y="3928701"/>
            <a:ext cx="448129" cy="44108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a:ea typeface="+mn-ea"/>
                <a:cs typeface="+mn-cs"/>
              </a:rPr>
              <a:t>5</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sp>
        <p:nvSpPr>
          <p:cNvPr id="15" name="TextBox 14">
            <a:extLst>
              <a:ext uri="{FF2B5EF4-FFF2-40B4-BE49-F238E27FC236}">
                <a16:creationId xmlns:a16="http://schemas.microsoft.com/office/drawing/2014/main" id="{A5CCF610-D5C5-40D9-AADD-E915116BEF50}"/>
              </a:ext>
            </a:extLst>
          </p:cNvPr>
          <p:cNvSpPr txBox="1"/>
          <p:nvPr/>
        </p:nvSpPr>
        <p:spPr>
          <a:xfrm>
            <a:off x="895150" y="4609849"/>
            <a:ext cx="4326287" cy="1568635"/>
          </a:xfrm>
          <a:prstGeom prst="rect">
            <a:avLst/>
          </a:prstGeom>
          <a:noFill/>
        </p:spPr>
        <p:txBody>
          <a:bodyPr wrap="square" rtlCol="0">
            <a:spAutoFit/>
          </a:bodyPr>
          <a:lstStyle/>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black"/>
                </a:solidFill>
                <a:effectLst/>
                <a:uLnTx/>
                <a:uFillTx/>
                <a:latin typeface="Arial"/>
                <a:ea typeface="+mn-ea"/>
                <a:cs typeface="+mn-cs"/>
              </a:rPr>
              <a:t>b)</a:t>
            </a:r>
            <a:r>
              <a:rPr kumimoji="0" lang="en-US" sz="2600" b="1" i="1" u="none" strike="noStrike" kern="1200" cap="none" spc="0" normalizeH="0" noProof="0">
                <a:ln>
                  <a:noFill/>
                </a:ln>
                <a:solidFill>
                  <a:prstClr val="black"/>
                </a:solidFill>
                <a:effectLst/>
                <a:uLnTx/>
                <a:uFillTx/>
                <a:latin typeface="Arial"/>
                <a:ea typeface="+mn-ea"/>
                <a:cs typeface="+mn-cs"/>
              </a:rPr>
              <a:t> </a:t>
            </a:r>
            <a:r>
              <a:rPr kumimoji="0" lang="en-US" sz="2600" b="0" i="0" u="none" strike="noStrike" kern="1200" cap="none" spc="0" normalizeH="0" baseline="0" noProof="0">
                <a:ln>
                  <a:noFill/>
                </a:ln>
                <a:solidFill>
                  <a:prstClr val="black"/>
                </a:solidFill>
                <a:effectLst/>
                <a:uLnTx/>
                <a:uFillTx/>
                <a:latin typeface="Arial"/>
                <a:ea typeface="+mn-ea"/>
                <a:cs typeface="+mn-cs"/>
              </a:rPr>
              <a:t>Hộp </a:t>
            </a:r>
            <a:r>
              <a:rPr kumimoji="0" lang="en-US" sz="2600" b="0" i="0" u="none" strike="noStrike" kern="1200" cap="none" spc="0" normalizeH="0" baseline="0" noProof="0" dirty="0" err="1">
                <a:ln>
                  <a:noFill/>
                </a:ln>
                <a:solidFill>
                  <a:prstClr val="black"/>
                </a:solidFill>
                <a:effectLst/>
                <a:uLnTx/>
                <a:uFillTx/>
                <a:latin typeface="Arial"/>
                <a:ea typeface="+mn-ea"/>
                <a:cs typeface="+mn-cs"/>
              </a:rPr>
              <a:t>nào</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nặng</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nhất</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600" b="0" i="0" u="none" strike="noStrike" kern="1200" cap="none" spc="0" normalizeH="0" baseline="0" noProof="0">
                <a:ln>
                  <a:noFill/>
                </a:ln>
                <a:solidFill>
                  <a:prstClr val="black"/>
                </a:solidFill>
                <a:effectLst/>
                <a:uLnTx/>
                <a:uFillTx/>
                <a:latin typeface="Arial"/>
                <a:ea typeface="+mn-ea"/>
                <a:cs typeface="+mn-cs"/>
              </a:rPr>
              <a:t>    Hộp </a:t>
            </a:r>
            <a:r>
              <a:rPr kumimoji="0" lang="en-US" sz="2600" b="0" i="0" u="none" strike="noStrike" kern="1200" cap="none" spc="0" normalizeH="0" baseline="0" noProof="0" dirty="0" err="1">
                <a:ln>
                  <a:noFill/>
                </a:ln>
                <a:solidFill>
                  <a:prstClr val="black"/>
                </a:solidFill>
                <a:effectLst/>
                <a:uLnTx/>
                <a:uFillTx/>
                <a:latin typeface="Arial"/>
                <a:ea typeface="+mn-ea"/>
                <a:cs typeface="+mn-cs"/>
              </a:rPr>
              <a:t>nào</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nhẹ</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nhất</a:t>
            </a:r>
            <a:r>
              <a:rPr kumimoji="0" lang="en-US" sz="2600" b="0" i="0" u="none" strike="noStrike" kern="1200" cap="none" spc="0" normalizeH="0" baseline="0" noProof="0" dirty="0">
                <a:ln>
                  <a:noFill/>
                </a:ln>
                <a:solidFill>
                  <a:prstClr val="black"/>
                </a:solidFill>
                <a:effectLst/>
                <a:uLnTx/>
                <a:uFillTx/>
                <a:latin typeface="Arial"/>
                <a:ea typeface="+mn-ea"/>
                <a:cs typeface="+mn-cs"/>
              </a:rPr>
              <a:t>?</a:t>
            </a:r>
          </a:p>
        </p:txBody>
      </p:sp>
      <p:sp>
        <p:nvSpPr>
          <p:cNvPr id="16" name="TextBox 15">
            <a:extLst>
              <a:ext uri="{FF2B5EF4-FFF2-40B4-BE49-F238E27FC236}">
                <a16:creationId xmlns:a16="http://schemas.microsoft.com/office/drawing/2014/main" id="{5CCDF853-813D-494F-B72E-79E5DCD8733F}"/>
              </a:ext>
            </a:extLst>
          </p:cNvPr>
          <p:cNvSpPr txBox="1"/>
          <p:nvPr/>
        </p:nvSpPr>
        <p:spPr>
          <a:xfrm>
            <a:off x="4619706" y="4633148"/>
            <a:ext cx="4130399" cy="1568571"/>
          </a:xfrm>
          <a:prstGeom prst="rect">
            <a:avLst/>
          </a:prstGeom>
          <a:noFill/>
        </p:spPr>
        <p:txBody>
          <a:bodyPr wrap="square" rtlCol="0">
            <a:spAutoFit/>
          </a:bodyPr>
          <a:lstStyle/>
          <a:p>
            <a:pPr marL="457200" marR="0" lvl="0" indent="-457200" algn="just" defTabSz="914400" rtl="0" eaLnBrk="1" fontAlgn="auto" latinLnBrk="0" hangingPunct="1">
              <a:lnSpc>
                <a:spcPct val="200000"/>
              </a:lnSpc>
              <a:spcBef>
                <a:spcPts val="0"/>
              </a:spcBef>
              <a:spcAft>
                <a:spcPts val="0"/>
              </a:spcAft>
              <a:buClrTx/>
              <a:buSzTx/>
              <a:buFont typeface="Wingdings" panose="05000000000000000000" pitchFamily="2" charset="2"/>
              <a:buChar char="è"/>
              <a:tabLst/>
              <a:defRPr/>
            </a:pPr>
            <a:r>
              <a:rPr kumimoji="0" lang="en-US" sz="2600" b="0" i="0" u="none" strike="noStrike" kern="1200" cap="none" spc="0" normalizeH="0" baseline="0" noProof="0" dirty="0" err="1">
                <a:ln>
                  <a:noFill/>
                </a:ln>
                <a:solidFill>
                  <a:srgbClr val="FF0000"/>
                </a:solidFill>
                <a:effectLst/>
                <a:uLnTx/>
                <a:uFillTx/>
                <a:latin typeface="Arial"/>
                <a:ea typeface="+mn-ea"/>
                <a:cs typeface="+mn-cs"/>
              </a:rPr>
              <a:t>Hộp</a:t>
            </a:r>
            <a:r>
              <a:rPr kumimoji="0" lang="en-US" sz="2600" b="0" i="0" u="none" strike="noStrike" kern="1200" cap="none" spc="0" normalizeH="0" baseline="0" noProof="0" dirty="0">
                <a:ln>
                  <a:noFill/>
                </a:ln>
                <a:solidFill>
                  <a:srgbClr val="FF0000"/>
                </a:solidFill>
                <a:effectLst/>
                <a:uLnTx/>
                <a:uFillTx/>
                <a:latin typeface="Arial"/>
                <a:ea typeface="+mn-ea"/>
                <a:cs typeface="+mn-cs"/>
              </a:rPr>
              <a:t> C </a:t>
            </a:r>
            <a:r>
              <a:rPr kumimoji="0" lang="en-US" sz="2600" b="0" i="0" u="none" strike="noStrike" kern="1200" cap="none" spc="0" normalizeH="0" baseline="0" noProof="0" dirty="0" err="1">
                <a:ln>
                  <a:noFill/>
                </a:ln>
                <a:solidFill>
                  <a:srgbClr val="FF0000"/>
                </a:solidFill>
                <a:effectLst/>
                <a:uLnTx/>
                <a:uFillTx/>
                <a:latin typeface="Arial"/>
                <a:ea typeface="+mn-ea"/>
                <a:cs typeface="+mn-cs"/>
              </a:rPr>
              <a:t>nặng</a:t>
            </a:r>
            <a:r>
              <a:rPr kumimoji="0" lang="en-US" sz="2600" b="0" i="0" u="none" strike="noStrike" kern="1200" cap="none" spc="0" normalizeH="0" noProof="0" dirty="0">
                <a:ln>
                  <a:noFill/>
                </a:ln>
                <a:solidFill>
                  <a:srgbClr val="FF0000"/>
                </a:solidFill>
                <a:effectLst/>
                <a:uLnTx/>
                <a:uFillTx/>
                <a:latin typeface="Arial"/>
                <a:ea typeface="+mn-ea"/>
                <a:cs typeface="+mn-cs"/>
              </a:rPr>
              <a:t> </a:t>
            </a:r>
            <a:r>
              <a:rPr kumimoji="0" lang="en-US" sz="2600" b="0" i="0" u="none" strike="noStrike" kern="1200" cap="none" spc="0" normalizeH="0" noProof="0" dirty="0" err="1">
                <a:ln>
                  <a:noFill/>
                </a:ln>
                <a:solidFill>
                  <a:srgbClr val="FF0000"/>
                </a:solidFill>
                <a:effectLst/>
                <a:uLnTx/>
                <a:uFillTx/>
                <a:latin typeface="Arial"/>
                <a:ea typeface="+mn-ea"/>
                <a:cs typeface="+mn-cs"/>
              </a:rPr>
              <a:t>nhất</a:t>
            </a:r>
            <a:r>
              <a:rPr kumimoji="0" lang="en-US" sz="2600" b="0" i="0" u="none" strike="noStrike" kern="1200" cap="none" spc="0" normalizeH="0" noProof="0" dirty="0">
                <a:ln>
                  <a:noFill/>
                </a:ln>
                <a:solidFill>
                  <a:srgbClr val="FF0000"/>
                </a:solidFill>
                <a:effectLst/>
                <a:uLnTx/>
                <a:uFillTx/>
                <a:latin typeface="Arial"/>
                <a:ea typeface="+mn-ea"/>
                <a:cs typeface="+mn-cs"/>
              </a:rPr>
              <a:t>.</a:t>
            </a:r>
            <a:endParaRPr kumimoji="0" lang="en-US" sz="2600" b="0" i="0" u="none" strike="noStrike" kern="1200" cap="none" spc="0" normalizeH="0" baseline="0" noProof="0" dirty="0">
              <a:ln>
                <a:noFill/>
              </a:ln>
              <a:solidFill>
                <a:srgbClr val="FF0000"/>
              </a:solidFill>
              <a:effectLst/>
              <a:uLnTx/>
              <a:uFillTx/>
              <a:latin typeface="Arial"/>
              <a:ea typeface="+mn-ea"/>
              <a:cs typeface="+mn-cs"/>
            </a:endParaRPr>
          </a:p>
          <a:p>
            <a:pPr marL="457200" marR="0" lvl="0" indent="-457200" algn="just" defTabSz="914400" rtl="0" eaLnBrk="1" fontAlgn="auto" latinLnBrk="0" hangingPunct="1">
              <a:lnSpc>
                <a:spcPct val="200000"/>
              </a:lnSpc>
              <a:spcBef>
                <a:spcPts val="0"/>
              </a:spcBef>
              <a:spcAft>
                <a:spcPts val="0"/>
              </a:spcAft>
              <a:buClrTx/>
              <a:buSzTx/>
              <a:buFont typeface="Wingdings" panose="05000000000000000000" pitchFamily="2" charset="2"/>
              <a:buChar char="è"/>
              <a:tabLst/>
              <a:defRPr/>
            </a:pPr>
            <a:r>
              <a:rPr kumimoji="0" lang="en-US" sz="2600" b="0" i="0" u="none" strike="noStrike" kern="1200" cap="none" spc="0" normalizeH="0" baseline="0" noProof="0" dirty="0" err="1">
                <a:ln>
                  <a:noFill/>
                </a:ln>
                <a:solidFill>
                  <a:srgbClr val="FF0000"/>
                </a:solidFill>
                <a:effectLst/>
                <a:uLnTx/>
                <a:uFillTx/>
                <a:latin typeface="Arial"/>
                <a:ea typeface="+mn-ea"/>
                <a:cs typeface="+mn-cs"/>
              </a:rPr>
              <a:t>Hộp</a:t>
            </a:r>
            <a:r>
              <a:rPr kumimoji="0" lang="en-US" sz="2600" b="0" i="0" u="none" strike="noStrike" kern="1200" cap="none" spc="0" normalizeH="0" baseline="0" noProof="0" dirty="0">
                <a:ln>
                  <a:noFill/>
                </a:ln>
                <a:solidFill>
                  <a:srgbClr val="FF0000"/>
                </a:solidFill>
                <a:effectLst/>
                <a:uLnTx/>
                <a:uFillTx/>
                <a:latin typeface="Arial"/>
                <a:ea typeface="+mn-ea"/>
                <a:cs typeface="+mn-cs"/>
              </a:rPr>
              <a:t> A </a:t>
            </a:r>
            <a:r>
              <a:rPr kumimoji="0" lang="en-US" sz="2600" b="0" i="0" u="none" strike="noStrike" kern="1200" cap="none" spc="0" normalizeH="0" baseline="0" noProof="0" dirty="0" err="1">
                <a:ln>
                  <a:noFill/>
                </a:ln>
                <a:solidFill>
                  <a:srgbClr val="FF0000"/>
                </a:solidFill>
                <a:effectLst/>
                <a:uLnTx/>
                <a:uFillTx/>
                <a:latin typeface="Arial"/>
                <a:ea typeface="+mn-ea"/>
                <a:cs typeface="+mn-cs"/>
              </a:rPr>
              <a:t>nhẹ</a:t>
            </a:r>
            <a:r>
              <a:rPr kumimoji="0" lang="en-US" sz="2600" b="0" i="0" u="none" strike="noStrike" kern="1200" cap="none" spc="0" normalizeH="0" noProof="0" dirty="0">
                <a:ln>
                  <a:noFill/>
                </a:ln>
                <a:solidFill>
                  <a:srgbClr val="FF0000"/>
                </a:solidFill>
                <a:effectLst/>
                <a:uLnTx/>
                <a:uFillTx/>
                <a:latin typeface="Arial"/>
                <a:ea typeface="+mn-ea"/>
                <a:cs typeface="+mn-cs"/>
              </a:rPr>
              <a:t> </a:t>
            </a:r>
            <a:r>
              <a:rPr kumimoji="0" lang="en-US" sz="2600" b="0" i="0" u="none" strike="noStrike" kern="1200" cap="none" spc="0" normalizeH="0" noProof="0" dirty="0" err="1">
                <a:ln>
                  <a:noFill/>
                </a:ln>
                <a:solidFill>
                  <a:srgbClr val="FF0000"/>
                </a:solidFill>
                <a:effectLst/>
                <a:uLnTx/>
                <a:uFillTx/>
                <a:latin typeface="Arial"/>
                <a:ea typeface="+mn-ea"/>
                <a:cs typeface="+mn-cs"/>
              </a:rPr>
              <a:t>nhất</a:t>
            </a:r>
            <a:r>
              <a:rPr kumimoji="0" lang="en-US" sz="2600" b="0" i="0" u="none" strike="noStrike" kern="1200" cap="none" spc="0" normalizeH="0" noProof="0" dirty="0">
                <a:ln>
                  <a:noFill/>
                </a:ln>
                <a:solidFill>
                  <a:srgbClr val="FF0000"/>
                </a:solidFill>
                <a:effectLst/>
                <a:uLnTx/>
                <a:uFillTx/>
                <a:latin typeface="Arial"/>
                <a:ea typeface="+mn-ea"/>
                <a:cs typeface="+mn-cs"/>
              </a:rPr>
              <a:t>.</a:t>
            </a:r>
            <a:endParaRPr kumimoji="0" lang="en-US" sz="2600" b="0" i="0" u="none" strike="noStrike" kern="1200" cap="none" spc="0" normalizeH="0" baseline="0" noProof="0" dirty="0">
              <a:ln>
                <a:noFill/>
              </a:ln>
              <a:solidFill>
                <a:srgbClr val="FF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96624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subTnLst>
                                    <p:audio>
                                      <p:cMediaNode>
                                        <p:cTn display="0" masterRel="sameClick">
                                          <p:stCondLst>
                                            <p:cond evt="begin" delay="0">
                                              <p:tn val="21"/>
                                            </p:cond>
                                          </p:stCondLst>
                                          <p:endCondLst>
                                            <p:cond evt="onStopAudio" delay="0">
                                              <p:tgtEl>
                                                <p:sldTgt/>
                                              </p:tgtEl>
                                            </p:cond>
                                          </p:endCondLst>
                                        </p:cTn>
                                        <p:tgtEl>
                                          <p:sndTgt r:embed="rId5" name="chimes.wav"/>
                                        </p:tgtEl>
                                      </p:cMediaNode>
                                    </p:audio>
                                  </p:sub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subTnLst>
                                    <p:audio>
                                      <p:cMediaNode>
                                        <p:cTn display="0" masterRel="sameClick">
                                          <p:stCondLst>
                                            <p:cond evt="begin" delay="0">
                                              <p:tn val="26"/>
                                            </p:cond>
                                          </p:stCondLst>
                                          <p:endCondLst>
                                            <p:cond evt="onStopAudio" delay="0">
                                              <p:tgtEl>
                                                <p:sldTgt/>
                                              </p:tgtEl>
                                            </p:cond>
                                          </p:endCondLst>
                                        </p:cTn>
                                        <p:tgtEl>
                                          <p:sndTgt r:embed="rId5" name="chimes.wav"/>
                                        </p:tgtEl>
                                      </p:cMediaNode>
                                    </p:audio>
                                  </p:sub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subTnLst>
                                    <p:audio>
                                      <p:cMediaNode>
                                        <p:cTn display="0" masterRel="sameClick">
                                          <p:stCondLst>
                                            <p:cond evt="begin" delay="0">
                                              <p:tn val="31"/>
                                            </p:cond>
                                          </p:stCondLst>
                                          <p:endCondLst>
                                            <p:cond evt="onStopAudio" delay="0">
                                              <p:tgtEl>
                                                <p:sldTgt/>
                                              </p:tgtEl>
                                            </p:cond>
                                          </p:endCondLst>
                                        </p:cTn>
                                        <p:tgtEl>
                                          <p:sndTgt r:embed="rId5" name="chimes.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Effect transition="in" filter="wipe(down)">
                                      <p:cBhvr>
                                        <p:cTn id="43" dur="500"/>
                                        <p:tgtEl>
                                          <p:spTgt spid="16">
                                            <p:txEl>
                                              <p:pRg st="0" end="0"/>
                                            </p:txEl>
                                          </p:spTgt>
                                        </p:tgtEl>
                                      </p:cBhvr>
                                    </p:animEffect>
                                  </p:childTnLst>
                                  <p:subTnLst>
                                    <p:audio>
                                      <p:cMediaNode>
                                        <p:cTn display="0" masterRel="sameClick">
                                          <p:stCondLst>
                                            <p:cond evt="begin" delay="0">
                                              <p:tn val="41"/>
                                            </p:cond>
                                          </p:stCondLst>
                                          <p:endCondLst>
                                            <p:cond evt="onStopAudio" delay="0">
                                              <p:tgtEl>
                                                <p:sldTgt/>
                                              </p:tgtEl>
                                            </p:cond>
                                          </p:endCondLst>
                                        </p:cTn>
                                        <p:tgtEl>
                                          <p:sndTgt r:embed="rId6" name="applause.wav"/>
                                        </p:tgtEl>
                                      </p:cMediaNode>
                                    </p:audio>
                                  </p:sub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6">
                                            <p:txEl>
                                              <p:pRg st="1" end="1"/>
                                            </p:txEl>
                                          </p:spTgt>
                                        </p:tgtEl>
                                        <p:attrNameLst>
                                          <p:attrName>style.visibility</p:attrName>
                                        </p:attrNameLst>
                                      </p:cBhvr>
                                      <p:to>
                                        <p:strVal val="visible"/>
                                      </p:to>
                                    </p:set>
                                    <p:animEffect transition="in" filter="wipe(down)">
                                      <p:cBhvr>
                                        <p:cTn id="48" dur="500"/>
                                        <p:tgtEl>
                                          <p:spTgt spid="16">
                                            <p:txEl>
                                              <p:pRg st="1" end="1"/>
                                            </p:txEl>
                                          </p:spTgt>
                                        </p:tgtEl>
                                      </p:cBhvr>
                                    </p:animEffect>
                                  </p:childTnLst>
                                  <p:subTnLst>
                                    <p:audio>
                                      <p:cMediaNode>
                                        <p:cTn display="0" masterRel="sameClick">
                                          <p:stCondLst>
                                            <p:cond evt="begin" delay="0">
                                              <p:tn val="46"/>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21D4F5-1167-384E-8755-BDD3BBD22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577422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132958-49E3-9445-A191-6F056FED8E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084001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44F0E1-C91D-7545-A002-7D2247F15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139486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66950" y="2363419"/>
            <a:ext cx="6113417" cy="219380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800" b="0" i="0" u="none" strike="noStrike" kern="1200" cap="none" spc="0" normalizeH="0" baseline="0" noProof="0" dirty="0">
                <a:ln>
                  <a:solidFill>
                    <a:srgbClr val="4F81BD">
                      <a:lumMod val="50000"/>
                    </a:srgbClr>
                  </a:solidFill>
                </a:ln>
                <a:solidFill>
                  <a:srgbClr val="FF0000"/>
                </a:solidFill>
                <a:effectLst/>
                <a:uLnTx/>
                <a:uFillTx/>
                <a:latin typeface="UTM Cookies"/>
                <a:ea typeface="+mn-ea"/>
                <a:cs typeface="+mn-cs"/>
              </a:rPr>
              <a:t>BÀI 15</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800" b="0" i="0" u="none" strike="noStrike" kern="1200" cap="none" spc="0" normalizeH="0" baseline="0" noProof="0" dirty="0">
                <a:ln>
                  <a:solidFill>
                    <a:srgbClr val="4F81BD">
                      <a:lumMod val="50000"/>
                    </a:srgbClr>
                  </a:solidFill>
                </a:ln>
                <a:solidFill>
                  <a:srgbClr val="FF0000"/>
                </a:solidFill>
                <a:effectLst/>
                <a:uLnTx/>
                <a:uFillTx/>
                <a:latin typeface="UTM Cookies"/>
                <a:ea typeface="+mn-ea"/>
                <a:cs typeface="+mn-cs"/>
              </a:rPr>
              <a:t>KI - LO - GAM </a:t>
            </a:r>
          </a:p>
        </p:txBody>
      </p:sp>
      <p:grpSp>
        <p:nvGrpSpPr>
          <p:cNvPr id="4" name="Group 3">
            <a:extLst>
              <a:ext uri="{FF2B5EF4-FFF2-40B4-BE49-F238E27FC236}">
                <a16:creationId xmlns:a16="http://schemas.microsoft.com/office/drawing/2014/main" id="{B5044254-DE52-4029-B43E-ACD26C567FBA}"/>
              </a:ext>
            </a:extLst>
          </p:cNvPr>
          <p:cNvGrpSpPr/>
          <p:nvPr/>
        </p:nvGrpSpPr>
        <p:grpSpPr>
          <a:xfrm>
            <a:off x="1137602" y="223582"/>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7"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1">
                  <a:lumMod val="75000"/>
                </a:schemeClr>
              </a:solidFill>
              <a:ln>
                <a:solidFill>
                  <a:schemeClr val="accent1">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Arial"/>
                  <a:ea typeface="+mn-ea"/>
                  <a:cs typeface="+mn-cs"/>
                </a:endParaRPr>
              </a:p>
            </p:txBody>
          </p:sp>
          <p:sp>
            <p:nvSpPr>
              <p:cNvPr id="8"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1">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Arial"/>
                  <a:ea typeface="+mn-ea"/>
                  <a:cs typeface="+mn-cs"/>
                </a:endParaRPr>
              </a:p>
            </p:txBody>
          </p:sp>
        </p:grpSp>
        <p:sp>
          <p:nvSpPr>
            <p:cNvPr id="6" name="TextBox 5">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UTM Cookies"/>
                  <a:ea typeface="+mn-ea"/>
                  <a:cs typeface="+mn-cs"/>
                </a:rPr>
                <a:t>CHỦ ĐỀ </a:t>
              </a:r>
              <a:r>
                <a:rPr kumimoji="0" lang="en-US" sz="3200" b="0" i="0" u="none" strike="noStrike" kern="1200" cap="none" spc="0" normalizeH="0" baseline="0" noProof="0" dirty="0">
                  <a:ln>
                    <a:noFill/>
                  </a:ln>
                  <a:solidFill>
                    <a:srgbClr val="002060"/>
                  </a:solidFill>
                  <a:effectLst/>
                  <a:uLnTx/>
                  <a:uFillTx/>
                  <a:latin typeface="UTM Cookies"/>
                  <a:ea typeface="+mn-ea"/>
                  <a:cs typeface="+mn-cs"/>
                </a:rPr>
                <a:t>3</a:t>
              </a:r>
              <a:endParaRPr kumimoji="0" lang="vi-VN" sz="3200" b="0" i="0" u="none" strike="noStrike" kern="1200" cap="none" spc="0" normalizeH="0" baseline="0" noProof="0" dirty="0">
                <a:ln>
                  <a:noFill/>
                </a:ln>
                <a:solidFill>
                  <a:srgbClr val="002060"/>
                </a:solidFill>
                <a:effectLst/>
                <a:uLnTx/>
                <a:uFillTx/>
                <a:latin typeface="UTM Cookies"/>
                <a:ea typeface="+mn-ea"/>
                <a:cs typeface="+mn-cs"/>
              </a:endParaRPr>
            </a:p>
          </p:txBody>
        </p:sp>
      </p:grpSp>
      <p:sp>
        <p:nvSpPr>
          <p:cNvPr id="9" name="TextBox 8">
            <a:extLst>
              <a:ext uri="{FF2B5EF4-FFF2-40B4-BE49-F238E27FC236}">
                <a16:creationId xmlns:a16="http://schemas.microsoft.com/office/drawing/2014/main" id="{D049F577-F92A-4405-A19E-48EB947980F5}"/>
              </a:ext>
            </a:extLst>
          </p:cNvPr>
          <p:cNvSpPr txBox="1"/>
          <p:nvPr/>
        </p:nvSpPr>
        <p:spPr>
          <a:xfrm>
            <a:off x="3107421" y="290067"/>
            <a:ext cx="675503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UTM Cookies"/>
                <a:ea typeface="+mn-ea"/>
                <a:cs typeface="+mn-cs"/>
              </a:rPr>
              <a:t>LÀM QUEN VỚI KHỐI LƯỢNG, DUNG TÍCH</a:t>
            </a:r>
            <a:endParaRPr kumimoji="0" lang="vi-VN" sz="3600" b="0" i="0" u="none" strike="noStrike" kern="1200" cap="none" spc="0" normalizeH="0" baseline="0" noProof="0" dirty="0">
              <a:ln>
                <a:noFill/>
              </a:ln>
              <a:solidFill>
                <a:srgbClr val="002060"/>
              </a:solidFill>
              <a:effectLst/>
              <a:uLnTx/>
              <a:uFillTx/>
              <a:latin typeface="UTM Cookies"/>
              <a:ea typeface="+mn-ea"/>
              <a:cs typeface="+mn-cs"/>
            </a:endParaRPr>
          </a:p>
        </p:txBody>
      </p:sp>
    </p:spTree>
    <p:custDataLst>
      <p:tags r:id="rId1"/>
    </p:custDataLst>
    <p:extLst>
      <p:ext uri="{BB962C8B-B14F-4D97-AF65-F5344CB8AC3E}">
        <p14:creationId xmlns:p14="http://schemas.microsoft.com/office/powerpoint/2010/main" val="141518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63FE91-B377-094A-8155-9D684CC30D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2768360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B34C22-ACB8-4FC6-98A9-8B9B238352B6}"/>
              </a:ext>
            </a:extLst>
          </p:cNvPr>
          <p:cNvSpPr/>
          <p:nvPr/>
        </p:nvSpPr>
        <p:spPr>
          <a:xfrm>
            <a:off x="3803374" y="1855304"/>
            <a:ext cx="3790122" cy="3233531"/>
          </a:xfrm>
          <a:prstGeom prst="rect">
            <a:avLst/>
          </a:prstGeom>
          <a:solidFill>
            <a:srgbClr val="FCD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0" i="0" u="none" strike="noStrike" kern="1200" cap="none" spc="0" normalizeH="0" baseline="0" noProof="0">
                <a:ln>
                  <a:noFill/>
                </a:ln>
                <a:solidFill>
                  <a:srgbClr val="F79646">
                    <a:lumMod val="75000"/>
                  </a:srgbClr>
                </a:solidFill>
                <a:effectLst/>
                <a:uLnTx/>
                <a:uFillTx/>
                <a:latin typeface="Arial"/>
                <a:ea typeface="+mn-ea"/>
                <a:cs typeface="+mn-cs"/>
              </a:rPr>
              <a:t>Khám phá</a:t>
            </a:r>
          </a:p>
        </p:txBody>
      </p:sp>
    </p:spTree>
    <p:custDataLst>
      <p:tags r:id="rId1"/>
    </p:custDataLst>
    <p:extLst>
      <p:ext uri="{BB962C8B-B14F-4D97-AF65-F5344CB8AC3E}">
        <p14:creationId xmlns:p14="http://schemas.microsoft.com/office/powerpoint/2010/main" val="2988099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5000">
        <p15:prstTrans prst="airplane"/>
      </p:transition>
    </mc:Choice>
    <mc:Fallback xmlns="">
      <p:transition spd="slow" advClick="0" advTm="5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255AC9-60CE-49BC-B0C9-AE782F74E777}"/>
              </a:ext>
            </a:extLst>
          </p:cNvPr>
          <p:cNvSpPr txBox="1"/>
          <p:nvPr/>
        </p:nvSpPr>
        <p:spPr>
          <a:xfrm>
            <a:off x="4536504" y="666779"/>
            <a:ext cx="311899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a:ea typeface="+mn-ea"/>
                <a:cs typeface="+mn-cs"/>
              </a:rPr>
              <a:t>Ki – </a:t>
            </a:r>
            <a:r>
              <a:rPr kumimoji="0" lang="en-US" sz="2800" b="1" i="0" u="none" strike="noStrike" kern="1200" cap="none" spc="0" normalizeH="0" baseline="0" noProof="0" dirty="0" err="1">
                <a:ln>
                  <a:noFill/>
                </a:ln>
                <a:solidFill>
                  <a:prstClr val="black"/>
                </a:solidFill>
                <a:effectLst/>
                <a:uLnTx/>
                <a:uFillTx/>
                <a:latin typeface="Arial"/>
                <a:ea typeface="+mn-ea"/>
                <a:cs typeface="+mn-cs"/>
              </a:rPr>
              <a:t>lô</a:t>
            </a:r>
            <a:r>
              <a:rPr kumimoji="0" lang="en-US" sz="2800" b="1" i="0" u="none" strike="noStrike" kern="1200" cap="none" spc="0" normalizeH="0" baseline="0" noProof="0" dirty="0">
                <a:ln>
                  <a:noFill/>
                </a:ln>
                <a:solidFill>
                  <a:prstClr val="black"/>
                </a:solidFill>
                <a:effectLst/>
                <a:uLnTx/>
                <a:uFillTx/>
                <a:latin typeface="Arial"/>
                <a:ea typeface="+mn-ea"/>
                <a:cs typeface="+mn-cs"/>
              </a:rPr>
              <a:t> – gam </a:t>
            </a:r>
          </a:p>
        </p:txBody>
      </p:sp>
      <p:pic>
        <p:nvPicPr>
          <p:cNvPr id="5" name="Picture 4">
            <a:extLst>
              <a:ext uri="{FF2B5EF4-FFF2-40B4-BE49-F238E27FC236}">
                <a16:creationId xmlns:a16="http://schemas.microsoft.com/office/drawing/2014/main" id="{698AFF42-41B8-40A8-8090-9403C0CE6692}"/>
              </a:ext>
            </a:extLst>
          </p:cNvPr>
          <p:cNvPicPr>
            <a:picLocks noChangeAspect="1"/>
          </p:cNvPicPr>
          <p:nvPr/>
        </p:nvPicPr>
        <p:blipFill>
          <a:blip r:embed="rId4"/>
          <a:stretch>
            <a:fillRect/>
          </a:stretch>
        </p:blipFill>
        <p:spPr>
          <a:xfrm>
            <a:off x="2528887" y="1804987"/>
            <a:ext cx="6791325" cy="3505200"/>
          </a:xfrm>
          <a:prstGeom prst="rect">
            <a:avLst/>
          </a:prstGeom>
        </p:spPr>
      </p:pic>
      <p:sp>
        <p:nvSpPr>
          <p:cNvPr id="6" name="TextBox 5">
            <a:extLst>
              <a:ext uri="{FF2B5EF4-FFF2-40B4-BE49-F238E27FC236}">
                <a16:creationId xmlns:a16="http://schemas.microsoft.com/office/drawing/2014/main" id="{154B7B8B-25EF-403E-8605-847A14CB1FB7}"/>
              </a:ext>
            </a:extLst>
          </p:cNvPr>
          <p:cNvSpPr txBox="1"/>
          <p:nvPr/>
        </p:nvSpPr>
        <p:spPr>
          <a:xfrm>
            <a:off x="3189394" y="5592760"/>
            <a:ext cx="5813211"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Con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sóc</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cân</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nặng</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bằng</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1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quả</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bưởi</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a:t>
            </a:r>
            <a:endParaRPr kumimoji="0" lang="en-US" sz="2600" b="0" i="0" u="none" strike="noStrike" kern="1200" cap="none" spc="0" normalizeH="0" baseline="0" noProof="0" dirty="0">
              <a:ln>
                <a:noFill/>
              </a:ln>
              <a:solidFill>
                <a:srgbClr val="FF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37015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255AC9-60CE-49BC-B0C9-AE782F74E777}"/>
              </a:ext>
            </a:extLst>
          </p:cNvPr>
          <p:cNvSpPr txBox="1"/>
          <p:nvPr/>
        </p:nvSpPr>
        <p:spPr>
          <a:xfrm>
            <a:off x="4821151" y="601643"/>
            <a:ext cx="311899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a:ea typeface="+mn-ea"/>
                <a:cs typeface="+mn-cs"/>
              </a:rPr>
              <a:t>Ki – </a:t>
            </a:r>
            <a:r>
              <a:rPr kumimoji="0" lang="en-US" sz="2800" b="1" i="0" u="none" strike="noStrike" kern="1200" cap="none" spc="0" normalizeH="0" baseline="0" noProof="0" dirty="0" err="1">
                <a:ln>
                  <a:noFill/>
                </a:ln>
                <a:solidFill>
                  <a:prstClr val="black"/>
                </a:solidFill>
                <a:effectLst/>
                <a:uLnTx/>
                <a:uFillTx/>
                <a:latin typeface="Arial"/>
                <a:ea typeface="+mn-ea"/>
                <a:cs typeface="+mn-cs"/>
              </a:rPr>
              <a:t>lô</a:t>
            </a:r>
            <a:r>
              <a:rPr kumimoji="0" lang="en-US" sz="2800" b="1" i="0" u="none" strike="noStrike" kern="1200" cap="none" spc="0" normalizeH="0" baseline="0" noProof="0" dirty="0">
                <a:ln>
                  <a:noFill/>
                </a:ln>
                <a:solidFill>
                  <a:prstClr val="black"/>
                </a:solidFill>
                <a:effectLst/>
                <a:uLnTx/>
                <a:uFillTx/>
                <a:latin typeface="Arial"/>
                <a:ea typeface="+mn-ea"/>
                <a:cs typeface="+mn-cs"/>
              </a:rPr>
              <a:t> – gam </a:t>
            </a:r>
          </a:p>
        </p:txBody>
      </p:sp>
      <p:sp>
        <p:nvSpPr>
          <p:cNvPr id="6" name="TextBox 5">
            <a:extLst>
              <a:ext uri="{FF2B5EF4-FFF2-40B4-BE49-F238E27FC236}">
                <a16:creationId xmlns:a16="http://schemas.microsoft.com/office/drawing/2014/main" id="{154B7B8B-25EF-403E-8605-847A14CB1FB7}"/>
              </a:ext>
            </a:extLst>
          </p:cNvPr>
          <p:cNvSpPr txBox="1"/>
          <p:nvPr/>
        </p:nvSpPr>
        <p:spPr>
          <a:xfrm>
            <a:off x="3073280" y="1458507"/>
            <a:ext cx="5813211"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Đây</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là</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quả</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cân</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1 ki –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lô</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 gam:</a:t>
            </a:r>
            <a:endParaRPr kumimoji="0" lang="en-US" sz="2600" b="0" i="0" u="none" strike="noStrike" kern="1200" cap="none" spc="0" normalizeH="0" baseline="0" noProof="0" dirty="0">
              <a:ln>
                <a:noFill/>
              </a:ln>
              <a:solidFill>
                <a:srgbClr val="FF0000"/>
              </a:solidFill>
              <a:effectLst/>
              <a:uLnTx/>
              <a:uFillTx/>
              <a:latin typeface="Arial"/>
              <a:ea typeface="+mn-ea"/>
              <a:cs typeface="+mn-cs"/>
            </a:endParaRPr>
          </a:p>
        </p:txBody>
      </p:sp>
      <p:pic>
        <p:nvPicPr>
          <p:cNvPr id="8" name="Picture 7">
            <a:extLst>
              <a:ext uri="{FF2B5EF4-FFF2-40B4-BE49-F238E27FC236}">
                <a16:creationId xmlns:a16="http://schemas.microsoft.com/office/drawing/2014/main" id="{6530BD37-A7C9-4636-9022-AEFD51980873}"/>
              </a:ext>
            </a:extLst>
          </p:cNvPr>
          <p:cNvPicPr>
            <a:picLocks noChangeAspect="1"/>
          </p:cNvPicPr>
          <p:nvPr/>
        </p:nvPicPr>
        <p:blipFill rotWithShape="1">
          <a:blip r:embed="rId5">
            <a:clrChange>
              <a:clrFrom>
                <a:srgbClr val="FFFFFF"/>
              </a:clrFrom>
              <a:clrTo>
                <a:srgbClr val="FFFFFF">
                  <a:alpha val="0"/>
                </a:srgbClr>
              </a:clrTo>
            </a:clrChange>
          </a:blip>
          <a:srcRect l="5171" t="6887" r="6609"/>
          <a:stretch/>
        </p:blipFill>
        <p:spPr>
          <a:xfrm rot="21600000">
            <a:off x="5044299" y="2158023"/>
            <a:ext cx="543629" cy="720462"/>
          </a:xfrm>
          <a:prstGeom prst="rect">
            <a:avLst/>
          </a:prstGeom>
        </p:spPr>
      </p:pic>
      <p:grpSp>
        <p:nvGrpSpPr>
          <p:cNvPr id="14" name="Group 13">
            <a:extLst>
              <a:ext uri="{FF2B5EF4-FFF2-40B4-BE49-F238E27FC236}">
                <a16:creationId xmlns:a16="http://schemas.microsoft.com/office/drawing/2014/main" id="{B1F851AF-44ED-4A44-9FD6-4502EB43A2E9}"/>
              </a:ext>
            </a:extLst>
          </p:cNvPr>
          <p:cNvGrpSpPr/>
          <p:nvPr/>
        </p:nvGrpSpPr>
        <p:grpSpPr>
          <a:xfrm>
            <a:off x="3027804" y="1234462"/>
            <a:ext cx="6580046" cy="2277476"/>
            <a:chOff x="2935691" y="1934977"/>
            <a:chExt cx="6580046" cy="2277476"/>
          </a:xfrm>
        </p:grpSpPr>
        <p:grpSp>
          <p:nvGrpSpPr>
            <p:cNvPr id="12" name="Group 11">
              <a:extLst>
                <a:ext uri="{FF2B5EF4-FFF2-40B4-BE49-F238E27FC236}">
                  <a16:creationId xmlns:a16="http://schemas.microsoft.com/office/drawing/2014/main" id="{54069A63-B6F2-42B8-86F0-8A718F7DCAE5}"/>
                </a:ext>
              </a:extLst>
            </p:cNvPr>
            <p:cNvGrpSpPr/>
            <p:nvPr/>
          </p:nvGrpSpPr>
          <p:grpSpPr>
            <a:xfrm>
              <a:off x="7905572" y="2229093"/>
              <a:ext cx="1610165" cy="1983360"/>
              <a:chOff x="7905572" y="1933867"/>
              <a:chExt cx="1610165" cy="1983360"/>
            </a:xfrm>
          </p:grpSpPr>
          <p:pic>
            <p:nvPicPr>
              <p:cNvPr id="10" name="Picture 9">
                <a:extLst>
                  <a:ext uri="{FF2B5EF4-FFF2-40B4-BE49-F238E27FC236}">
                    <a16:creationId xmlns:a16="http://schemas.microsoft.com/office/drawing/2014/main" id="{1D31818F-B586-441D-ACE0-968DDD3590DC}"/>
                  </a:ext>
                </a:extLst>
              </p:cNvPr>
              <p:cNvPicPr>
                <a:picLocks noChangeAspect="1"/>
              </p:cNvPicPr>
              <p:nvPr/>
            </p:nvPicPr>
            <p:blipFill>
              <a:blip r:embed="rId6"/>
              <a:stretch>
                <a:fillRect/>
              </a:stretch>
            </p:blipFill>
            <p:spPr>
              <a:xfrm>
                <a:off x="7951678" y="1933867"/>
                <a:ext cx="1564059" cy="1983360"/>
              </a:xfrm>
              <a:prstGeom prst="rect">
                <a:avLst/>
              </a:prstGeom>
            </p:spPr>
          </p:pic>
          <p:sp>
            <p:nvSpPr>
              <p:cNvPr id="11" name="Rectangle 10">
                <a:extLst>
                  <a:ext uri="{FF2B5EF4-FFF2-40B4-BE49-F238E27FC236}">
                    <a16:creationId xmlns:a16="http://schemas.microsoft.com/office/drawing/2014/main" id="{B5A864D9-9CE1-498D-B36C-CB5789EFB3F1}"/>
                  </a:ext>
                </a:extLst>
              </p:cNvPr>
              <p:cNvSpPr/>
              <p:nvPr/>
            </p:nvSpPr>
            <p:spPr>
              <a:xfrm>
                <a:off x="7905572" y="3032763"/>
                <a:ext cx="526257" cy="666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Rectangle: Rounded Corners 12">
              <a:extLst>
                <a:ext uri="{FF2B5EF4-FFF2-40B4-BE49-F238E27FC236}">
                  <a16:creationId xmlns:a16="http://schemas.microsoft.com/office/drawing/2014/main" id="{EBFF328F-4C8C-49DF-B9F8-D5F9BA14F63D}"/>
                </a:ext>
              </a:extLst>
            </p:cNvPr>
            <p:cNvSpPr/>
            <p:nvPr/>
          </p:nvSpPr>
          <p:spPr>
            <a:xfrm>
              <a:off x="2935691" y="1934977"/>
              <a:ext cx="4992914" cy="2277476"/>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5" name="TextBox 14">
            <a:extLst>
              <a:ext uri="{FF2B5EF4-FFF2-40B4-BE49-F238E27FC236}">
                <a16:creationId xmlns:a16="http://schemas.microsoft.com/office/drawing/2014/main" id="{094B420B-D494-46DF-B4C0-12CEE0DB6688}"/>
              </a:ext>
            </a:extLst>
          </p:cNvPr>
          <p:cNvSpPr txBox="1"/>
          <p:nvPr/>
        </p:nvSpPr>
        <p:spPr>
          <a:xfrm>
            <a:off x="3410554" y="2895297"/>
            <a:ext cx="4529587"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Ki –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lô</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 gam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viết</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tắt</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FF0000"/>
                </a:solidFill>
                <a:effectLst/>
                <a:uLnTx/>
                <a:uFillTx/>
                <a:latin typeface="Arial"/>
                <a:ea typeface="+mn-ea"/>
                <a:cs typeface="+mn-cs"/>
                <a:sym typeface="Wingdings" panose="05000000000000000000" pitchFamily="2" charset="2"/>
              </a:rPr>
              <a:t>là</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a:t>
            </a:r>
            <a:r>
              <a:rPr kumimoji="0" lang="en-US" sz="2600" b="1" i="1"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kg</a:t>
            </a:r>
            <a:r>
              <a:rPr kumimoji="0" lang="en-US" sz="2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a:t>
            </a:r>
            <a:endParaRPr kumimoji="0" lang="en-US" sz="2600" b="0" i="0" u="none" strike="noStrike" kern="1200" cap="none" spc="0" normalizeH="0" baseline="0" noProof="0" dirty="0">
              <a:ln>
                <a:noFill/>
              </a:ln>
              <a:solidFill>
                <a:srgbClr val="FF0000"/>
              </a:solidFill>
              <a:effectLst/>
              <a:uLnTx/>
              <a:uFillTx/>
              <a:latin typeface="Arial"/>
              <a:ea typeface="+mn-ea"/>
              <a:cs typeface="+mn-cs"/>
            </a:endParaRPr>
          </a:p>
        </p:txBody>
      </p:sp>
      <p:pic>
        <p:nvPicPr>
          <p:cNvPr id="17" name="Picture 16">
            <a:extLst>
              <a:ext uri="{FF2B5EF4-FFF2-40B4-BE49-F238E27FC236}">
                <a16:creationId xmlns:a16="http://schemas.microsoft.com/office/drawing/2014/main" id="{4151D6C8-0E34-43B3-9A6B-DFEE23212CBD}"/>
              </a:ext>
            </a:extLst>
          </p:cNvPr>
          <p:cNvPicPr>
            <a:picLocks noChangeAspect="1"/>
          </p:cNvPicPr>
          <p:nvPr/>
        </p:nvPicPr>
        <p:blipFill>
          <a:blip r:embed="rId7"/>
          <a:stretch>
            <a:fillRect/>
          </a:stretch>
        </p:blipFill>
        <p:spPr>
          <a:xfrm>
            <a:off x="2060724" y="3788230"/>
            <a:ext cx="8245515" cy="2277476"/>
          </a:xfrm>
          <a:prstGeom prst="rect">
            <a:avLst/>
          </a:prstGeom>
        </p:spPr>
      </p:pic>
      <p:sp>
        <p:nvSpPr>
          <p:cNvPr id="18" name="TextBox 17">
            <a:extLst>
              <a:ext uri="{FF2B5EF4-FFF2-40B4-BE49-F238E27FC236}">
                <a16:creationId xmlns:a16="http://schemas.microsoft.com/office/drawing/2014/main" id="{E662B6DA-5C52-4F62-99BB-0E01B8ECDFA6}"/>
              </a:ext>
            </a:extLst>
          </p:cNvPr>
          <p:cNvSpPr txBox="1"/>
          <p:nvPr/>
        </p:nvSpPr>
        <p:spPr>
          <a:xfrm>
            <a:off x="2060724" y="5951155"/>
            <a:ext cx="3813415"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srgbClr val="002060"/>
                </a:solidFill>
                <a:effectLst/>
                <a:uLnTx/>
                <a:uFillTx/>
                <a:latin typeface="Arial"/>
                <a:ea typeface="+mn-ea"/>
                <a:cs typeface="+mn-cs"/>
                <a:sym typeface="Wingdings" panose="05000000000000000000" pitchFamily="2" charset="2"/>
              </a:rPr>
              <a:t>Hộp</a:t>
            </a:r>
            <a:r>
              <a:rPr kumimoji="0" lang="en-US" sz="2600" b="0" i="0" u="none" strike="noStrike" kern="1200" cap="none" spc="0" normalizeH="0" baseline="0" noProof="0" dirty="0">
                <a:ln>
                  <a:noFill/>
                </a:ln>
                <a:solidFill>
                  <a:srgbClr val="00206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002060"/>
                </a:solidFill>
                <a:effectLst/>
                <a:uLnTx/>
                <a:uFillTx/>
                <a:latin typeface="Arial"/>
                <a:ea typeface="+mn-ea"/>
                <a:cs typeface="+mn-cs"/>
                <a:sym typeface="Wingdings" panose="05000000000000000000" pitchFamily="2" charset="2"/>
              </a:rPr>
              <a:t>sữa</a:t>
            </a:r>
            <a:r>
              <a:rPr kumimoji="0" lang="en-US" sz="2600" b="0" i="0" u="none" strike="noStrike" kern="1200" cap="none" spc="0" normalizeH="0" baseline="0" noProof="0" dirty="0">
                <a:ln>
                  <a:noFill/>
                </a:ln>
                <a:solidFill>
                  <a:srgbClr val="00206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002060"/>
                </a:solidFill>
                <a:effectLst/>
                <a:uLnTx/>
                <a:uFillTx/>
                <a:latin typeface="Arial"/>
                <a:ea typeface="+mn-ea"/>
                <a:cs typeface="+mn-cs"/>
                <a:sym typeface="Wingdings" panose="05000000000000000000" pitchFamily="2" charset="2"/>
              </a:rPr>
              <a:t>cân</a:t>
            </a:r>
            <a:r>
              <a:rPr kumimoji="0" lang="en-US" sz="2600" b="0" i="0" u="none" strike="noStrike" kern="1200" cap="none" spc="0" normalizeH="0" baseline="0" noProof="0" dirty="0">
                <a:ln>
                  <a:noFill/>
                </a:ln>
                <a:solidFill>
                  <a:srgbClr val="00206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002060"/>
                </a:solidFill>
                <a:effectLst/>
                <a:uLnTx/>
                <a:uFillTx/>
                <a:latin typeface="Arial"/>
                <a:ea typeface="+mn-ea"/>
                <a:cs typeface="+mn-cs"/>
                <a:sym typeface="Wingdings" panose="05000000000000000000" pitchFamily="2" charset="2"/>
              </a:rPr>
              <a:t>nặng</a:t>
            </a:r>
            <a:r>
              <a:rPr kumimoji="0" lang="en-US" sz="2600" b="0" i="0" u="none" strike="noStrike" kern="1200" cap="none" spc="0" normalizeH="0" baseline="0" noProof="0" dirty="0">
                <a:ln>
                  <a:noFill/>
                </a:ln>
                <a:solidFill>
                  <a:srgbClr val="002060"/>
                </a:solidFill>
                <a:effectLst/>
                <a:uLnTx/>
                <a:uFillTx/>
                <a:latin typeface="Arial"/>
                <a:ea typeface="+mn-ea"/>
                <a:cs typeface="+mn-cs"/>
                <a:sym typeface="Wingdings" panose="05000000000000000000" pitchFamily="2" charset="2"/>
              </a:rPr>
              <a:t> 1 kg.</a:t>
            </a:r>
            <a:endParaRPr kumimoji="0" lang="en-US" sz="2600" b="0" i="0" u="none" strike="noStrike" kern="1200" cap="none" spc="0" normalizeH="0" baseline="0" noProof="0" dirty="0">
              <a:ln>
                <a:noFill/>
              </a:ln>
              <a:solidFill>
                <a:srgbClr val="002060"/>
              </a:solidFill>
              <a:effectLst/>
              <a:uLnTx/>
              <a:uFillTx/>
              <a:latin typeface="Arial"/>
              <a:ea typeface="+mn-ea"/>
              <a:cs typeface="+mn-cs"/>
            </a:endParaRPr>
          </a:p>
        </p:txBody>
      </p:sp>
      <p:sp>
        <p:nvSpPr>
          <p:cNvPr id="19" name="TextBox 18">
            <a:extLst>
              <a:ext uri="{FF2B5EF4-FFF2-40B4-BE49-F238E27FC236}">
                <a16:creationId xmlns:a16="http://schemas.microsoft.com/office/drawing/2014/main" id="{85B738CF-D7EA-4D2D-88FD-B300EDB37E40}"/>
              </a:ext>
            </a:extLst>
          </p:cNvPr>
          <p:cNvSpPr txBox="1"/>
          <p:nvPr/>
        </p:nvSpPr>
        <p:spPr>
          <a:xfrm>
            <a:off x="6802166" y="5951154"/>
            <a:ext cx="3813415"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srgbClr val="002060"/>
                </a:solidFill>
                <a:effectLst/>
                <a:uLnTx/>
                <a:uFillTx/>
                <a:latin typeface="Arial"/>
                <a:ea typeface="+mn-ea"/>
                <a:cs typeface="+mn-cs"/>
                <a:sym typeface="Wingdings" panose="05000000000000000000" pitchFamily="2" charset="2"/>
              </a:rPr>
              <a:t>Túi</a:t>
            </a:r>
            <a:r>
              <a:rPr kumimoji="0" lang="en-US" sz="2600" b="0" i="0" u="none" strike="noStrike" kern="1200" cap="none" spc="0" normalizeH="0" baseline="0" noProof="0" dirty="0">
                <a:ln>
                  <a:noFill/>
                </a:ln>
                <a:solidFill>
                  <a:srgbClr val="00206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002060"/>
                </a:solidFill>
                <a:effectLst/>
                <a:uLnTx/>
                <a:uFillTx/>
                <a:latin typeface="Arial"/>
                <a:ea typeface="+mn-ea"/>
                <a:cs typeface="+mn-cs"/>
                <a:sym typeface="Wingdings" panose="05000000000000000000" pitchFamily="2" charset="2"/>
              </a:rPr>
              <a:t>gạo</a:t>
            </a:r>
            <a:r>
              <a:rPr kumimoji="0" lang="en-US" sz="2600" b="0" i="0" u="none" strike="noStrike" kern="1200" cap="none" spc="0" normalizeH="0" baseline="0" noProof="0" dirty="0">
                <a:ln>
                  <a:noFill/>
                </a:ln>
                <a:solidFill>
                  <a:srgbClr val="00206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002060"/>
                </a:solidFill>
                <a:effectLst/>
                <a:uLnTx/>
                <a:uFillTx/>
                <a:latin typeface="Arial"/>
                <a:ea typeface="+mn-ea"/>
                <a:cs typeface="+mn-cs"/>
                <a:sym typeface="Wingdings" panose="05000000000000000000" pitchFamily="2" charset="2"/>
              </a:rPr>
              <a:t>cân</a:t>
            </a:r>
            <a:r>
              <a:rPr kumimoji="0" lang="en-US" sz="2600" b="0" i="0" u="none" strike="noStrike" kern="1200" cap="none" spc="0" normalizeH="0" baseline="0" noProof="0" dirty="0">
                <a:ln>
                  <a:noFill/>
                </a:ln>
                <a:solidFill>
                  <a:srgbClr val="002060"/>
                </a:solidFill>
                <a:effectLst/>
                <a:uLnTx/>
                <a:uFillTx/>
                <a:latin typeface="Arial"/>
                <a:ea typeface="+mn-ea"/>
                <a:cs typeface="+mn-cs"/>
                <a:sym typeface="Wingdings" panose="05000000000000000000" pitchFamily="2" charset="2"/>
              </a:rPr>
              <a:t> </a:t>
            </a:r>
            <a:r>
              <a:rPr kumimoji="0" lang="en-US" sz="2600" b="0" i="0" u="none" strike="noStrike" kern="1200" cap="none" spc="0" normalizeH="0" baseline="0" noProof="0" dirty="0" err="1">
                <a:ln>
                  <a:noFill/>
                </a:ln>
                <a:solidFill>
                  <a:srgbClr val="002060"/>
                </a:solidFill>
                <a:effectLst/>
                <a:uLnTx/>
                <a:uFillTx/>
                <a:latin typeface="Arial"/>
                <a:ea typeface="+mn-ea"/>
                <a:cs typeface="+mn-cs"/>
                <a:sym typeface="Wingdings" panose="05000000000000000000" pitchFamily="2" charset="2"/>
              </a:rPr>
              <a:t>nặng</a:t>
            </a:r>
            <a:r>
              <a:rPr kumimoji="0" lang="en-US" sz="2600" b="0" i="0" u="none" strike="noStrike" kern="1200" cap="none" spc="0" normalizeH="0" baseline="0" noProof="0" dirty="0">
                <a:ln>
                  <a:noFill/>
                </a:ln>
                <a:solidFill>
                  <a:srgbClr val="002060"/>
                </a:solidFill>
                <a:effectLst/>
                <a:uLnTx/>
                <a:uFillTx/>
                <a:latin typeface="Arial"/>
                <a:ea typeface="+mn-ea"/>
                <a:cs typeface="+mn-cs"/>
                <a:sym typeface="Wingdings" panose="05000000000000000000" pitchFamily="2" charset="2"/>
              </a:rPr>
              <a:t> 2 kg.</a:t>
            </a:r>
            <a:endParaRPr kumimoji="0" lang="en-US" sz="2600" b="0" i="0" u="none" strike="noStrike" kern="1200" cap="none" spc="0" normalizeH="0" baseline="0" noProof="0" dirty="0">
              <a:ln>
                <a:noFill/>
              </a:ln>
              <a:solidFill>
                <a:srgbClr val="00206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420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wipe(down)">
                                      <p:cBhvr>
                                        <p:cTn id="22" dur="500"/>
                                        <p:tgtEl>
                                          <p:spTgt spid="15">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lick.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wipe(down)">
                                      <p:cBhvr>
                                        <p:cTn id="32" dur="500"/>
                                        <p:tgtEl>
                                          <p:spTgt spid="18">
                                            <p:txEl>
                                              <p:pRg st="0" end="0"/>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4"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Effect transition="in" filter="wipe(down)">
                                      <p:cBhvr>
                                        <p:cTn id="37" dur="500"/>
                                        <p:tgtEl>
                                          <p:spTgt spid="19">
                                            <p:txEl>
                                              <p:pRg st="0" end="0"/>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845475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C96BEAC-AA60-4761-A01C-991F155C90DF}"/>
              </a:ext>
            </a:extLst>
          </p:cNvPr>
          <p:cNvGrpSpPr/>
          <p:nvPr/>
        </p:nvGrpSpPr>
        <p:grpSpPr>
          <a:xfrm>
            <a:off x="694626" y="1259910"/>
            <a:ext cx="2534176" cy="739754"/>
            <a:chOff x="3740729" y="571428"/>
            <a:chExt cx="2534176" cy="739754"/>
          </a:xfrm>
        </p:grpSpPr>
        <p:sp>
          <p:nvSpPr>
            <p:cNvPr id="191" name="Oval 190">
              <a:extLst>
                <a:ext uri="{FF2B5EF4-FFF2-40B4-BE49-F238E27FC236}">
                  <a16:creationId xmlns:a16="http://schemas.microsoft.com/office/drawing/2014/main" id="{FC72CC7D-E218-4291-AA55-F216BB68CF10}"/>
                </a:ext>
              </a:extLst>
            </p:cNvPr>
            <p:cNvSpPr/>
            <p:nvPr/>
          </p:nvSpPr>
          <p:spPr>
            <a:xfrm>
              <a:off x="3740729" y="773982"/>
              <a:ext cx="523220" cy="523220"/>
            </a:xfrm>
            <a:prstGeom prst="ellipse">
              <a:avLst/>
            </a:prstGeom>
            <a:solidFill>
              <a:schemeClr val="accent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1</a:t>
              </a:r>
            </a:p>
          </p:txBody>
        </p:sp>
        <p:sp>
          <p:nvSpPr>
            <p:cNvPr id="192" name="TextBox 191">
              <a:extLst>
                <a:ext uri="{FF2B5EF4-FFF2-40B4-BE49-F238E27FC236}">
                  <a16:creationId xmlns:a16="http://schemas.microsoft.com/office/drawing/2014/main" id="{E0C9CD36-4E04-483B-AFB0-317C17891738}"/>
                </a:ext>
              </a:extLst>
            </p:cNvPr>
            <p:cNvSpPr txBox="1"/>
            <p:nvPr/>
          </p:nvSpPr>
          <p:spPr>
            <a:xfrm>
              <a:off x="4290453" y="571428"/>
              <a:ext cx="1984452" cy="73975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Arial"/>
                  <a:ea typeface="+mn-ea"/>
                  <a:cs typeface="+mn-cs"/>
                </a:rPr>
                <a:t>Đ, S ?</a:t>
              </a:r>
            </a:p>
          </p:txBody>
        </p:sp>
      </p:grpSp>
      <p:sp>
        <p:nvSpPr>
          <p:cNvPr id="119" name="TextBox 118">
            <a:extLst>
              <a:ext uri="{FF2B5EF4-FFF2-40B4-BE49-F238E27FC236}">
                <a16:creationId xmlns:a16="http://schemas.microsoft.com/office/drawing/2014/main" id="{1A2F6DD7-ECE3-460E-A93A-DB1EAA0EA472}"/>
              </a:ext>
            </a:extLst>
          </p:cNvPr>
          <p:cNvSpPr txBox="1"/>
          <p:nvPr/>
        </p:nvSpPr>
        <p:spPr>
          <a:xfrm>
            <a:off x="694626" y="2146163"/>
            <a:ext cx="5401374" cy="3969292"/>
          </a:xfrm>
          <a:prstGeom prst="rect">
            <a:avLst/>
          </a:prstGeom>
          <a:noFill/>
        </p:spPr>
        <p:txBody>
          <a:bodyPr wrap="square" rtlCol="0">
            <a:spAutoFit/>
          </a:bodyPr>
          <a:lstStyle/>
          <a:p>
            <a:pPr marL="514350" marR="0" lvl="0" indent="-514350" algn="just" defTabSz="914400" rtl="0" eaLnBrk="1" fontAlgn="auto" latinLnBrk="0" hangingPunct="1">
              <a:lnSpc>
                <a:spcPct val="200000"/>
              </a:lnSpc>
              <a:spcBef>
                <a:spcPts val="0"/>
              </a:spcBef>
              <a:spcAft>
                <a:spcPts val="0"/>
              </a:spcAft>
              <a:buClrTx/>
              <a:buSzTx/>
              <a:buFontTx/>
              <a:buAutoNum type="alphaLcParenR"/>
              <a:tabLst/>
              <a:defRPr/>
            </a:pP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Quả</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bóng</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nhẹ</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hơn</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1 kg.</a:t>
            </a:r>
          </a:p>
          <a:p>
            <a:pPr marL="514350" marR="0" lvl="0" indent="-514350" algn="just" defTabSz="914400" rtl="0" eaLnBrk="1" fontAlgn="auto" latinLnBrk="0" hangingPunct="1">
              <a:lnSpc>
                <a:spcPct val="200000"/>
              </a:lnSpc>
              <a:spcBef>
                <a:spcPts val="0"/>
              </a:spcBef>
              <a:spcAft>
                <a:spcPts val="0"/>
              </a:spcAft>
              <a:buClrTx/>
              <a:buSzTx/>
              <a:buFontTx/>
              <a:buAutoNum type="alphaLcParenR"/>
              <a:tabLst/>
              <a:defRPr/>
            </a:pP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Nải</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chuối</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nặng</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hơn</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1 kg.</a:t>
            </a:r>
          </a:p>
          <a:p>
            <a:pPr marL="514350" marR="0" lvl="0" indent="-514350" algn="just" defTabSz="914400" rtl="0" eaLnBrk="1" fontAlgn="auto" latinLnBrk="0" hangingPunct="1">
              <a:lnSpc>
                <a:spcPct val="200000"/>
              </a:lnSpc>
              <a:spcBef>
                <a:spcPts val="0"/>
              </a:spcBef>
              <a:spcAft>
                <a:spcPts val="0"/>
              </a:spcAft>
              <a:buClrTx/>
              <a:buSzTx/>
              <a:buFontTx/>
              <a:buAutoNum type="alphaLcParenR"/>
              <a:tabLst/>
              <a:defRPr/>
            </a:pP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Quả</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bưởi</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cân</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nặng</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1 kg.</a:t>
            </a:r>
          </a:p>
          <a:p>
            <a:pPr marL="514350" marR="0" lvl="0" indent="-514350" algn="just" defTabSz="914400" rtl="0" eaLnBrk="1" fontAlgn="auto" latinLnBrk="0" hangingPunct="1">
              <a:lnSpc>
                <a:spcPct val="200000"/>
              </a:lnSpc>
              <a:spcBef>
                <a:spcPts val="0"/>
              </a:spcBef>
              <a:spcAft>
                <a:spcPts val="0"/>
              </a:spcAft>
              <a:buClrTx/>
              <a:buSzTx/>
              <a:buFontTx/>
              <a:buAutoNum type="alphaLcParenR"/>
              <a:tabLst/>
              <a:defRPr/>
            </a:pP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Quả</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bóng</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nặng</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bằng</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quả</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bưởi</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a:t>
            </a:r>
          </a:p>
          <a:p>
            <a:pPr marL="514350" marR="0" lvl="0" indent="-514350" algn="just" defTabSz="914400" rtl="0" eaLnBrk="1" fontAlgn="auto" latinLnBrk="0" hangingPunct="1">
              <a:lnSpc>
                <a:spcPct val="200000"/>
              </a:lnSpc>
              <a:spcBef>
                <a:spcPts val="0"/>
              </a:spcBef>
              <a:spcAft>
                <a:spcPts val="0"/>
              </a:spcAft>
              <a:buClrTx/>
              <a:buSzTx/>
              <a:buFontTx/>
              <a:buAutoNum type="alphaLcParenR"/>
              <a:tabLst/>
              <a:defRPr/>
            </a:pPr>
            <a:r>
              <a:rPr kumimoji="0" lang="en-US" sz="2600" b="0" i="0" u="none" strike="noStrike" kern="1200" cap="none" spc="0" normalizeH="0" baseline="0" noProof="0" err="1">
                <a:ln>
                  <a:noFill/>
                </a:ln>
                <a:solidFill>
                  <a:prstClr val="black">
                    <a:lumMod val="95000"/>
                    <a:lumOff val="5000"/>
                  </a:prstClr>
                </a:solidFill>
                <a:effectLst/>
                <a:uLnTx/>
                <a:uFillTx/>
                <a:latin typeface="Arial"/>
                <a:ea typeface="+mn-ea"/>
                <a:cs typeface="+mn-cs"/>
              </a:rPr>
              <a:t>Nải</a:t>
            </a:r>
            <a:r>
              <a:rPr kumimoji="0" lang="en-US" sz="2600" b="0" i="0" u="none" strike="noStrike" kern="1200" cap="none" spc="0" normalizeH="0" baseline="0" noProof="0">
                <a:ln>
                  <a:noFill/>
                </a:ln>
                <a:solidFill>
                  <a:prstClr val="black">
                    <a:lumMod val="95000"/>
                    <a:lumOff val="5000"/>
                  </a:prstClr>
                </a:solidFill>
                <a:effectLst/>
                <a:uLnTx/>
                <a:uFillTx/>
                <a:latin typeface="Arial"/>
                <a:ea typeface="+mn-ea"/>
                <a:cs typeface="+mn-cs"/>
              </a:rPr>
              <a:t> chuối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nặng</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hơn</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quả</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lumMod val="95000"/>
                    <a:lumOff val="5000"/>
                  </a:prstClr>
                </a:solidFill>
                <a:effectLst/>
                <a:uLnTx/>
                <a:uFillTx/>
                <a:latin typeface="Arial"/>
                <a:ea typeface="+mn-ea"/>
                <a:cs typeface="+mn-cs"/>
              </a:rPr>
              <a:t>bưởi</a:t>
            </a:r>
            <a:r>
              <a:rPr kumimoji="0" lang="en-US" sz="2600" b="0" i="0" u="none" strike="noStrike" kern="1200" cap="none" spc="0" normalizeH="0" baseline="0" noProof="0" dirty="0">
                <a:ln>
                  <a:noFill/>
                </a:ln>
                <a:solidFill>
                  <a:prstClr val="black">
                    <a:lumMod val="95000"/>
                    <a:lumOff val="5000"/>
                  </a:prstClr>
                </a:solidFill>
                <a:effectLst/>
                <a:uLnTx/>
                <a:uFillTx/>
                <a:latin typeface="Arial"/>
                <a:ea typeface="+mn-ea"/>
                <a:cs typeface="+mn-cs"/>
              </a:rPr>
              <a:t>.</a:t>
            </a:r>
          </a:p>
        </p:txBody>
      </p:sp>
      <p:sp>
        <p:nvSpPr>
          <p:cNvPr id="120" name="Rectangle: Rounded Corners 119">
            <a:extLst>
              <a:ext uri="{FF2B5EF4-FFF2-40B4-BE49-F238E27FC236}">
                <a16:creationId xmlns:a16="http://schemas.microsoft.com/office/drawing/2014/main" id="{5FF30482-433E-4B0C-8725-1594900EFB5A}"/>
              </a:ext>
            </a:extLst>
          </p:cNvPr>
          <p:cNvSpPr/>
          <p:nvPr/>
        </p:nvSpPr>
        <p:spPr>
          <a:xfrm>
            <a:off x="6096001" y="2450262"/>
            <a:ext cx="554196" cy="554196"/>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a:t>
            </a:r>
          </a:p>
        </p:txBody>
      </p:sp>
      <p:sp>
        <p:nvSpPr>
          <p:cNvPr id="121" name="Rectangle: Rounded Corners 120">
            <a:extLst>
              <a:ext uri="{FF2B5EF4-FFF2-40B4-BE49-F238E27FC236}">
                <a16:creationId xmlns:a16="http://schemas.microsoft.com/office/drawing/2014/main" id="{0E2C34D6-4190-4499-BFA4-602DAFA97ECE}"/>
              </a:ext>
            </a:extLst>
          </p:cNvPr>
          <p:cNvSpPr/>
          <p:nvPr/>
        </p:nvSpPr>
        <p:spPr>
          <a:xfrm>
            <a:off x="6125577" y="2481238"/>
            <a:ext cx="495041" cy="52322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noProof="0" dirty="0">
                <a:solidFill>
                  <a:srgbClr val="FF0000"/>
                </a:solidFill>
                <a:latin typeface="Arial"/>
              </a:rPr>
              <a:t>Đ</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sp>
        <p:nvSpPr>
          <p:cNvPr id="122" name="Rectangle: Rounded Corners 121">
            <a:extLst>
              <a:ext uri="{FF2B5EF4-FFF2-40B4-BE49-F238E27FC236}">
                <a16:creationId xmlns:a16="http://schemas.microsoft.com/office/drawing/2014/main" id="{59DFF83F-B5EE-40DB-95CA-76941F216028}"/>
              </a:ext>
            </a:extLst>
          </p:cNvPr>
          <p:cNvSpPr/>
          <p:nvPr/>
        </p:nvSpPr>
        <p:spPr>
          <a:xfrm>
            <a:off x="6096001" y="3209958"/>
            <a:ext cx="554196" cy="554196"/>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a:t>
            </a:r>
          </a:p>
        </p:txBody>
      </p:sp>
      <p:sp>
        <p:nvSpPr>
          <p:cNvPr id="123" name="Rectangle: Rounded Corners 122">
            <a:extLst>
              <a:ext uri="{FF2B5EF4-FFF2-40B4-BE49-F238E27FC236}">
                <a16:creationId xmlns:a16="http://schemas.microsoft.com/office/drawing/2014/main" id="{BB86C049-B4D2-46A1-BCFE-4EE390981856}"/>
              </a:ext>
            </a:extLst>
          </p:cNvPr>
          <p:cNvSpPr/>
          <p:nvPr/>
        </p:nvSpPr>
        <p:spPr>
          <a:xfrm>
            <a:off x="6096001" y="4018153"/>
            <a:ext cx="554196" cy="554196"/>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a:t>
            </a:r>
          </a:p>
        </p:txBody>
      </p:sp>
      <p:sp>
        <p:nvSpPr>
          <p:cNvPr id="124" name="Rectangle: Rounded Corners 123">
            <a:extLst>
              <a:ext uri="{FF2B5EF4-FFF2-40B4-BE49-F238E27FC236}">
                <a16:creationId xmlns:a16="http://schemas.microsoft.com/office/drawing/2014/main" id="{23F11431-2D16-4000-81B9-75B2E4A14CB5}"/>
              </a:ext>
            </a:extLst>
          </p:cNvPr>
          <p:cNvSpPr/>
          <p:nvPr/>
        </p:nvSpPr>
        <p:spPr>
          <a:xfrm>
            <a:off x="6096001" y="4806879"/>
            <a:ext cx="554196" cy="554196"/>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a:t>
            </a:r>
          </a:p>
        </p:txBody>
      </p:sp>
      <p:sp>
        <p:nvSpPr>
          <p:cNvPr id="125" name="Rectangle: Rounded Corners 124">
            <a:extLst>
              <a:ext uri="{FF2B5EF4-FFF2-40B4-BE49-F238E27FC236}">
                <a16:creationId xmlns:a16="http://schemas.microsoft.com/office/drawing/2014/main" id="{CE43D443-C8AC-471D-B8F2-BDCB24BA903A}"/>
              </a:ext>
            </a:extLst>
          </p:cNvPr>
          <p:cNvSpPr/>
          <p:nvPr/>
        </p:nvSpPr>
        <p:spPr>
          <a:xfrm>
            <a:off x="6096000" y="5563577"/>
            <a:ext cx="554196" cy="554196"/>
          </a:xfrm>
          <a:prstGeom prst="round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a:t>
            </a:r>
          </a:p>
        </p:txBody>
      </p:sp>
      <p:pic>
        <p:nvPicPr>
          <p:cNvPr id="4" name="Picture 3">
            <a:extLst>
              <a:ext uri="{FF2B5EF4-FFF2-40B4-BE49-F238E27FC236}">
                <a16:creationId xmlns:a16="http://schemas.microsoft.com/office/drawing/2014/main" id="{5059A187-AB63-49E8-A6D2-35D7F7C82EA9}"/>
              </a:ext>
            </a:extLst>
          </p:cNvPr>
          <p:cNvPicPr>
            <a:picLocks noChangeAspect="1"/>
          </p:cNvPicPr>
          <p:nvPr/>
        </p:nvPicPr>
        <p:blipFill rotWithShape="1">
          <a:blip r:embed="rId5">
            <a:clrChange>
              <a:clrFrom>
                <a:srgbClr val="FFFFFF"/>
              </a:clrFrom>
              <a:clrTo>
                <a:srgbClr val="FFFFFF">
                  <a:alpha val="0"/>
                </a:srgbClr>
              </a:clrTo>
            </a:clrChange>
          </a:blip>
          <a:srcRect b="5208"/>
          <a:stretch/>
        </p:blipFill>
        <p:spPr>
          <a:xfrm>
            <a:off x="6999514" y="1109629"/>
            <a:ext cx="4114800" cy="1950237"/>
          </a:xfrm>
          <a:prstGeom prst="rect">
            <a:avLst/>
          </a:prstGeom>
        </p:spPr>
      </p:pic>
      <p:pic>
        <p:nvPicPr>
          <p:cNvPr id="6" name="Picture 5">
            <a:extLst>
              <a:ext uri="{FF2B5EF4-FFF2-40B4-BE49-F238E27FC236}">
                <a16:creationId xmlns:a16="http://schemas.microsoft.com/office/drawing/2014/main" id="{9094F8F8-1D68-4209-8AAB-9893C41802A8}"/>
              </a:ext>
            </a:extLst>
          </p:cNvPr>
          <p:cNvPicPr>
            <a:picLocks noChangeAspect="1"/>
          </p:cNvPicPr>
          <p:nvPr/>
        </p:nvPicPr>
        <p:blipFill rotWithShape="1">
          <a:blip r:embed="rId6">
            <a:clrChange>
              <a:clrFrom>
                <a:srgbClr val="FFFFFF"/>
              </a:clrFrom>
              <a:clrTo>
                <a:srgbClr val="FFFFFF">
                  <a:alpha val="0"/>
                </a:srgbClr>
              </a:clrTo>
            </a:clrChange>
          </a:blip>
          <a:srcRect b="2363"/>
          <a:stretch/>
        </p:blipFill>
        <p:spPr>
          <a:xfrm>
            <a:off x="7306126" y="3129126"/>
            <a:ext cx="3924300" cy="2957353"/>
          </a:xfrm>
          <a:prstGeom prst="rect">
            <a:avLst/>
          </a:prstGeom>
        </p:spPr>
      </p:pic>
      <p:sp>
        <p:nvSpPr>
          <p:cNvPr id="131" name="Rectangle: Rounded Corners 130">
            <a:extLst>
              <a:ext uri="{FF2B5EF4-FFF2-40B4-BE49-F238E27FC236}">
                <a16:creationId xmlns:a16="http://schemas.microsoft.com/office/drawing/2014/main" id="{20D4C094-1EE1-4203-9228-D1A5D09CE3FD}"/>
              </a:ext>
            </a:extLst>
          </p:cNvPr>
          <p:cNvSpPr/>
          <p:nvPr/>
        </p:nvSpPr>
        <p:spPr>
          <a:xfrm>
            <a:off x="6149421" y="3227527"/>
            <a:ext cx="495041" cy="52322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a:ea typeface="+mn-ea"/>
                <a:cs typeface="+mn-cs"/>
              </a:rPr>
              <a:t>Đ</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sp>
        <p:nvSpPr>
          <p:cNvPr id="132" name="Rectangle: Rounded Corners 131">
            <a:extLst>
              <a:ext uri="{FF2B5EF4-FFF2-40B4-BE49-F238E27FC236}">
                <a16:creationId xmlns:a16="http://schemas.microsoft.com/office/drawing/2014/main" id="{D35877A1-3409-4324-BBE4-D9EA6A60B170}"/>
              </a:ext>
            </a:extLst>
          </p:cNvPr>
          <p:cNvSpPr/>
          <p:nvPr/>
        </p:nvSpPr>
        <p:spPr>
          <a:xfrm>
            <a:off x="6147958" y="4826948"/>
            <a:ext cx="495041" cy="52322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a:ea typeface="+mn-ea"/>
                <a:cs typeface="+mn-cs"/>
              </a:rPr>
              <a:t>S</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sp>
        <p:nvSpPr>
          <p:cNvPr id="133" name="Rectangle: Rounded Corners 132">
            <a:extLst>
              <a:ext uri="{FF2B5EF4-FFF2-40B4-BE49-F238E27FC236}">
                <a16:creationId xmlns:a16="http://schemas.microsoft.com/office/drawing/2014/main" id="{C1198372-6795-4058-A973-366C2838BF59}"/>
              </a:ext>
            </a:extLst>
          </p:cNvPr>
          <p:cNvSpPr/>
          <p:nvPr/>
        </p:nvSpPr>
        <p:spPr>
          <a:xfrm>
            <a:off x="6125577" y="4033641"/>
            <a:ext cx="495041" cy="52322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a:ea typeface="+mn-ea"/>
                <a:cs typeface="+mn-cs"/>
              </a:rPr>
              <a:t>Đ</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sp>
        <p:nvSpPr>
          <p:cNvPr id="134" name="Rectangle: Rounded Corners 133">
            <a:extLst>
              <a:ext uri="{FF2B5EF4-FFF2-40B4-BE49-F238E27FC236}">
                <a16:creationId xmlns:a16="http://schemas.microsoft.com/office/drawing/2014/main" id="{AB26CFDD-C585-48DE-8B0B-F8E3DDBA4DDA}"/>
              </a:ext>
            </a:extLst>
          </p:cNvPr>
          <p:cNvSpPr/>
          <p:nvPr/>
        </p:nvSpPr>
        <p:spPr>
          <a:xfrm>
            <a:off x="6155155" y="5595605"/>
            <a:ext cx="495041" cy="523220"/>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a:ea typeface="+mn-ea"/>
                <a:cs typeface="+mn-cs"/>
              </a:rPr>
              <a:t>Đ</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00259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9"/>
                                        </p:tgtEl>
                                        <p:attrNameLst>
                                          <p:attrName>style.visibility</p:attrName>
                                        </p:attrNameLst>
                                      </p:cBhvr>
                                      <p:to>
                                        <p:strVal val="visible"/>
                                      </p:to>
                                    </p:set>
                                    <p:animEffect transition="in" filter="fade">
                                      <p:cBhvr>
                                        <p:cTn id="11" dur="500"/>
                                        <p:tgtEl>
                                          <p:spTgt spid="11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0"/>
                                        </p:tgtEl>
                                        <p:attrNameLst>
                                          <p:attrName>style.visibility</p:attrName>
                                        </p:attrNameLst>
                                      </p:cBhvr>
                                      <p:to>
                                        <p:strVal val="visible"/>
                                      </p:to>
                                    </p:set>
                                    <p:animEffect transition="in" filter="fade">
                                      <p:cBhvr>
                                        <p:cTn id="14" dur="500"/>
                                        <p:tgtEl>
                                          <p:spTgt spid="12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2"/>
                                        </p:tgtEl>
                                        <p:attrNameLst>
                                          <p:attrName>style.visibility</p:attrName>
                                        </p:attrNameLst>
                                      </p:cBhvr>
                                      <p:to>
                                        <p:strVal val="visible"/>
                                      </p:to>
                                    </p:set>
                                    <p:animEffect transition="in" filter="fade">
                                      <p:cBhvr>
                                        <p:cTn id="17" dur="500"/>
                                        <p:tgtEl>
                                          <p:spTgt spid="12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3"/>
                                        </p:tgtEl>
                                        <p:attrNameLst>
                                          <p:attrName>style.visibility</p:attrName>
                                        </p:attrNameLst>
                                      </p:cBhvr>
                                      <p:to>
                                        <p:strVal val="visible"/>
                                      </p:to>
                                    </p:set>
                                    <p:animEffect transition="in" filter="fade">
                                      <p:cBhvr>
                                        <p:cTn id="20" dur="500"/>
                                        <p:tgtEl>
                                          <p:spTgt spid="12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4"/>
                                        </p:tgtEl>
                                        <p:attrNameLst>
                                          <p:attrName>style.visibility</p:attrName>
                                        </p:attrNameLst>
                                      </p:cBhvr>
                                      <p:to>
                                        <p:strVal val="visible"/>
                                      </p:to>
                                    </p:set>
                                    <p:animEffect transition="in" filter="fade">
                                      <p:cBhvr>
                                        <p:cTn id="23" dur="500"/>
                                        <p:tgtEl>
                                          <p:spTgt spid="12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5"/>
                                        </p:tgtEl>
                                        <p:attrNameLst>
                                          <p:attrName>style.visibility</p:attrName>
                                        </p:attrNameLst>
                                      </p:cBhvr>
                                      <p:to>
                                        <p:strVal val="visible"/>
                                      </p:to>
                                    </p:set>
                                    <p:animEffect transition="in" filter="fade">
                                      <p:cBhvr>
                                        <p:cTn id="26" dur="500"/>
                                        <p:tgtEl>
                                          <p:spTgt spid="125"/>
                                        </p:tgtEl>
                                      </p:cBhvr>
                                    </p:animEffec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1"/>
                                        </p:tgtEl>
                                        <p:attrNameLst>
                                          <p:attrName>style.visibility</p:attrName>
                                        </p:attrNameLst>
                                      </p:cBhvr>
                                      <p:to>
                                        <p:strVal val="visible"/>
                                      </p:to>
                                    </p:set>
                                    <p:animEffect transition="in" filter="fade">
                                      <p:cBhvr>
                                        <p:cTn id="35" dur="500"/>
                                        <p:tgtEl>
                                          <p:spTgt spid="121"/>
                                        </p:tgtEl>
                                      </p:cBhvr>
                                    </p:animEffect>
                                  </p:childTnLst>
                                  <p:subTnLst>
                                    <p:audio>
                                      <p:cMediaNode>
                                        <p:cTn display="0" masterRel="sameClick">
                                          <p:stCondLst>
                                            <p:cond evt="begin" delay="0">
                                              <p:tn val="33"/>
                                            </p:cond>
                                          </p:stCondLst>
                                          <p:endCondLst>
                                            <p:cond evt="onStopAudio" delay="0">
                                              <p:tgtEl>
                                                <p:sldTgt/>
                                              </p:tgtEl>
                                            </p:cond>
                                          </p:endCondLst>
                                        </p:cTn>
                                        <p:tgtEl>
                                          <p:sndTgt r:embed="rId4" name="chimes.wav"/>
                                        </p:tgtEl>
                                      </p:cMediaNode>
                                    </p:audio>
                                  </p:sub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1"/>
                                        </p:tgtEl>
                                        <p:attrNameLst>
                                          <p:attrName>style.visibility</p:attrName>
                                        </p:attrNameLst>
                                      </p:cBhvr>
                                      <p:to>
                                        <p:strVal val="visible"/>
                                      </p:to>
                                    </p:set>
                                    <p:animEffect transition="in" filter="fade">
                                      <p:cBhvr>
                                        <p:cTn id="40" dur="500"/>
                                        <p:tgtEl>
                                          <p:spTgt spid="131"/>
                                        </p:tgtEl>
                                      </p:cBhvr>
                                    </p:animEffect>
                                  </p:childTnLst>
                                  <p:subTnLst>
                                    <p:audio>
                                      <p:cMediaNode>
                                        <p:cTn display="0" masterRel="sameClick">
                                          <p:stCondLst>
                                            <p:cond evt="begin" delay="0">
                                              <p:tn val="38"/>
                                            </p:cond>
                                          </p:stCondLst>
                                          <p:endCondLst>
                                            <p:cond evt="onStopAudio" delay="0">
                                              <p:tgtEl>
                                                <p:sldTgt/>
                                              </p:tgtEl>
                                            </p:cond>
                                          </p:endCondLst>
                                        </p:cTn>
                                        <p:tgtEl>
                                          <p:sndTgt r:embed="rId4" name="chimes.wav"/>
                                        </p:tgtEl>
                                      </p:cMediaNode>
                                    </p:audio>
                                  </p:sub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3"/>
                                        </p:tgtEl>
                                        <p:attrNameLst>
                                          <p:attrName>style.visibility</p:attrName>
                                        </p:attrNameLst>
                                      </p:cBhvr>
                                      <p:to>
                                        <p:strVal val="visible"/>
                                      </p:to>
                                    </p:set>
                                    <p:animEffect transition="in" filter="fade">
                                      <p:cBhvr>
                                        <p:cTn id="45" dur="500"/>
                                        <p:tgtEl>
                                          <p:spTgt spid="133"/>
                                        </p:tgtEl>
                                      </p:cBhvr>
                                    </p:animEffect>
                                  </p:childTnLst>
                                  <p:subTnLst>
                                    <p:audio>
                                      <p:cMediaNode>
                                        <p:cTn display="0" masterRel="sameClick">
                                          <p:stCondLst>
                                            <p:cond evt="begin" delay="0">
                                              <p:tn val="43"/>
                                            </p:cond>
                                          </p:stCondLst>
                                          <p:endCondLst>
                                            <p:cond evt="onStopAudio" delay="0">
                                              <p:tgtEl>
                                                <p:sldTgt/>
                                              </p:tgtEl>
                                            </p:cond>
                                          </p:endCondLst>
                                        </p:cTn>
                                        <p:tgtEl>
                                          <p:sndTgt r:embed="rId4" name="chimes.wav"/>
                                        </p:tgtEl>
                                      </p:cMediaNode>
                                    </p:audio>
                                  </p:sub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32"/>
                                        </p:tgtEl>
                                        <p:attrNameLst>
                                          <p:attrName>style.visibility</p:attrName>
                                        </p:attrNameLst>
                                      </p:cBhvr>
                                      <p:to>
                                        <p:strVal val="visible"/>
                                      </p:to>
                                    </p:set>
                                    <p:animEffect transition="in" filter="fade">
                                      <p:cBhvr>
                                        <p:cTn id="50" dur="500"/>
                                        <p:tgtEl>
                                          <p:spTgt spid="132"/>
                                        </p:tgtEl>
                                      </p:cBhvr>
                                    </p:animEffect>
                                  </p:childTnLst>
                                  <p:subTnLst>
                                    <p:audio>
                                      <p:cMediaNode>
                                        <p:cTn display="0" masterRel="sameClick">
                                          <p:stCondLst>
                                            <p:cond evt="begin" delay="0">
                                              <p:tn val="48"/>
                                            </p:cond>
                                          </p:stCondLst>
                                          <p:endCondLst>
                                            <p:cond evt="onStopAudio" delay="0">
                                              <p:tgtEl>
                                                <p:sldTgt/>
                                              </p:tgtEl>
                                            </p:cond>
                                          </p:endCondLst>
                                        </p:cTn>
                                        <p:tgtEl>
                                          <p:sndTgt r:embed="rId4" name="chimes.wav"/>
                                        </p:tgtEl>
                                      </p:cMediaNode>
                                    </p:audio>
                                  </p:sub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34"/>
                                        </p:tgtEl>
                                        <p:attrNameLst>
                                          <p:attrName>style.visibility</p:attrName>
                                        </p:attrNameLst>
                                      </p:cBhvr>
                                      <p:to>
                                        <p:strVal val="visible"/>
                                      </p:to>
                                    </p:set>
                                    <p:animEffect transition="in" filter="fade">
                                      <p:cBhvr>
                                        <p:cTn id="55" dur="500"/>
                                        <p:tgtEl>
                                          <p:spTgt spid="134"/>
                                        </p:tgtEl>
                                      </p:cBhvr>
                                    </p:animEffect>
                                  </p:childTnLst>
                                  <p:subTnLst>
                                    <p:audio>
                                      <p:cMediaNode>
                                        <p:cTn display="0" masterRel="sameClick">
                                          <p:stCondLst>
                                            <p:cond evt="begin" delay="0">
                                              <p:tn val="53"/>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P spid="120" grpId="0" animBg="1"/>
      <p:bldP spid="121" grpId="0" animBg="1"/>
      <p:bldP spid="122" grpId="0" animBg="1"/>
      <p:bldP spid="123" grpId="0" animBg="1"/>
      <p:bldP spid="124" grpId="0" animBg="1"/>
      <p:bldP spid="125" grpId="0" animBg="1"/>
      <p:bldP spid="131" grpId="0" animBg="1"/>
      <p:bldP spid="132" grpId="0" animBg="1"/>
      <p:bldP spid="133" grpId="0" animBg="1"/>
      <p:bldP spid="13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0A7F67E-AB7B-40D3-B067-67B2E0197C96}"/>
              </a:ext>
            </a:extLst>
          </p:cNvPr>
          <p:cNvGrpSpPr/>
          <p:nvPr/>
        </p:nvGrpSpPr>
        <p:grpSpPr>
          <a:xfrm>
            <a:off x="999843" y="470122"/>
            <a:ext cx="7986637" cy="640072"/>
            <a:chOff x="4478082" y="879975"/>
            <a:chExt cx="7986637" cy="640072"/>
          </a:xfrm>
        </p:grpSpPr>
        <p:sp>
          <p:nvSpPr>
            <p:cNvPr id="2" name="Oval 1">
              <a:extLst>
                <a:ext uri="{FF2B5EF4-FFF2-40B4-BE49-F238E27FC236}">
                  <a16:creationId xmlns:a16="http://schemas.microsoft.com/office/drawing/2014/main" id="{33F2756E-1510-4D57-A82D-A4390E8E461A}"/>
                </a:ext>
              </a:extLst>
            </p:cNvPr>
            <p:cNvSpPr/>
            <p:nvPr/>
          </p:nvSpPr>
          <p:spPr>
            <a:xfrm>
              <a:off x="4478082" y="996827"/>
              <a:ext cx="523220" cy="523220"/>
            </a:xfrm>
            <a:prstGeom prst="ellipse">
              <a:avLst/>
            </a:prstGeom>
            <a:solidFill>
              <a:schemeClr val="accent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2</a:t>
              </a:r>
            </a:p>
          </p:txBody>
        </p:sp>
        <p:sp>
          <p:nvSpPr>
            <p:cNvPr id="3" name="TextBox 2">
              <a:extLst>
                <a:ext uri="{FF2B5EF4-FFF2-40B4-BE49-F238E27FC236}">
                  <a16:creationId xmlns:a16="http://schemas.microsoft.com/office/drawing/2014/main" id="{361BBA7C-B4EB-4F4E-A7AD-26B6DC85C5A1}"/>
                </a:ext>
              </a:extLst>
            </p:cNvPr>
            <p:cNvSpPr txBox="1"/>
            <p:nvPr/>
          </p:nvSpPr>
          <p:spPr>
            <a:xfrm>
              <a:off x="5012095" y="879975"/>
              <a:ext cx="7452624" cy="61837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Arial"/>
                  <a:ea typeface="+mn-ea"/>
                  <a:cs typeface="+mn-cs"/>
                </a:rPr>
                <a:t>Đọc</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cân</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nặng</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của</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mỗi</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quả</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hoặc</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đồ</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vật</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dưới</a:t>
              </a:r>
              <a:r>
                <a:rPr kumimoji="0" lang="en-US" sz="2600" b="0" i="0" u="none" strike="noStrike" kern="1200" cap="none" spc="0" normalizeH="0" baseline="0" noProof="0" dirty="0">
                  <a:ln>
                    <a:noFill/>
                  </a:ln>
                  <a:solidFill>
                    <a:prstClr val="black"/>
                  </a:solidFill>
                  <a:effectLst/>
                  <a:uLnTx/>
                  <a:uFillTx/>
                  <a:latin typeface="Arial"/>
                  <a:ea typeface="+mn-ea"/>
                  <a:cs typeface="+mn-cs"/>
                </a:rPr>
                <a:t> </a:t>
              </a:r>
              <a:r>
                <a:rPr kumimoji="0" lang="en-US" sz="2600" b="0" i="0" u="none" strike="noStrike" kern="1200" cap="none" spc="0" normalizeH="0" baseline="0" noProof="0" dirty="0" err="1">
                  <a:ln>
                    <a:noFill/>
                  </a:ln>
                  <a:solidFill>
                    <a:prstClr val="black"/>
                  </a:solidFill>
                  <a:effectLst/>
                  <a:uLnTx/>
                  <a:uFillTx/>
                  <a:latin typeface="Arial"/>
                  <a:ea typeface="+mn-ea"/>
                  <a:cs typeface="+mn-cs"/>
                </a:rPr>
                <a:t>đây</a:t>
              </a:r>
              <a:r>
                <a:rPr kumimoji="0" lang="en-US" sz="2600" b="0" i="0" u="none" strike="noStrike" kern="1200" cap="none" spc="0" normalizeH="0" baseline="0" noProof="0" dirty="0">
                  <a:ln>
                    <a:noFill/>
                  </a:ln>
                  <a:solidFill>
                    <a:prstClr val="black"/>
                  </a:solidFill>
                  <a:effectLst/>
                  <a:uLnTx/>
                  <a:uFillTx/>
                  <a:latin typeface="Arial"/>
                  <a:ea typeface="+mn-ea"/>
                  <a:cs typeface="+mn-cs"/>
                </a:rPr>
                <a:t>.</a:t>
              </a:r>
            </a:p>
          </p:txBody>
        </p:sp>
      </p:grpSp>
      <p:pic>
        <p:nvPicPr>
          <p:cNvPr id="31750" name="Picture 6" descr="Hình ảnh Minh Họa Vector Bí Ngô Trong Phong Cách Hoạt Hình, Clipart Bí Ngô,  Quả Bí Ngô, Rau Vector và PNG với nền trong suốt để tải xuống miễn phí">
            <a:extLst>
              <a:ext uri="{FF2B5EF4-FFF2-40B4-BE49-F238E27FC236}">
                <a16:creationId xmlns:a16="http://schemas.microsoft.com/office/drawing/2014/main" id="{D977093F-83EE-43E7-9232-6C476AE4650B}"/>
              </a:ext>
            </a:extLst>
          </p:cNvPr>
          <p:cNvPicPr>
            <a:picLocks noChangeAspect="1" noChangeArrowheads="1"/>
          </p:cNvPicPr>
          <p:nvPr/>
        </p:nvPicPr>
        <p:blipFill rotWithShape="1">
          <a:blip r:embed="rId5">
            <a:clrChange>
              <a:clrFrom>
                <a:srgbClr val="F5F5F5"/>
              </a:clrFrom>
              <a:clrTo>
                <a:srgbClr val="F5F5F5">
                  <a:alpha val="0"/>
                </a:srgbClr>
              </a:clrTo>
            </a:clrChange>
            <a:extLst>
              <a:ext uri="{28A0092B-C50C-407E-A947-70E740481C1C}">
                <a14:useLocalDpi xmlns:a14="http://schemas.microsoft.com/office/drawing/2010/main" val="0"/>
              </a:ext>
            </a:extLst>
          </a:blip>
          <a:srcRect l="8408" t="21932" r="15001" b="18295"/>
          <a:stretch/>
        </p:blipFill>
        <p:spPr bwMode="auto">
          <a:xfrm>
            <a:off x="113181" y="2838802"/>
            <a:ext cx="2793654" cy="2577204"/>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Rounded Corners 22">
            <a:extLst>
              <a:ext uri="{FF2B5EF4-FFF2-40B4-BE49-F238E27FC236}">
                <a16:creationId xmlns:a16="http://schemas.microsoft.com/office/drawing/2014/main" id="{CBDB8D52-9DE8-437A-8A5C-F84C12D1572B}"/>
              </a:ext>
            </a:extLst>
          </p:cNvPr>
          <p:cNvSpPr/>
          <p:nvPr/>
        </p:nvSpPr>
        <p:spPr>
          <a:xfrm>
            <a:off x="999843" y="3837415"/>
            <a:ext cx="1199749" cy="57997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2 kg</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pic>
        <p:nvPicPr>
          <p:cNvPr id="26" name="Picture 10" descr="Sticker Cartoon Pickle Jar ⬇ Vector Image by © lineartestpilot | Vector  Stock 248578244">
            <a:extLst>
              <a:ext uri="{FF2B5EF4-FFF2-40B4-BE49-F238E27FC236}">
                <a16:creationId xmlns:a16="http://schemas.microsoft.com/office/drawing/2014/main" id="{8714DAA3-DF11-4D3B-BFEB-41DD9AF422DE}"/>
              </a:ext>
            </a:extLst>
          </p:cNvPr>
          <p:cNvPicPr>
            <a:picLocks noChangeAspect="1" noChangeArrowheads="1"/>
          </p:cNvPicPr>
          <p:nvPr/>
        </p:nvPicPr>
        <p:blipFill rotWithShape="1">
          <a:blip r:embed="rId6">
            <a:clrChange>
              <a:clrFrom>
                <a:srgbClr val="F6F6F6"/>
              </a:clrFrom>
              <a:clrTo>
                <a:srgbClr val="F6F6F6">
                  <a:alpha val="0"/>
                </a:srgbClr>
              </a:clrTo>
            </a:clrChange>
            <a:extLst>
              <a:ext uri="{28A0092B-C50C-407E-A947-70E740481C1C}">
                <a14:useLocalDpi xmlns:a14="http://schemas.microsoft.com/office/drawing/2010/main" val="0"/>
              </a:ext>
            </a:extLst>
          </a:blip>
          <a:srcRect l="18877" t="6855" r="18447" b="13536"/>
          <a:stretch/>
        </p:blipFill>
        <p:spPr bwMode="auto">
          <a:xfrm>
            <a:off x="3376846" y="3139728"/>
            <a:ext cx="1531528" cy="1711386"/>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Rounded Corners 26">
            <a:extLst>
              <a:ext uri="{FF2B5EF4-FFF2-40B4-BE49-F238E27FC236}">
                <a16:creationId xmlns:a16="http://schemas.microsoft.com/office/drawing/2014/main" id="{21B546FA-9C65-4ECB-96F3-73FA259A115D}"/>
              </a:ext>
            </a:extLst>
          </p:cNvPr>
          <p:cNvSpPr/>
          <p:nvPr/>
        </p:nvSpPr>
        <p:spPr>
          <a:xfrm>
            <a:off x="3545058" y="3850886"/>
            <a:ext cx="1050017" cy="579977"/>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1 kg</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pic>
        <p:nvPicPr>
          <p:cNvPr id="31756" name="Picture 12" descr="20 Cartoon Of The Jackfruit Tree Illustrations &amp;amp; Clip Art">
            <a:extLst>
              <a:ext uri="{FF2B5EF4-FFF2-40B4-BE49-F238E27FC236}">
                <a16:creationId xmlns:a16="http://schemas.microsoft.com/office/drawing/2014/main" id="{C40C0563-BD56-431F-BA2B-CBD7FA926935}"/>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2685" t="20081" r="10309" b="23025"/>
          <a:stretch/>
        </p:blipFill>
        <p:spPr bwMode="auto">
          <a:xfrm>
            <a:off x="5076586" y="2218317"/>
            <a:ext cx="2316329" cy="2462196"/>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28">
            <a:extLst>
              <a:ext uri="{FF2B5EF4-FFF2-40B4-BE49-F238E27FC236}">
                <a16:creationId xmlns:a16="http://schemas.microsoft.com/office/drawing/2014/main" id="{F208DF29-7A23-4BB8-A1D7-5C34F96657E0}"/>
              </a:ext>
            </a:extLst>
          </p:cNvPr>
          <p:cNvSpPr/>
          <p:nvPr/>
        </p:nvSpPr>
        <p:spPr>
          <a:xfrm>
            <a:off x="5399438" y="3253060"/>
            <a:ext cx="1199750" cy="57997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3 kg</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pic>
        <p:nvPicPr>
          <p:cNvPr id="31758" name="Picture 14" descr="Sacks clipart 2 » Clipart Station">
            <a:extLst>
              <a:ext uri="{FF2B5EF4-FFF2-40B4-BE49-F238E27FC236}">
                <a16:creationId xmlns:a16="http://schemas.microsoft.com/office/drawing/2014/main" id="{D81B95CD-A701-4421-8453-A133F95055F0}"/>
              </a:ext>
            </a:extLst>
          </p:cNvPr>
          <p:cNvPicPr>
            <a:picLocks noChangeAspect="1" noChangeArrowheads="1"/>
          </p:cNvPicPr>
          <p:nvPr/>
        </p:nvPicPr>
        <p:blipFill>
          <a:blip r:embed="rId8">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rot="2973530">
            <a:off x="7998919" y="1964007"/>
            <a:ext cx="2693762" cy="2929985"/>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id="{DDD3CA42-C194-4B7F-94AA-61EAF8C25489}"/>
              </a:ext>
            </a:extLst>
          </p:cNvPr>
          <p:cNvSpPr/>
          <p:nvPr/>
        </p:nvSpPr>
        <p:spPr>
          <a:xfrm>
            <a:off x="8146027" y="3811513"/>
            <a:ext cx="1545639" cy="57997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10 kg</a:t>
            </a:r>
            <a:endParaRPr kumimoji="0" lang="en-US" sz="3600" b="0" i="0" u="none" strike="noStrike" kern="1200" cap="none" spc="0" normalizeH="0" baseline="0" noProof="0" dirty="0">
              <a:ln>
                <a:noFill/>
              </a:ln>
              <a:solidFill>
                <a:srgbClr val="FF0000"/>
              </a:solidFill>
              <a:effectLst/>
              <a:uLnTx/>
              <a:uFillTx/>
              <a:latin typeface="Arial"/>
              <a:ea typeface="+mn-ea"/>
              <a:cs typeface="+mn-cs"/>
            </a:endParaRPr>
          </a:p>
        </p:txBody>
      </p:sp>
      <p:pic>
        <p:nvPicPr>
          <p:cNvPr id="31760" name="Picture 16" descr="Cái bao đựng bột mì Túi Clip nghệ thuật - bột 628*771 minh bạch Png Tải về  miễn phí - đồ ăn Vặt, Hàng Hóa, Khu Vực.">
            <a:extLst>
              <a:ext uri="{FF2B5EF4-FFF2-40B4-BE49-F238E27FC236}">
                <a16:creationId xmlns:a16="http://schemas.microsoft.com/office/drawing/2014/main" id="{61C4F7E7-62BB-40C0-931D-56CF3140A1B2}"/>
              </a:ext>
            </a:extLst>
          </p:cNvPr>
          <p:cNvPicPr>
            <a:picLocks noChangeAspect="1" noChangeArrowheads="1"/>
          </p:cNvPicPr>
          <p:nvPr/>
        </p:nvPicPr>
        <p:blipFill rotWithShape="1">
          <a:blip r:embed="rId9">
            <a:duotone>
              <a:schemeClr val="accent5">
                <a:shade val="45000"/>
                <a:satMod val="135000"/>
              </a:schemeClr>
              <a:prstClr val="white"/>
            </a:duotone>
            <a:extLst>
              <a:ext uri="{BEBA8EAE-BF5A-486C-A8C5-ECC9F3942E4B}">
                <a14:imgProps xmlns:a14="http://schemas.microsoft.com/office/drawing/2010/main">
                  <a14:imgLayer r:embed="rId10">
                    <a14:imgEffect>
                      <a14:backgroundRemoval t="0" b="100000" l="10000" r="90000"/>
                    </a14:imgEffect>
                  </a14:imgLayer>
                </a14:imgProps>
              </a:ext>
              <a:ext uri="{28A0092B-C50C-407E-A947-70E740481C1C}">
                <a14:useLocalDpi xmlns:a14="http://schemas.microsoft.com/office/drawing/2010/main" val="0"/>
              </a:ext>
            </a:extLst>
          </a:blip>
          <a:srcRect l="14567" r="14209"/>
          <a:stretch/>
        </p:blipFill>
        <p:spPr bwMode="auto">
          <a:xfrm>
            <a:off x="10485393" y="2193963"/>
            <a:ext cx="1706607" cy="1891531"/>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id="{63371885-5C77-4EAF-A65B-3363F1BB6F10}"/>
              </a:ext>
            </a:extLst>
          </p:cNvPr>
          <p:cNvSpPr/>
          <p:nvPr/>
        </p:nvSpPr>
        <p:spPr>
          <a:xfrm>
            <a:off x="10735407" y="3314953"/>
            <a:ext cx="1198911" cy="57997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5 kg</a:t>
            </a:r>
            <a:endParaRPr kumimoji="0" lang="en-US" sz="3200" b="0" i="0" u="none" strike="noStrike" kern="1200" cap="none" spc="0" normalizeH="0" baseline="0" noProof="0" dirty="0">
              <a:ln>
                <a:noFill/>
              </a:ln>
              <a:solidFill>
                <a:srgbClr val="FF0000"/>
              </a:solidFill>
              <a:effectLst/>
              <a:uLnTx/>
              <a:uFillTx/>
              <a:latin typeface="Arial"/>
              <a:ea typeface="+mn-ea"/>
              <a:cs typeface="+mn-cs"/>
            </a:endParaRPr>
          </a:p>
        </p:txBody>
      </p:sp>
      <p:sp>
        <p:nvSpPr>
          <p:cNvPr id="4" name="TextBox 3">
            <a:extLst>
              <a:ext uri="{FF2B5EF4-FFF2-40B4-BE49-F238E27FC236}">
                <a16:creationId xmlns:a16="http://schemas.microsoft.com/office/drawing/2014/main" id="{6CC5A9BC-F39F-4F1F-9240-D0E50AA3C3B4}"/>
              </a:ext>
            </a:extLst>
          </p:cNvPr>
          <p:cNvSpPr txBox="1"/>
          <p:nvPr/>
        </p:nvSpPr>
        <p:spPr>
          <a:xfrm rot="2279064">
            <a:off x="8226268" y="2960672"/>
            <a:ext cx="958917" cy="584775"/>
          </a:xfrm>
          <a:prstGeom prst="rect">
            <a:avLst/>
          </a:prstGeom>
          <a:noFill/>
        </p:spPr>
        <p:txBody>
          <a:bodyPr wrap="none" rtlCol="0">
            <a:spAutoFit/>
          </a:bodyPr>
          <a:lstStyle/>
          <a:p>
            <a:r>
              <a:rPr lang="en-US" sz="3200" dirty="0" err="1">
                <a:solidFill>
                  <a:schemeClr val="accent6">
                    <a:lumMod val="50000"/>
                  </a:schemeClr>
                </a:solidFill>
              </a:rPr>
              <a:t>Gạo</a:t>
            </a:r>
            <a:endParaRPr lang="vi-VN" sz="3200" dirty="0">
              <a:solidFill>
                <a:schemeClr val="accent6">
                  <a:lumMod val="50000"/>
                </a:schemeClr>
              </a:solidFill>
            </a:endParaRPr>
          </a:p>
        </p:txBody>
      </p:sp>
      <p:sp>
        <p:nvSpPr>
          <p:cNvPr id="21" name="Rectangle: Rounded Corners 20">
            <a:extLst>
              <a:ext uri="{FF2B5EF4-FFF2-40B4-BE49-F238E27FC236}">
                <a16:creationId xmlns:a16="http://schemas.microsoft.com/office/drawing/2014/main" id="{9A3CBA8A-096B-4B70-9F64-F8A9CF1A3B86}"/>
              </a:ext>
            </a:extLst>
          </p:cNvPr>
          <p:cNvSpPr/>
          <p:nvPr/>
        </p:nvSpPr>
        <p:spPr>
          <a:xfrm>
            <a:off x="10734568" y="2673082"/>
            <a:ext cx="1199750" cy="579977"/>
          </a:xfrm>
          <a:prstGeom prst="round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Arial"/>
                <a:ea typeface="+mn-ea"/>
                <a:cs typeface="+mn-cs"/>
              </a:rPr>
              <a:t>Bột</a:t>
            </a:r>
            <a:r>
              <a:rPr kumimoji="0" lang="en-US" sz="2400" b="0" i="0" u="none" strike="noStrike" kern="1200" cap="none" spc="0" normalizeH="0" noProof="0" dirty="0">
                <a:ln>
                  <a:noFill/>
                </a:ln>
                <a:solidFill>
                  <a:srgbClr val="002060"/>
                </a:solidFill>
                <a:effectLst/>
                <a:uLnTx/>
                <a:uFillTx/>
                <a:latin typeface="Arial"/>
                <a:ea typeface="+mn-ea"/>
                <a:cs typeface="+mn-cs"/>
              </a:rPr>
              <a:t> </a:t>
            </a:r>
            <a:r>
              <a:rPr kumimoji="0" lang="en-US" sz="2400" b="0" i="0" u="none" strike="noStrike" kern="1200" cap="none" spc="0" normalizeH="0" noProof="0" dirty="0" err="1">
                <a:ln>
                  <a:noFill/>
                </a:ln>
                <a:solidFill>
                  <a:srgbClr val="002060"/>
                </a:solidFill>
                <a:effectLst/>
                <a:uLnTx/>
                <a:uFillTx/>
                <a:latin typeface="Arial"/>
                <a:ea typeface="+mn-ea"/>
                <a:cs typeface="+mn-cs"/>
              </a:rPr>
              <a:t>mì</a:t>
            </a:r>
            <a:endParaRPr kumimoji="0" lang="en-US" sz="2400" b="0" i="0" u="none" strike="noStrike" kern="1200" cap="none" spc="0" normalizeH="0" baseline="0" noProof="0" dirty="0">
              <a:ln>
                <a:noFill/>
              </a:ln>
              <a:solidFill>
                <a:srgbClr val="00206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88975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175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175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175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176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subTnLst>
                                    <p:audio>
                                      <p:cMediaNode>
                                        <p:cTn display="0" masterRel="sameClick">
                                          <p:stCondLst>
                                            <p:cond evt="begin" delay="0">
                                              <p:tn val="34"/>
                                            </p:cond>
                                          </p:stCondLst>
                                          <p:endCondLst>
                                            <p:cond evt="onStopAudio" delay="0">
                                              <p:tgtEl>
                                                <p:sldTgt/>
                                              </p:tgtEl>
                                            </p:cond>
                                          </p:endCondLst>
                                        </p:cTn>
                                        <p:tgtEl>
                                          <p:sndTgt r:embed="rId4" name="click.wav"/>
                                        </p:tgtEl>
                                      </p:cMediaNode>
                                    </p:audio>
                                  </p:subTnLst>
                                </p:cTn>
                              </p:par>
                              <p:par>
                                <p:cTn id="37" presetID="10"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subTnLst>
                                    <p:audio>
                                      <p:cMediaNode>
                                        <p:cTn display="0" masterRel="sameClick">
                                          <p:stCondLst>
                                            <p:cond evt="begin" delay="0">
                                              <p:tn val="37"/>
                                            </p:cond>
                                          </p:stCondLst>
                                          <p:endCondLst>
                                            <p:cond evt="onStopAudio" delay="0">
                                              <p:tgtEl>
                                                <p:sldTgt/>
                                              </p:tgtEl>
                                            </p:cond>
                                          </p:endCondLst>
                                        </p:cTn>
                                        <p:tgtEl>
                                          <p:sndTgt r:embed="rId4" name="click.wav"/>
                                        </p:tgtEl>
                                      </p:cMediaNode>
                                    </p:audio>
                                  </p:subTnLst>
                                </p:cTn>
                              </p:par>
                              <p:par>
                                <p:cTn id="40" presetID="10" presetClass="entr" presetSubtype="0"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par>
                                <p:cTn id="43" presetID="10"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subTnLst>
                                    <p:audio>
                                      <p:cMediaNode>
                                        <p:cTn display="0" masterRel="sameClick">
                                          <p:stCondLst>
                                            <p:cond evt="begin" delay="0">
                                              <p:tn val="43"/>
                                            </p:cond>
                                          </p:stCondLst>
                                          <p:endCondLst>
                                            <p:cond evt="onStopAudio" delay="0">
                                              <p:tgtEl>
                                                <p:sldTgt/>
                                              </p:tgtEl>
                                            </p:cond>
                                          </p:endCondLst>
                                        </p:cTn>
                                        <p:tgtEl>
                                          <p:sndTgt r:embed="rId4" name="click.wav"/>
                                        </p:tgtEl>
                                      </p:cMediaNode>
                                    </p:audio>
                                  </p:subTnLst>
                                </p:cTn>
                              </p:par>
                              <p:par>
                                <p:cTn id="46" presetID="10" presetClass="entr" presetSubtype="0"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subTnLst>
                                    <p:audio>
                                      <p:cMediaNode>
                                        <p:cTn display="0" masterRel="sameClick">
                                          <p:stCondLst>
                                            <p:cond evt="begin" delay="0">
                                              <p:tn val="46"/>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7" grpId="0" animBg="1"/>
      <p:bldP spid="29" grpId="0"/>
      <p:bldP spid="30" grpId="0"/>
      <p:bldP spid="31" grpId="0"/>
      <p:bldP spid="4" grpId="0"/>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UID" val="{747B41CD-F871-4BD0-96EC-544A6B524F0B}:384"/>
  <p:tag name="GENSWF_ADVANCE_TIME" val="127.949"/>
  <p:tag name="ISPRING_CUSTOM_TIMING_USED" val="1"/>
  <p:tag name="ISPRING_SLIDE_INDENT_LEVEL" val="0"/>
  <p:tag name="GENSWF_SLIDE_TITLE" val="Trang mở đầu"/>
  <p:tag name="ISPRING_SLIDE_ID_2" val="{A0B3960A-4DFB-48AC-A109-9266F4C45E58}"/>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GENSWF_SLIDE_UID" val="{109FF324-4F4C-4505-B5AB-D81DF8FE249B}:283"/>
  <p:tag name="GENSWF_ADVANCE_TIME" val="5.000"/>
  <p:tag name="ISPRING_CUSTOM_TIMING_USED" val="1"/>
  <p:tag name="GENSWF_SLIDE_TITLE" val="Khám phá"/>
  <p:tag name="ISPRING_SLIDE_INDENT_LEVEL" val="0"/>
  <p:tag name="ISPRING_PLAYER_PLAYLIST_ID" val="844a692642d5f879290243049f02dece051d6934"/>
  <p:tag name="ISPRING_SLIDE_ID_2" val="{07BF447A-9D77-41C8-9E54-A226D06649BC}"/>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220</Words>
  <Application>Microsoft Macintosh PowerPoint</Application>
  <PresentationFormat>Widescreen</PresentationFormat>
  <Paragraphs>57</Paragraphs>
  <Slides>13</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UTM Cookies</vt:lpstr>
      <vt:lpstr>Wingdings</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Hằng Nguyễn</dc:creator>
  <cp:lastModifiedBy>Ngọc Bích Đỗ</cp:lastModifiedBy>
  <cp:revision>5</cp:revision>
  <dcterms:created xsi:type="dcterms:W3CDTF">2021-10-31T02:44:22Z</dcterms:created>
  <dcterms:modified xsi:type="dcterms:W3CDTF">2021-11-01T13:26:41Z</dcterms:modified>
</cp:coreProperties>
</file>