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7" r:id="rId2"/>
    <p:sldMasterId id="2147483768" r:id="rId3"/>
  </p:sldMasterIdLst>
  <p:notesMasterIdLst>
    <p:notesMasterId r:id="rId22"/>
  </p:notesMasterIdLst>
  <p:sldIdLst>
    <p:sldId id="408" r:id="rId4"/>
    <p:sldId id="256" r:id="rId5"/>
    <p:sldId id="259" r:id="rId6"/>
    <p:sldId id="257" r:id="rId7"/>
    <p:sldId id="258" r:id="rId8"/>
    <p:sldId id="413" r:id="rId9"/>
    <p:sldId id="261" r:id="rId10"/>
    <p:sldId id="260" r:id="rId11"/>
    <p:sldId id="414" r:id="rId12"/>
    <p:sldId id="283" r:id="rId13"/>
    <p:sldId id="263" r:id="rId14"/>
    <p:sldId id="270" r:id="rId15"/>
    <p:sldId id="264" r:id="rId16"/>
    <p:sldId id="265" r:id="rId17"/>
    <p:sldId id="268" r:id="rId18"/>
    <p:sldId id="269" r:id="rId19"/>
    <p:sldId id="415" r:id="rId20"/>
    <p:sldId id="416" r:id="rId21"/>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90CD8F"/>
    <a:srgbClr val="B40C60"/>
    <a:srgbClr val="FF9C7D"/>
    <a:srgbClr val="FFCAB9"/>
    <a:srgbClr val="FBD6E7"/>
    <a:srgbClr val="F35757"/>
    <a:srgbClr val="FCFAF8"/>
    <a:srgbClr val="FFE285"/>
    <a:srgbClr val="E367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109" d="100"/>
          <a:sy n="109" d="100"/>
        </p:scale>
        <p:origin x="71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E24C16-4154-464B-A274-96C0DE41C4D1}" type="datetimeFigureOut">
              <a:rPr lang="vi-VN" smtClean="0"/>
              <a:t>08/11/2021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45F246-7627-4293-BAF6-3C752DFE0154}" type="slidenum">
              <a:rPr lang="vi-VN" smtClean="0"/>
              <a:t>‹#›</a:t>
            </a:fld>
            <a:endParaRPr lang="vi-VN"/>
          </a:p>
        </p:txBody>
      </p:sp>
    </p:spTree>
    <p:extLst>
      <p:ext uri="{BB962C8B-B14F-4D97-AF65-F5344CB8AC3E}">
        <p14:creationId xmlns:p14="http://schemas.microsoft.com/office/powerpoint/2010/main" val="708439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Click vào</a:t>
            </a:r>
            <a:r>
              <a:rPr lang="en-US" baseline="0"/>
              <a:t> các con vật để đi đên thử thách</a:t>
            </a:r>
          </a:p>
          <a:p>
            <a:pPr marL="228600" indent="-228600">
              <a:buAutoNum type="arabicPeriod"/>
            </a:pPr>
            <a:r>
              <a:rPr lang="en-US" baseline="0"/>
              <a:t>Tại slide câu hỏi, click vào dế mèn để quay về. </a:t>
            </a:r>
          </a:p>
          <a:p>
            <a:pPr marL="228600" indent="-228600">
              <a:buAutoNum type="arabicPeriod"/>
            </a:pPr>
            <a:r>
              <a:rPr lang="en-US" baseline="0"/>
              <a:t>Tại slide này, click vào dế mèn để đi tới bài học</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4656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984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0181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2386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D6A86-94E1-4EDB-A4E9-C9B1DB95CE4F}"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09517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896619" y="1603301"/>
            <a:ext cx="9867486" cy="4770499"/>
            <a:chOff x="741115" y="865258"/>
            <a:chExt cx="7691377" cy="4010102"/>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3129031" y="865258"/>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741115" y="1203950"/>
              <a:ext cx="7691377" cy="3671410"/>
              <a:chOff x="741115" y="1203950"/>
              <a:chExt cx="7691377" cy="367141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741115" y="1503410"/>
                <a:ext cx="7691377" cy="33719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766314" y="1203950"/>
                <a:ext cx="2028300" cy="156548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1000" fill="hold"/>
                                        <p:tgtEl>
                                          <p:spTgt spid="47"/>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48"/>
                                        </p:tgtEl>
                                      </p:cBhvr>
                                      <p:by x="150000" y="150000"/>
                                    </p:animScale>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 calcmode="lin" valueType="num">
                                      <p:cBhvr additive="base">
                                        <p:cTn id="16" dur="500" fill="hold"/>
                                        <p:tgtEl>
                                          <p:spTgt spid="292"/>
                                        </p:tgtEl>
                                        <p:attrNameLst>
                                          <p:attrName>ppt_x</p:attrName>
                                        </p:attrNameLst>
                                      </p:cBhvr>
                                      <p:tavLst>
                                        <p:tav tm="0">
                                          <p:val>
                                            <p:strVal val="0-#ppt_w/2"/>
                                          </p:val>
                                        </p:tav>
                                        <p:tav tm="100000">
                                          <p:val>
                                            <p:strVal val="#ppt_x"/>
                                          </p:val>
                                        </p:tav>
                                      </p:tavLst>
                                    </p:anim>
                                    <p:anim calcmode="lin" valueType="num">
                                      <p:cBhvr additive="base">
                                        <p:cTn id="17" dur="500" fill="hold"/>
                                        <p:tgtEl>
                                          <p:spTgt spid="29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53"/>
                                        </p:tgtEl>
                                        <p:attrNameLst>
                                          <p:attrName>style.visibility</p:attrName>
                                        </p:attrNameLst>
                                      </p:cBhvr>
                                      <p:to>
                                        <p:strVal val="visible"/>
                                      </p:to>
                                    </p:set>
                                    <p:anim calcmode="lin" valueType="num">
                                      <p:cBhvr additive="base">
                                        <p:cTn id="21" dur="500" fill="hold"/>
                                        <p:tgtEl>
                                          <p:spTgt spid="153"/>
                                        </p:tgtEl>
                                        <p:attrNameLst>
                                          <p:attrName>ppt_x</p:attrName>
                                        </p:attrNameLst>
                                      </p:cBhvr>
                                      <p:tavLst>
                                        <p:tav tm="0">
                                          <p:val>
                                            <p:strVal val="1+#ppt_w/2"/>
                                          </p:val>
                                        </p:tav>
                                        <p:tav tm="100000">
                                          <p:val>
                                            <p:strVal val="#ppt_x"/>
                                          </p:val>
                                        </p:tav>
                                      </p:tavLst>
                                    </p:anim>
                                    <p:anim calcmode="lin" valueType="num">
                                      <p:cBhvr additive="base">
                                        <p:cTn id="22" dur="500" fill="hold"/>
                                        <p:tgtEl>
                                          <p:spTgt spid="15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3" name="Google Shape;2356;p30">
            <a:extLst>
              <a:ext uri="{FF2B5EF4-FFF2-40B4-BE49-F238E27FC236}">
                <a16:creationId xmlns:a16="http://schemas.microsoft.com/office/drawing/2014/main" id="{FF3093F1-70FF-4A92-A939-256BC49F43A6}"/>
              </a:ext>
            </a:extLst>
          </p:cNvPr>
          <p:cNvGrpSpPr/>
          <p:nvPr userDrawn="1"/>
        </p:nvGrpSpPr>
        <p:grpSpPr>
          <a:xfrm>
            <a:off x="896619" y="1566374"/>
            <a:ext cx="9867486" cy="4807426"/>
            <a:chOff x="741115" y="853968"/>
            <a:chExt cx="7691377" cy="4021392"/>
          </a:xfrm>
          <a:solidFill>
            <a:schemeClr val="accent3"/>
          </a:solidFill>
        </p:grpSpPr>
        <p:sp>
          <p:nvSpPr>
            <p:cNvPr id="294" name="Google Shape;2357;p30">
              <a:extLst>
                <a:ext uri="{FF2B5EF4-FFF2-40B4-BE49-F238E27FC236}">
                  <a16:creationId xmlns:a16="http://schemas.microsoft.com/office/drawing/2014/main" id="{378B6936-B094-4FA3-9256-C7AF5859717D}"/>
                </a:ext>
              </a:extLst>
            </p:cNvPr>
            <p:cNvSpPr/>
            <p:nvPr/>
          </p:nvSpPr>
          <p:spPr>
            <a:xfrm>
              <a:off x="3121100" y="853968"/>
              <a:ext cx="3397427"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 name="Google Shape;2358;p30">
              <a:extLst>
                <a:ext uri="{FF2B5EF4-FFF2-40B4-BE49-F238E27FC236}">
                  <a16:creationId xmlns:a16="http://schemas.microsoft.com/office/drawing/2014/main" id="{FAD56BA3-21A7-4CCC-B7DB-AC61435A3A7D}"/>
                </a:ext>
              </a:extLst>
            </p:cNvPr>
            <p:cNvGrpSpPr/>
            <p:nvPr/>
          </p:nvGrpSpPr>
          <p:grpSpPr>
            <a:xfrm>
              <a:off x="741115" y="1203950"/>
              <a:ext cx="7691377" cy="3671410"/>
              <a:chOff x="741115" y="1203950"/>
              <a:chExt cx="7691377" cy="3671410"/>
            </a:xfrm>
            <a:grpFill/>
          </p:grpSpPr>
          <p:sp>
            <p:nvSpPr>
              <p:cNvPr id="296" name="Google Shape;2359;p30">
                <a:extLst>
                  <a:ext uri="{FF2B5EF4-FFF2-40B4-BE49-F238E27FC236}">
                    <a16:creationId xmlns:a16="http://schemas.microsoft.com/office/drawing/2014/main" id="{545757E5-2BB3-4409-8989-EF99146A7AC6}"/>
                  </a:ext>
                </a:extLst>
              </p:cNvPr>
              <p:cNvSpPr/>
              <p:nvPr/>
            </p:nvSpPr>
            <p:spPr>
              <a:xfrm>
                <a:off x="741115" y="1503410"/>
                <a:ext cx="7691377" cy="33719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7" name="Google Shape;2360;p30">
                <a:extLst>
                  <a:ext uri="{FF2B5EF4-FFF2-40B4-BE49-F238E27FC236}">
                    <a16:creationId xmlns:a16="http://schemas.microsoft.com/office/drawing/2014/main" id="{697B9033-8630-487B-BB45-593826617AE1}"/>
                  </a:ext>
                </a:extLst>
              </p:cNvPr>
              <p:cNvSpPr/>
              <p:nvPr/>
            </p:nvSpPr>
            <p:spPr>
              <a:xfrm>
                <a:off x="1766314" y="1203950"/>
                <a:ext cx="2028300" cy="156548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8"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1000" fill="hold"/>
                                        <p:tgtEl>
                                          <p:spTgt spid="47"/>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48"/>
                                        </p:tgtEl>
                                      </p:cBhvr>
                                      <p:by x="150000" y="150000"/>
                                    </p:animScale>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 calcmode="lin" valueType="num">
                                      <p:cBhvr additive="base">
                                        <p:cTn id="16" dur="500" fill="hold"/>
                                        <p:tgtEl>
                                          <p:spTgt spid="292"/>
                                        </p:tgtEl>
                                        <p:attrNameLst>
                                          <p:attrName>ppt_x</p:attrName>
                                        </p:attrNameLst>
                                      </p:cBhvr>
                                      <p:tavLst>
                                        <p:tav tm="0">
                                          <p:val>
                                            <p:strVal val="0-#ppt_w/2"/>
                                          </p:val>
                                        </p:tav>
                                        <p:tav tm="100000">
                                          <p:val>
                                            <p:strVal val="#ppt_x"/>
                                          </p:val>
                                        </p:tav>
                                      </p:tavLst>
                                    </p:anim>
                                    <p:anim calcmode="lin" valueType="num">
                                      <p:cBhvr additive="base">
                                        <p:cTn id="17" dur="500" fill="hold"/>
                                        <p:tgtEl>
                                          <p:spTgt spid="29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53"/>
                                        </p:tgtEl>
                                        <p:attrNameLst>
                                          <p:attrName>style.visibility</p:attrName>
                                        </p:attrNameLst>
                                      </p:cBhvr>
                                      <p:to>
                                        <p:strVal val="visible"/>
                                      </p:to>
                                    </p:set>
                                    <p:anim calcmode="lin" valueType="num">
                                      <p:cBhvr additive="base">
                                        <p:cTn id="21" dur="500" fill="hold"/>
                                        <p:tgtEl>
                                          <p:spTgt spid="153"/>
                                        </p:tgtEl>
                                        <p:attrNameLst>
                                          <p:attrName>ppt_x</p:attrName>
                                        </p:attrNameLst>
                                      </p:cBhvr>
                                      <p:tavLst>
                                        <p:tav tm="0">
                                          <p:val>
                                            <p:strVal val="1+#ppt_w/2"/>
                                          </p:val>
                                        </p:tav>
                                        <p:tav tm="100000">
                                          <p:val>
                                            <p:strVal val="#ppt_x"/>
                                          </p:val>
                                        </p:tav>
                                      </p:tavLst>
                                    </p:anim>
                                    <p:anim calcmode="lin" valueType="num">
                                      <p:cBhvr additive="base">
                                        <p:cTn id="22" dur="500" fill="hold"/>
                                        <p:tgtEl>
                                          <p:spTgt spid="15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 calcmode="lin" valueType="num">
                                      <p:cBhvr>
                                        <p:cTn id="17" dur="1000" fill="hold"/>
                                        <p:tgtEl>
                                          <p:spTgt spid="122"/>
                                        </p:tgtEl>
                                        <p:attrNameLst>
                                          <p:attrName>ppt_w</p:attrName>
                                        </p:attrNameLst>
                                      </p:cBhvr>
                                      <p:tavLst>
                                        <p:tav tm="0">
                                          <p:val>
                                            <p:fltVal val="0"/>
                                          </p:val>
                                        </p:tav>
                                        <p:tav tm="100000">
                                          <p:val>
                                            <p:strVal val="#ppt_w"/>
                                          </p:val>
                                        </p:tav>
                                      </p:tavLst>
                                    </p:anim>
                                    <p:anim calcmode="lin" valueType="num">
                                      <p:cBhvr>
                                        <p:cTn id="18" dur="1000" fill="hold"/>
                                        <p:tgtEl>
                                          <p:spTgt spid="122"/>
                                        </p:tgtEl>
                                        <p:attrNameLst>
                                          <p:attrName>ppt_h</p:attrName>
                                        </p:attrNameLst>
                                      </p:cBhvr>
                                      <p:tavLst>
                                        <p:tav tm="0">
                                          <p:val>
                                            <p:fltVal val="0"/>
                                          </p:val>
                                        </p:tav>
                                        <p:tav tm="100000">
                                          <p:val>
                                            <p:strVal val="#ppt_h"/>
                                          </p:val>
                                        </p:tav>
                                      </p:tavLst>
                                    </p:anim>
                                    <p:anim calcmode="lin" valueType="num">
                                      <p:cBhvr>
                                        <p:cTn id="19" dur="1000" fill="hold"/>
                                        <p:tgtEl>
                                          <p:spTgt spid="122"/>
                                        </p:tgtEl>
                                        <p:attrNameLst>
                                          <p:attrName>style.rotation</p:attrName>
                                        </p:attrNameLst>
                                      </p:cBhvr>
                                      <p:tavLst>
                                        <p:tav tm="0">
                                          <p:val>
                                            <p:fltVal val="90"/>
                                          </p:val>
                                        </p:tav>
                                        <p:tav tm="100000">
                                          <p:val>
                                            <p:fltVal val="0"/>
                                          </p:val>
                                        </p:tav>
                                      </p:tavLst>
                                    </p:anim>
                                    <p:animEffect transition="in" filter="fade">
                                      <p:cBhvr>
                                        <p:cTn id="20" dur="1000"/>
                                        <p:tgtEl>
                                          <p:spTgt spid="12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36"/>
                                        </p:tgtEl>
                                        <p:attrNameLst>
                                          <p:attrName>style.visibility</p:attrName>
                                        </p:attrNameLst>
                                      </p:cBhvr>
                                      <p:to>
                                        <p:strVal val="visible"/>
                                      </p:to>
                                    </p:set>
                                    <p:animEffect transition="in" filter="randombar(horizontal)">
                                      <p:cBhvr>
                                        <p:cTn id="24"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6"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236"/>
                                        </p:tgtEl>
                                        <p:attrNameLst>
                                          <p:attrName>style.visibility</p:attrName>
                                        </p:attrNameLst>
                                      </p:cBhvr>
                                      <p:to>
                                        <p:strVal val="visible"/>
                                      </p:to>
                                    </p:set>
                                    <p:anim calcmode="lin" valueType="num">
                                      <p:cBhvr>
                                        <p:cTn id="17" dur="1000" fill="hold"/>
                                        <p:tgtEl>
                                          <p:spTgt spid="236"/>
                                        </p:tgtEl>
                                        <p:attrNameLst>
                                          <p:attrName>ppt_w</p:attrName>
                                        </p:attrNameLst>
                                      </p:cBhvr>
                                      <p:tavLst>
                                        <p:tav tm="0">
                                          <p:val>
                                            <p:fltVal val="0"/>
                                          </p:val>
                                        </p:tav>
                                        <p:tav tm="100000">
                                          <p:val>
                                            <p:strVal val="#ppt_w"/>
                                          </p:val>
                                        </p:tav>
                                      </p:tavLst>
                                    </p:anim>
                                    <p:anim calcmode="lin" valueType="num">
                                      <p:cBhvr>
                                        <p:cTn id="18" dur="1000" fill="hold"/>
                                        <p:tgtEl>
                                          <p:spTgt spid="236"/>
                                        </p:tgtEl>
                                        <p:attrNameLst>
                                          <p:attrName>ppt_h</p:attrName>
                                        </p:attrNameLst>
                                      </p:cBhvr>
                                      <p:tavLst>
                                        <p:tav tm="0">
                                          <p:val>
                                            <p:fltVal val="0"/>
                                          </p:val>
                                        </p:tav>
                                        <p:tav tm="100000">
                                          <p:val>
                                            <p:strVal val="#ppt_h"/>
                                          </p:val>
                                        </p:tav>
                                      </p:tavLst>
                                    </p:anim>
                                    <p:anim calcmode="lin" valueType="num">
                                      <p:cBhvr>
                                        <p:cTn id="19" dur="1000" fill="hold"/>
                                        <p:tgtEl>
                                          <p:spTgt spid="236"/>
                                        </p:tgtEl>
                                        <p:attrNameLst>
                                          <p:attrName>style.rotation</p:attrName>
                                        </p:attrNameLst>
                                      </p:cBhvr>
                                      <p:tavLst>
                                        <p:tav tm="0">
                                          <p:val>
                                            <p:fltVal val="90"/>
                                          </p:val>
                                        </p:tav>
                                        <p:tav tm="100000">
                                          <p:val>
                                            <p:fltVal val="0"/>
                                          </p:val>
                                        </p:tav>
                                      </p:tavLst>
                                    </p:anim>
                                    <p:animEffect transition="in" filter="fade">
                                      <p:cBhvr>
                                        <p:cTn id="20" dur="1000"/>
                                        <p:tgtEl>
                                          <p:spTgt spid="236"/>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randombar(horizontal)">
                                      <p:cBhvr>
                                        <p:cTn id="24"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38"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1000" fill="hold"/>
                                        <p:tgtEl>
                                          <p:spTgt spid="138"/>
                                        </p:tgtEl>
                                        <p:attrNameLst>
                                          <p:attrName>ppt_w</p:attrName>
                                        </p:attrNameLst>
                                      </p:cBhvr>
                                      <p:tavLst>
                                        <p:tav tm="0">
                                          <p:val>
                                            <p:fltVal val="0"/>
                                          </p:val>
                                        </p:tav>
                                        <p:tav tm="100000">
                                          <p:val>
                                            <p:strVal val="#ppt_w"/>
                                          </p:val>
                                        </p:tav>
                                      </p:tavLst>
                                    </p:anim>
                                    <p:anim calcmode="lin" valueType="num">
                                      <p:cBhvr>
                                        <p:cTn id="18" dur="1000" fill="hold"/>
                                        <p:tgtEl>
                                          <p:spTgt spid="138"/>
                                        </p:tgtEl>
                                        <p:attrNameLst>
                                          <p:attrName>ppt_h</p:attrName>
                                        </p:attrNameLst>
                                      </p:cBhvr>
                                      <p:tavLst>
                                        <p:tav tm="0">
                                          <p:val>
                                            <p:fltVal val="0"/>
                                          </p:val>
                                        </p:tav>
                                        <p:tav tm="100000">
                                          <p:val>
                                            <p:strVal val="#ppt_h"/>
                                          </p:val>
                                        </p:tav>
                                      </p:tavLst>
                                    </p:anim>
                                    <p:anim calcmode="lin" valueType="num">
                                      <p:cBhvr>
                                        <p:cTn id="19" dur="1000" fill="hold"/>
                                        <p:tgtEl>
                                          <p:spTgt spid="138"/>
                                        </p:tgtEl>
                                        <p:attrNameLst>
                                          <p:attrName>style.rotation</p:attrName>
                                        </p:attrNameLst>
                                      </p:cBhvr>
                                      <p:tavLst>
                                        <p:tav tm="0">
                                          <p:val>
                                            <p:fltVal val="90"/>
                                          </p:val>
                                        </p:tav>
                                        <p:tav tm="100000">
                                          <p:val>
                                            <p:fltVal val="0"/>
                                          </p:val>
                                        </p:tav>
                                      </p:tavLst>
                                    </p:anim>
                                    <p:animEffect transition="in" filter="fade">
                                      <p:cBhvr>
                                        <p:cTn id="20" dur="1000"/>
                                        <p:tgtEl>
                                          <p:spTgt spid="138"/>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randombar(horizontal)">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24"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 name="Picture 9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345" y="364703"/>
            <a:ext cx="2069886" cy="1034943"/>
          </a:xfrm>
          <a:prstGeom prst="rect">
            <a:avLst/>
          </a:prstGeom>
        </p:spPr>
      </p:pic>
    </p:spTree>
    <p:extLst>
      <p:ext uri="{BB962C8B-B14F-4D97-AF65-F5344CB8AC3E}">
        <p14:creationId xmlns:p14="http://schemas.microsoft.com/office/powerpoint/2010/main" val="930506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descr="C:\Users\TUAN\Downloads\Luyện tập 1.png">
            <a:extLst>
              <a:ext uri="{FF2B5EF4-FFF2-40B4-BE49-F238E27FC236}">
                <a16:creationId xmlns:a16="http://schemas.microsoft.com/office/drawing/2014/main" id="{439545A9-2DD8-4B85-AB11-A53FA02BA774}"/>
              </a:ext>
            </a:extLst>
          </p:cNvPr>
          <p:cNvPicPr>
            <a:picLocks noChangeAspect="1" noChangeArrowheads="1"/>
          </p:cNvPicPr>
          <p:nvPr userDrawn="1"/>
        </p:nvPicPr>
        <p:blipFill>
          <a:blip r:embed="rId2" cstate="print"/>
          <a:srcRect/>
          <a:stretch>
            <a:fillRect/>
          </a:stretch>
        </p:blipFill>
        <p:spPr bwMode="auto">
          <a:xfrm>
            <a:off x="785396" y="450429"/>
            <a:ext cx="2237784" cy="863493"/>
          </a:xfrm>
          <a:prstGeom prst="rect">
            <a:avLst/>
          </a:prstGeom>
          <a:noFill/>
        </p:spPr>
      </p:pic>
    </p:spTree>
    <p:extLst>
      <p:ext uri="{BB962C8B-B14F-4D97-AF65-F5344CB8AC3E}">
        <p14:creationId xmlns:p14="http://schemas.microsoft.com/office/powerpoint/2010/main" val="243630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6" descr="Không có mô tả.">
            <a:extLst>
              <a:ext uri="{FF2B5EF4-FFF2-40B4-BE49-F238E27FC236}">
                <a16:creationId xmlns:a16="http://schemas.microsoft.com/office/drawing/2014/main" id="{9B856AB9-7D07-45DD-A088-BE4905E45470}"/>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39013" y="438261"/>
            <a:ext cx="2330549" cy="88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4043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 name="Picture 9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396" y="357971"/>
            <a:ext cx="2325467" cy="1162735"/>
          </a:xfrm>
          <a:prstGeom prst="rect">
            <a:avLst/>
          </a:prstGeom>
        </p:spPr>
      </p:pic>
    </p:spTree>
    <p:extLst>
      <p:ext uri="{BB962C8B-B14F-4D97-AF65-F5344CB8AC3E}">
        <p14:creationId xmlns:p14="http://schemas.microsoft.com/office/powerpoint/2010/main" val="36564486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97449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655679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 calcmode="lin" valueType="num">
                                      <p:cBhvr>
                                        <p:cTn id="17" dur="1000" fill="hold"/>
                                        <p:tgtEl>
                                          <p:spTgt spid="122"/>
                                        </p:tgtEl>
                                        <p:attrNameLst>
                                          <p:attrName>ppt_w</p:attrName>
                                        </p:attrNameLst>
                                      </p:cBhvr>
                                      <p:tavLst>
                                        <p:tav tm="0">
                                          <p:val>
                                            <p:fltVal val="0"/>
                                          </p:val>
                                        </p:tav>
                                        <p:tav tm="100000">
                                          <p:val>
                                            <p:strVal val="#ppt_w"/>
                                          </p:val>
                                        </p:tav>
                                      </p:tavLst>
                                    </p:anim>
                                    <p:anim calcmode="lin" valueType="num">
                                      <p:cBhvr>
                                        <p:cTn id="18" dur="1000" fill="hold"/>
                                        <p:tgtEl>
                                          <p:spTgt spid="122"/>
                                        </p:tgtEl>
                                        <p:attrNameLst>
                                          <p:attrName>ppt_h</p:attrName>
                                        </p:attrNameLst>
                                      </p:cBhvr>
                                      <p:tavLst>
                                        <p:tav tm="0">
                                          <p:val>
                                            <p:fltVal val="0"/>
                                          </p:val>
                                        </p:tav>
                                        <p:tav tm="100000">
                                          <p:val>
                                            <p:strVal val="#ppt_h"/>
                                          </p:val>
                                        </p:tav>
                                      </p:tavLst>
                                    </p:anim>
                                    <p:anim calcmode="lin" valueType="num">
                                      <p:cBhvr>
                                        <p:cTn id="19" dur="1000" fill="hold"/>
                                        <p:tgtEl>
                                          <p:spTgt spid="122"/>
                                        </p:tgtEl>
                                        <p:attrNameLst>
                                          <p:attrName>style.rotation</p:attrName>
                                        </p:attrNameLst>
                                      </p:cBhvr>
                                      <p:tavLst>
                                        <p:tav tm="0">
                                          <p:val>
                                            <p:fltVal val="90"/>
                                          </p:val>
                                        </p:tav>
                                        <p:tav tm="100000">
                                          <p:val>
                                            <p:fltVal val="0"/>
                                          </p:val>
                                        </p:tav>
                                      </p:tavLst>
                                    </p:anim>
                                    <p:animEffect transition="in" filter="fade">
                                      <p:cBhvr>
                                        <p:cTn id="20" dur="1000"/>
                                        <p:tgtEl>
                                          <p:spTgt spid="12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36"/>
                                        </p:tgtEl>
                                        <p:attrNameLst>
                                          <p:attrName>style.visibility</p:attrName>
                                        </p:attrNameLst>
                                      </p:cBhvr>
                                      <p:to>
                                        <p:strVal val="visible"/>
                                      </p:to>
                                    </p:set>
                                    <p:animEffect transition="in" filter="randombar(horizontal)">
                                      <p:cBhvr>
                                        <p:cTn id="24"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6"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711275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11781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11/8/21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238487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11/8/21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341108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11/8/21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9769307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11/8/21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5062702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5938086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887852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5319132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58254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236"/>
                                        </p:tgtEl>
                                        <p:attrNameLst>
                                          <p:attrName>style.visibility</p:attrName>
                                        </p:attrNameLst>
                                      </p:cBhvr>
                                      <p:to>
                                        <p:strVal val="visible"/>
                                      </p:to>
                                    </p:set>
                                    <p:anim calcmode="lin" valueType="num">
                                      <p:cBhvr>
                                        <p:cTn id="17" dur="1000" fill="hold"/>
                                        <p:tgtEl>
                                          <p:spTgt spid="236"/>
                                        </p:tgtEl>
                                        <p:attrNameLst>
                                          <p:attrName>ppt_w</p:attrName>
                                        </p:attrNameLst>
                                      </p:cBhvr>
                                      <p:tavLst>
                                        <p:tav tm="0">
                                          <p:val>
                                            <p:fltVal val="0"/>
                                          </p:val>
                                        </p:tav>
                                        <p:tav tm="100000">
                                          <p:val>
                                            <p:strVal val="#ppt_w"/>
                                          </p:val>
                                        </p:tav>
                                      </p:tavLst>
                                    </p:anim>
                                    <p:anim calcmode="lin" valueType="num">
                                      <p:cBhvr>
                                        <p:cTn id="18" dur="1000" fill="hold"/>
                                        <p:tgtEl>
                                          <p:spTgt spid="236"/>
                                        </p:tgtEl>
                                        <p:attrNameLst>
                                          <p:attrName>ppt_h</p:attrName>
                                        </p:attrNameLst>
                                      </p:cBhvr>
                                      <p:tavLst>
                                        <p:tav tm="0">
                                          <p:val>
                                            <p:fltVal val="0"/>
                                          </p:val>
                                        </p:tav>
                                        <p:tav tm="100000">
                                          <p:val>
                                            <p:strVal val="#ppt_h"/>
                                          </p:val>
                                        </p:tav>
                                      </p:tavLst>
                                    </p:anim>
                                    <p:anim calcmode="lin" valueType="num">
                                      <p:cBhvr>
                                        <p:cTn id="19" dur="1000" fill="hold"/>
                                        <p:tgtEl>
                                          <p:spTgt spid="236"/>
                                        </p:tgtEl>
                                        <p:attrNameLst>
                                          <p:attrName>style.rotation</p:attrName>
                                        </p:attrNameLst>
                                      </p:cBhvr>
                                      <p:tavLst>
                                        <p:tav tm="0">
                                          <p:val>
                                            <p:fltVal val="90"/>
                                          </p:val>
                                        </p:tav>
                                        <p:tav tm="100000">
                                          <p:val>
                                            <p:fltVal val="0"/>
                                          </p:val>
                                        </p:tav>
                                      </p:tavLst>
                                    </p:anim>
                                    <p:animEffect transition="in" filter="fade">
                                      <p:cBhvr>
                                        <p:cTn id="20" dur="1000"/>
                                        <p:tgtEl>
                                          <p:spTgt spid="236"/>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randombar(horizontal)">
                                      <p:cBhvr>
                                        <p:cTn id="24"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38"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C3106DE-82AF-4959-ABBD-AE80F29DA5F3}" type="datetimeFigureOut">
              <a:rPr lang="en-US" smtClean="0"/>
              <a:t>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30817043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3106DE-82AF-4959-ABBD-AE80F29DA5F3}" type="datetimeFigureOut">
              <a:rPr lang="en-US" smtClean="0"/>
              <a:t>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37077102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3106DE-82AF-4959-ABBD-AE80F29DA5F3}" type="datetimeFigureOut">
              <a:rPr lang="en-US" smtClean="0"/>
              <a:t>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3124870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0684" y="1600202"/>
            <a:ext cx="71945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2"/>
            <a:ext cx="71966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3106DE-82AF-4959-ABBD-AE80F29DA5F3}" type="datetimeFigureOut">
              <a:rPr lang="en-US" smtClean="0"/>
              <a:t>11/8/21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8333416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3106DE-82AF-4959-ABBD-AE80F29DA5F3}" type="datetimeFigureOut">
              <a:rPr lang="en-US" smtClean="0"/>
              <a:t>11/8/21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26473365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3106DE-82AF-4959-ABBD-AE80F29DA5F3}" type="datetimeFigureOut">
              <a:rPr lang="en-US" smtClean="0"/>
              <a:t>11/8/21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41895143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106DE-82AF-4959-ABBD-AE80F29DA5F3}" type="datetimeFigureOut">
              <a:rPr lang="en-US" smtClean="0"/>
              <a:t>11/8/21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30614042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3106DE-82AF-4959-ABBD-AE80F29DA5F3}" type="datetimeFigureOut">
              <a:rPr lang="en-US" smtClean="0"/>
              <a:t>11/8/21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720315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3106DE-82AF-4959-ABBD-AE80F29DA5F3}" type="datetimeFigureOut">
              <a:rPr lang="en-US" smtClean="0"/>
              <a:t>11/8/21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42927093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3106DE-82AF-4959-ABBD-AE80F29DA5F3}" type="datetimeFigureOut">
              <a:rPr lang="en-US" smtClean="0"/>
              <a:t>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474017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1000" fill="hold"/>
                                        <p:tgtEl>
                                          <p:spTgt spid="138"/>
                                        </p:tgtEl>
                                        <p:attrNameLst>
                                          <p:attrName>ppt_w</p:attrName>
                                        </p:attrNameLst>
                                      </p:cBhvr>
                                      <p:tavLst>
                                        <p:tav tm="0">
                                          <p:val>
                                            <p:fltVal val="0"/>
                                          </p:val>
                                        </p:tav>
                                        <p:tav tm="100000">
                                          <p:val>
                                            <p:strVal val="#ppt_w"/>
                                          </p:val>
                                        </p:tav>
                                      </p:tavLst>
                                    </p:anim>
                                    <p:anim calcmode="lin" valueType="num">
                                      <p:cBhvr>
                                        <p:cTn id="18" dur="1000" fill="hold"/>
                                        <p:tgtEl>
                                          <p:spTgt spid="138"/>
                                        </p:tgtEl>
                                        <p:attrNameLst>
                                          <p:attrName>ppt_h</p:attrName>
                                        </p:attrNameLst>
                                      </p:cBhvr>
                                      <p:tavLst>
                                        <p:tav tm="0">
                                          <p:val>
                                            <p:fltVal val="0"/>
                                          </p:val>
                                        </p:tav>
                                        <p:tav tm="100000">
                                          <p:val>
                                            <p:strVal val="#ppt_h"/>
                                          </p:val>
                                        </p:tav>
                                      </p:tavLst>
                                    </p:anim>
                                    <p:anim calcmode="lin" valueType="num">
                                      <p:cBhvr>
                                        <p:cTn id="19" dur="1000" fill="hold"/>
                                        <p:tgtEl>
                                          <p:spTgt spid="138"/>
                                        </p:tgtEl>
                                        <p:attrNameLst>
                                          <p:attrName>style.rotation</p:attrName>
                                        </p:attrNameLst>
                                      </p:cBhvr>
                                      <p:tavLst>
                                        <p:tav tm="0">
                                          <p:val>
                                            <p:fltVal val="90"/>
                                          </p:val>
                                        </p:tav>
                                        <p:tav tm="100000">
                                          <p:val>
                                            <p:fltVal val="0"/>
                                          </p:val>
                                        </p:tav>
                                      </p:tavLst>
                                    </p:anim>
                                    <p:animEffect transition="in" filter="fade">
                                      <p:cBhvr>
                                        <p:cTn id="20" dur="1000"/>
                                        <p:tgtEl>
                                          <p:spTgt spid="138"/>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randombar(horizontal)">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24" grpId="0"/>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3106DE-82AF-4959-ABBD-AE80F29DA5F3}" type="datetimeFigureOut">
              <a:rPr lang="en-US" smtClean="0"/>
              <a:t>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866CE-99AF-4D5B-8327-3B2D359D6606}" type="slidenum">
              <a:rPr lang="en-US" smtClean="0"/>
              <a:t>‹#›</a:t>
            </a:fld>
            <a:endParaRPr lang="en-US"/>
          </a:p>
        </p:txBody>
      </p:sp>
    </p:spTree>
    <p:extLst>
      <p:ext uri="{BB962C8B-B14F-4D97-AF65-F5344CB8AC3E}">
        <p14:creationId xmlns:p14="http://schemas.microsoft.com/office/powerpoint/2010/main" val="3777126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1" name="Picture 10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345" y="364703"/>
            <a:ext cx="2069886" cy="1034943"/>
          </a:xfrm>
          <a:prstGeom prst="rect">
            <a:avLst/>
          </a:prstGeom>
        </p:spPr>
      </p:pic>
    </p:spTree>
    <p:extLst>
      <p:ext uri="{BB962C8B-B14F-4D97-AF65-F5344CB8AC3E}">
        <p14:creationId xmlns:p14="http://schemas.microsoft.com/office/powerpoint/2010/main" val="1232382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1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descr="C:\Users\TUAN\Downloads\Luyện tập 1.png">
            <a:extLst>
              <a:ext uri="{FF2B5EF4-FFF2-40B4-BE49-F238E27FC236}">
                <a16:creationId xmlns:a16="http://schemas.microsoft.com/office/drawing/2014/main" id="{439545A9-2DD8-4B85-AB11-A53FA02BA774}"/>
              </a:ext>
            </a:extLst>
          </p:cNvPr>
          <p:cNvPicPr>
            <a:picLocks noChangeAspect="1" noChangeArrowheads="1"/>
          </p:cNvPicPr>
          <p:nvPr userDrawn="1"/>
        </p:nvPicPr>
        <p:blipFill>
          <a:blip r:embed="rId2" cstate="print"/>
          <a:srcRect/>
          <a:stretch>
            <a:fillRect/>
          </a:stretch>
        </p:blipFill>
        <p:spPr bwMode="auto">
          <a:xfrm>
            <a:off x="785396" y="450429"/>
            <a:ext cx="2237784" cy="863493"/>
          </a:xfrm>
          <a:prstGeom prst="rect">
            <a:avLst/>
          </a:prstGeom>
          <a:noFill/>
        </p:spPr>
      </p:pic>
    </p:spTree>
    <p:extLst>
      <p:ext uri="{BB962C8B-B14F-4D97-AF65-F5344CB8AC3E}">
        <p14:creationId xmlns:p14="http://schemas.microsoft.com/office/powerpoint/2010/main" val="10771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0" name="Picture 6" descr="Không có mô tả.">
            <a:extLst>
              <a:ext uri="{FF2B5EF4-FFF2-40B4-BE49-F238E27FC236}">
                <a16:creationId xmlns:a16="http://schemas.microsoft.com/office/drawing/2014/main" id="{9B856AB9-7D07-45DD-A088-BE4905E45470}"/>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39013" y="438261"/>
            <a:ext cx="2330549" cy="88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665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Picture 9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396" y="357971"/>
            <a:ext cx="2325467" cy="1162735"/>
          </a:xfrm>
          <a:prstGeom prst="rect">
            <a:avLst/>
          </a:prstGeom>
        </p:spPr>
      </p:pic>
    </p:spTree>
    <p:extLst>
      <p:ext uri="{BB962C8B-B14F-4D97-AF65-F5344CB8AC3E}">
        <p14:creationId xmlns:p14="http://schemas.microsoft.com/office/powerpoint/2010/main" val="2926936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1015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75" r:id="rId5"/>
    <p:sldLayoutId id="2147483692" r:id="rId6"/>
    <p:sldLayoutId id="2147483694" r:id="rId7"/>
    <p:sldLayoutId id="2147483693" r:id="rId8"/>
    <p:sldLayoutId id="2147483691" r:id="rId9"/>
    <p:sldLayoutId id="2147483676" r:id="rId10"/>
    <p:sldLayoutId id="2147483677" r:id="rId11"/>
    <p:sldLayoutId id="2147483678" r:id="rId12"/>
    <p:sldLayoutId id="2147483679" r:id="rId13"/>
    <p:sldLayoutId id="2147483680" r:id="rId14"/>
    <p:sldLayoutId id="2147483695" r:id="rId15"/>
    <p:sldLayoutId id="2147483696" r:id="rId16"/>
    <p:sldLayoutId id="2147483697" r:id="rId17"/>
    <p:sldLayoutId id="214748369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11/8/21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224195446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3106DE-82AF-4959-ABBD-AE80F29DA5F3}" type="datetimeFigureOut">
              <a:rPr lang="en-US" smtClean="0"/>
              <a:t>11/8/21</a:t>
            </a:fld>
            <a:endParaRPr lang="en-US"/>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B866CE-99AF-4D5B-8327-3B2D359D6606}" type="slidenum">
              <a:rPr lang="en-US" smtClean="0"/>
              <a:t>‹#›</a:t>
            </a:fld>
            <a:endParaRPr lang="en-US"/>
          </a:p>
        </p:txBody>
      </p:sp>
    </p:spTree>
    <p:extLst>
      <p:ext uri="{BB962C8B-B14F-4D97-AF65-F5344CB8AC3E}">
        <p14:creationId xmlns:p14="http://schemas.microsoft.com/office/powerpoint/2010/main" val="207852211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8" Type="http://schemas.openxmlformats.org/officeDocument/2006/relationships/image" Target="../media/image29.gif"/><Relationship Id="rId3" Type="http://schemas.openxmlformats.org/officeDocument/2006/relationships/audio" Target="../media/audio2.wav"/><Relationship Id="rId7" Type="http://schemas.openxmlformats.org/officeDocument/2006/relationships/image" Target="../media/image28.gif"/><Relationship Id="rId2" Type="http://schemas.openxmlformats.org/officeDocument/2006/relationships/audio" Target="../media/audio1.wav"/><Relationship Id="rId1" Type="http://schemas.openxmlformats.org/officeDocument/2006/relationships/slideLayout" Target="../slideLayouts/slideLayout5.xml"/><Relationship Id="rId6" Type="http://schemas.openxmlformats.org/officeDocument/2006/relationships/image" Target="../media/image27.gif"/><Relationship Id="rId11" Type="http://schemas.openxmlformats.org/officeDocument/2006/relationships/audio" Target="../media/audio2.wav"/><Relationship Id="rId5" Type="http://schemas.microsoft.com/office/2007/relationships/hdphoto" Target="../media/hdphoto4.wdp"/><Relationship Id="rId10" Type="http://schemas.openxmlformats.org/officeDocument/2006/relationships/audio" Target="../media/audio1.wav"/><Relationship Id="rId4" Type="http://schemas.openxmlformats.org/officeDocument/2006/relationships/image" Target="../media/image26.png"/><Relationship Id="rId9" Type="http://schemas.openxmlformats.org/officeDocument/2006/relationships/image" Target="../media/image30.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audio" Target="../media/audio2.wav"/><Relationship Id="rId1" Type="http://schemas.openxmlformats.org/officeDocument/2006/relationships/slideLayout" Target="../slideLayouts/slideLayout5.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8.xml"/><Relationship Id="rId6" Type="http://schemas.microsoft.com/office/2007/relationships/hdphoto" Target="../media/hdphoto5.wdp"/><Relationship Id="rId5" Type="http://schemas.openxmlformats.org/officeDocument/2006/relationships/image" Target="../media/image31.png"/><Relationship Id="rId4" Type="http://schemas.openxmlformats.org/officeDocument/2006/relationships/audio" Target="../media/audio3.wav"/></Relationships>
</file>

<file path=ppt/slides/_rels/slide1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1.wav"/><Relationship Id="rId1" Type="http://schemas.openxmlformats.org/officeDocument/2006/relationships/slideLayout" Target="../slideLayouts/slideLayout9.xml"/><Relationship Id="rId5" Type="http://schemas.microsoft.com/office/2007/relationships/hdphoto" Target="../media/hdphoto5.wdp"/><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1.wav"/><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7.pn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microsoft.com/office/2007/relationships/hdphoto" Target="../media/hdphoto2.wdp"/><Relationship Id="rId3" Type="http://schemas.openxmlformats.org/officeDocument/2006/relationships/image" Target="../media/image8.jpg"/><Relationship Id="rId7" Type="http://schemas.openxmlformats.org/officeDocument/2006/relationships/image" Target="../media/image10.png"/><Relationship Id="rId12" Type="http://schemas.openxmlformats.org/officeDocument/2006/relationships/image" Target="../media/image13.pn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31.xml"/><Relationship Id="rId6" Type="http://schemas.openxmlformats.org/officeDocument/2006/relationships/slide" Target="slide6.xml"/><Relationship Id="rId11" Type="http://schemas.openxmlformats.org/officeDocument/2006/relationships/image" Target="../media/image12.png"/><Relationship Id="rId5" Type="http://schemas.openxmlformats.org/officeDocument/2006/relationships/image" Target="../media/image9.png"/><Relationship Id="rId15" Type="http://schemas.openxmlformats.org/officeDocument/2006/relationships/image" Target="../media/image14.png"/><Relationship Id="rId10" Type="http://schemas.openxmlformats.org/officeDocument/2006/relationships/slide" Target="slide11.xml"/><Relationship Id="rId4" Type="http://schemas.openxmlformats.org/officeDocument/2006/relationships/slide" Target="slide7.xml"/><Relationship Id="rId9" Type="http://schemas.openxmlformats.org/officeDocument/2006/relationships/image" Target="../media/image11.png"/><Relationship Id="rId14" Type="http://schemas.openxmlformats.org/officeDocument/2006/relationships/slide" Target="slide4.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31.xml"/><Relationship Id="rId7" Type="http://schemas.openxmlformats.org/officeDocument/2006/relationships/slide" Target="slide3.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17.png"/><Relationship Id="rId5" Type="http://schemas.openxmlformats.org/officeDocument/2006/relationships/image" Target="../media/image16.jpg"/><Relationship Id="rId10" Type="http://schemas.openxmlformats.org/officeDocument/2006/relationships/image" Target="../media/image18.png"/><Relationship Id="rId4" Type="http://schemas.openxmlformats.org/officeDocument/2006/relationships/notesSlide" Target="../notesSlides/notesSlide2.xml"/><Relationship Id="rId9"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31.xml"/><Relationship Id="rId7" Type="http://schemas.openxmlformats.org/officeDocument/2006/relationships/image" Target="../media/image20.png"/><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slide" Target="slide3.xml"/><Relationship Id="rId5" Type="http://schemas.openxmlformats.org/officeDocument/2006/relationships/image" Target="../media/image19.jpg"/><Relationship Id="rId4" Type="http://schemas.openxmlformats.org/officeDocument/2006/relationships/notesSlide" Target="../notesSlides/notesSlide3.xml"/><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36.xml"/><Relationship Id="rId7" Type="http://schemas.openxmlformats.org/officeDocument/2006/relationships/image" Target="../media/image23.png"/><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slide" Target="slide3.xml"/><Relationship Id="rId5" Type="http://schemas.openxmlformats.org/officeDocument/2006/relationships/image" Target="../media/image22.jpg"/><Relationship Id="rId10" Type="http://schemas.openxmlformats.org/officeDocument/2006/relationships/image" Target="../media/image18.png"/><Relationship Id="rId4" Type="http://schemas.openxmlformats.org/officeDocument/2006/relationships/notesSlide" Target="../notesSlides/notesSlide4.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36.xml"/><Relationship Id="rId7" Type="http://schemas.openxmlformats.org/officeDocument/2006/relationships/image" Target="../media/image9.png"/><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20.png"/><Relationship Id="rId5" Type="http://schemas.openxmlformats.org/officeDocument/2006/relationships/slide" Target="slide3.xml"/><Relationship Id="rId4" Type="http://schemas.openxmlformats.org/officeDocument/2006/relationships/image" Target="../media/image2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1471930"/>
            <a:ext cx="9144000" cy="3785870"/>
          </a:xfrm>
        </p:spPr>
        <p:txBody>
          <a:bodyPr/>
          <a:lstStyle/>
          <a:p>
            <a:pPr lvl="1" algn="ctr" defTabSz="457200" fontAlgn="base">
              <a:lnSpc>
                <a:spcPct val="100000"/>
              </a:lnSpc>
              <a:buClrTx/>
              <a:buSzTx/>
              <a:buFontTx/>
              <a:defRPr/>
            </a:pPr>
            <a:r>
              <a:rPr lang="en-US" altLang="zh-CN" sz="7200" b="1" noProof="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mj-lt"/>
                <a:ea typeface="字魂17号-萌趣果冻体"/>
                <a:cs typeface="+mj-lt"/>
                <a:sym typeface="+mn-ea"/>
              </a:rPr>
              <a:t>Chào mừng các em đến với tiết Toán</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B34C22-ACB8-4FC6-98A9-8B9B238352B6}"/>
              </a:ext>
            </a:extLst>
          </p:cNvPr>
          <p:cNvSpPr/>
          <p:nvPr/>
        </p:nvSpPr>
        <p:spPr>
          <a:xfrm>
            <a:off x="3803374" y="1855304"/>
            <a:ext cx="3790122" cy="3233531"/>
          </a:xfrm>
          <a:prstGeom prst="rect">
            <a:avLst/>
          </a:prstGeom>
          <a:solidFill>
            <a:srgbClr val="FCD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600" b="0" i="0" u="none" strike="noStrike" kern="1200" cap="none" spc="0" normalizeH="0" baseline="0" noProof="0">
                <a:ln>
                  <a:noFill/>
                </a:ln>
                <a:solidFill>
                  <a:srgbClr val="F79646">
                    <a:lumMod val="75000"/>
                  </a:srgbClr>
                </a:solidFill>
                <a:effectLst/>
                <a:uLnTx/>
                <a:uFillTx/>
                <a:latin typeface="Arial"/>
                <a:ea typeface="+mn-ea"/>
                <a:cs typeface="+mn-cs"/>
              </a:rPr>
              <a:t>Khám phá</a:t>
            </a:r>
          </a:p>
        </p:txBody>
      </p:sp>
    </p:spTree>
    <p:custDataLst>
      <p:tags r:id="rId1"/>
    </p:custDataLst>
    <p:extLst>
      <p:ext uri="{BB962C8B-B14F-4D97-AF65-F5344CB8AC3E}">
        <p14:creationId xmlns:p14="http://schemas.microsoft.com/office/powerpoint/2010/main" val="2988099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5000">
        <p15:prstTrans prst="airplane"/>
      </p:transition>
    </mc:Choice>
    <mc:Fallback xmlns="">
      <p:transition spd="slow" advClick="0" advTm="5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0627" y="1344232"/>
            <a:ext cx="4080148" cy="830997"/>
          </a:xfrm>
          <a:prstGeom prst="rect">
            <a:avLst/>
          </a:prstGeom>
          <a:noFill/>
        </p:spPr>
        <p:txBody>
          <a:bodyPr wrap="square" rtlCol="0">
            <a:spAutoFit/>
          </a:bodyPr>
          <a:lstStyle/>
          <a:p>
            <a:r>
              <a:rPr lang="en-US" sz="2400" dirty="0"/>
              <a:t>a) </a:t>
            </a:r>
            <a:r>
              <a:rPr lang="en-US" sz="2400" dirty="0" err="1"/>
              <a:t>Giới</a:t>
            </a:r>
            <a:r>
              <a:rPr lang="en-US" sz="2400" dirty="0"/>
              <a:t> </a:t>
            </a:r>
            <a:r>
              <a:rPr lang="en-US" sz="2400" dirty="0" err="1"/>
              <a:t>thiệu</a:t>
            </a:r>
            <a:r>
              <a:rPr lang="en-US" sz="2400" dirty="0"/>
              <a:t> </a:t>
            </a:r>
            <a:r>
              <a:rPr lang="en-US" sz="2400" dirty="0" err="1"/>
              <a:t>một</a:t>
            </a:r>
            <a:r>
              <a:rPr lang="en-US" sz="2400" dirty="0"/>
              <a:t> </a:t>
            </a:r>
            <a:r>
              <a:rPr lang="en-US" sz="2400" dirty="0" err="1"/>
              <a:t>số</a:t>
            </a:r>
            <a:r>
              <a:rPr lang="en-US" sz="2400" dirty="0"/>
              <a:t> </a:t>
            </a:r>
            <a:r>
              <a:rPr lang="en-US" sz="2400" dirty="0" err="1"/>
              <a:t>loại</a:t>
            </a:r>
            <a:r>
              <a:rPr lang="en-US" sz="2400" dirty="0"/>
              <a:t> </a:t>
            </a:r>
            <a:r>
              <a:rPr lang="en-US" sz="2400" dirty="0" err="1"/>
              <a:t>cân</a:t>
            </a:r>
            <a:r>
              <a:rPr lang="en-US" sz="2400" dirty="0"/>
              <a:t> </a:t>
            </a:r>
            <a:r>
              <a:rPr lang="en-US" sz="2400" dirty="0" err="1"/>
              <a:t>và</a:t>
            </a:r>
            <a:r>
              <a:rPr lang="en-US" sz="2400" dirty="0"/>
              <a:t> </a:t>
            </a:r>
            <a:r>
              <a:rPr lang="en-US" sz="2400" dirty="0" err="1"/>
              <a:t>cách</a:t>
            </a:r>
            <a:r>
              <a:rPr lang="en-US" sz="2400" dirty="0"/>
              <a:t> </a:t>
            </a:r>
            <a:r>
              <a:rPr lang="en-US" sz="2400" dirty="0" err="1"/>
              <a:t>cân</a:t>
            </a:r>
            <a:endParaRPr lang="en-US" sz="2400" dirty="0"/>
          </a:p>
        </p:txBody>
      </p:sp>
      <p:pic>
        <p:nvPicPr>
          <p:cNvPr id="1026" name="Picture 2" descr="20210409041757_wm_shs-toan-2-tap-1"/>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8216" t="24500" r="17397" b="30625"/>
          <a:stretch/>
        </p:blipFill>
        <p:spPr bwMode="auto">
          <a:xfrm>
            <a:off x="5048250" y="266700"/>
            <a:ext cx="6251319" cy="6115050"/>
          </a:xfrm>
          <a:prstGeom prst="roundRect">
            <a:avLst>
              <a:gd name="adj" fmla="val 3854"/>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7413" y="2464049"/>
            <a:ext cx="4448175" cy="2136525"/>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89000" y="2266950"/>
            <a:ext cx="1905000" cy="3543300"/>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925" y="2413397"/>
            <a:ext cx="6038850" cy="3396853"/>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7075" y="2083509"/>
            <a:ext cx="2228850" cy="4457700"/>
          </a:xfrm>
          <a:prstGeom prst="rect">
            <a:avLst/>
          </a:prstGeom>
        </p:spPr>
      </p:pic>
    </p:spTree>
    <p:extLst>
      <p:ext uri="{BB962C8B-B14F-4D97-AF65-F5344CB8AC3E}">
        <p14:creationId xmlns:p14="http://schemas.microsoft.com/office/powerpoint/2010/main" val="11091780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14:presetBounceEnd="40000">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14:bounceEnd="40000">
                                          <p:cBhvr additive="base">
                                            <p:cTn id="17" dur="500" fill="hold"/>
                                            <p:tgtEl>
                                              <p:spTgt spid="4"/>
                                            </p:tgtEl>
                                            <p:attrNameLst>
                                              <p:attrName>ppt_x</p:attrName>
                                            </p:attrNameLst>
                                          </p:cBhvr>
                                          <p:tavLst>
                                            <p:tav tm="0">
                                              <p:val>
                                                <p:strVal val="0-#ppt_w/2"/>
                                              </p:val>
                                            </p:tav>
                                            <p:tav tm="100000">
                                              <p:val>
                                                <p:strVal val="#ppt_x"/>
                                              </p:val>
                                            </p:tav>
                                          </p:tavLst>
                                        </p:anim>
                                        <p:anim calcmode="lin" valueType="num" p14:bounceEnd="40000">
                                          <p:cBhvr additive="base">
                                            <p:cTn id="18"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lick.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xit" presetSubtype="8" fill="hold" nodeType="clickEffect">
                                      <p:stCondLst>
                                        <p:cond delay="0"/>
                                      </p:stCondLst>
                                      <p:childTnLst>
                                        <p:anim calcmode="lin" valueType="num">
                                          <p:cBhvr additive="base">
                                            <p:cTn id="22" dur="500"/>
                                            <p:tgtEl>
                                              <p:spTgt spid="4"/>
                                            </p:tgtEl>
                                            <p:attrNameLst>
                                              <p:attrName>ppt_x</p:attrName>
                                            </p:attrNameLst>
                                          </p:cBhvr>
                                          <p:tavLst>
                                            <p:tav tm="0">
                                              <p:val>
                                                <p:strVal val="ppt_x"/>
                                              </p:val>
                                            </p:tav>
                                            <p:tav tm="100000">
                                              <p:val>
                                                <p:strVal val="0-ppt_w/2"/>
                                              </p:val>
                                            </p:tav>
                                          </p:tavLst>
                                        </p:anim>
                                        <p:anim calcmode="lin" valueType="num">
                                          <p:cBhvr additive="base">
                                            <p:cTn id="23" dur="500"/>
                                            <p:tgtEl>
                                              <p:spTgt spid="4"/>
                                            </p:tgtEl>
                                            <p:attrNameLst>
                                              <p:attrName>ppt_y</p:attrName>
                                            </p:attrNameLst>
                                          </p:cBhvr>
                                          <p:tavLst>
                                            <p:tav tm="0">
                                              <p:val>
                                                <p:strVal val="ppt_y"/>
                                              </p:val>
                                            </p:tav>
                                            <p:tav tm="100000">
                                              <p:val>
                                                <p:strVal val="ppt_y"/>
                                              </p:val>
                                            </p:tav>
                                          </p:tavLst>
                                        </p:anim>
                                        <p:set>
                                          <p:cBhvr>
                                            <p:cTn id="24" dur="1" fill="hold">
                                              <p:stCondLst>
                                                <p:cond delay="499"/>
                                              </p:stCondLst>
                                            </p:cTn>
                                            <p:tgtEl>
                                              <p:spTgt spid="4"/>
                                            </p:tgtEl>
                                            <p:attrNameLst>
                                              <p:attrName>style.visibility</p:attrName>
                                            </p:attrNameLst>
                                          </p:cBhvr>
                                          <p:to>
                                            <p:strVal val="hidden"/>
                                          </p:to>
                                        </p:set>
                                      </p:childTnLst>
                                    </p:cTn>
                                  </p:par>
                                </p:childTnLst>
                              </p:cTn>
                            </p:par>
                            <p:par>
                              <p:cTn id="25" fill="hold">
                                <p:stCondLst>
                                  <p:cond delay="500"/>
                                </p:stCondLst>
                                <p:childTnLst>
                                  <p:par>
                                    <p:cTn id="26" presetID="2" presetClass="entr" presetSubtype="8" fill="hold" nodeType="afterEffect" p14:presetBounceEnd="40000">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14:bounceEnd="40000">
                                          <p:cBhvr additive="base">
                                            <p:cTn id="28" dur="500" fill="hold"/>
                                            <p:tgtEl>
                                              <p:spTgt spid="5"/>
                                            </p:tgtEl>
                                            <p:attrNameLst>
                                              <p:attrName>ppt_x</p:attrName>
                                            </p:attrNameLst>
                                          </p:cBhvr>
                                          <p:tavLst>
                                            <p:tav tm="0">
                                              <p:val>
                                                <p:strVal val="0-#ppt_w/2"/>
                                              </p:val>
                                            </p:tav>
                                            <p:tav tm="100000">
                                              <p:val>
                                                <p:strVal val="#ppt_x"/>
                                              </p:val>
                                            </p:tav>
                                          </p:tavLst>
                                        </p:anim>
                                        <p:anim calcmode="lin" valueType="num" p14:bounceEnd="40000">
                                          <p:cBhvr additive="base">
                                            <p:cTn id="29"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click.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xit" presetSubtype="8" fill="hold" nodeType="clickEffect">
                                      <p:stCondLst>
                                        <p:cond delay="0"/>
                                      </p:stCondLst>
                                      <p:childTnLst>
                                        <p:anim calcmode="lin" valueType="num">
                                          <p:cBhvr additive="base">
                                            <p:cTn id="33" dur="500"/>
                                            <p:tgtEl>
                                              <p:spTgt spid="5"/>
                                            </p:tgtEl>
                                            <p:attrNameLst>
                                              <p:attrName>ppt_x</p:attrName>
                                            </p:attrNameLst>
                                          </p:cBhvr>
                                          <p:tavLst>
                                            <p:tav tm="0">
                                              <p:val>
                                                <p:strVal val="ppt_x"/>
                                              </p:val>
                                            </p:tav>
                                            <p:tav tm="100000">
                                              <p:val>
                                                <p:strVal val="0-ppt_w/2"/>
                                              </p:val>
                                            </p:tav>
                                          </p:tavLst>
                                        </p:anim>
                                        <p:anim calcmode="lin" valueType="num">
                                          <p:cBhvr additive="base">
                                            <p:cTn id="34" dur="500"/>
                                            <p:tgtEl>
                                              <p:spTgt spid="5"/>
                                            </p:tgtEl>
                                            <p:attrNameLst>
                                              <p:attrName>ppt_y</p:attrName>
                                            </p:attrNameLst>
                                          </p:cBhvr>
                                          <p:tavLst>
                                            <p:tav tm="0">
                                              <p:val>
                                                <p:strVal val="ppt_y"/>
                                              </p:val>
                                            </p:tav>
                                            <p:tav tm="100000">
                                              <p:val>
                                                <p:strVal val="ppt_y"/>
                                              </p:val>
                                            </p:tav>
                                          </p:tavLst>
                                        </p:anim>
                                        <p:set>
                                          <p:cBhvr>
                                            <p:cTn id="35" dur="1" fill="hold">
                                              <p:stCondLst>
                                                <p:cond delay="499"/>
                                              </p:stCondLst>
                                            </p:cTn>
                                            <p:tgtEl>
                                              <p:spTgt spid="5"/>
                                            </p:tgtEl>
                                            <p:attrNameLst>
                                              <p:attrName>style.visibility</p:attrName>
                                            </p:attrNameLst>
                                          </p:cBhvr>
                                          <p:to>
                                            <p:strVal val="hidden"/>
                                          </p:to>
                                        </p:set>
                                      </p:childTnLst>
                                    </p:cTn>
                                  </p:par>
                                </p:childTnLst>
                              </p:cTn>
                            </p:par>
                            <p:par>
                              <p:cTn id="36" fill="hold">
                                <p:stCondLst>
                                  <p:cond delay="500"/>
                                </p:stCondLst>
                                <p:childTnLst>
                                  <p:par>
                                    <p:cTn id="37" presetID="2" presetClass="entr" presetSubtype="8" fill="hold" nodeType="afterEffect" p14:presetBounceEnd="40000">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14:bounceEnd="40000">
                                          <p:cBhvr additive="base">
                                            <p:cTn id="39" dur="500" fill="hold"/>
                                            <p:tgtEl>
                                              <p:spTgt spid="6"/>
                                            </p:tgtEl>
                                            <p:attrNameLst>
                                              <p:attrName>ppt_x</p:attrName>
                                            </p:attrNameLst>
                                          </p:cBhvr>
                                          <p:tavLst>
                                            <p:tav tm="0">
                                              <p:val>
                                                <p:strVal val="0-#ppt_w/2"/>
                                              </p:val>
                                            </p:tav>
                                            <p:tav tm="100000">
                                              <p:val>
                                                <p:strVal val="#ppt_x"/>
                                              </p:val>
                                            </p:tav>
                                          </p:tavLst>
                                        </p:anim>
                                        <p:anim calcmode="lin" valueType="num" p14:bounceEnd="40000">
                                          <p:cBhvr additive="base">
                                            <p:cTn id="40"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childTnLst>
                              </p:cTn>
                            </p:par>
                          </p:childTnLst>
                        </p:cTn>
                      </p:par>
                      <p:par>
                        <p:cTn id="41" fill="hold">
                          <p:stCondLst>
                            <p:cond delay="indefinite"/>
                          </p:stCondLst>
                          <p:childTnLst>
                            <p:par>
                              <p:cTn id="42" fill="hold">
                                <p:stCondLst>
                                  <p:cond delay="0"/>
                                </p:stCondLst>
                                <p:childTnLst>
                                  <p:par>
                                    <p:cTn id="43" presetID="2" presetClass="exit" presetSubtype="8" fill="hold" nodeType="clickEffect">
                                      <p:stCondLst>
                                        <p:cond delay="0"/>
                                      </p:stCondLst>
                                      <p:childTnLst>
                                        <p:anim calcmode="lin" valueType="num">
                                          <p:cBhvr additive="base">
                                            <p:cTn id="44" dur="500"/>
                                            <p:tgtEl>
                                              <p:spTgt spid="6"/>
                                            </p:tgtEl>
                                            <p:attrNameLst>
                                              <p:attrName>ppt_x</p:attrName>
                                            </p:attrNameLst>
                                          </p:cBhvr>
                                          <p:tavLst>
                                            <p:tav tm="0">
                                              <p:val>
                                                <p:strVal val="ppt_x"/>
                                              </p:val>
                                            </p:tav>
                                            <p:tav tm="100000">
                                              <p:val>
                                                <p:strVal val="0-ppt_w/2"/>
                                              </p:val>
                                            </p:tav>
                                          </p:tavLst>
                                        </p:anim>
                                        <p:anim calcmode="lin" valueType="num">
                                          <p:cBhvr additive="base">
                                            <p:cTn id="45" dur="500"/>
                                            <p:tgtEl>
                                              <p:spTgt spid="6"/>
                                            </p:tgtEl>
                                            <p:attrNameLst>
                                              <p:attrName>ppt_y</p:attrName>
                                            </p:attrNameLst>
                                          </p:cBhvr>
                                          <p:tavLst>
                                            <p:tav tm="0">
                                              <p:val>
                                                <p:strVal val="ppt_y"/>
                                              </p:val>
                                            </p:tav>
                                            <p:tav tm="100000">
                                              <p:val>
                                                <p:strVal val="ppt_y"/>
                                              </p:val>
                                            </p:tav>
                                          </p:tavLst>
                                        </p:anim>
                                        <p:set>
                                          <p:cBhvr>
                                            <p:cTn id="46" dur="1" fill="hold">
                                              <p:stCondLst>
                                                <p:cond delay="499"/>
                                              </p:stCondLst>
                                            </p:cTn>
                                            <p:tgtEl>
                                              <p:spTgt spid="6"/>
                                            </p:tgtEl>
                                            <p:attrNameLst>
                                              <p:attrName>style.visibility</p:attrName>
                                            </p:attrNameLst>
                                          </p:cBhvr>
                                          <p:to>
                                            <p:strVal val="hidden"/>
                                          </p:to>
                                        </p:set>
                                      </p:childTnLst>
                                    </p:cTn>
                                  </p:par>
                                </p:childTnLst>
                              </p:cTn>
                            </p:par>
                            <p:par>
                              <p:cTn id="47" fill="hold">
                                <p:stCondLst>
                                  <p:cond delay="500"/>
                                </p:stCondLst>
                                <p:childTnLst>
                                  <p:par>
                                    <p:cTn id="48" presetID="2" presetClass="entr" presetSubtype="8" fill="hold" nodeType="afterEffect" p14:presetBounceEnd="60000">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14:bounceEnd="60000">
                                          <p:cBhvr additive="base">
                                            <p:cTn id="50" dur="50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51"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10" name="cashreg.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11" name="click.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xit" presetSubtype="8" fill="hold" nodeType="clickEffect">
                                      <p:stCondLst>
                                        <p:cond delay="0"/>
                                      </p:stCondLst>
                                      <p:childTnLst>
                                        <p:anim calcmode="lin" valueType="num">
                                          <p:cBhvr additive="base">
                                            <p:cTn id="22" dur="500"/>
                                            <p:tgtEl>
                                              <p:spTgt spid="4"/>
                                            </p:tgtEl>
                                            <p:attrNameLst>
                                              <p:attrName>ppt_x</p:attrName>
                                            </p:attrNameLst>
                                          </p:cBhvr>
                                          <p:tavLst>
                                            <p:tav tm="0">
                                              <p:val>
                                                <p:strVal val="ppt_x"/>
                                              </p:val>
                                            </p:tav>
                                            <p:tav tm="100000">
                                              <p:val>
                                                <p:strVal val="0-ppt_w/2"/>
                                              </p:val>
                                            </p:tav>
                                          </p:tavLst>
                                        </p:anim>
                                        <p:anim calcmode="lin" valueType="num">
                                          <p:cBhvr additive="base">
                                            <p:cTn id="23" dur="500"/>
                                            <p:tgtEl>
                                              <p:spTgt spid="4"/>
                                            </p:tgtEl>
                                            <p:attrNameLst>
                                              <p:attrName>ppt_y</p:attrName>
                                            </p:attrNameLst>
                                          </p:cBhvr>
                                          <p:tavLst>
                                            <p:tav tm="0">
                                              <p:val>
                                                <p:strVal val="ppt_y"/>
                                              </p:val>
                                            </p:tav>
                                            <p:tav tm="100000">
                                              <p:val>
                                                <p:strVal val="ppt_y"/>
                                              </p:val>
                                            </p:tav>
                                          </p:tavLst>
                                        </p:anim>
                                        <p:set>
                                          <p:cBhvr>
                                            <p:cTn id="24" dur="1" fill="hold">
                                              <p:stCondLst>
                                                <p:cond delay="499"/>
                                              </p:stCondLst>
                                            </p:cTn>
                                            <p:tgtEl>
                                              <p:spTgt spid="4"/>
                                            </p:tgtEl>
                                            <p:attrNameLst>
                                              <p:attrName>style.visibility</p:attrName>
                                            </p:attrNameLst>
                                          </p:cBhvr>
                                          <p:to>
                                            <p:strVal val="hidden"/>
                                          </p:to>
                                        </p:set>
                                      </p:childTnLst>
                                    </p:cTn>
                                  </p:par>
                                </p:childTnLst>
                              </p:cTn>
                            </p:par>
                            <p:par>
                              <p:cTn id="25" fill="hold">
                                <p:stCondLst>
                                  <p:cond delay="500"/>
                                </p:stCondLst>
                                <p:childTnLst>
                                  <p:par>
                                    <p:cTn id="26" presetID="2" presetClass="entr" presetSubtype="8"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0-#ppt_w/2"/>
                                              </p:val>
                                            </p:tav>
                                            <p:tav tm="100000">
                                              <p:val>
                                                <p:strVal val="#ppt_x"/>
                                              </p:val>
                                            </p:tav>
                                          </p:tavLst>
                                        </p:anim>
                                        <p:anim calcmode="lin" valueType="num">
                                          <p:cBhvr additive="base">
                                            <p:cTn id="29"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11" name="click.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xit" presetSubtype="8" fill="hold" nodeType="clickEffect">
                                      <p:stCondLst>
                                        <p:cond delay="0"/>
                                      </p:stCondLst>
                                      <p:childTnLst>
                                        <p:anim calcmode="lin" valueType="num">
                                          <p:cBhvr additive="base">
                                            <p:cTn id="33" dur="500"/>
                                            <p:tgtEl>
                                              <p:spTgt spid="5"/>
                                            </p:tgtEl>
                                            <p:attrNameLst>
                                              <p:attrName>ppt_x</p:attrName>
                                            </p:attrNameLst>
                                          </p:cBhvr>
                                          <p:tavLst>
                                            <p:tav tm="0">
                                              <p:val>
                                                <p:strVal val="ppt_x"/>
                                              </p:val>
                                            </p:tav>
                                            <p:tav tm="100000">
                                              <p:val>
                                                <p:strVal val="0-ppt_w/2"/>
                                              </p:val>
                                            </p:tav>
                                          </p:tavLst>
                                        </p:anim>
                                        <p:anim calcmode="lin" valueType="num">
                                          <p:cBhvr additive="base">
                                            <p:cTn id="34" dur="500"/>
                                            <p:tgtEl>
                                              <p:spTgt spid="5"/>
                                            </p:tgtEl>
                                            <p:attrNameLst>
                                              <p:attrName>ppt_y</p:attrName>
                                            </p:attrNameLst>
                                          </p:cBhvr>
                                          <p:tavLst>
                                            <p:tav tm="0">
                                              <p:val>
                                                <p:strVal val="ppt_y"/>
                                              </p:val>
                                            </p:tav>
                                            <p:tav tm="100000">
                                              <p:val>
                                                <p:strVal val="ppt_y"/>
                                              </p:val>
                                            </p:tav>
                                          </p:tavLst>
                                        </p:anim>
                                        <p:set>
                                          <p:cBhvr>
                                            <p:cTn id="35" dur="1" fill="hold">
                                              <p:stCondLst>
                                                <p:cond delay="499"/>
                                              </p:stCondLst>
                                            </p:cTn>
                                            <p:tgtEl>
                                              <p:spTgt spid="5"/>
                                            </p:tgtEl>
                                            <p:attrNameLst>
                                              <p:attrName>style.visibility</p:attrName>
                                            </p:attrNameLst>
                                          </p:cBhvr>
                                          <p:to>
                                            <p:strVal val="hidden"/>
                                          </p:to>
                                        </p:set>
                                      </p:childTnLst>
                                    </p:cTn>
                                  </p:par>
                                </p:childTnLst>
                              </p:cTn>
                            </p:par>
                            <p:par>
                              <p:cTn id="36" fill="hold">
                                <p:stCondLst>
                                  <p:cond delay="500"/>
                                </p:stCondLst>
                                <p:childTnLst>
                                  <p:par>
                                    <p:cTn id="37" presetID="2" presetClass="entr" presetSubtype="8"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0-#ppt_w/2"/>
                                              </p:val>
                                            </p:tav>
                                            <p:tav tm="100000">
                                              <p:val>
                                                <p:strVal val="#ppt_x"/>
                                              </p:val>
                                            </p:tav>
                                          </p:tavLst>
                                        </p:anim>
                                        <p:anim calcmode="lin" valueType="num">
                                          <p:cBhvr additive="base">
                                            <p:cTn id="40"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11" name="click.wav"/>
                                            </p:tgtEl>
                                          </p:cMediaNode>
                                        </p:audio>
                                      </p:subTnLst>
                                    </p:cTn>
                                  </p:par>
                                </p:childTnLst>
                              </p:cTn>
                            </p:par>
                          </p:childTnLst>
                        </p:cTn>
                      </p:par>
                      <p:par>
                        <p:cTn id="41" fill="hold">
                          <p:stCondLst>
                            <p:cond delay="indefinite"/>
                          </p:stCondLst>
                          <p:childTnLst>
                            <p:par>
                              <p:cTn id="42" fill="hold">
                                <p:stCondLst>
                                  <p:cond delay="0"/>
                                </p:stCondLst>
                                <p:childTnLst>
                                  <p:par>
                                    <p:cTn id="43" presetID="2" presetClass="exit" presetSubtype="8" fill="hold" nodeType="clickEffect">
                                      <p:stCondLst>
                                        <p:cond delay="0"/>
                                      </p:stCondLst>
                                      <p:childTnLst>
                                        <p:anim calcmode="lin" valueType="num">
                                          <p:cBhvr additive="base">
                                            <p:cTn id="44" dur="500"/>
                                            <p:tgtEl>
                                              <p:spTgt spid="6"/>
                                            </p:tgtEl>
                                            <p:attrNameLst>
                                              <p:attrName>ppt_x</p:attrName>
                                            </p:attrNameLst>
                                          </p:cBhvr>
                                          <p:tavLst>
                                            <p:tav tm="0">
                                              <p:val>
                                                <p:strVal val="ppt_x"/>
                                              </p:val>
                                            </p:tav>
                                            <p:tav tm="100000">
                                              <p:val>
                                                <p:strVal val="0-ppt_w/2"/>
                                              </p:val>
                                            </p:tav>
                                          </p:tavLst>
                                        </p:anim>
                                        <p:anim calcmode="lin" valueType="num">
                                          <p:cBhvr additive="base">
                                            <p:cTn id="45" dur="500"/>
                                            <p:tgtEl>
                                              <p:spTgt spid="6"/>
                                            </p:tgtEl>
                                            <p:attrNameLst>
                                              <p:attrName>ppt_y</p:attrName>
                                            </p:attrNameLst>
                                          </p:cBhvr>
                                          <p:tavLst>
                                            <p:tav tm="0">
                                              <p:val>
                                                <p:strVal val="ppt_y"/>
                                              </p:val>
                                            </p:tav>
                                            <p:tav tm="100000">
                                              <p:val>
                                                <p:strVal val="ppt_y"/>
                                              </p:val>
                                            </p:tav>
                                          </p:tavLst>
                                        </p:anim>
                                        <p:set>
                                          <p:cBhvr>
                                            <p:cTn id="46" dur="1" fill="hold">
                                              <p:stCondLst>
                                                <p:cond delay="499"/>
                                              </p:stCondLst>
                                            </p:cTn>
                                            <p:tgtEl>
                                              <p:spTgt spid="6"/>
                                            </p:tgtEl>
                                            <p:attrNameLst>
                                              <p:attrName>style.visibility</p:attrName>
                                            </p:attrNameLst>
                                          </p:cBhvr>
                                          <p:to>
                                            <p:strVal val="hidden"/>
                                          </p:to>
                                        </p:set>
                                      </p:childTnLst>
                                    </p:cTn>
                                  </p:par>
                                </p:childTnLst>
                              </p:cTn>
                            </p:par>
                            <p:par>
                              <p:cTn id="47" fill="hold">
                                <p:stCondLst>
                                  <p:cond delay="500"/>
                                </p:stCondLst>
                                <p:childTnLst>
                                  <p:par>
                                    <p:cTn id="48" presetID="2" presetClass="entr" presetSubtype="8" fill="hold" nodeType="after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additive="base">
                                            <p:cTn id="50" dur="500" fill="hold"/>
                                            <p:tgtEl>
                                              <p:spTgt spid="7"/>
                                            </p:tgtEl>
                                            <p:attrNameLst>
                                              <p:attrName>ppt_x</p:attrName>
                                            </p:attrNameLst>
                                          </p:cBhvr>
                                          <p:tavLst>
                                            <p:tav tm="0">
                                              <p:val>
                                                <p:strVal val="0-#ppt_w/2"/>
                                              </p:val>
                                            </p:tav>
                                            <p:tav tm="100000">
                                              <p:val>
                                                <p:strVal val="#ppt_x"/>
                                              </p:val>
                                            </p:tav>
                                          </p:tavLst>
                                        </p:anim>
                                        <p:anim calcmode="lin" valueType="num">
                                          <p:cBhvr additive="base">
                                            <p:cTn id="51"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11"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41431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68352" y="509562"/>
            <a:ext cx="6502220" cy="954107"/>
          </a:xfrm>
          <a:prstGeom prst="rect">
            <a:avLst/>
          </a:prstGeom>
          <a:noFill/>
        </p:spPr>
        <p:txBody>
          <a:bodyPr wrap="square" rtlCol="0">
            <a:spAutoFit/>
          </a:bodyPr>
          <a:lstStyle/>
          <a:p>
            <a:r>
              <a:rPr lang="en-US" sz="2800" dirty="0"/>
              <a:t>b) </a:t>
            </a:r>
            <a:r>
              <a:rPr lang="en-US" sz="2800" dirty="0" err="1"/>
              <a:t>Em</a:t>
            </a:r>
            <a:r>
              <a:rPr lang="en-US" sz="2800" dirty="0"/>
              <a:t> </a:t>
            </a:r>
            <a:r>
              <a:rPr lang="en-US" sz="2800" dirty="0" err="1"/>
              <a:t>thực</a:t>
            </a:r>
            <a:r>
              <a:rPr lang="en-US" sz="2800" dirty="0"/>
              <a:t> </a:t>
            </a:r>
            <a:r>
              <a:rPr lang="en-US" sz="2800" dirty="0" err="1"/>
              <a:t>hành</a:t>
            </a:r>
            <a:r>
              <a:rPr lang="en-US" sz="2800" dirty="0"/>
              <a:t> </a:t>
            </a:r>
            <a:r>
              <a:rPr lang="en-US" sz="2800" dirty="0" err="1"/>
              <a:t>đo</a:t>
            </a:r>
            <a:r>
              <a:rPr lang="en-US" sz="2800" dirty="0"/>
              <a:t> </a:t>
            </a:r>
            <a:r>
              <a:rPr lang="en-US" sz="2800" dirty="0" err="1"/>
              <a:t>lượng</a:t>
            </a:r>
            <a:r>
              <a:rPr lang="en-US" sz="2800" dirty="0"/>
              <a:t> </a:t>
            </a:r>
            <a:r>
              <a:rPr lang="en-US" sz="2800" dirty="0" err="1"/>
              <a:t>nước</a:t>
            </a:r>
            <a:r>
              <a:rPr lang="en-US" sz="2800" dirty="0"/>
              <a:t> </a:t>
            </a:r>
            <a:r>
              <a:rPr lang="en-US" sz="2800" dirty="0" err="1"/>
              <a:t>bằng</a:t>
            </a:r>
            <a:r>
              <a:rPr lang="en-US" sz="2800" dirty="0"/>
              <a:t> </a:t>
            </a:r>
            <a:r>
              <a:rPr lang="en-US" sz="2800" dirty="0" err="1"/>
              <a:t>các</a:t>
            </a:r>
            <a:r>
              <a:rPr lang="en-US" sz="2800" dirty="0"/>
              <a:t> ca 1lít, chai 1lít </a:t>
            </a:r>
            <a:r>
              <a:rPr lang="en-US" sz="2800" dirty="0" err="1"/>
              <a:t>hoặc</a:t>
            </a:r>
            <a:r>
              <a:rPr lang="en-US" sz="2800" dirty="0"/>
              <a:t> </a:t>
            </a:r>
            <a:r>
              <a:rPr lang="en-US" sz="2800" dirty="0" err="1"/>
              <a:t>các</a:t>
            </a:r>
            <a:r>
              <a:rPr lang="en-US" sz="2800" dirty="0"/>
              <a:t> </a:t>
            </a:r>
            <a:r>
              <a:rPr lang="en-US" sz="2800" dirty="0" err="1"/>
              <a:t>cốc</a:t>
            </a:r>
            <a:r>
              <a:rPr lang="en-US" sz="2800" dirty="0"/>
              <a:t> </a:t>
            </a:r>
            <a:r>
              <a:rPr lang="en-US" sz="2800" dirty="0" err="1"/>
              <a:t>nhỏ</a:t>
            </a:r>
            <a:r>
              <a:rPr lang="en-US" sz="2800" dirty="0"/>
              <a:t>.</a:t>
            </a:r>
          </a:p>
        </p:txBody>
      </p:sp>
      <p:pic>
        <p:nvPicPr>
          <p:cNvPr id="3" name="Picture 2" descr="20210409041757_wm_shs-toan-2-tap-1"/>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514" t="70493" r="12099" b="7139"/>
          <a:stretch/>
        </p:blipFill>
        <p:spPr bwMode="auto">
          <a:xfrm>
            <a:off x="1716411" y="1733550"/>
            <a:ext cx="8908129" cy="4343400"/>
          </a:xfrm>
          <a:prstGeom prst="roundRect">
            <a:avLst>
              <a:gd name="adj" fmla="val 39819"/>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409700" y="2133600"/>
            <a:ext cx="4095750" cy="1428750"/>
          </a:xfrm>
          <a:prstGeom prst="rect">
            <a:avLst/>
          </a:prstGeom>
          <a:solidFill>
            <a:srgbClr val="FC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810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20210409041757_wm_shs-toan-2-tap-1">
            <a:extLst>
              <a:ext uri="{FF2B5EF4-FFF2-40B4-BE49-F238E27FC236}">
                <a16:creationId xmlns:a16="http://schemas.microsoft.com/office/drawing/2014/main" id="{CD02C12F-7272-4239-AAC6-8D88BCA0D3F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51078" t="18000" r="8530" b="61677"/>
          <a:stretch/>
        </p:blipFill>
        <p:spPr bwMode="auto">
          <a:xfrm>
            <a:off x="5681758" y="2123160"/>
            <a:ext cx="5378841" cy="377811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20210409041757_wm_shs-toan-2-tap-1"/>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13507" t="18000" r="46640" b="61677"/>
          <a:stretch/>
        </p:blipFill>
        <p:spPr bwMode="auto">
          <a:xfrm>
            <a:off x="912089" y="2097034"/>
            <a:ext cx="5278941" cy="377811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183342" y="1369567"/>
            <a:ext cx="10414938" cy="712694"/>
            <a:chOff x="1183342" y="1369567"/>
            <a:chExt cx="10414938" cy="712694"/>
          </a:xfrm>
        </p:grpSpPr>
        <p:sp>
          <p:nvSpPr>
            <p:cNvPr id="4" name="TextBox 3"/>
            <p:cNvSpPr txBox="1"/>
            <p:nvPr/>
          </p:nvSpPr>
          <p:spPr>
            <a:xfrm>
              <a:off x="2000163" y="1464304"/>
              <a:ext cx="9598117" cy="523220"/>
            </a:xfrm>
            <a:prstGeom prst="rect">
              <a:avLst/>
            </a:prstGeom>
            <a:noFill/>
          </p:spPr>
          <p:txBody>
            <a:bodyPr wrap="square" rtlCol="0">
              <a:spAutoFit/>
            </a:bodyPr>
            <a:lstStyle/>
            <a:p>
              <a:r>
                <a:rPr lang="en-US" sz="2800" dirty="0" err="1"/>
                <a:t>Em</a:t>
              </a:r>
              <a:r>
                <a:rPr lang="en-US" sz="2800" dirty="0"/>
                <a:t> </a:t>
              </a:r>
              <a:r>
                <a:rPr lang="en-US" sz="2800" dirty="0" err="1"/>
                <a:t>đoán</a:t>
              </a:r>
              <a:r>
                <a:rPr lang="en-US" sz="2800" dirty="0"/>
                <a:t> </a:t>
              </a:r>
              <a:r>
                <a:rPr lang="en-US" sz="2800" dirty="0" err="1"/>
                <a:t>xem</a:t>
              </a:r>
              <a:r>
                <a:rPr lang="en-US" sz="2800" dirty="0"/>
                <a:t> </a:t>
              </a:r>
              <a:r>
                <a:rPr lang="en-US" sz="2800" dirty="0" err="1"/>
                <a:t>đồ</a:t>
              </a:r>
              <a:r>
                <a:rPr lang="en-US" sz="2800" dirty="0"/>
                <a:t> </a:t>
              </a:r>
              <a:r>
                <a:rPr lang="en-US" sz="2800" dirty="0" err="1"/>
                <a:t>vật</a:t>
              </a:r>
              <a:r>
                <a:rPr lang="en-US" sz="2800" dirty="0"/>
                <a:t> </a:t>
              </a:r>
              <a:r>
                <a:rPr lang="en-US" sz="2800" dirty="0" err="1"/>
                <a:t>nào</a:t>
              </a:r>
              <a:r>
                <a:rPr lang="en-US" sz="2800" dirty="0"/>
                <a:t> </a:t>
              </a:r>
              <a:r>
                <a:rPr lang="en-US" sz="2800" dirty="0" err="1"/>
                <a:t>nhẹ</a:t>
              </a:r>
              <a:r>
                <a:rPr lang="en-US" sz="2800" dirty="0"/>
                <a:t> </a:t>
              </a:r>
              <a:r>
                <a:rPr lang="en-US" sz="2800" dirty="0" err="1"/>
                <a:t>hơn</a:t>
              </a:r>
              <a:r>
                <a:rPr lang="en-US" sz="2800" dirty="0"/>
                <a:t>, </a:t>
              </a:r>
              <a:r>
                <a:rPr lang="en-US" sz="2800" dirty="0" err="1"/>
                <a:t>đồ</a:t>
              </a:r>
              <a:r>
                <a:rPr lang="en-US" sz="2800" dirty="0"/>
                <a:t> </a:t>
              </a:r>
              <a:r>
                <a:rPr lang="en-US" sz="2800" dirty="0" err="1"/>
                <a:t>vật</a:t>
              </a:r>
              <a:r>
                <a:rPr lang="en-US" sz="2800" dirty="0"/>
                <a:t> </a:t>
              </a:r>
              <a:r>
                <a:rPr lang="en-US" sz="2800" dirty="0" err="1"/>
                <a:t>nào</a:t>
              </a:r>
              <a:r>
                <a:rPr lang="en-US" sz="2800" dirty="0"/>
                <a:t> </a:t>
              </a:r>
              <a:r>
                <a:rPr lang="en-US" sz="2800" dirty="0" err="1"/>
                <a:t>nặng</a:t>
              </a:r>
              <a:r>
                <a:rPr lang="en-US" sz="2800" dirty="0"/>
                <a:t> </a:t>
              </a:r>
              <a:r>
                <a:rPr lang="en-US" sz="2800" dirty="0" err="1"/>
                <a:t>hơn</a:t>
              </a:r>
              <a:r>
                <a:rPr lang="en-US" sz="2800" dirty="0"/>
                <a:t>.</a:t>
              </a:r>
            </a:p>
          </p:txBody>
        </p:sp>
        <p:sp>
          <p:nvSpPr>
            <p:cNvPr id="2" name="Oval 1"/>
            <p:cNvSpPr/>
            <p:nvPr/>
          </p:nvSpPr>
          <p:spPr>
            <a:xfrm>
              <a:off x="1183342" y="1369567"/>
              <a:ext cx="712694" cy="712694"/>
            </a:xfrm>
            <a:prstGeom prst="ellipse">
              <a:avLst/>
            </a:prstGeom>
            <a:solidFill>
              <a:schemeClr val="accent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1</a:t>
              </a:r>
            </a:p>
          </p:txBody>
        </p:sp>
      </p:grpSp>
      <p:sp>
        <p:nvSpPr>
          <p:cNvPr id="7" name="TextBox 6"/>
          <p:cNvSpPr txBox="1"/>
          <p:nvPr/>
        </p:nvSpPr>
        <p:spPr>
          <a:xfrm>
            <a:off x="1287470" y="5482561"/>
            <a:ext cx="4414083" cy="523220"/>
          </a:xfrm>
          <a:prstGeom prst="rect">
            <a:avLst/>
          </a:prstGeom>
          <a:noFill/>
        </p:spPr>
        <p:txBody>
          <a:bodyPr wrap="square" rtlCol="0">
            <a:spAutoFit/>
          </a:bodyPr>
          <a:lstStyle/>
          <a:p>
            <a:r>
              <a:rPr lang="en-US" sz="2800" dirty="0" err="1">
                <a:solidFill>
                  <a:schemeClr val="tx2">
                    <a:lumMod val="75000"/>
                  </a:schemeClr>
                </a:solidFill>
              </a:rPr>
              <a:t>nặng</a:t>
            </a:r>
            <a:r>
              <a:rPr lang="en-US" sz="2800" dirty="0">
                <a:solidFill>
                  <a:schemeClr val="tx2">
                    <a:lumMod val="75000"/>
                  </a:schemeClr>
                </a:solidFill>
              </a:rPr>
              <a:t> </a:t>
            </a:r>
            <a:r>
              <a:rPr lang="en-US" sz="2800" dirty="0" err="1">
                <a:solidFill>
                  <a:schemeClr val="tx2">
                    <a:lumMod val="75000"/>
                  </a:schemeClr>
                </a:solidFill>
              </a:rPr>
              <a:t>hơn</a:t>
            </a:r>
            <a:r>
              <a:rPr lang="en-US" sz="2800" dirty="0">
                <a:solidFill>
                  <a:schemeClr val="tx2">
                    <a:lumMod val="75000"/>
                  </a:schemeClr>
                </a:solidFill>
              </a:rPr>
              <a:t>          </a:t>
            </a:r>
            <a:r>
              <a:rPr lang="en-US" sz="2800" dirty="0" err="1">
                <a:solidFill>
                  <a:schemeClr val="accent6">
                    <a:lumMod val="75000"/>
                  </a:schemeClr>
                </a:solidFill>
              </a:rPr>
              <a:t>nhẹ</a:t>
            </a:r>
            <a:r>
              <a:rPr lang="en-US" sz="2800" dirty="0">
                <a:solidFill>
                  <a:schemeClr val="accent6">
                    <a:lumMod val="75000"/>
                  </a:schemeClr>
                </a:solidFill>
              </a:rPr>
              <a:t> </a:t>
            </a:r>
            <a:r>
              <a:rPr lang="en-US" sz="2800" dirty="0" err="1">
                <a:solidFill>
                  <a:schemeClr val="accent6">
                    <a:lumMod val="75000"/>
                  </a:schemeClr>
                </a:solidFill>
              </a:rPr>
              <a:t>hơn</a:t>
            </a:r>
            <a:endParaRPr lang="en-US" sz="2800" dirty="0">
              <a:solidFill>
                <a:schemeClr val="accent6">
                  <a:lumMod val="75000"/>
                </a:schemeClr>
              </a:solidFill>
            </a:endParaRPr>
          </a:p>
        </p:txBody>
      </p:sp>
      <p:sp>
        <p:nvSpPr>
          <p:cNvPr id="8" name="TextBox 7"/>
          <p:cNvSpPr txBox="1"/>
          <p:nvPr/>
        </p:nvSpPr>
        <p:spPr>
          <a:xfrm>
            <a:off x="6464587" y="5482561"/>
            <a:ext cx="4414083" cy="523220"/>
          </a:xfrm>
          <a:prstGeom prst="rect">
            <a:avLst/>
          </a:prstGeom>
          <a:noFill/>
        </p:spPr>
        <p:txBody>
          <a:bodyPr wrap="square" rtlCol="0">
            <a:spAutoFit/>
          </a:bodyPr>
          <a:lstStyle/>
          <a:p>
            <a:r>
              <a:rPr lang="en-US" sz="2800" dirty="0" err="1">
                <a:solidFill>
                  <a:schemeClr val="accent6">
                    <a:lumMod val="75000"/>
                  </a:schemeClr>
                </a:solidFill>
              </a:rPr>
              <a:t>nhẹ</a:t>
            </a:r>
            <a:r>
              <a:rPr lang="en-US" sz="2800" dirty="0">
                <a:solidFill>
                  <a:schemeClr val="accent6">
                    <a:lumMod val="75000"/>
                  </a:schemeClr>
                </a:solidFill>
              </a:rPr>
              <a:t> </a:t>
            </a:r>
            <a:r>
              <a:rPr lang="en-US" sz="2800" dirty="0" err="1">
                <a:solidFill>
                  <a:schemeClr val="accent6">
                    <a:lumMod val="75000"/>
                  </a:schemeClr>
                </a:solidFill>
              </a:rPr>
              <a:t>hơn</a:t>
            </a:r>
            <a:r>
              <a:rPr lang="en-US" sz="2800" b="1" dirty="0">
                <a:solidFill>
                  <a:schemeClr val="accent6">
                    <a:lumMod val="75000"/>
                  </a:schemeClr>
                </a:solidFill>
              </a:rPr>
              <a:t>           </a:t>
            </a:r>
            <a:r>
              <a:rPr lang="en-US" sz="2800" dirty="0" err="1">
                <a:solidFill>
                  <a:schemeClr val="tx2">
                    <a:lumMod val="75000"/>
                  </a:schemeClr>
                </a:solidFill>
              </a:rPr>
              <a:t>nặng</a:t>
            </a:r>
            <a:r>
              <a:rPr lang="en-US" sz="2800" dirty="0">
                <a:solidFill>
                  <a:schemeClr val="tx2">
                    <a:lumMod val="75000"/>
                  </a:schemeClr>
                </a:solidFill>
              </a:rPr>
              <a:t> </a:t>
            </a:r>
            <a:r>
              <a:rPr lang="en-US" sz="2800" dirty="0" err="1">
                <a:solidFill>
                  <a:schemeClr val="tx2">
                    <a:lumMod val="75000"/>
                  </a:schemeClr>
                </a:solidFill>
              </a:rPr>
              <a:t>hơn</a:t>
            </a:r>
            <a:r>
              <a:rPr lang="en-US" sz="2800" dirty="0">
                <a:solidFill>
                  <a:schemeClr val="tx2">
                    <a:lumMod val="75000"/>
                  </a:schemeClr>
                </a:solidFill>
              </a:rPr>
              <a:t> </a:t>
            </a:r>
          </a:p>
        </p:txBody>
      </p:sp>
      <p:cxnSp>
        <p:nvCxnSpPr>
          <p:cNvPr id="6" name="Straight Connector 5">
            <a:extLst>
              <a:ext uri="{FF2B5EF4-FFF2-40B4-BE49-F238E27FC236}">
                <a16:creationId xmlns:a16="http://schemas.microsoft.com/office/drawing/2014/main" id="{BD77E832-BF8D-4DB3-BC3D-6C01CABC92FD}"/>
              </a:ext>
            </a:extLst>
          </p:cNvPr>
          <p:cNvCxnSpPr/>
          <p:nvPr/>
        </p:nvCxnSpPr>
        <p:spPr>
          <a:xfrm>
            <a:off x="6138778" y="1935272"/>
            <a:ext cx="128092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29E9CF5-14CA-4DA8-8E76-479D3CE201AA}"/>
              </a:ext>
            </a:extLst>
          </p:cNvPr>
          <p:cNvCxnSpPr>
            <a:cxnSpLocks/>
          </p:cNvCxnSpPr>
          <p:nvPr/>
        </p:nvCxnSpPr>
        <p:spPr>
          <a:xfrm>
            <a:off x="9478515" y="1935272"/>
            <a:ext cx="14001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211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subTnLst>
                                    <p:audio>
                                      <p:cMediaNode>
                                        <p:cTn display="0" masterRel="sameClick">
                                          <p:stCondLst>
                                            <p:cond evt="begin" delay="0">
                                              <p:tn val="20"/>
                                            </p:cond>
                                          </p:stCondLst>
                                          <p:endCondLst>
                                            <p:cond evt="onStopAudio" delay="0">
                                              <p:tgtEl>
                                                <p:sldTgt/>
                                              </p:tgtEl>
                                            </p:cond>
                                          </p:endCondLst>
                                        </p:cTn>
                                        <p:tgtEl>
                                          <p:sndTgt r:embed="rId3" name="click.wav"/>
                                        </p:tgtEl>
                                      </p:cMediaNode>
                                    </p:audio>
                                  </p:sub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subTnLst>
                                    <p:audio>
                                      <p:cMediaNode>
                                        <p:cTn display="0" masterRel="sameClick">
                                          <p:stCondLst>
                                            <p:cond evt="begin" delay="0">
                                              <p:tn val="25"/>
                                            </p:cond>
                                          </p:stCondLst>
                                          <p:endCondLst>
                                            <p:cond evt="onStopAudio" delay="0">
                                              <p:tgtEl>
                                                <p:sldTgt/>
                                              </p:tgtEl>
                                            </p:cond>
                                          </p:endCondLst>
                                        </p:cTn>
                                        <p:tgtEl>
                                          <p:sndTgt r:embed="rId3" name="click.wav"/>
                                        </p:tgtEl>
                                      </p:cMediaNode>
                                    </p:audio>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subTnLst>
                                    <p:audio>
                                      <p:cMediaNode>
                                        <p:cTn display="0" masterRel="sameClick">
                                          <p:stCondLst>
                                            <p:cond evt="begin" delay="0">
                                              <p:tn val="30"/>
                                            </p:cond>
                                          </p:stCondLst>
                                          <p:endCondLst>
                                            <p:cond evt="onStopAudio" delay="0">
                                              <p:tgtEl>
                                                <p:sldTgt/>
                                              </p:tgtEl>
                                            </p:cond>
                                          </p:endCondLst>
                                        </p:cTn>
                                        <p:tgtEl>
                                          <p:sndTgt r:embed="rId4" name="chimes.wav"/>
                                        </p:tgtEl>
                                      </p:cMediaNode>
                                    </p:audio>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subTnLst>
                                    <p:audio>
                                      <p:cMediaNode>
                                        <p:cTn display="0" masterRel="sameClick">
                                          <p:stCondLst>
                                            <p:cond evt="begin" delay="0">
                                              <p:tn val="3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83342" y="729555"/>
            <a:ext cx="5473032" cy="712694"/>
            <a:chOff x="1183342" y="1369567"/>
            <a:chExt cx="5473032" cy="712694"/>
          </a:xfrm>
        </p:grpSpPr>
        <p:sp>
          <p:nvSpPr>
            <p:cNvPr id="3" name="TextBox 2"/>
            <p:cNvSpPr txBox="1"/>
            <p:nvPr/>
          </p:nvSpPr>
          <p:spPr>
            <a:xfrm>
              <a:off x="2000164" y="1464304"/>
              <a:ext cx="4656210" cy="584775"/>
            </a:xfrm>
            <a:prstGeom prst="rect">
              <a:avLst/>
            </a:prstGeom>
            <a:noFill/>
          </p:spPr>
          <p:txBody>
            <a:bodyPr wrap="square" rtlCol="0">
              <a:spAutoFit/>
            </a:bodyPr>
            <a:lstStyle/>
            <a:p>
              <a:r>
                <a:rPr lang="en-US" sz="3200" dirty="0" err="1"/>
                <a:t>Quan</a:t>
              </a:r>
              <a:r>
                <a:rPr lang="en-US" sz="3200" dirty="0"/>
                <a:t> </a:t>
              </a:r>
              <a:r>
                <a:rPr lang="en-US" sz="3200" dirty="0" err="1"/>
                <a:t>sát</a:t>
              </a:r>
              <a:r>
                <a:rPr lang="en-US" sz="3200" dirty="0"/>
                <a:t> </a:t>
              </a:r>
              <a:r>
                <a:rPr lang="en-US" sz="3200" dirty="0" err="1"/>
                <a:t>tranh</a:t>
              </a:r>
              <a:r>
                <a:rPr lang="en-US" sz="3200" dirty="0"/>
                <a:t> </a:t>
              </a:r>
              <a:r>
                <a:rPr lang="en-US" sz="3200" dirty="0" err="1"/>
                <a:t>rồi</a:t>
              </a:r>
              <a:r>
                <a:rPr lang="en-US" sz="3200" dirty="0"/>
                <a:t> </a:t>
              </a:r>
              <a:r>
                <a:rPr lang="en-US" sz="3200" dirty="0" err="1"/>
                <a:t>trả</a:t>
              </a:r>
              <a:r>
                <a:rPr lang="en-US" sz="3200" dirty="0"/>
                <a:t> </a:t>
              </a:r>
              <a:r>
                <a:rPr lang="en-US" sz="3200" dirty="0" err="1"/>
                <a:t>lời</a:t>
              </a:r>
              <a:endParaRPr lang="en-US" sz="3200" dirty="0"/>
            </a:p>
          </p:txBody>
        </p:sp>
        <p:sp>
          <p:nvSpPr>
            <p:cNvPr id="4" name="Oval 3"/>
            <p:cNvSpPr/>
            <p:nvPr/>
          </p:nvSpPr>
          <p:spPr>
            <a:xfrm>
              <a:off x="1183342" y="1369567"/>
              <a:ext cx="712694" cy="712694"/>
            </a:xfrm>
            <a:prstGeom prst="ellipse">
              <a:avLst/>
            </a:prstGeom>
            <a:solidFill>
              <a:schemeClr val="accent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2</a:t>
              </a:r>
            </a:p>
          </p:txBody>
        </p:sp>
      </p:grpSp>
      <p:pic>
        <p:nvPicPr>
          <p:cNvPr id="5" name="Picture 4" descr="20210409041757_wm_shs-toan-2-tap-1"/>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13914" t="42938" r="36927" b="40555"/>
          <a:stretch/>
        </p:blipFill>
        <p:spPr bwMode="auto">
          <a:xfrm>
            <a:off x="494019" y="2225952"/>
            <a:ext cx="6873432" cy="3411371"/>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23759" y="641344"/>
            <a:ext cx="4310743" cy="4536819"/>
          </a:xfrm>
          <a:prstGeom prst="rect">
            <a:avLst/>
          </a:prstGeom>
          <a:noFill/>
        </p:spPr>
        <p:txBody>
          <a:bodyPr wrap="square" rtlCol="0">
            <a:spAutoFit/>
          </a:bodyPr>
          <a:lstStyle/>
          <a:p>
            <a:pPr algn="ctr">
              <a:lnSpc>
                <a:spcPct val="150000"/>
              </a:lnSpc>
            </a:pPr>
            <a:r>
              <a:rPr lang="en-US" sz="2800" b="1" dirty="0">
                <a:solidFill>
                  <a:schemeClr val="accent1"/>
                </a:solidFill>
              </a:rPr>
              <a:t>CÂU HỎI</a:t>
            </a:r>
          </a:p>
          <a:p>
            <a:pPr>
              <a:lnSpc>
                <a:spcPct val="150000"/>
              </a:lnSpc>
            </a:pPr>
            <a:r>
              <a:rPr lang="en-US" sz="2800" dirty="0"/>
              <a:t>a) </a:t>
            </a:r>
            <a:r>
              <a:rPr lang="en-US" sz="2800" dirty="0" err="1"/>
              <a:t>Quả</a:t>
            </a:r>
            <a:r>
              <a:rPr lang="en-US" sz="2800" dirty="0"/>
              <a:t> </a:t>
            </a:r>
            <a:r>
              <a:rPr lang="en-US" sz="2800" dirty="0" err="1"/>
              <a:t>bưởi</a:t>
            </a:r>
            <a:r>
              <a:rPr lang="en-US" sz="2800" dirty="0"/>
              <a:t> </a:t>
            </a:r>
            <a:r>
              <a:rPr lang="en-US" sz="2800" dirty="0" err="1"/>
              <a:t>và</a:t>
            </a:r>
            <a:r>
              <a:rPr lang="en-US" sz="2800" dirty="0"/>
              <a:t> </a:t>
            </a:r>
            <a:r>
              <a:rPr lang="en-US" sz="2800" dirty="0" err="1"/>
              <a:t>quả</a:t>
            </a:r>
            <a:r>
              <a:rPr lang="en-US" sz="2800" dirty="0"/>
              <a:t> cam </a:t>
            </a:r>
            <a:r>
              <a:rPr lang="en-US" sz="2800" dirty="0" err="1"/>
              <a:t>quả</a:t>
            </a:r>
            <a:r>
              <a:rPr lang="en-US" sz="2800" dirty="0"/>
              <a:t> </a:t>
            </a:r>
            <a:r>
              <a:rPr lang="en-US" sz="2800" dirty="0" err="1"/>
              <a:t>nào</a:t>
            </a:r>
            <a:r>
              <a:rPr lang="en-US" sz="2800" dirty="0"/>
              <a:t> </a:t>
            </a:r>
            <a:r>
              <a:rPr lang="en-US" sz="2800" dirty="0" err="1"/>
              <a:t>nặng</a:t>
            </a:r>
            <a:r>
              <a:rPr lang="en-US" sz="2800" dirty="0"/>
              <a:t> </a:t>
            </a:r>
            <a:r>
              <a:rPr lang="en-US" sz="2800" dirty="0" err="1"/>
              <a:t>hơn</a:t>
            </a:r>
            <a:r>
              <a:rPr lang="en-US" sz="2800" dirty="0"/>
              <a:t>?</a:t>
            </a:r>
          </a:p>
          <a:p>
            <a:pPr>
              <a:lnSpc>
                <a:spcPct val="150000"/>
              </a:lnSpc>
            </a:pPr>
            <a:r>
              <a:rPr lang="en-US" sz="2800" dirty="0"/>
              <a:t>b) </a:t>
            </a:r>
            <a:r>
              <a:rPr lang="en-US" sz="2800" dirty="0" err="1"/>
              <a:t>Quả</a:t>
            </a:r>
            <a:r>
              <a:rPr lang="en-US" sz="2800" dirty="0"/>
              <a:t> </a:t>
            </a:r>
            <a:r>
              <a:rPr lang="en-US" sz="2800" dirty="0" err="1"/>
              <a:t>bưởi</a:t>
            </a:r>
            <a:r>
              <a:rPr lang="en-US" sz="2800" dirty="0"/>
              <a:t> </a:t>
            </a:r>
            <a:r>
              <a:rPr lang="en-US" sz="2800" dirty="0" err="1"/>
              <a:t>nặng</a:t>
            </a:r>
            <a:r>
              <a:rPr lang="en-US" sz="2800" dirty="0"/>
              <a:t> </a:t>
            </a:r>
            <a:r>
              <a:rPr lang="en-US" sz="2800" dirty="0" err="1"/>
              <a:t>mấy</a:t>
            </a:r>
            <a:r>
              <a:rPr lang="en-US" sz="2800" dirty="0"/>
              <a:t> </a:t>
            </a:r>
            <a:r>
              <a:rPr lang="en-US" sz="2800" dirty="0" err="1"/>
              <a:t>ki</a:t>
            </a:r>
            <a:r>
              <a:rPr lang="en-US" sz="2800" dirty="0"/>
              <a:t>-</a:t>
            </a:r>
            <a:r>
              <a:rPr lang="en-US" sz="2800" dirty="0" err="1"/>
              <a:t>lô</a:t>
            </a:r>
            <a:r>
              <a:rPr lang="en-US" sz="2800" dirty="0"/>
              <a:t>-gam?</a:t>
            </a:r>
          </a:p>
          <a:p>
            <a:pPr>
              <a:lnSpc>
                <a:spcPct val="150000"/>
              </a:lnSpc>
            </a:pPr>
            <a:r>
              <a:rPr lang="en-US" sz="2800" dirty="0"/>
              <a:t>c) </a:t>
            </a:r>
            <a:r>
              <a:rPr lang="en-US" sz="2800" dirty="0" err="1"/>
              <a:t>Quả</a:t>
            </a:r>
            <a:r>
              <a:rPr lang="en-US" sz="2800" dirty="0"/>
              <a:t> cam </a:t>
            </a:r>
            <a:r>
              <a:rPr lang="en-US" sz="2800" dirty="0" err="1"/>
              <a:t>nặng</a:t>
            </a:r>
            <a:r>
              <a:rPr lang="en-US" sz="2800" dirty="0"/>
              <a:t> </a:t>
            </a:r>
            <a:r>
              <a:rPr lang="en-US" sz="2800" dirty="0" err="1"/>
              <a:t>hơn</a:t>
            </a:r>
            <a:r>
              <a:rPr lang="en-US" sz="2800" dirty="0"/>
              <a:t> hay </a:t>
            </a:r>
            <a:r>
              <a:rPr lang="en-US" sz="2800" dirty="0" err="1"/>
              <a:t>nhẹ</a:t>
            </a:r>
            <a:r>
              <a:rPr lang="en-US" sz="2800" dirty="0"/>
              <a:t> </a:t>
            </a:r>
            <a:r>
              <a:rPr lang="en-US" sz="2800" dirty="0" err="1"/>
              <a:t>hơn</a:t>
            </a:r>
            <a:r>
              <a:rPr lang="en-US" sz="2800" dirty="0"/>
              <a:t> 1kg?</a:t>
            </a:r>
          </a:p>
        </p:txBody>
      </p:sp>
      <p:sp>
        <p:nvSpPr>
          <p:cNvPr id="7" name="TextBox 6"/>
          <p:cNvSpPr txBox="1"/>
          <p:nvPr/>
        </p:nvSpPr>
        <p:spPr>
          <a:xfrm>
            <a:off x="639123" y="4594287"/>
            <a:ext cx="1808427" cy="523220"/>
          </a:xfrm>
          <a:prstGeom prst="rect">
            <a:avLst/>
          </a:prstGeom>
          <a:noFill/>
        </p:spPr>
        <p:txBody>
          <a:bodyPr wrap="square" rtlCol="0">
            <a:spAutoFit/>
          </a:bodyPr>
          <a:lstStyle/>
          <a:p>
            <a:r>
              <a:rPr lang="en-US" sz="2800" dirty="0" err="1">
                <a:solidFill>
                  <a:schemeClr val="accent6">
                    <a:lumMod val="75000"/>
                  </a:schemeClr>
                </a:solidFill>
              </a:rPr>
              <a:t>nặng</a:t>
            </a:r>
            <a:r>
              <a:rPr lang="en-US" sz="2800" dirty="0">
                <a:solidFill>
                  <a:schemeClr val="accent6">
                    <a:lumMod val="75000"/>
                  </a:schemeClr>
                </a:solidFill>
              </a:rPr>
              <a:t> </a:t>
            </a:r>
            <a:r>
              <a:rPr lang="en-US" sz="2800" dirty="0" err="1">
                <a:solidFill>
                  <a:schemeClr val="accent6">
                    <a:lumMod val="75000"/>
                  </a:schemeClr>
                </a:solidFill>
              </a:rPr>
              <a:t>hơn</a:t>
            </a:r>
            <a:endParaRPr lang="en-US" sz="2800" dirty="0">
              <a:solidFill>
                <a:schemeClr val="accent6">
                  <a:lumMod val="75000"/>
                </a:schemeClr>
              </a:solidFill>
            </a:endParaRPr>
          </a:p>
        </p:txBody>
      </p:sp>
      <p:sp>
        <p:nvSpPr>
          <p:cNvPr id="8" name="Oval 7"/>
          <p:cNvSpPr/>
          <p:nvPr/>
        </p:nvSpPr>
        <p:spPr>
          <a:xfrm>
            <a:off x="4144500" y="3193361"/>
            <a:ext cx="992777" cy="992777"/>
          </a:xfrm>
          <a:prstGeom prst="ellipse">
            <a:avLst/>
          </a:prstGeom>
          <a:noFill/>
          <a:ln w="28575">
            <a:solidFill>
              <a:srgbClr val="F357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293668" y="3803762"/>
            <a:ext cx="693433" cy="400110"/>
          </a:xfrm>
          <a:prstGeom prst="rect">
            <a:avLst/>
          </a:prstGeom>
          <a:noFill/>
        </p:spPr>
        <p:txBody>
          <a:bodyPr wrap="square" rtlCol="0">
            <a:spAutoFit/>
          </a:bodyPr>
          <a:lstStyle/>
          <a:p>
            <a:r>
              <a:rPr lang="en-US" sz="2000" dirty="0"/>
              <a:t>1kg</a:t>
            </a:r>
          </a:p>
        </p:txBody>
      </p:sp>
      <p:sp>
        <p:nvSpPr>
          <p:cNvPr id="10" name="TextBox 9"/>
          <p:cNvSpPr txBox="1"/>
          <p:nvPr/>
        </p:nvSpPr>
        <p:spPr>
          <a:xfrm>
            <a:off x="2286677" y="3689750"/>
            <a:ext cx="561554" cy="769441"/>
          </a:xfrm>
          <a:prstGeom prst="rect">
            <a:avLst/>
          </a:prstGeom>
          <a:noFill/>
        </p:spPr>
        <p:txBody>
          <a:bodyPr wrap="square" rtlCol="0">
            <a:spAutoFit/>
          </a:bodyPr>
          <a:lstStyle/>
          <a:p>
            <a:r>
              <a:rPr lang="en-US" sz="4400" dirty="0">
                <a:solidFill>
                  <a:schemeClr val="accent6">
                    <a:lumMod val="75000"/>
                  </a:schemeClr>
                </a:solidFill>
              </a:rPr>
              <a:t>&gt;</a:t>
            </a:r>
          </a:p>
        </p:txBody>
      </p:sp>
      <p:sp>
        <p:nvSpPr>
          <p:cNvPr id="11" name="TextBox 10">
            <a:extLst>
              <a:ext uri="{FF2B5EF4-FFF2-40B4-BE49-F238E27FC236}">
                <a16:creationId xmlns:a16="http://schemas.microsoft.com/office/drawing/2014/main" id="{CA9302A8-C8F4-4401-99E3-E0C5B20939CA}"/>
              </a:ext>
            </a:extLst>
          </p:cNvPr>
          <p:cNvSpPr txBox="1"/>
          <p:nvPr/>
        </p:nvSpPr>
        <p:spPr>
          <a:xfrm>
            <a:off x="641750" y="5543670"/>
            <a:ext cx="5064207" cy="584775"/>
          </a:xfrm>
          <a:prstGeom prst="rect">
            <a:avLst/>
          </a:prstGeom>
          <a:noFill/>
        </p:spPr>
        <p:txBody>
          <a:bodyPr wrap="none" rtlCol="0">
            <a:spAutoFit/>
          </a:bodyPr>
          <a:lstStyle/>
          <a:p>
            <a:r>
              <a:rPr lang="en-US" sz="3200">
                <a:solidFill>
                  <a:srgbClr val="FF0000"/>
                </a:solidFill>
              </a:rPr>
              <a:t>=&gt; Quả cam nhẹ hơn 1kg</a:t>
            </a:r>
            <a:r>
              <a:rPr lang="en-US" sz="2800">
                <a:solidFill>
                  <a:srgbClr val="FF0000"/>
                </a:solidFill>
              </a:rPr>
              <a:t>.</a:t>
            </a:r>
            <a:endParaRPr lang="vi-VN"/>
          </a:p>
        </p:txBody>
      </p:sp>
    </p:spTree>
    <p:extLst>
      <p:ext uri="{BB962C8B-B14F-4D97-AF65-F5344CB8AC3E}">
        <p14:creationId xmlns:p14="http://schemas.microsoft.com/office/powerpoint/2010/main" val="3475168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heel(1)">
                                      <p:cBhvr>
                                        <p:cTn id="30" dur="750"/>
                                        <p:tgtEl>
                                          <p:spTgt spid="8"/>
                                        </p:tgtEl>
                                      </p:cBhvr>
                                    </p:animEffect>
                                  </p:childTnLst>
                                  <p:subTnLst>
                                    <p:audio>
                                      <p:cMediaNode>
                                        <p:cTn display="0" masterRel="sameClick">
                                          <p:stCondLst>
                                            <p:cond evt="begin" delay="0">
                                              <p:tn val="28"/>
                                            </p:cond>
                                          </p:stCondLst>
                                          <p:endCondLst>
                                            <p:cond evt="onStopAudio" delay="0">
                                              <p:tgtEl>
                                                <p:sldTgt/>
                                              </p:tgtEl>
                                            </p:cond>
                                          </p:endCondLst>
                                        </p:cTn>
                                        <p:tgtEl>
                                          <p:sndTgt r:embed="rId3" name="chimes.wav"/>
                                        </p:tgtEl>
                                      </p:cMediaNode>
                                    </p:audio>
                                  </p:sub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subTnLst>
                                    <p:audio>
                                      <p:cMediaNode>
                                        <p:cTn display="0" masterRel="sameClick">
                                          <p:stCondLst>
                                            <p:cond evt="begin" delay="0">
                                              <p:tn val="38"/>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210409041757_wm_shs-toan-2-tap-1"/>
          <p:cNvPicPr>
            <a:picLocks noChangeAspect="1" noChangeArrowheads="1"/>
          </p:cNvPicPr>
          <p:nvPr/>
        </p:nvPicPr>
        <p:blipFill rotWithShape="1">
          <a:blip r:embed="rId4">
            <a:extLst>
              <a:ext uri="{28A0092B-C50C-407E-A947-70E740481C1C}">
                <a14:useLocalDpi xmlns:a14="http://schemas.microsoft.com/office/drawing/2010/main" val="0"/>
              </a:ext>
            </a:extLst>
          </a:blip>
          <a:srcRect l="21558" t="63801" r="22177" b="16136"/>
          <a:stretch/>
        </p:blipFill>
        <p:spPr bwMode="auto">
          <a:xfrm>
            <a:off x="524546" y="1315641"/>
            <a:ext cx="6313575" cy="3279291"/>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467063" y="1187811"/>
            <a:ext cx="5219168" cy="2597827"/>
          </a:xfrm>
          <a:prstGeom prst="rect">
            <a:avLst/>
          </a:prstGeom>
          <a:noFill/>
        </p:spPr>
        <p:txBody>
          <a:bodyPr wrap="square" rtlCol="0">
            <a:spAutoFit/>
          </a:bodyPr>
          <a:lstStyle/>
          <a:p>
            <a:pPr marL="514350" indent="-514350">
              <a:lnSpc>
                <a:spcPct val="150000"/>
              </a:lnSpc>
              <a:buAutoNum type="alphaLcParenR"/>
            </a:pPr>
            <a:r>
              <a:rPr lang="en-US" sz="2800" dirty="0" err="1"/>
              <a:t>Mỗi</a:t>
            </a:r>
            <a:r>
              <a:rPr lang="en-US" sz="2800" dirty="0"/>
              <a:t> </a:t>
            </a:r>
            <a:r>
              <a:rPr lang="en-US" sz="2800" dirty="0" err="1"/>
              <a:t>túi</a:t>
            </a:r>
            <a:r>
              <a:rPr lang="en-US" sz="2800" dirty="0"/>
              <a:t> </a:t>
            </a:r>
            <a:r>
              <a:rPr lang="en-US" sz="2800" dirty="0" err="1"/>
              <a:t>cân</a:t>
            </a:r>
            <a:r>
              <a:rPr lang="en-US" sz="2800" dirty="0"/>
              <a:t> </a:t>
            </a:r>
            <a:r>
              <a:rPr lang="en-US" sz="2800" dirty="0" err="1"/>
              <a:t>nặng</a:t>
            </a:r>
            <a:r>
              <a:rPr lang="en-US" sz="2800" dirty="0"/>
              <a:t> </a:t>
            </a:r>
            <a:r>
              <a:rPr lang="en-US" sz="2800" dirty="0" err="1"/>
              <a:t>bao</a:t>
            </a:r>
            <a:r>
              <a:rPr lang="en-US" sz="2800" dirty="0"/>
              <a:t> </a:t>
            </a:r>
            <a:r>
              <a:rPr lang="en-US" sz="2800" dirty="0" err="1"/>
              <a:t>nhiêu</a:t>
            </a:r>
            <a:r>
              <a:rPr lang="en-US" sz="2800" dirty="0"/>
              <a:t> </a:t>
            </a:r>
            <a:r>
              <a:rPr lang="en-US" sz="2800" dirty="0" err="1"/>
              <a:t>ki</a:t>
            </a:r>
            <a:r>
              <a:rPr lang="en-US" sz="2800" dirty="0"/>
              <a:t>-</a:t>
            </a:r>
            <a:r>
              <a:rPr lang="en-US" sz="2800" dirty="0" err="1"/>
              <a:t>lô</a:t>
            </a:r>
            <a:r>
              <a:rPr lang="en-US" sz="2800" dirty="0"/>
              <a:t>-gam?</a:t>
            </a:r>
          </a:p>
          <a:p>
            <a:pPr>
              <a:lnSpc>
                <a:spcPct val="150000"/>
              </a:lnSpc>
            </a:pPr>
            <a:r>
              <a:rPr lang="en-US" sz="2800"/>
              <a:t>b</a:t>
            </a:r>
            <a:r>
              <a:rPr lang="en-US" sz="2800" dirty="0"/>
              <a:t>) </a:t>
            </a:r>
            <a:r>
              <a:rPr lang="en-US" sz="2800" dirty="0" err="1"/>
              <a:t>Túi</a:t>
            </a:r>
            <a:r>
              <a:rPr lang="en-US" sz="2800" dirty="0"/>
              <a:t> </a:t>
            </a:r>
            <a:r>
              <a:rPr lang="en-US" sz="2800" dirty="0" err="1"/>
              <a:t>gạo</a:t>
            </a:r>
            <a:r>
              <a:rPr lang="en-US" sz="2800" dirty="0"/>
              <a:t> </a:t>
            </a:r>
            <a:r>
              <a:rPr lang="en-US" sz="2800" dirty="0" err="1"/>
              <a:t>nặng</a:t>
            </a:r>
            <a:r>
              <a:rPr lang="en-US" sz="2800" dirty="0"/>
              <a:t> </a:t>
            </a:r>
            <a:r>
              <a:rPr lang="en-US" sz="2800" dirty="0" err="1"/>
              <a:t>hơn</a:t>
            </a:r>
            <a:r>
              <a:rPr lang="en-US" sz="2800" dirty="0"/>
              <a:t> </a:t>
            </a:r>
            <a:r>
              <a:rPr lang="en-US" sz="2800" dirty="0" err="1"/>
              <a:t>túi</a:t>
            </a:r>
            <a:r>
              <a:rPr lang="en-US" sz="2800" dirty="0"/>
              <a:t> </a:t>
            </a:r>
            <a:r>
              <a:rPr lang="en-US" sz="2800" dirty="0" err="1"/>
              <a:t>muối</a:t>
            </a:r>
            <a:r>
              <a:rPr lang="en-US" sz="2800" dirty="0"/>
              <a:t> </a:t>
            </a:r>
            <a:r>
              <a:rPr lang="en-US" sz="2800" dirty="0" err="1"/>
              <a:t>mấy</a:t>
            </a:r>
            <a:r>
              <a:rPr lang="en-US" sz="2800" dirty="0"/>
              <a:t> </a:t>
            </a:r>
            <a:r>
              <a:rPr lang="en-US" sz="2800" dirty="0" err="1"/>
              <a:t>ki</a:t>
            </a:r>
            <a:r>
              <a:rPr lang="en-US" sz="2800" dirty="0"/>
              <a:t>-</a:t>
            </a:r>
            <a:r>
              <a:rPr lang="en-US" sz="2800" dirty="0" err="1"/>
              <a:t>lô</a:t>
            </a:r>
            <a:r>
              <a:rPr lang="en-US" sz="2800" dirty="0"/>
              <a:t>-gam?</a:t>
            </a:r>
          </a:p>
        </p:txBody>
      </p:sp>
      <p:grpSp>
        <p:nvGrpSpPr>
          <p:cNvPr id="4" name="Group 3"/>
          <p:cNvGrpSpPr/>
          <p:nvPr/>
        </p:nvGrpSpPr>
        <p:grpSpPr>
          <a:xfrm>
            <a:off x="945915" y="466386"/>
            <a:ext cx="6340864" cy="712694"/>
            <a:chOff x="1183342" y="1369567"/>
            <a:chExt cx="6340864" cy="712694"/>
          </a:xfrm>
        </p:grpSpPr>
        <p:sp>
          <p:nvSpPr>
            <p:cNvPr id="5" name="TextBox 4"/>
            <p:cNvSpPr txBox="1"/>
            <p:nvPr/>
          </p:nvSpPr>
          <p:spPr>
            <a:xfrm>
              <a:off x="2000164" y="1464304"/>
              <a:ext cx="5524042" cy="523220"/>
            </a:xfrm>
            <a:prstGeom prst="rect">
              <a:avLst/>
            </a:prstGeom>
            <a:noFill/>
          </p:spPr>
          <p:txBody>
            <a:bodyPr wrap="square" rtlCol="0">
              <a:spAutoFit/>
            </a:bodyPr>
            <a:lstStyle/>
            <a:p>
              <a:r>
                <a:rPr lang="en-US" sz="2800" dirty="0" err="1"/>
                <a:t>Quan</a:t>
              </a:r>
              <a:r>
                <a:rPr lang="en-US" sz="2800" dirty="0"/>
                <a:t> </a:t>
              </a:r>
              <a:r>
                <a:rPr lang="en-US" sz="2800" dirty="0" err="1"/>
                <a:t>sát</a:t>
              </a:r>
              <a:r>
                <a:rPr lang="en-US" sz="2800" dirty="0"/>
                <a:t> </a:t>
              </a:r>
              <a:r>
                <a:rPr lang="en-US" sz="2800" dirty="0" err="1"/>
                <a:t>tranh</a:t>
              </a:r>
              <a:r>
                <a:rPr lang="en-US" sz="2800" dirty="0"/>
                <a:t> </a:t>
              </a:r>
              <a:r>
                <a:rPr lang="en-US" sz="2800" dirty="0" err="1"/>
                <a:t>rồi</a:t>
              </a:r>
              <a:r>
                <a:rPr lang="en-US" sz="2800" dirty="0"/>
                <a:t> </a:t>
              </a:r>
              <a:r>
                <a:rPr lang="en-US" sz="2800" dirty="0" err="1"/>
                <a:t>trả</a:t>
              </a:r>
              <a:r>
                <a:rPr lang="en-US" sz="2800" dirty="0"/>
                <a:t> </a:t>
              </a:r>
              <a:r>
                <a:rPr lang="en-US" sz="2800" dirty="0" err="1"/>
                <a:t>lời</a:t>
              </a:r>
              <a:r>
                <a:rPr lang="en-US" sz="2800" dirty="0"/>
                <a:t> </a:t>
              </a:r>
              <a:r>
                <a:rPr lang="en-US" sz="2800" dirty="0" err="1"/>
                <a:t>câu</a:t>
              </a:r>
              <a:r>
                <a:rPr lang="en-US" sz="2800" dirty="0"/>
                <a:t> </a:t>
              </a:r>
              <a:r>
                <a:rPr lang="en-US" sz="2800" dirty="0" err="1"/>
                <a:t>hỏi</a:t>
              </a:r>
              <a:r>
                <a:rPr lang="en-US" sz="2800" dirty="0"/>
                <a:t>.</a:t>
              </a:r>
            </a:p>
          </p:txBody>
        </p:sp>
        <p:sp>
          <p:nvSpPr>
            <p:cNvPr id="6" name="Oval 5"/>
            <p:cNvSpPr/>
            <p:nvPr/>
          </p:nvSpPr>
          <p:spPr>
            <a:xfrm>
              <a:off x="1183342" y="1369567"/>
              <a:ext cx="712694" cy="712694"/>
            </a:xfrm>
            <a:prstGeom prst="ellipse">
              <a:avLst/>
            </a:prstGeom>
            <a:solidFill>
              <a:schemeClr val="accent3"/>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3</a:t>
              </a:r>
            </a:p>
          </p:txBody>
        </p:sp>
      </p:grpSp>
      <p:sp>
        <p:nvSpPr>
          <p:cNvPr id="7" name="Oval 6"/>
          <p:cNvSpPr/>
          <p:nvPr/>
        </p:nvSpPr>
        <p:spPr>
          <a:xfrm>
            <a:off x="1560741" y="3518691"/>
            <a:ext cx="457200" cy="457200"/>
          </a:xfrm>
          <a:prstGeom prst="ellipse">
            <a:avLst/>
          </a:prstGeom>
          <a:noFill/>
          <a:ln w="28575">
            <a:solidFill>
              <a:srgbClr val="F357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a:stCxn id="7" idx="7"/>
          </p:cNvCxnSpPr>
          <p:nvPr/>
        </p:nvCxnSpPr>
        <p:spPr>
          <a:xfrm flipV="1">
            <a:off x="1950986" y="2486725"/>
            <a:ext cx="640174" cy="1098921"/>
          </a:xfrm>
          <a:prstGeom prst="straightConnector1">
            <a:avLst/>
          </a:prstGeom>
          <a:ln>
            <a:solidFill>
              <a:srgbClr val="F35757"/>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71073" y="1993817"/>
            <a:ext cx="963464" cy="523220"/>
          </a:xfrm>
          <a:prstGeom prst="rect">
            <a:avLst/>
          </a:prstGeom>
          <a:noFill/>
        </p:spPr>
        <p:txBody>
          <a:bodyPr wrap="square" rtlCol="0">
            <a:spAutoFit/>
          </a:bodyPr>
          <a:lstStyle/>
          <a:p>
            <a:r>
              <a:rPr lang="en-US" sz="2800" dirty="0"/>
              <a:t>2kg</a:t>
            </a:r>
          </a:p>
        </p:txBody>
      </p:sp>
      <p:sp>
        <p:nvSpPr>
          <p:cNvPr id="10" name="Oval 9"/>
          <p:cNvSpPr/>
          <p:nvPr/>
        </p:nvSpPr>
        <p:spPr>
          <a:xfrm>
            <a:off x="4853483" y="3916058"/>
            <a:ext cx="440482" cy="457200"/>
          </a:xfrm>
          <a:prstGeom prst="ellipse">
            <a:avLst/>
          </a:prstGeom>
          <a:noFill/>
          <a:ln w="28575">
            <a:solidFill>
              <a:srgbClr val="F357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stCxn id="10" idx="1"/>
          </p:cNvCxnSpPr>
          <p:nvPr/>
        </p:nvCxnSpPr>
        <p:spPr>
          <a:xfrm flipH="1" flipV="1">
            <a:off x="3917897" y="3221627"/>
            <a:ext cx="1000093" cy="761386"/>
          </a:xfrm>
          <a:prstGeom prst="straightConnector1">
            <a:avLst/>
          </a:prstGeom>
          <a:ln>
            <a:solidFill>
              <a:srgbClr val="F35757"/>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436164" y="2728718"/>
            <a:ext cx="928234" cy="523220"/>
          </a:xfrm>
          <a:prstGeom prst="rect">
            <a:avLst/>
          </a:prstGeom>
          <a:noFill/>
        </p:spPr>
        <p:txBody>
          <a:bodyPr wrap="square" rtlCol="0">
            <a:spAutoFit/>
          </a:bodyPr>
          <a:lstStyle/>
          <a:p>
            <a:r>
              <a:rPr lang="en-US" sz="2800" dirty="0"/>
              <a:t>5kg</a:t>
            </a:r>
          </a:p>
        </p:txBody>
      </p:sp>
      <p:sp>
        <p:nvSpPr>
          <p:cNvPr id="14" name="TextBox 13">
            <a:extLst>
              <a:ext uri="{FF2B5EF4-FFF2-40B4-BE49-F238E27FC236}">
                <a16:creationId xmlns:a16="http://schemas.microsoft.com/office/drawing/2014/main" id="{D51986A8-4C24-41E3-B5BB-85B7269DA61D}"/>
              </a:ext>
            </a:extLst>
          </p:cNvPr>
          <p:cNvSpPr txBox="1"/>
          <p:nvPr/>
        </p:nvSpPr>
        <p:spPr>
          <a:xfrm>
            <a:off x="762099" y="4916121"/>
            <a:ext cx="5420074" cy="1384995"/>
          </a:xfrm>
          <a:prstGeom prst="rect">
            <a:avLst/>
          </a:prstGeom>
          <a:noFill/>
        </p:spPr>
        <p:txBody>
          <a:bodyPr wrap="none" rtlCol="0">
            <a:spAutoFit/>
          </a:bodyPr>
          <a:lstStyle/>
          <a:p>
            <a:r>
              <a:rPr lang="en-US" sz="2800" dirty="0" err="1"/>
              <a:t>Túi</a:t>
            </a:r>
            <a:r>
              <a:rPr lang="en-US" sz="2800" dirty="0"/>
              <a:t> </a:t>
            </a:r>
            <a:r>
              <a:rPr lang="en-US" sz="2800" dirty="0" err="1"/>
              <a:t>gạo</a:t>
            </a:r>
            <a:r>
              <a:rPr lang="en-US" sz="2800" dirty="0"/>
              <a:t>                              : 5 kg</a:t>
            </a:r>
          </a:p>
          <a:p>
            <a:r>
              <a:rPr lang="en-US" sz="2800" dirty="0" err="1"/>
              <a:t>Túi</a:t>
            </a:r>
            <a:r>
              <a:rPr lang="en-US" sz="2800" dirty="0"/>
              <a:t> </a:t>
            </a:r>
            <a:r>
              <a:rPr lang="en-US" sz="2800" dirty="0" err="1"/>
              <a:t>muối</a:t>
            </a:r>
            <a:r>
              <a:rPr lang="en-US" sz="2800" dirty="0"/>
              <a:t>                            : 2 kg</a:t>
            </a:r>
          </a:p>
          <a:p>
            <a:r>
              <a:rPr lang="en-US" sz="2800" dirty="0" err="1"/>
              <a:t>Túi</a:t>
            </a:r>
            <a:r>
              <a:rPr lang="en-US" sz="2800" dirty="0"/>
              <a:t> </a:t>
            </a:r>
            <a:r>
              <a:rPr lang="en-US" sz="2800" dirty="0" err="1"/>
              <a:t>gạo</a:t>
            </a:r>
            <a:r>
              <a:rPr lang="en-US" sz="2800" dirty="0"/>
              <a:t> </a:t>
            </a:r>
            <a:r>
              <a:rPr lang="en-US" sz="2800" dirty="0" err="1"/>
              <a:t>nặng</a:t>
            </a:r>
            <a:r>
              <a:rPr lang="en-US" sz="2800" dirty="0"/>
              <a:t> </a:t>
            </a:r>
            <a:r>
              <a:rPr lang="en-US" sz="2800" dirty="0" err="1"/>
              <a:t>hơn</a:t>
            </a:r>
            <a:r>
              <a:rPr lang="en-US" sz="2800" dirty="0"/>
              <a:t> </a:t>
            </a:r>
            <a:r>
              <a:rPr lang="en-US" sz="2800" dirty="0" err="1"/>
              <a:t>túi</a:t>
            </a:r>
            <a:r>
              <a:rPr lang="en-US" sz="2800" dirty="0"/>
              <a:t> </a:t>
            </a:r>
            <a:r>
              <a:rPr lang="en-US" sz="2800" dirty="0" err="1"/>
              <a:t>muối</a:t>
            </a:r>
            <a:r>
              <a:rPr lang="en-US" sz="2800" dirty="0"/>
              <a:t>:…?kg</a:t>
            </a:r>
            <a:endParaRPr lang="vi-VN" sz="2800" dirty="0"/>
          </a:p>
        </p:txBody>
      </p:sp>
    </p:spTree>
    <p:extLst>
      <p:ext uri="{BB962C8B-B14F-4D97-AF65-F5344CB8AC3E}">
        <p14:creationId xmlns:p14="http://schemas.microsoft.com/office/powerpoint/2010/main" val="60842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75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subTnLst>
                                    <p:audio>
                                      <p:cMediaNode>
                                        <p:cTn display="0" masterRel="sameClick">
                                          <p:stCondLst>
                                            <p:cond evt="begin" delay="0">
                                              <p:tn val="28"/>
                                            </p:cond>
                                          </p:stCondLst>
                                          <p:endCondLst>
                                            <p:cond evt="onStopAudio" delay="0">
                                              <p:tgtEl>
                                                <p:sldTgt/>
                                              </p:tgtEl>
                                            </p:cond>
                                          </p:endCondLst>
                                        </p:cTn>
                                        <p:tgtEl>
                                          <p:sndTgt r:embed="rId3" name="chimes.wav"/>
                                        </p:tgtEl>
                                      </p:cMediaNode>
                                    </p:audio>
                                  </p:sub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heel(1)">
                                      <p:cBhvr>
                                        <p:cTn id="35" dur="75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9" grpId="0"/>
      <p:bldP spid="10" grpId="0" animBg="1"/>
      <p:bldP spid="12" grpId="0"/>
      <p:bldP spid="14" grpId="0"/>
      <p:bldP spid="1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F8131F-95D5-1140-A46F-8A6214FD2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1151245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69A298-4E0C-EA48-A5AF-5914AF2A1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1594260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701755" y="333828"/>
            <a:ext cx="6858000" cy="923330"/>
          </a:xfrm>
          <a:prstGeom prst="rect">
            <a:avLst/>
          </a:prstGeom>
          <a:noFill/>
        </p:spPr>
        <p:txBody>
          <a:bodyPr wrap="square" rtlCol="0">
            <a:spAutoFit/>
          </a:bodyPr>
          <a:lstStyle/>
          <a:p>
            <a:pPr algn="ctr"/>
            <a:r>
              <a:rPr lang="en-US" sz="5400">
                <a:solidFill>
                  <a:srgbClr val="C00000"/>
                </a:solidFill>
                <a:latin typeface="UTM Cookies" pitchFamily="18" charset="0"/>
              </a:rPr>
              <a:t>DẾ MÈN PHIÊU LƯU KÍ</a:t>
            </a:r>
          </a:p>
        </p:txBody>
      </p:sp>
      <p:pic>
        <p:nvPicPr>
          <p:cNvPr id="5" name="Nhac-nen-PowerPoint-vui-nh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9481" y="5562600"/>
            <a:ext cx="609600" cy="609600"/>
          </a:xfrm>
          <a:prstGeom prst="rect">
            <a:avLst/>
          </a:prstGeom>
        </p:spPr>
      </p:pic>
      <p:sp>
        <p:nvSpPr>
          <p:cNvPr id="6" name="TextBox 5"/>
          <p:cNvSpPr txBox="1"/>
          <p:nvPr/>
        </p:nvSpPr>
        <p:spPr>
          <a:xfrm>
            <a:off x="740987" y="1411230"/>
            <a:ext cx="10779539" cy="1754326"/>
          </a:xfrm>
          <a:prstGeom prst="rect">
            <a:avLst/>
          </a:prstGeom>
          <a:noFill/>
        </p:spPr>
        <p:txBody>
          <a:bodyPr wrap="square" rtlCol="0">
            <a:spAutoFit/>
          </a:bodyPr>
          <a:lstStyle/>
          <a:p>
            <a:pPr algn="ctr"/>
            <a:r>
              <a:rPr lang="en-US" sz="5400">
                <a:solidFill>
                  <a:srgbClr val="002060"/>
                </a:solidFill>
                <a:latin typeface="UTM Cookies" pitchFamily="18" charset="0"/>
              </a:rPr>
              <a:t>PHIÊN BẢN </a:t>
            </a:r>
          </a:p>
          <a:p>
            <a:pPr algn="ctr"/>
            <a:r>
              <a:rPr lang="en-US" sz="5400" i="1">
                <a:solidFill>
                  <a:srgbClr val="002060"/>
                </a:solidFill>
                <a:latin typeface="UTM Cookies" pitchFamily="18" charset="0"/>
              </a:rPr>
              <a:t>DẾ MÈN TÌM BẠN sau mùa covid</a:t>
            </a:r>
            <a:endParaRPr lang="en-US" sz="5400">
              <a:solidFill>
                <a:srgbClr val="002060"/>
              </a:solidFill>
              <a:latin typeface="UTM Cookies" pitchFamily="18" charset="0"/>
            </a:endParaRPr>
          </a:p>
        </p:txBody>
      </p:sp>
      <p:sp>
        <p:nvSpPr>
          <p:cNvPr id="7" name="Rectangle 6"/>
          <p:cNvSpPr/>
          <p:nvPr/>
        </p:nvSpPr>
        <p:spPr>
          <a:xfrm>
            <a:off x="76200" y="4572000"/>
            <a:ext cx="12048958"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a:solidFill>
                  <a:srgbClr val="EEECE1">
                    <a:lumMod val="25000"/>
                  </a:srgbClr>
                </a:solidFill>
                <a:latin typeface="UVN But Long 2" pitchFamily="2" charset="0"/>
                <a:ea typeface="Revue" pitchFamily="18" charset="0"/>
                <a:cs typeface="Revue" pitchFamily="18" charset="0"/>
              </a:rPr>
              <a:t>	Hết giãn cách rồi nên Dế Mèn buồn chân buồn tay lắm các bạn ạ. Dế Mèn lại bắt đầu một chuyến phiêu lưu mới. Chúng mình hãy thuyết phục những người bạn kia tham gia chuyến phiêu lưu của Dế Mèn nhé! Để thuyết phục được các bạn ấy, chúng ta phải trả lời thật xuất sắc các câu hỏi mà các bạn ấy đưa ra nhé!</a:t>
            </a:r>
          </a:p>
        </p:txBody>
      </p:sp>
    </p:spTree>
    <p:extLst>
      <p:ext uri="{BB962C8B-B14F-4D97-AF65-F5344CB8AC3E}">
        <p14:creationId xmlns:p14="http://schemas.microsoft.com/office/powerpoint/2010/main" val="155234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4945" fill="hold"/>
                                        <p:tgtEl>
                                          <p:spTgt spid="5"/>
                                        </p:tgtEl>
                                      </p:cBhvr>
                                    </p:cmd>
                                  </p:childTnLst>
                                </p:cTn>
                              </p:par>
                              <p:par>
                                <p:cTn id="7" presetID="38" presetClass="entr" presetSubtype="0" accel="50000" fill="hold" grpId="0" nodeType="withEffect">
                                  <p:stCondLst>
                                    <p:cond delay="0"/>
                                  </p:stCondLst>
                                  <p:iterate type="lt">
                                    <p:tmPct val="50000"/>
                                  </p:iterate>
                                  <p:childTnLst>
                                    <p:set>
                                      <p:cBhvr>
                                        <p:cTn id="8" dur="1" fill="hold">
                                          <p:stCondLst>
                                            <p:cond delay="0"/>
                                          </p:stCondLst>
                                        </p:cTn>
                                        <p:tgtEl>
                                          <p:spTgt spid="4"/>
                                        </p:tgtEl>
                                        <p:attrNameLst>
                                          <p:attrName>style.visibility</p:attrName>
                                        </p:attrNameLst>
                                      </p:cBhvr>
                                      <p:to>
                                        <p:strVal val="visible"/>
                                      </p:to>
                                    </p:set>
                                    <p:set>
                                      <p:cBhvr>
                                        <p:cTn id="9" dur="114" fill="hold">
                                          <p:stCondLst>
                                            <p:cond delay="0"/>
                                          </p:stCondLst>
                                        </p:cTn>
                                        <p:tgtEl>
                                          <p:spTgt spid="4"/>
                                        </p:tgtEl>
                                        <p:attrNameLst>
                                          <p:attrName>style.rotation</p:attrName>
                                        </p:attrNameLst>
                                      </p:cBhvr>
                                      <p:to>
                                        <p:strVal val="-45.0"/>
                                      </p:to>
                                    </p:set>
                                    <p:anim calcmode="lin" valueType="num">
                                      <p:cBhvr>
                                        <p:cTn id="10" dur="114" fill="hold">
                                          <p:stCondLst>
                                            <p:cond delay="114"/>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11" dur="114"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2" dur="39" decel="50000" autoRev="1" fill="hold">
                                          <p:stCondLst>
                                            <p:cond delay="114"/>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3" dur="34" fill="hold">
                                          <p:stCondLst>
                                            <p:cond delay="216"/>
                                          </p:stCondLst>
                                        </p:cTn>
                                        <p:tgtEl>
                                          <p:spTgt spid="4"/>
                                        </p:tgtEl>
                                        <p:attrNameLst>
                                          <p:attrName>ppt_y</p:attrName>
                                        </p:attrNameLst>
                                      </p:cBhvr>
                                      <p:tavLst>
                                        <p:tav tm="0">
                                          <p:val>
                                            <p:strVal val="#ppt_y-(0.354*#ppt_w-0.172*#ppt_h)"/>
                                          </p:val>
                                        </p:tav>
                                        <p:tav tm="100000">
                                          <p:val>
                                            <p:strVal val="#ppt_y"/>
                                          </p:val>
                                        </p:tav>
                                      </p:tavLst>
                                    </p:anim>
                                  </p:childTnLst>
                                </p:cTn>
                              </p:par>
                            </p:childTnLst>
                          </p:cTn>
                        </p:par>
                        <p:par>
                          <p:cTn id="14" fill="hold">
                            <p:stCondLst>
                              <p:cond delay="234945"/>
                            </p:stCondLst>
                            <p:childTnLst>
                              <p:par>
                                <p:cTn id="15" presetID="38" presetClass="entr" presetSubtype="0" accel="50000" fill="hold" grpId="0" nodeType="afterEffect">
                                  <p:stCondLst>
                                    <p:cond delay="0"/>
                                  </p:stCondLst>
                                  <p:iterate type="lt">
                                    <p:tmPct val="50000"/>
                                  </p:iterate>
                                  <p:childTnLst>
                                    <p:set>
                                      <p:cBhvr>
                                        <p:cTn id="16" dur="1" fill="hold">
                                          <p:stCondLst>
                                            <p:cond delay="0"/>
                                          </p:stCondLst>
                                        </p:cTn>
                                        <p:tgtEl>
                                          <p:spTgt spid="6"/>
                                        </p:tgtEl>
                                        <p:attrNameLst>
                                          <p:attrName>style.visibility</p:attrName>
                                        </p:attrNameLst>
                                      </p:cBhvr>
                                      <p:to>
                                        <p:strVal val="visible"/>
                                      </p:to>
                                    </p:set>
                                    <p:set>
                                      <p:cBhvr>
                                        <p:cTn id="17" dur="114" fill="hold">
                                          <p:stCondLst>
                                            <p:cond delay="0"/>
                                          </p:stCondLst>
                                        </p:cTn>
                                        <p:tgtEl>
                                          <p:spTgt spid="6"/>
                                        </p:tgtEl>
                                        <p:attrNameLst>
                                          <p:attrName>style.rotation</p:attrName>
                                        </p:attrNameLst>
                                      </p:cBhvr>
                                      <p:to>
                                        <p:strVal val="-45.0"/>
                                      </p:to>
                                    </p:set>
                                    <p:anim calcmode="lin" valueType="num">
                                      <p:cBhvr>
                                        <p:cTn id="18" dur="114" fill="hold">
                                          <p:stCondLst>
                                            <p:cond delay="114"/>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19" dur="114"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20" dur="39" decel="50000" autoRev="1" fill="hold">
                                          <p:stCondLst>
                                            <p:cond delay="114"/>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21" dur="34" fill="hold">
                                          <p:stCondLst>
                                            <p:cond delay="216"/>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2121">
                <p:cTn id="22" repeatCount="indefinite" fill="hold" display="0">
                  <p:stCondLst>
                    <p:cond delay="indefinite"/>
                  </p:stCondLst>
                  <p:endCondLst>
                    <p:cond evt="onStopAudio" delay="0">
                      <p:tgtEl>
                        <p:sldTgt/>
                      </p:tgtEl>
                    </p:cond>
                  </p:endCondLst>
                </p:cTn>
                <p:tgtEl>
                  <p:spTgt spid="5"/>
                </p:tgtEl>
              </p:cMediaNode>
            </p:audio>
          </p:childTnLst>
        </p:cTn>
      </p:par>
    </p:tnLst>
    <p:bldLst>
      <p:bldP spid="4"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t="-11000" r="-3000" b="-29000"/>
          </a:stretch>
        </a:blipFill>
        <a:effectLst/>
      </p:bgPr>
    </p:bg>
    <p:spTree>
      <p:nvGrpSpPr>
        <p:cNvPr id="1" name=""/>
        <p:cNvGrpSpPr/>
        <p:nvPr/>
      </p:nvGrpSpPr>
      <p:grpSpPr>
        <a:xfrm>
          <a:off x="0" y="0"/>
          <a:ext cx="0" cy="0"/>
          <a:chOff x="0" y="0"/>
          <a:chExt cx="0" cy="0"/>
        </a:xfrm>
      </p:grpSpPr>
      <p:pic>
        <p:nvPicPr>
          <p:cNvPr id="5" name="Picture 4">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4750" y="393285"/>
            <a:ext cx="1386251" cy="1080100"/>
          </a:xfrm>
          <a:prstGeom prst="rect">
            <a:avLst/>
          </a:prstGeom>
        </p:spPr>
      </p:pic>
      <p:pic>
        <p:nvPicPr>
          <p:cNvPr id="7" name="Picture 6">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33295" y="3185027"/>
            <a:ext cx="2065411" cy="1872639"/>
          </a:xfrm>
          <a:prstGeom prst="rect">
            <a:avLst/>
          </a:prstGeom>
        </p:spPr>
      </p:pic>
      <p:pic>
        <p:nvPicPr>
          <p:cNvPr id="8" name="Picture 7">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60119" y="3934552"/>
            <a:ext cx="2081763" cy="2246227"/>
          </a:xfrm>
          <a:prstGeom prst="rect">
            <a:avLst/>
          </a:prstGeom>
        </p:spPr>
      </p:pic>
      <p:pic>
        <p:nvPicPr>
          <p:cNvPr id="9" name="Picture 8">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20400" y="1944740"/>
            <a:ext cx="810770" cy="1371603"/>
          </a:xfrm>
          <a:prstGeom prst="rect">
            <a:avLst/>
          </a:prstGeom>
        </p:spPr>
      </p:pic>
      <p:pic>
        <p:nvPicPr>
          <p:cNvPr id="10" name="Picture 9">
            <a:hlinkClick r:id="rId10"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p:blipFill>
        <p:spPr>
          <a:xfrm flipH="1">
            <a:off x="34636" y="3755478"/>
            <a:ext cx="4012118" cy="2874541"/>
          </a:xfrm>
          <a:prstGeom prst="rect">
            <a:avLst/>
          </a:prstGeom>
        </p:spPr>
      </p:pic>
      <p:pic>
        <p:nvPicPr>
          <p:cNvPr id="11" name="Picture 10">
            <a:hlinkClick r:id="rId14"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105400" y="2530451"/>
            <a:ext cx="1602912" cy="1729545"/>
          </a:xfrm>
          <a:prstGeom prst="rect">
            <a:avLst/>
          </a:prstGeom>
        </p:spPr>
      </p:pic>
      <p:grpSp>
        <p:nvGrpSpPr>
          <p:cNvPr id="14" name="Group 13"/>
          <p:cNvGrpSpPr/>
          <p:nvPr/>
        </p:nvGrpSpPr>
        <p:grpSpPr>
          <a:xfrm>
            <a:off x="2813432" y="-168268"/>
            <a:ext cx="4120769" cy="4446319"/>
            <a:chOff x="2798350" y="-168268"/>
            <a:chExt cx="4120769" cy="4446319"/>
          </a:xfrm>
        </p:grpSpPr>
        <p:pic>
          <p:nvPicPr>
            <p:cNvPr id="12" name="Picture 1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798350" y="-168268"/>
              <a:ext cx="4120769" cy="4446319"/>
            </a:xfrm>
            <a:prstGeom prst="rect">
              <a:avLst/>
            </a:prstGeom>
          </p:spPr>
        </p:pic>
        <p:sp>
          <p:nvSpPr>
            <p:cNvPr id="13" name="TextBox 12"/>
            <p:cNvSpPr txBox="1"/>
            <p:nvPr/>
          </p:nvSpPr>
          <p:spPr>
            <a:xfrm>
              <a:off x="3550780" y="762000"/>
              <a:ext cx="2438400" cy="1200329"/>
            </a:xfrm>
            <a:prstGeom prst="rect">
              <a:avLst/>
            </a:prstGeom>
            <a:noFill/>
          </p:spPr>
          <p:txBody>
            <a:bodyPr wrap="square" rtlCol="0">
              <a:spAutoFit/>
            </a:bodyPr>
            <a:lstStyle/>
            <a:p>
              <a:pPr algn="ctr"/>
              <a:r>
                <a:rPr lang="en-US" sz="2400">
                  <a:solidFill>
                    <a:prstClr val="black"/>
                  </a:solidFill>
                  <a:latin typeface="UTM Cookies" pitchFamily="18" charset="0"/>
                </a:rPr>
                <a:t>Chúng mình bắt đầu chuyến phiêu lưu thôi nào!</a:t>
              </a:r>
            </a:p>
          </p:txBody>
        </p:sp>
      </p:grpSp>
    </p:spTree>
    <p:extLst>
      <p:ext uri="{BB962C8B-B14F-4D97-AF65-F5344CB8AC3E}">
        <p14:creationId xmlns:p14="http://schemas.microsoft.com/office/powerpoint/2010/main" val="295374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9"/>
                                        </p:tgtEl>
                                        <p:attrNameLst>
                                          <p:attrName>r</p:attrName>
                                        </p:attrNameLst>
                                      </p:cBhvr>
                                    </p:animRot>
                                    <p:animRot by="-240000">
                                      <p:cBhvr>
                                        <p:cTn id="25" dur="200" fill="hold">
                                          <p:stCondLst>
                                            <p:cond delay="200"/>
                                          </p:stCondLst>
                                        </p:cTn>
                                        <p:tgtEl>
                                          <p:spTgt spid="9"/>
                                        </p:tgtEl>
                                        <p:attrNameLst>
                                          <p:attrName>r</p:attrName>
                                        </p:attrNameLst>
                                      </p:cBhvr>
                                    </p:animRot>
                                    <p:animRot by="240000">
                                      <p:cBhvr>
                                        <p:cTn id="26" dur="200" fill="hold">
                                          <p:stCondLst>
                                            <p:cond delay="400"/>
                                          </p:stCondLst>
                                        </p:cTn>
                                        <p:tgtEl>
                                          <p:spTgt spid="9"/>
                                        </p:tgtEl>
                                        <p:attrNameLst>
                                          <p:attrName>r</p:attrName>
                                        </p:attrNameLst>
                                      </p:cBhvr>
                                    </p:animRot>
                                    <p:animRot by="-240000">
                                      <p:cBhvr>
                                        <p:cTn id="27" dur="200" fill="hold">
                                          <p:stCondLst>
                                            <p:cond delay="600"/>
                                          </p:stCondLst>
                                        </p:cTn>
                                        <p:tgtEl>
                                          <p:spTgt spid="9"/>
                                        </p:tgtEl>
                                        <p:attrNameLst>
                                          <p:attrName>r</p:attrName>
                                        </p:attrNameLst>
                                      </p:cBhvr>
                                    </p:animRot>
                                    <p:animRot by="120000">
                                      <p:cBhvr>
                                        <p:cTn id="28" dur="200" fill="hold">
                                          <p:stCondLst>
                                            <p:cond delay="800"/>
                                          </p:stCondLst>
                                        </p:cTn>
                                        <p:tgtEl>
                                          <p:spTgt spid="9"/>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11"/>
                                        </p:tgtEl>
                                        <p:attrNameLst>
                                          <p:attrName>r</p:attrName>
                                        </p:attrNameLst>
                                      </p:cBhvr>
                                    </p:animRot>
                                    <p:animRot by="-240000">
                                      <p:cBhvr>
                                        <p:cTn id="31" dur="200" fill="hold">
                                          <p:stCondLst>
                                            <p:cond delay="200"/>
                                          </p:stCondLst>
                                        </p:cTn>
                                        <p:tgtEl>
                                          <p:spTgt spid="11"/>
                                        </p:tgtEl>
                                        <p:attrNameLst>
                                          <p:attrName>r</p:attrName>
                                        </p:attrNameLst>
                                      </p:cBhvr>
                                    </p:animRot>
                                    <p:animRot by="240000">
                                      <p:cBhvr>
                                        <p:cTn id="32" dur="200" fill="hold">
                                          <p:stCondLst>
                                            <p:cond delay="400"/>
                                          </p:stCondLst>
                                        </p:cTn>
                                        <p:tgtEl>
                                          <p:spTgt spid="11"/>
                                        </p:tgtEl>
                                        <p:attrNameLst>
                                          <p:attrName>r</p:attrName>
                                        </p:attrNameLst>
                                      </p:cBhvr>
                                    </p:animRot>
                                    <p:animRot by="-240000">
                                      <p:cBhvr>
                                        <p:cTn id="33" dur="200" fill="hold">
                                          <p:stCondLst>
                                            <p:cond delay="600"/>
                                          </p:stCondLst>
                                        </p:cTn>
                                        <p:tgtEl>
                                          <p:spTgt spid="11"/>
                                        </p:tgtEl>
                                        <p:attrNameLst>
                                          <p:attrName>r</p:attrName>
                                        </p:attrNameLst>
                                      </p:cBhvr>
                                    </p:animRot>
                                    <p:animRot by="120000">
                                      <p:cBhvr>
                                        <p:cTn id="34" dur="200" fill="hold">
                                          <p:stCondLst>
                                            <p:cond delay="800"/>
                                          </p:stCondLst>
                                        </p:cTn>
                                        <p:tgtEl>
                                          <p:spTgt spid="11"/>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5"/>
                    </p:tgtEl>
                  </p:cond>
                </p:stCondLst>
                <p:endSync evt="end" delay="0">
                  <p:rtn val="all"/>
                </p:endSync>
                <p:childTnLst>
                  <p:par>
                    <p:cTn id="41" fill="hold">
                      <p:stCondLst>
                        <p:cond delay="0"/>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3.87627E-6 -3.75723E-6 L -0.76155 0.46336 " pathEditMode="relative" rAng="0" ptsTypes="AA">
                                      <p:cBhvr>
                                        <p:cTn id="44" dur="2000" fill="hold"/>
                                        <p:tgtEl>
                                          <p:spTgt spid="5"/>
                                        </p:tgtEl>
                                        <p:attrNameLst>
                                          <p:attrName>ppt_x</p:attrName>
                                          <p:attrName>ppt_y</p:attrName>
                                        </p:attrNameLst>
                                      </p:cBhvr>
                                      <p:rCtr x="-38084" y="23168"/>
                                    </p:animMotion>
                                  </p:childTnLst>
                                </p:cTn>
                              </p:par>
                            </p:childTnLst>
                          </p:cTn>
                        </p:par>
                      </p:childTnLst>
                    </p:cTn>
                  </p:par>
                </p:childTnLst>
              </p:cTn>
              <p:nextCondLst>
                <p:cond evt="onClick" delay="0">
                  <p:tgtEl>
                    <p:spTgt spid="5"/>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42" presetClass="path" presetSubtype="0" accel="50000" decel="50000" fill="hold" nodeType="clickEffect">
                                  <p:stCondLst>
                                    <p:cond delay="0"/>
                                  </p:stCondLst>
                                  <p:childTnLst>
                                    <p:animMotion origin="layout" path="M -4.41399E-6 -1.21387E-6 L -0.35095 0.13226 " pathEditMode="relative" rAng="0" ptsTypes="AA">
                                      <p:cBhvr>
                                        <p:cTn id="49" dur="2000" fill="hold"/>
                                        <p:tgtEl>
                                          <p:spTgt spid="7"/>
                                        </p:tgtEl>
                                        <p:attrNameLst>
                                          <p:attrName>ppt_x</p:attrName>
                                          <p:attrName>ppt_y</p:attrName>
                                        </p:attrNameLst>
                                      </p:cBhvr>
                                      <p:rCtr x="-17554" y="6613"/>
                                    </p:animMotion>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8.40512E-7 3.81503E-6 L -0.53041 0.11815 " pathEditMode="relative" rAng="0" ptsTypes="AA">
                                      <p:cBhvr>
                                        <p:cTn id="54" dur="2000" fill="hold"/>
                                        <p:tgtEl>
                                          <p:spTgt spid="8"/>
                                        </p:tgtEl>
                                        <p:attrNameLst>
                                          <p:attrName>ppt_x</p:attrName>
                                          <p:attrName>ppt_y</p:attrName>
                                        </p:attrNameLst>
                                      </p:cBhvr>
                                      <p:rCtr x="-26520" y="5896"/>
                                    </p:animMotion>
                                  </p:childTnLst>
                                </p:cTn>
                              </p:par>
                            </p:childTnLst>
                          </p:cTn>
                        </p:par>
                      </p:childTnLst>
                    </p:cTn>
                  </p:par>
                </p:childTnLst>
              </p:cTn>
              <p:nextCondLst>
                <p:cond evt="onClick" delay="0">
                  <p:tgtEl>
                    <p:spTgt spid="8"/>
                  </p:tgtEl>
                </p:cond>
              </p:nextCondLst>
            </p:seq>
            <p:seq concurrent="1" nextAc="seek">
              <p:cTn id="55" restart="whenNotActive" fill="hold" evtFilter="cancelBubble" nodeType="interactiveSeq">
                <p:stCondLst>
                  <p:cond evt="onClick" delay="0">
                    <p:tgtEl>
                      <p:spTgt spid="9"/>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1.46437E-6 -1.38728E-6 L -0.57204 0.20509 " pathEditMode="relative" rAng="0" ptsTypes="AA">
                                      <p:cBhvr>
                                        <p:cTn id="59" dur="2000" fill="hold"/>
                                        <p:tgtEl>
                                          <p:spTgt spid="9"/>
                                        </p:tgtEl>
                                        <p:attrNameLst>
                                          <p:attrName>ppt_x</p:attrName>
                                          <p:attrName>ppt_y</p:attrName>
                                        </p:attrNameLst>
                                      </p:cBhvr>
                                      <p:rCtr x="-28609" y="10243"/>
                                    </p:animMotion>
                                  </p:childTnLst>
                                </p:cTn>
                              </p:par>
                            </p:childTnLst>
                          </p:cTn>
                        </p:par>
                      </p:childTnLst>
                    </p:cTn>
                  </p:par>
                </p:childTnLst>
              </p:cTn>
              <p:nextCondLst>
                <p:cond evt="onClick" delay="0">
                  <p:tgtEl>
                    <p:spTgt spid="9"/>
                  </p:tgtEl>
                </p:cond>
              </p:nextCondLst>
            </p:seq>
            <p:seq concurrent="1" nextAc="seek">
              <p:cTn id="60" restart="whenNotActive" fill="hold" evtFilter="cancelBubble" nodeType="interactiveSeq">
                <p:stCondLst>
                  <p:cond evt="onClick" delay="0">
                    <p:tgtEl>
                      <p:spTgt spid="11"/>
                    </p:tgtEl>
                  </p:cond>
                </p:stCondLst>
                <p:endSync evt="end" delay="0">
                  <p:rtn val="all"/>
                </p:endSync>
                <p:childTnLst>
                  <p:par>
                    <p:cTn id="61" fill="hold">
                      <p:stCondLst>
                        <p:cond delay="0"/>
                      </p:stCondLst>
                      <p:childTnLst>
                        <p:par>
                          <p:cTn id="62" fill="hold">
                            <p:stCondLst>
                              <p:cond delay="0"/>
                            </p:stCondLst>
                            <p:childTnLst>
                              <p:par>
                                <p:cTn id="63" presetID="42" presetClass="path" presetSubtype="0" accel="50000" decel="50000" fill="hold" nodeType="clickEffect">
                                  <p:stCondLst>
                                    <p:cond delay="0"/>
                                  </p:stCondLst>
                                  <p:childTnLst>
                                    <p:animMotion origin="layout" path="M 0 0 L 0 0.25 E" pathEditMode="relative" ptsTypes="">
                                      <p:cBhvr>
                                        <p:cTn id="64" dur="2000" fill="hold"/>
                                        <p:tgtEl>
                                          <p:spTgt spid="11"/>
                                        </p:tgtEl>
                                        <p:attrNameLst>
                                          <p:attrName>ppt_x</p:attrName>
                                          <p:attrName>ppt_y</p:attrName>
                                        </p:attrNameLst>
                                      </p:cBhvr>
                                    </p:animMotion>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9000" b="-30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5407" y="2590801"/>
            <a:ext cx="1831512" cy="1976205"/>
          </a:xfrm>
          <a:prstGeom prst="rect">
            <a:avLst/>
          </a:prstGeom>
        </p:spPr>
      </p:pic>
      <p:pic>
        <p:nvPicPr>
          <p:cNvPr id="5" name="Picture 4">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9">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p:blipFill>
        <p:spPr>
          <a:xfrm flipH="1">
            <a:off x="15081" y="4426058"/>
            <a:ext cx="3394364" cy="2431942"/>
          </a:xfrm>
          <a:prstGeom prst="rect">
            <a:avLst/>
          </a:prstGeom>
        </p:spPr>
      </p:pic>
      <p:sp>
        <p:nvSpPr>
          <p:cNvPr id="6" name="Rectangle 5"/>
          <p:cNvSpPr/>
          <p:nvPr/>
        </p:nvSpPr>
        <p:spPr>
          <a:xfrm>
            <a:off x="3124200" y="1809750"/>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prstClr val="white"/>
              </a:solidFill>
              <a:latin typeface="Times New Roman" pitchFamily="18" charset="0"/>
              <a:cs typeface="Times New Roman" pitchFamily="18" charset="0"/>
            </a:endParaRPr>
          </a:p>
        </p:txBody>
      </p:sp>
      <p:sp>
        <p:nvSpPr>
          <p:cNvPr id="7" name="Rounded Rectangle 6"/>
          <p:cNvSpPr/>
          <p:nvPr/>
        </p:nvSpPr>
        <p:spPr>
          <a:xfrm>
            <a:off x="3048000" y="207824"/>
            <a:ext cx="7086600" cy="1754326"/>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2000" dirty="0">
              <a:solidFill>
                <a:prstClr val="white"/>
              </a:solidFill>
              <a:latin typeface="Times New Roman" pitchFamily="18" charset="0"/>
              <a:cs typeface="Times New Roman" pitchFamily="18" charset="0"/>
            </a:endParaRPr>
          </a:p>
        </p:txBody>
      </p:sp>
      <p:sp>
        <p:nvSpPr>
          <p:cNvPr id="8" name="Rectangle 7"/>
          <p:cNvSpPr/>
          <p:nvPr/>
        </p:nvSpPr>
        <p:spPr>
          <a:xfrm>
            <a:off x="3289300" y="2228850"/>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a:solidFill>
                  <a:prstClr val="white"/>
                </a:solidFill>
                <a:latin typeface="Arial" pitchFamily="34" charset="0"/>
                <a:cs typeface="Arial" pitchFamily="34" charset="0"/>
              </a:rPr>
              <a:t>9 lít</a:t>
            </a:r>
            <a:endParaRPr lang="en-US" sz="3600" dirty="0">
              <a:solidFill>
                <a:prstClr val="white"/>
              </a:solidFill>
              <a:latin typeface="Arial" pitchFamily="34" charset="0"/>
              <a:cs typeface="Arial" pitchFamily="34" charset="0"/>
            </a:endParaRPr>
          </a:p>
        </p:txBody>
      </p:sp>
      <p:sp>
        <p:nvSpPr>
          <p:cNvPr id="9" name="Rectangle 8"/>
          <p:cNvSpPr/>
          <p:nvPr/>
        </p:nvSpPr>
        <p:spPr>
          <a:xfrm>
            <a:off x="3289300" y="3257550"/>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a:solidFill>
                  <a:prstClr val="white"/>
                </a:solidFill>
                <a:latin typeface="Arial" pitchFamily="34" charset="0"/>
                <a:cs typeface="Arial" pitchFamily="34" charset="0"/>
              </a:rPr>
              <a:t>8 lít</a:t>
            </a:r>
            <a:endParaRPr lang="en-US" sz="3600" dirty="0">
              <a:solidFill>
                <a:prstClr val="white"/>
              </a:solidFill>
              <a:latin typeface="Arial" pitchFamily="34" charset="0"/>
              <a:cs typeface="Arial" pitchFamily="34" charset="0"/>
            </a:endParaRPr>
          </a:p>
        </p:txBody>
      </p:sp>
      <p:sp>
        <p:nvSpPr>
          <p:cNvPr id="10" name="Oval 9"/>
          <p:cNvSpPr/>
          <p:nvPr/>
        </p:nvSpPr>
        <p:spPr>
          <a:xfrm>
            <a:off x="2971800" y="2285094"/>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Times New Roman" pitchFamily="18" charset="0"/>
                <a:cs typeface="Times New Roman" pitchFamily="18" charset="0"/>
              </a:rPr>
              <a:t>A</a:t>
            </a:r>
          </a:p>
        </p:txBody>
      </p:sp>
      <p:sp>
        <p:nvSpPr>
          <p:cNvPr id="11" name="Oval 10"/>
          <p:cNvSpPr/>
          <p:nvPr/>
        </p:nvSpPr>
        <p:spPr>
          <a:xfrm>
            <a:off x="2971800" y="3301094"/>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Times New Roman" pitchFamily="18" charset="0"/>
                <a:cs typeface="Times New Roman" pitchFamily="18" charset="0"/>
              </a:rPr>
              <a:t>B</a:t>
            </a:r>
          </a:p>
        </p:txBody>
      </p:sp>
      <p:sp>
        <p:nvSpPr>
          <p:cNvPr id="12" name="Rectangle 11"/>
          <p:cNvSpPr/>
          <p:nvPr/>
        </p:nvSpPr>
        <p:spPr>
          <a:xfrm>
            <a:off x="3289300" y="4260850"/>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a:solidFill>
                  <a:prstClr val="white"/>
                </a:solidFill>
                <a:latin typeface="Arial" pitchFamily="34" charset="0"/>
                <a:cs typeface="Arial" pitchFamily="34" charset="0"/>
              </a:rPr>
              <a:t>7 lít</a:t>
            </a:r>
            <a:endParaRPr lang="en-US" sz="3600" dirty="0">
              <a:solidFill>
                <a:prstClr val="white"/>
              </a:solidFill>
              <a:latin typeface="Arial" pitchFamily="34" charset="0"/>
              <a:cs typeface="Arial" pitchFamily="34" charset="0"/>
            </a:endParaRPr>
          </a:p>
        </p:txBody>
      </p:sp>
      <p:sp>
        <p:nvSpPr>
          <p:cNvPr id="13" name="Oval 12"/>
          <p:cNvSpPr/>
          <p:nvPr/>
        </p:nvSpPr>
        <p:spPr>
          <a:xfrm>
            <a:off x="2971800" y="4342494"/>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Times New Roman" pitchFamily="18" charset="0"/>
                <a:cs typeface="Times New Roman" pitchFamily="18" charset="0"/>
              </a:rPr>
              <a:t>C</a:t>
            </a:r>
          </a:p>
        </p:txBody>
      </p:sp>
      <p:sp>
        <p:nvSpPr>
          <p:cNvPr id="14" name="TextBox 13"/>
          <p:cNvSpPr txBox="1"/>
          <p:nvPr/>
        </p:nvSpPr>
        <p:spPr>
          <a:xfrm>
            <a:off x="3053469" y="247012"/>
            <a:ext cx="7694044" cy="1754326"/>
          </a:xfrm>
          <a:prstGeom prst="rect">
            <a:avLst/>
          </a:prstGeom>
          <a:noFill/>
        </p:spPr>
        <p:txBody>
          <a:bodyPr wrap="square" rtlCol="0">
            <a:spAutoFit/>
          </a:bodyPr>
          <a:lstStyle/>
          <a:p>
            <a:r>
              <a:rPr lang="en-US" sz="3600" b="1">
                <a:solidFill>
                  <a:prstClr val="white"/>
                </a:solidFill>
                <a:latin typeface="Arial" pitchFamily="34" charset="0"/>
                <a:ea typeface="AvantGarde" pitchFamily="2" charset="0"/>
                <a:cs typeface="Arial" pitchFamily="34" charset="0"/>
              </a:rPr>
              <a:t>Câu hỏi 1:</a:t>
            </a:r>
            <a:r>
              <a:rPr lang="vi-VN" sz="3600"/>
              <a:t>Trong can có 17 lít dầu. Bố đã dùng hết 8 lít dầu. Vậy can còn lại số lít dầu là</a:t>
            </a:r>
            <a:endParaRPr lang="en-US" sz="3600" b="1" dirty="0">
              <a:solidFill>
                <a:prstClr val="white"/>
              </a:solidFill>
              <a:latin typeface="Arial" pitchFamily="34" charset="0"/>
              <a:ea typeface="AvantGarde" pitchFamily="2" charset="0"/>
              <a:cs typeface="Arial" pitchFamily="34" charset="0"/>
            </a:endParaRPr>
          </a:p>
        </p:txBody>
      </p:sp>
      <p:pic>
        <p:nvPicPr>
          <p:cNvPr id="15" name="Đồng hồ đếm ngược 10 giây _ 10 second countdown">
            <a:hlinkClick r:id="" action="ppaction://media"/>
            <a:extLst>
              <a:ext uri="{FF2B5EF4-FFF2-40B4-BE49-F238E27FC236}">
                <a16:creationId xmlns:a16="http://schemas.microsoft.com/office/drawing/2014/main" id="{6C352C18-1CE5-4325-82EE-C9154566669A}"/>
              </a:ext>
            </a:extLst>
          </p:cNvPr>
          <p:cNvPicPr>
            <a:picLocks noChangeAspect="1"/>
          </p:cNvPicPr>
          <p:nvPr>
            <a:videoFile r:link="rId1"/>
            <p:extLst>
              <p:ext uri="{DAA4B4D4-6D71-4841-9C94-3DE7FCFB9230}">
                <p14:media xmlns:p14="http://schemas.microsoft.com/office/powerpoint/2010/main" r:embed="rId2">
                  <p14:trim end="7671"/>
                </p14:media>
              </p:ext>
            </p:extLst>
          </p:nvPr>
        </p:nvPicPr>
        <p:blipFill>
          <a:blip r:embed="rId10"/>
          <a:stretch>
            <a:fillRect/>
          </a:stretch>
        </p:blipFill>
        <p:spPr>
          <a:xfrm>
            <a:off x="0" y="0"/>
            <a:ext cx="1925053" cy="1082842"/>
          </a:xfrm>
          <a:prstGeom prst="rect">
            <a:avLst/>
          </a:prstGeom>
        </p:spPr>
      </p:pic>
    </p:spTree>
    <p:extLst>
      <p:ext uri="{BB962C8B-B14F-4D97-AF65-F5344CB8AC3E}">
        <p14:creationId xmlns:p14="http://schemas.microsoft.com/office/powerpoint/2010/main" val="119728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 calcmode="lin" valueType="num">
                                      <p:cBhvr>
                                        <p:cTn id="20" dur="500" fill="hold"/>
                                        <p:tgtEl>
                                          <p:spTgt spid="10"/>
                                        </p:tgtEl>
                                        <p:attrNameLst>
                                          <p:attrName>style.rotation</p:attrName>
                                        </p:attrNameLst>
                                      </p:cBhvr>
                                      <p:tavLst>
                                        <p:tav tm="0">
                                          <p:val>
                                            <p:fltVal val="360"/>
                                          </p:val>
                                        </p:tav>
                                        <p:tav tm="100000">
                                          <p:val>
                                            <p:fltVal val="0"/>
                                          </p:val>
                                        </p:tav>
                                      </p:tavLst>
                                    </p:anim>
                                    <p:animEffect transition="in" filter="fade">
                                      <p:cBhvr>
                                        <p:cTn id="21" dur="500"/>
                                        <p:tgtEl>
                                          <p:spTgt spid="10"/>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 calcmode="lin" valueType="num">
                                      <p:cBhvr>
                                        <p:cTn id="31" dur="500" fill="hold"/>
                                        <p:tgtEl>
                                          <p:spTgt spid="11"/>
                                        </p:tgtEl>
                                        <p:attrNameLst>
                                          <p:attrName>style.rotation</p:attrName>
                                        </p:attrNameLst>
                                      </p:cBhvr>
                                      <p:tavLst>
                                        <p:tav tm="0">
                                          <p:val>
                                            <p:fltVal val="360"/>
                                          </p:val>
                                        </p:tav>
                                        <p:tav tm="100000">
                                          <p:val>
                                            <p:fltVal val="0"/>
                                          </p:val>
                                        </p:tav>
                                      </p:tavLst>
                                    </p:anim>
                                    <p:animEffect transition="in" filter="fade">
                                      <p:cBhvr>
                                        <p:cTn id="32" dur="500"/>
                                        <p:tgtEl>
                                          <p:spTgt spid="11"/>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360"/>
                                          </p:val>
                                        </p:tav>
                                        <p:tav tm="100000">
                                          <p:val>
                                            <p:fltVal val="0"/>
                                          </p:val>
                                        </p:tav>
                                      </p:tavLst>
                                    </p:anim>
                                    <p:animEffect transition="in" filter="fade">
                                      <p:cBhvr>
                                        <p:cTn id="43" dur="500"/>
                                        <p:tgtEl>
                                          <p:spTgt spid="13"/>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3"/>
                                        </p:tgtEl>
                                      </p:cBhvr>
                                    </p:animEffect>
                                    <p:set>
                                      <p:cBhvr>
                                        <p:cTn id="61" dur="1" fill="hold">
                                          <p:stCondLst>
                                            <p:cond delay="499"/>
                                          </p:stCondLst>
                                        </p:cTn>
                                        <p:tgtEl>
                                          <p:spTgt spid="13"/>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2" presetClass="mediacall" presetSubtype="0" fill="hold" nodeType="clickEffect">
                                  <p:stCondLst>
                                    <p:cond delay="0"/>
                                  </p:stCondLst>
                                  <p:childTnLst>
                                    <p:cmd type="call" cmd="togglePause">
                                      <p:cBhvr>
                                        <p:cTn id="68" dur="1" fill="hold"/>
                                        <p:tgtEl>
                                          <p:spTgt spid="15"/>
                                        </p:tgtEl>
                                      </p:cBhvr>
                                    </p:cmd>
                                  </p:childTnLst>
                                </p:cTn>
                              </p:par>
                              <p:par>
                                <p:cTn id="69" presetID="1" presetClass="mediacall" presetSubtype="0" fill="hold" nodeType="withEffect">
                                  <p:stCondLst>
                                    <p:cond delay="0"/>
                                  </p:stCondLst>
                                  <p:childTnLst>
                                    <p:cmd type="call" cmd="playFrom(0.0)">
                                      <p:cBhvr>
                                        <p:cTn id="70" dur="12182"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1" fill="hold" display="0">
                  <p:stCondLst>
                    <p:cond delay="indefinite"/>
                  </p:stCondLst>
                </p:cTn>
                <p:tgtEl>
                  <p:spTgt spid="15"/>
                </p:tgtEl>
              </p:cMediaNode>
            </p:video>
          </p:childTnLst>
        </p:cTn>
      </p:par>
    </p:tnLst>
    <p:bldLst>
      <p:bldP spid="6" grpId="0" animBg="1"/>
      <p:bldP spid="6" grpId="1" animBg="1"/>
      <p:bldP spid="7" grpId="0" animBg="1"/>
      <p:bldP spid="8" grpId="0" animBg="1"/>
      <p:bldP spid="9" grpId="0" animBg="1"/>
      <p:bldP spid="9" grpId="1" animBg="1"/>
      <p:bldP spid="10" grpId="0" animBg="1"/>
      <p:bldP spid="11" grpId="0" animBg="1"/>
      <p:bldP spid="11" grpId="1" animBg="1"/>
      <p:bldP spid="12" grpId="0" animBg="1"/>
      <p:bldP spid="12" grpId="1" animBg="1"/>
      <p:bldP spid="13" grpId="0" animBg="1"/>
      <p:bldP spid="13" grpId="1"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5000" b="-15000"/>
          </a:stretch>
        </a:blipFill>
        <a:effectLst/>
      </p:bgPr>
    </p:bg>
    <p:spTree>
      <p:nvGrpSpPr>
        <p:cNvPr id="1" name=""/>
        <p:cNvGrpSpPr/>
        <p:nvPr/>
      </p:nvGrpSpPr>
      <p:grpSpPr>
        <a:xfrm>
          <a:off x="0" y="0"/>
          <a:ext cx="0" cy="0"/>
          <a:chOff x="0" y="0"/>
          <a:chExt cx="0" cy="0"/>
        </a:xfrm>
      </p:grpSpPr>
      <p:pic>
        <p:nvPicPr>
          <p:cNvPr id="5" name="Picture 4">
            <a:hlinkClick r:id="rId6" action="ppaction://hlinksldjump"/>
          </p:cNvPr>
          <p:cNvPicPr>
            <a:picLocks noChangeAspect="1"/>
          </p:cNvPicPr>
          <p:nvPr/>
        </p:nvPicPr>
        <p:blipFill rotWithShape="1">
          <a:blip r:embed="rId7">
            <a:extLst>
              <a:ext uri="{28A0092B-C50C-407E-A947-70E740481C1C}">
                <a14:useLocalDpi xmlns:a14="http://schemas.microsoft.com/office/drawing/2010/main" val="0"/>
              </a:ext>
            </a:extLst>
          </a:blip>
          <a:srcRect l="19926" r="20382"/>
          <a:stretch/>
        </p:blipFill>
        <p:spPr>
          <a:xfrm>
            <a:off x="304800" y="4101702"/>
            <a:ext cx="2167010" cy="2594048"/>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22328" y="4721477"/>
            <a:ext cx="1829721" cy="1974273"/>
          </a:xfrm>
          <a:prstGeom prst="rect">
            <a:avLst/>
          </a:prstGeom>
        </p:spPr>
      </p:pic>
      <p:sp>
        <p:nvSpPr>
          <p:cNvPr id="7" name="Rectangle 6"/>
          <p:cNvSpPr/>
          <p:nvPr/>
        </p:nvSpPr>
        <p:spPr>
          <a:xfrm>
            <a:off x="3280228" y="2190162"/>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latin typeface="Arial" pitchFamily="34" charset="0"/>
              <a:cs typeface="Arial" pitchFamily="34" charset="0"/>
            </a:endParaRPr>
          </a:p>
        </p:txBody>
      </p:sp>
      <p:sp>
        <p:nvSpPr>
          <p:cNvPr id="8" name="Rounded Rectangle 7"/>
          <p:cNvSpPr/>
          <p:nvPr/>
        </p:nvSpPr>
        <p:spPr>
          <a:xfrm>
            <a:off x="3204027" y="908352"/>
            <a:ext cx="7543485" cy="143421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2400" dirty="0">
              <a:solidFill>
                <a:prstClr val="white"/>
              </a:solidFill>
              <a:latin typeface="Arial" pitchFamily="34" charset="0"/>
              <a:cs typeface="Arial" pitchFamily="34" charset="0"/>
            </a:endParaRPr>
          </a:p>
        </p:txBody>
      </p:sp>
      <p:sp>
        <p:nvSpPr>
          <p:cNvPr id="9" name="Rectangle 8"/>
          <p:cNvSpPr/>
          <p:nvPr/>
        </p:nvSpPr>
        <p:spPr>
          <a:xfrm>
            <a:off x="3445328" y="2609262"/>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a:t>Ki – lô – gam viết tắt là k</a:t>
            </a:r>
            <a:endParaRPr lang="en-US" sz="4000" dirty="0">
              <a:solidFill>
                <a:prstClr val="white"/>
              </a:solidFill>
              <a:latin typeface="Arial" pitchFamily="34" charset="0"/>
              <a:cs typeface="Arial" pitchFamily="34" charset="0"/>
            </a:endParaRPr>
          </a:p>
        </p:txBody>
      </p:sp>
      <p:sp>
        <p:nvSpPr>
          <p:cNvPr id="10" name="Rectangle 9"/>
          <p:cNvSpPr/>
          <p:nvPr/>
        </p:nvSpPr>
        <p:spPr>
          <a:xfrm>
            <a:off x="3445328" y="3637962"/>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a:t>Ki – lô – gam viết tắt là kg</a:t>
            </a:r>
            <a:endParaRPr lang="en-US" sz="4000" dirty="0">
              <a:solidFill>
                <a:prstClr val="white"/>
              </a:solidFill>
              <a:latin typeface="Arial" pitchFamily="34" charset="0"/>
              <a:cs typeface="Arial" pitchFamily="34" charset="0"/>
            </a:endParaRPr>
          </a:p>
        </p:txBody>
      </p:sp>
      <p:sp>
        <p:nvSpPr>
          <p:cNvPr id="11" name="Oval 10"/>
          <p:cNvSpPr/>
          <p:nvPr/>
        </p:nvSpPr>
        <p:spPr>
          <a:xfrm>
            <a:off x="3026230" y="26509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Arial" pitchFamily="34" charset="0"/>
                <a:cs typeface="Arial" pitchFamily="34" charset="0"/>
              </a:rPr>
              <a:t>A</a:t>
            </a:r>
          </a:p>
        </p:txBody>
      </p:sp>
      <p:sp>
        <p:nvSpPr>
          <p:cNvPr id="12" name="Oval 11"/>
          <p:cNvSpPr/>
          <p:nvPr/>
        </p:nvSpPr>
        <p:spPr>
          <a:xfrm>
            <a:off x="3026230" y="36669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Arial" pitchFamily="34" charset="0"/>
                <a:cs typeface="Arial" pitchFamily="34" charset="0"/>
              </a:rPr>
              <a:t>B</a:t>
            </a:r>
          </a:p>
        </p:txBody>
      </p:sp>
      <p:sp>
        <p:nvSpPr>
          <p:cNvPr id="13" name="Rectangle 12"/>
          <p:cNvSpPr/>
          <p:nvPr/>
        </p:nvSpPr>
        <p:spPr>
          <a:xfrm>
            <a:off x="3445328" y="4641262"/>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a:t>Ki – lô – gam viết tắt là ki-lô</a:t>
            </a:r>
            <a:endParaRPr lang="en-US" sz="4000" dirty="0">
              <a:solidFill>
                <a:prstClr val="white"/>
              </a:solidFill>
              <a:latin typeface="Arial" pitchFamily="34" charset="0"/>
              <a:cs typeface="Arial" pitchFamily="34" charset="0"/>
            </a:endParaRPr>
          </a:p>
        </p:txBody>
      </p:sp>
      <p:sp>
        <p:nvSpPr>
          <p:cNvPr id="14" name="Oval 13"/>
          <p:cNvSpPr/>
          <p:nvPr/>
        </p:nvSpPr>
        <p:spPr>
          <a:xfrm>
            <a:off x="3026230" y="47083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Arial" pitchFamily="34" charset="0"/>
                <a:cs typeface="Arial" pitchFamily="34" charset="0"/>
              </a:rPr>
              <a:t>C</a:t>
            </a:r>
          </a:p>
        </p:txBody>
      </p:sp>
      <p:sp>
        <p:nvSpPr>
          <p:cNvPr id="15" name="TextBox 14"/>
          <p:cNvSpPr txBox="1"/>
          <p:nvPr/>
        </p:nvSpPr>
        <p:spPr>
          <a:xfrm>
            <a:off x="3204027" y="1132138"/>
            <a:ext cx="8126581" cy="738664"/>
          </a:xfrm>
          <a:prstGeom prst="rect">
            <a:avLst/>
          </a:prstGeom>
          <a:noFill/>
        </p:spPr>
        <p:txBody>
          <a:bodyPr wrap="square" rtlCol="0">
            <a:spAutoFit/>
          </a:bodyPr>
          <a:lstStyle/>
          <a:p>
            <a:r>
              <a:rPr lang="en-US" sz="4200" b="1" dirty="0" err="1">
                <a:solidFill>
                  <a:prstClr val="white"/>
                </a:solidFill>
                <a:latin typeface="Arial" pitchFamily="34" charset="0"/>
                <a:ea typeface="AvantGarde" pitchFamily="2" charset="0"/>
                <a:cs typeface="Arial" pitchFamily="34" charset="0"/>
              </a:rPr>
              <a:t>Câu</a:t>
            </a:r>
            <a:r>
              <a:rPr lang="en-US" sz="4200" b="1" dirty="0">
                <a:solidFill>
                  <a:prstClr val="white"/>
                </a:solidFill>
                <a:latin typeface="Arial" pitchFamily="34" charset="0"/>
                <a:ea typeface="AvantGarde" pitchFamily="2" charset="0"/>
                <a:cs typeface="Arial" pitchFamily="34" charset="0"/>
              </a:rPr>
              <a:t> </a:t>
            </a:r>
            <a:r>
              <a:rPr lang="en-US" sz="4200" b="1" err="1">
                <a:solidFill>
                  <a:prstClr val="white"/>
                </a:solidFill>
                <a:latin typeface="Arial" pitchFamily="34" charset="0"/>
                <a:ea typeface="AvantGarde" pitchFamily="2" charset="0"/>
                <a:cs typeface="Arial" pitchFamily="34" charset="0"/>
              </a:rPr>
              <a:t>hỏi</a:t>
            </a:r>
            <a:r>
              <a:rPr lang="en-US" sz="4200" b="1">
                <a:solidFill>
                  <a:prstClr val="white"/>
                </a:solidFill>
                <a:latin typeface="Arial" pitchFamily="34" charset="0"/>
                <a:ea typeface="AvantGarde" pitchFamily="2" charset="0"/>
                <a:cs typeface="Arial" pitchFamily="34" charset="0"/>
              </a:rPr>
              <a:t> 2: </a:t>
            </a:r>
            <a:r>
              <a:rPr lang="vi-VN" sz="4200"/>
              <a:t>Câu nào viết đúng? </a:t>
            </a:r>
            <a:endParaRPr lang="en-US" sz="4200" b="1" dirty="0">
              <a:solidFill>
                <a:prstClr val="white"/>
              </a:solidFill>
              <a:latin typeface="Arial" pitchFamily="34" charset="0"/>
              <a:ea typeface="AvantGarde" pitchFamily="2" charset="0"/>
              <a:cs typeface="Arial" pitchFamily="34" charset="0"/>
            </a:endParaRPr>
          </a:p>
        </p:txBody>
      </p:sp>
      <p:pic>
        <p:nvPicPr>
          <p:cNvPr id="16" name="Đồng hồ đếm ngược 10 giây _ 10 second countdown">
            <a:hlinkClick r:id="" action="ppaction://media"/>
            <a:extLst>
              <a:ext uri="{FF2B5EF4-FFF2-40B4-BE49-F238E27FC236}">
                <a16:creationId xmlns:a16="http://schemas.microsoft.com/office/drawing/2014/main" id="{429CA22A-DE83-4580-9A50-0B22C27D94E0}"/>
              </a:ext>
            </a:extLst>
          </p:cNvPr>
          <p:cNvPicPr>
            <a:picLocks noChangeAspect="1"/>
          </p:cNvPicPr>
          <p:nvPr>
            <a:videoFile r:link="rId1"/>
            <p:extLst>
              <p:ext uri="{DAA4B4D4-6D71-4841-9C94-3DE7FCFB9230}">
                <p14:media xmlns:p14="http://schemas.microsoft.com/office/powerpoint/2010/main" r:embed="rId2">
                  <p14:trim end="7671"/>
                </p14:media>
              </p:ext>
            </p:extLst>
          </p:nvPr>
        </p:nvPicPr>
        <p:blipFill>
          <a:blip r:embed="rId9"/>
          <a:stretch>
            <a:fillRect/>
          </a:stretch>
        </p:blipFill>
        <p:spPr>
          <a:xfrm>
            <a:off x="0" y="0"/>
            <a:ext cx="1925053" cy="1082842"/>
          </a:xfrm>
          <a:prstGeom prst="rect">
            <a:avLst/>
          </a:prstGeom>
        </p:spPr>
      </p:pic>
    </p:spTree>
    <p:extLst>
      <p:ext uri="{BB962C8B-B14F-4D97-AF65-F5344CB8AC3E}">
        <p14:creationId xmlns:p14="http://schemas.microsoft.com/office/powerpoint/2010/main" val="105431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 calcmode="lin" valueType="num">
                                      <p:cBhvr>
                                        <p:cTn id="20" dur="500" fill="hold"/>
                                        <p:tgtEl>
                                          <p:spTgt spid="11"/>
                                        </p:tgtEl>
                                        <p:attrNameLst>
                                          <p:attrName>style.rotation</p:attrName>
                                        </p:attrNameLst>
                                      </p:cBhvr>
                                      <p:tavLst>
                                        <p:tav tm="0">
                                          <p:val>
                                            <p:fltVal val="360"/>
                                          </p:val>
                                        </p:tav>
                                        <p:tav tm="100000">
                                          <p:val>
                                            <p:fltVal val="0"/>
                                          </p:val>
                                        </p:tav>
                                      </p:tavLst>
                                    </p:anim>
                                    <p:animEffect transition="in" filter="fade">
                                      <p:cBhvr>
                                        <p:cTn id="21" dur="500"/>
                                        <p:tgtEl>
                                          <p:spTgt spid="1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 calcmode="lin" valueType="num">
                                      <p:cBhvr>
                                        <p:cTn id="31" dur="500" fill="hold"/>
                                        <p:tgtEl>
                                          <p:spTgt spid="12"/>
                                        </p:tgtEl>
                                        <p:attrNameLst>
                                          <p:attrName>style.rotation</p:attrName>
                                        </p:attrNameLst>
                                      </p:cBhvr>
                                      <p:tavLst>
                                        <p:tav tm="0">
                                          <p:val>
                                            <p:fltVal val="360"/>
                                          </p:val>
                                        </p:tav>
                                        <p:tav tm="100000">
                                          <p:val>
                                            <p:fltVal val="0"/>
                                          </p:val>
                                        </p:tav>
                                      </p:tavLst>
                                    </p:anim>
                                    <p:animEffect transition="in" filter="fade">
                                      <p:cBhvr>
                                        <p:cTn id="32" dur="500"/>
                                        <p:tgtEl>
                                          <p:spTgt spid="12"/>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500" fill="hold"/>
                                        <p:tgtEl>
                                          <p:spTgt spid="14"/>
                                        </p:tgtEl>
                                        <p:attrNameLst>
                                          <p:attrName>ppt_w</p:attrName>
                                        </p:attrNameLst>
                                      </p:cBhvr>
                                      <p:tavLst>
                                        <p:tav tm="0">
                                          <p:val>
                                            <p:fltVal val="0"/>
                                          </p:val>
                                        </p:tav>
                                        <p:tav tm="100000">
                                          <p:val>
                                            <p:strVal val="#ppt_w"/>
                                          </p:val>
                                        </p:tav>
                                      </p:tavLst>
                                    </p:anim>
                                    <p:anim calcmode="lin" valueType="num">
                                      <p:cBhvr>
                                        <p:cTn id="41" dur="500" fill="hold"/>
                                        <p:tgtEl>
                                          <p:spTgt spid="14"/>
                                        </p:tgtEl>
                                        <p:attrNameLst>
                                          <p:attrName>ppt_h</p:attrName>
                                        </p:attrNameLst>
                                      </p:cBhvr>
                                      <p:tavLst>
                                        <p:tav tm="0">
                                          <p:val>
                                            <p:fltVal val="0"/>
                                          </p:val>
                                        </p:tav>
                                        <p:tav tm="100000">
                                          <p:val>
                                            <p:strVal val="#ppt_h"/>
                                          </p:val>
                                        </p:tav>
                                      </p:tavLst>
                                    </p:anim>
                                    <p:anim calcmode="lin" valueType="num">
                                      <p:cBhvr>
                                        <p:cTn id="42" dur="500" fill="hold"/>
                                        <p:tgtEl>
                                          <p:spTgt spid="14"/>
                                        </p:tgtEl>
                                        <p:attrNameLst>
                                          <p:attrName>style.rotation</p:attrName>
                                        </p:attrNameLst>
                                      </p:cBhvr>
                                      <p:tavLst>
                                        <p:tav tm="0">
                                          <p:val>
                                            <p:fltVal val="360"/>
                                          </p:val>
                                        </p:tav>
                                        <p:tav tm="100000">
                                          <p:val>
                                            <p:fltVal val="0"/>
                                          </p:val>
                                        </p:tav>
                                      </p:tavLst>
                                    </p:anim>
                                    <p:animEffect transition="in" filter="fade">
                                      <p:cBhvr>
                                        <p:cTn id="43" dur="500"/>
                                        <p:tgtEl>
                                          <p:spTgt spid="14"/>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4"/>
                                        </p:tgtEl>
                                      </p:cBhvr>
                                    </p:animEffect>
                                    <p:set>
                                      <p:cBhvr>
                                        <p:cTn id="61" dur="1" fill="hold">
                                          <p:stCondLst>
                                            <p:cond delay="499"/>
                                          </p:stCondLst>
                                        </p:cTn>
                                        <p:tgtEl>
                                          <p:spTgt spid="14"/>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3"/>
                                        </p:tgtEl>
                                      </p:cBhvr>
                                    </p:animEffect>
                                    <p:set>
                                      <p:cBhvr>
                                        <p:cTn id="64" dur="1" fill="hold">
                                          <p:stCondLst>
                                            <p:cond delay="499"/>
                                          </p:stCondLst>
                                        </p:cTn>
                                        <p:tgtEl>
                                          <p:spTgt spid="13"/>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2" presetClass="mediacall" presetSubtype="0" fill="hold" nodeType="clickEffect">
                                  <p:stCondLst>
                                    <p:cond delay="0"/>
                                  </p:stCondLst>
                                  <p:childTnLst>
                                    <p:cmd type="call" cmd="togglePause">
                                      <p:cBhvr>
                                        <p:cTn id="68" dur="1" fill="hold"/>
                                        <p:tgtEl>
                                          <p:spTgt spid="16"/>
                                        </p:tgtEl>
                                      </p:cBhvr>
                                    </p:cmd>
                                  </p:childTnLst>
                                </p:cTn>
                              </p:par>
                              <p:par>
                                <p:cTn id="69" presetID="1" presetClass="mediacall" presetSubtype="0" fill="hold" nodeType="withEffect">
                                  <p:stCondLst>
                                    <p:cond delay="0"/>
                                  </p:stCondLst>
                                  <p:childTnLst>
                                    <p:cmd type="call" cmd="playFrom(0.0)">
                                      <p:cBhvr>
                                        <p:cTn id="70" dur="12182"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1" fill="hold" display="0">
                  <p:stCondLst>
                    <p:cond delay="indefinite"/>
                  </p:stCondLst>
                </p:cTn>
                <p:tgtEl>
                  <p:spTgt spid="16"/>
                </p:tgtEl>
              </p:cMediaNode>
            </p:video>
          </p:childTnLst>
        </p:cTn>
      </p:par>
    </p:tnLst>
    <p:bldLst>
      <p:bldP spid="7" grpId="0" animBg="1"/>
      <p:bldP spid="7" grpId="1" animBg="1"/>
      <p:bldP spid="8" grpId="0" animBg="1"/>
      <p:bldP spid="9" grpId="0" animBg="1"/>
      <p:bldP spid="9" grpId="1" animBg="1"/>
      <p:bldP spid="10" grpId="0" animBg="1"/>
      <p:bldP spid="11" grpId="0" animBg="1"/>
      <p:bldP spid="11" grpId="1" animBg="1"/>
      <p:bldP spid="12" grpId="0" animBg="1"/>
      <p:bldP spid="13" grpId="0" animBg="1"/>
      <p:bldP spid="13" grpId="1" animBg="1"/>
      <p:bldP spid="14" grpId="0" animBg="1"/>
      <p:bldP spid="14" grpId="1" animBg="1"/>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7000" b="-15000"/>
          </a:stretch>
        </a:blipFill>
        <a:effectLst/>
      </p:bgPr>
    </p:bg>
    <p:spTree>
      <p:nvGrpSpPr>
        <p:cNvPr id="1" name=""/>
        <p:cNvGrpSpPr/>
        <p:nvPr/>
      </p:nvGrpSpPr>
      <p:grpSpPr>
        <a:xfrm>
          <a:off x="0" y="0"/>
          <a:ext cx="0" cy="0"/>
          <a:chOff x="0" y="0"/>
          <a:chExt cx="0" cy="0"/>
        </a:xfrm>
      </p:grpSpPr>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p:blipFill>
        <p:spPr>
          <a:xfrm flipH="1">
            <a:off x="-49718" y="4714294"/>
            <a:ext cx="1726118" cy="1236702"/>
          </a:xfrm>
          <a:prstGeom prst="rect">
            <a:avLst/>
          </a:prstGeom>
        </p:spPr>
      </p:pic>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18261" y="4714295"/>
            <a:ext cx="2065411" cy="1872639"/>
          </a:xfrm>
          <a:prstGeom prst="rect">
            <a:avLst/>
          </a:prstGeom>
        </p:spPr>
      </p:pic>
      <p:sp>
        <p:nvSpPr>
          <p:cNvPr id="6" name="Rectangle 5"/>
          <p:cNvSpPr/>
          <p:nvPr/>
        </p:nvSpPr>
        <p:spPr>
          <a:xfrm>
            <a:off x="3124200" y="2066824"/>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itchFamily="34" charset="0"/>
              <a:cs typeface="Arial" pitchFamily="34" charset="0"/>
            </a:endParaRPr>
          </a:p>
        </p:txBody>
      </p:sp>
      <p:sp>
        <p:nvSpPr>
          <p:cNvPr id="7" name="Rounded Rectangle 6"/>
          <p:cNvSpPr/>
          <p:nvPr/>
        </p:nvSpPr>
        <p:spPr>
          <a:xfrm>
            <a:off x="3048000" y="159026"/>
            <a:ext cx="7606748" cy="2060198"/>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dirty="0">
              <a:solidFill>
                <a:prstClr val="white"/>
              </a:solidFill>
              <a:latin typeface="Arial" pitchFamily="34" charset="0"/>
              <a:cs typeface="Arial" pitchFamily="34" charset="0"/>
            </a:endParaRPr>
          </a:p>
        </p:txBody>
      </p:sp>
      <p:sp>
        <p:nvSpPr>
          <p:cNvPr id="8" name="Rectangle 7"/>
          <p:cNvSpPr/>
          <p:nvPr/>
        </p:nvSpPr>
        <p:spPr>
          <a:xfrm>
            <a:off x="3289300" y="2485924"/>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a:solidFill>
                  <a:prstClr val="white"/>
                </a:solidFill>
                <a:latin typeface="Arial" pitchFamily="34" charset="0"/>
                <a:cs typeface="Arial" pitchFamily="34" charset="0"/>
              </a:rPr>
              <a:t>8 kg</a:t>
            </a:r>
            <a:endParaRPr lang="en-US" sz="4000" dirty="0">
              <a:solidFill>
                <a:prstClr val="white"/>
              </a:solidFill>
              <a:latin typeface="Arial" pitchFamily="34" charset="0"/>
              <a:cs typeface="Arial" pitchFamily="34" charset="0"/>
            </a:endParaRPr>
          </a:p>
        </p:txBody>
      </p:sp>
      <p:sp>
        <p:nvSpPr>
          <p:cNvPr id="9" name="Rectangle 8"/>
          <p:cNvSpPr/>
          <p:nvPr/>
        </p:nvSpPr>
        <p:spPr>
          <a:xfrm>
            <a:off x="3289300" y="3514624"/>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a:solidFill>
                  <a:prstClr val="white"/>
                </a:solidFill>
                <a:latin typeface="Arial" pitchFamily="34" charset="0"/>
                <a:cs typeface="Arial" pitchFamily="34" charset="0"/>
              </a:rPr>
              <a:t>27 kg</a:t>
            </a:r>
            <a:endParaRPr lang="en-US" sz="4000" dirty="0">
              <a:solidFill>
                <a:prstClr val="white"/>
              </a:solidFill>
              <a:latin typeface="Arial" pitchFamily="34" charset="0"/>
              <a:cs typeface="Arial" pitchFamily="34" charset="0"/>
            </a:endParaRPr>
          </a:p>
        </p:txBody>
      </p:sp>
      <p:sp>
        <p:nvSpPr>
          <p:cNvPr id="10" name="Oval 9"/>
          <p:cNvSpPr/>
          <p:nvPr/>
        </p:nvSpPr>
        <p:spPr>
          <a:xfrm>
            <a:off x="2971800" y="2542168"/>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Arial" pitchFamily="34" charset="0"/>
                <a:cs typeface="Arial" pitchFamily="34" charset="0"/>
              </a:rPr>
              <a:t>A</a:t>
            </a:r>
          </a:p>
        </p:txBody>
      </p:sp>
      <p:sp>
        <p:nvSpPr>
          <p:cNvPr id="11" name="Oval 10"/>
          <p:cNvSpPr/>
          <p:nvPr/>
        </p:nvSpPr>
        <p:spPr>
          <a:xfrm>
            <a:off x="2971800" y="357268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Arial" pitchFamily="34" charset="0"/>
                <a:cs typeface="Arial" pitchFamily="34" charset="0"/>
              </a:rPr>
              <a:t>B</a:t>
            </a:r>
          </a:p>
        </p:txBody>
      </p:sp>
      <p:sp>
        <p:nvSpPr>
          <p:cNvPr id="12" name="Rectangle 11"/>
          <p:cNvSpPr/>
          <p:nvPr/>
        </p:nvSpPr>
        <p:spPr>
          <a:xfrm>
            <a:off x="3289300" y="4517924"/>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a:solidFill>
                  <a:prstClr val="white"/>
                </a:solidFill>
                <a:latin typeface="Arial" pitchFamily="34" charset="0"/>
                <a:cs typeface="Arial" pitchFamily="34" charset="0"/>
              </a:rPr>
              <a:t>9 kg</a:t>
            </a:r>
            <a:endParaRPr lang="en-US" sz="4000" dirty="0">
              <a:solidFill>
                <a:prstClr val="white"/>
              </a:solidFill>
              <a:latin typeface="Arial" pitchFamily="34" charset="0"/>
              <a:cs typeface="Arial" pitchFamily="34" charset="0"/>
            </a:endParaRPr>
          </a:p>
        </p:txBody>
      </p:sp>
      <p:sp>
        <p:nvSpPr>
          <p:cNvPr id="13" name="Oval 12"/>
          <p:cNvSpPr/>
          <p:nvPr/>
        </p:nvSpPr>
        <p:spPr>
          <a:xfrm>
            <a:off x="2971800" y="4599568"/>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Arial" pitchFamily="34" charset="0"/>
                <a:cs typeface="Arial" pitchFamily="34" charset="0"/>
              </a:rPr>
              <a:t>C</a:t>
            </a:r>
          </a:p>
        </p:txBody>
      </p:sp>
      <p:sp>
        <p:nvSpPr>
          <p:cNvPr id="14" name="TextBox 13"/>
          <p:cNvSpPr txBox="1"/>
          <p:nvPr/>
        </p:nvSpPr>
        <p:spPr>
          <a:xfrm>
            <a:off x="3048000" y="94807"/>
            <a:ext cx="7487478" cy="1938992"/>
          </a:xfrm>
          <a:prstGeom prst="rect">
            <a:avLst/>
          </a:prstGeom>
          <a:noFill/>
        </p:spPr>
        <p:txBody>
          <a:bodyPr wrap="square" rtlCol="0">
            <a:spAutoFit/>
          </a:bodyPr>
          <a:lstStyle/>
          <a:p>
            <a:r>
              <a:rPr lang="en-US" sz="4000" b="1" dirty="0" err="1">
                <a:solidFill>
                  <a:prstClr val="white"/>
                </a:solidFill>
                <a:latin typeface="Arial" pitchFamily="34" charset="0"/>
                <a:ea typeface="AvantGarde" pitchFamily="2" charset="0"/>
                <a:cs typeface="Arial" pitchFamily="34" charset="0"/>
              </a:rPr>
              <a:t>Câu</a:t>
            </a:r>
            <a:r>
              <a:rPr lang="en-US" sz="4000" b="1" dirty="0">
                <a:solidFill>
                  <a:prstClr val="white"/>
                </a:solidFill>
                <a:latin typeface="Arial" pitchFamily="34" charset="0"/>
                <a:ea typeface="AvantGarde" pitchFamily="2" charset="0"/>
                <a:cs typeface="Arial" pitchFamily="34" charset="0"/>
              </a:rPr>
              <a:t> </a:t>
            </a:r>
            <a:r>
              <a:rPr lang="en-US" sz="4000" b="1" err="1">
                <a:solidFill>
                  <a:prstClr val="white"/>
                </a:solidFill>
                <a:latin typeface="Arial" pitchFamily="34" charset="0"/>
                <a:ea typeface="AvantGarde" pitchFamily="2" charset="0"/>
                <a:cs typeface="Arial" pitchFamily="34" charset="0"/>
              </a:rPr>
              <a:t>hỏi</a:t>
            </a:r>
            <a:r>
              <a:rPr lang="en-US" sz="4000" b="1">
                <a:solidFill>
                  <a:prstClr val="white"/>
                </a:solidFill>
                <a:latin typeface="Arial" pitchFamily="34" charset="0"/>
                <a:ea typeface="AvantGarde" pitchFamily="2" charset="0"/>
                <a:cs typeface="Arial" pitchFamily="34" charset="0"/>
              </a:rPr>
              <a:t> 3: </a:t>
            </a:r>
            <a:r>
              <a:rPr lang="vi-VN" sz="4000"/>
              <a:t>Chị cân nặng 18kg,  em nhẹ hơn chị 9kg. Hỏi em </a:t>
            </a:r>
          </a:p>
          <a:p>
            <a:r>
              <a:rPr lang="vi-VN" sz="4000"/>
              <a:t>cân nặng bao nhiêu ki- lô- gam?</a:t>
            </a:r>
            <a:endParaRPr lang="en-US" sz="4000" b="1" dirty="0">
              <a:solidFill>
                <a:prstClr val="white"/>
              </a:solidFill>
              <a:latin typeface="Arial" pitchFamily="34" charset="0"/>
              <a:ea typeface="AvantGarde" pitchFamily="2" charset="0"/>
              <a:cs typeface="Arial" pitchFamily="34" charset="0"/>
            </a:endParaRPr>
          </a:p>
        </p:txBody>
      </p:sp>
      <p:pic>
        <p:nvPicPr>
          <p:cNvPr id="15" name="Đồng hồ đếm ngược 10 giây _ 10 second countdown">
            <a:hlinkClick r:id="" action="ppaction://media"/>
            <a:extLst>
              <a:ext uri="{FF2B5EF4-FFF2-40B4-BE49-F238E27FC236}">
                <a16:creationId xmlns:a16="http://schemas.microsoft.com/office/drawing/2014/main" id="{03F39309-00C8-4BF6-8D9F-30AD235AEFF2}"/>
              </a:ext>
            </a:extLst>
          </p:cNvPr>
          <p:cNvPicPr>
            <a:picLocks noChangeAspect="1"/>
          </p:cNvPicPr>
          <p:nvPr>
            <a:videoFile r:link="rId1"/>
            <p:extLst>
              <p:ext uri="{DAA4B4D4-6D71-4841-9C94-3DE7FCFB9230}">
                <p14:media xmlns:p14="http://schemas.microsoft.com/office/powerpoint/2010/main" r:embed="rId2">
                  <p14:trim end="7671"/>
                </p14:media>
              </p:ext>
            </p:extLst>
          </p:nvPr>
        </p:nvPicPr>
        <p:blipFill>
          <a:blip r:embed="rId10"/>
          <a:stretch>
            <a:fillRect/>
          </a:stretch>
        </p:blipFill>
        <p:spPr>
          <a:xfrm>
            <a:off x="-49718" y="0"/>
            <a:ext cx="1925053" cy="1082842"/>
          </a:xfrm>
          <a:prstGeom prst="rect">
            <a:avLst/>
          </a:prstGeom>
        </p:spPr>
      </p:pic>
    </p:spTree>
    <p:extLst>
      <p:ext uri="{BB962C8B-B14F-4D97-AF65-F5344CB8AC3E}">
        <p14:creationId xmlns:p14="http://schemas.microsoft.com/office/powerpoint/2010/main" val="216063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 calcmode="lin" valueType="num">
                                      <p:cBhvr>
                                        <p:cTn id="17" dur="500" fill="hold"/>
                                        <p:tgtEl>
                                          <p:spTgt spid="10"/>
                                        </p:tgtEl>
                                        <p:attrNameLst>
                                          <p:attrName>style.rotation</p:attrName>
                                        </p:attrNameLst>
                                      </p:cBhvr>
                                      <p:tavLst>
                                        <p:tav tm="0">
                                          <p:val>
                                            <p:fltVal val="360"/>
                                          </p:val>
                                        </p:tav>
                                        <p:tav tm="100000">
                                          <p:val>
                                            <p:fltVal val="0"/>
                                          </p:val>
                                        </p:tav>
                                      </p:tavLst>
                                    </p:anim>
                                    <p:animEffect transition="in" filter="fade">
                                      <p:cBhvr>
                                        <p:cTn id="18" dur="500"/>
                                        <p:tgtEl>
                                          <p:spTgt spid="10"/>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p:stCondLst>
                              <p:cond delay="2000"/>
                            </p:stCondLst>
                            <p:childTnLst>
                              <p:par>
                                <p:cTn id="24" presetID="49" presetClass="entr" presetSubtype="0" decel="10000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 calcmode="lin" valueType="num">
                                      <p:cBhvr>
                                        <p:cTn id="28" dur="500" fill="hold"/>
                                        <p:tgtEl>
                                          <p:spTgt spid="11"/>
                                        </p:tgtEl>
                                        <p:attrNameLst>
                                          <p:attrName>style.rotation</p:attrName>
                                        </p:attrNameLst>
                                      </p:cBhvr>
                                      <p:tavLst>
                                        <p:tav tm="0">
                                          <p:val>
                                            <p:fltVal val="360"/>
                                          </p:val>
                                        </p:tav>
                                        <p:tav tm="100000">
                                          <p:val>
                                            <p:fltVal val="0"/>
                                          </p:val>
                                        </p:tav>
                                      </p:tavLst>
                                    </p:anim>
                                    <p:animEffect transition="in" filter="fade">
                                      <p:cBhvr>
                                        <p:cTn id="29" dur="500"/>
                                        <p:tgtEl>
                                          <p:spTgt spid="11"/>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childTnLst>
                          </p:cTn>
                        </p:par>
                        <p:par>
                          <p:cTn id="34" fill="hold">
                            <p:stCondLst>
                              <p:cond delay="3000"/>
                            </p:stCondLst>
                            <p:childTnLst>
                              <p:par>
                                <p:cTn id="35" presetID="49" presetClass="entr" presetSubtype="0" decel="10000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 calcmode="lin" valueType="num">
                                      <p:cBhvr>
                                        <p:cTn id="39" dur="500" fill="hold"/>
                                        <p:tgtEl>
                                          <p:spTgt spid="13"/>
                                        </p:tgtEl>
                                        <p:attrNameLst>
                                          <p:attrName>style.rotation</p:attrName>
                                        </p:attrNameLst>
                                      </p:cBhvr>
                                      <p:tavLst>
                                        <p:tav tm="0">
                                          <p:val>
                                            <p:fltVal val="360"/>
                                          </p:val>
                                        </p:tav>
                                        <p:tav tm="100000">
                                          <p:val>
                                            <p:fltVal val="0"/>
                                          </p:val>
                                        </p:tav>
                                      </p:tavLst>
                                    </p:anim>
                                    <p:animEffect transition="in" filter="fade">
                                      <p:cBhvr>
                                        <p:cTn id="40" dur="500"/>
                                        <p:tgtEl>
                                          <p:spTgt spid="13"/>
                                        </p:tgtEl>
                                      </p:cBhvr>
                                    </p:animEffect>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left)">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6"/>
                                        </p:tgtEl>
                                      </p:cBhvr>
                                    </p:animEffect>
                                    <p:set>
                                      <p:cBhvr>
                                        <p:cTn id="49" dur="1" fill="hold">
                                          <p:stCondLst>
                                            <p:cond delay="499"/>
                                          </p:stCondLst>
                                        </p:cTn>
                                        <p:tgtEl>
                                          <p:spTgt spid="6"/>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10"/>
                                        </p:tgtEl>
                                      </p:cBhvr>
                                    </p:animEffect>
                                    <p:set>
                                      <p:cBhvr>
                                        <p:cTn id="52" dur="1" fill="hold">
                                          <p:stCondLst>
                                            <p:cond delay="499"/>
                                          </p:stCondLst>
                                        </p:cTn>
                                        <p:tgtEl>
                                          <p:spTgt spid="10"/>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11"/>
                                        </p:tgtEl>
                                      </p:cBhvr>
                                    </p:animEffect>
                                    <p:set>
                                      <p:cBhvr>
                                        <p:cTn id="58" dur="1" fill="hold">
                                          <p:stCondLst>
                                            <p:cond delay="499"/>
                                          </p:stCondLst>
                                        </p:cTn>
                                        <p:tgtEl>
                                          <p:spTgt spid="11"/>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fade">
                                      <p:cBhvr>
                                        <p:cTn id="66" dur="500"/>
                                        <p:tgtEl>
                                          <p:spTgt spid="14"/>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mediacall" presetSubtype="0" fill="hold" nodeType="clickEffect">
                                  <p:stCondLst>
                                    <p:cond delay="0"/>
                                  </p:stCondLst>
                                  <p:childTnLst>
                                    <p:cmd type="call" cmd="togglePause">
                                      <p:cBhvr>
                                        <p:cTn id="70" dur="1" fill="hold"/>
                                        <p:tgtEl>
                                          <p:spTgt spid="15"/>
                                        </p:tgtEl>
                                      </p:cBhvr>
                                    </p:cmd>
                                  </p:childTnLst>
                                </p:cTn>
                              </p:par>
                              <p:par>
                                <p:cTn id="71" presetID="1" presetClass="mediacall" presetSubtype="0" fill="hold" nodeType="withEffect">
                                  <p:stCondLst>
                                    <p:cond delay="0"/>
                                  </p:stCondLst>
                                  <p:childTnLst>
                                    <p:cmd type="call" cmd="playFrom(0.0)">
                                      <p:cBhvr>
                                        <p:cTn id="72" dur="12182"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3" fill="hold" display="0">
                  <p:stCondLst>
                    <p:cond delay="indefinite"/>
                  </p:stCondLst>
                </p:cTn>
                <p:tgtEl>
                  <p:spTgt spid="15"/>
                </p:tgtEl>
              </p:cMediaNode>
            </p:video>
          </p:childTnLst>
        </p:cTn>
      </p:par>
    </p:tnLst>
    <p:bldLst>
      <p:bldP spid="6" grpId="0" animBg="1"/>
      <p:bldP spid="6" grpId="1" animBg="1"/>
      <p:bldP spid="7" grpId="0" animBg="1"/>
      <p:bldP spid="8" grpId="0" animBg="1"/>
      <p:bldP spid="8" grpId="1" animBg="1"/>
      <p:bldP spid="9" grpId="0" animBg="1"/>
      <p:bldP spid="9" grpId="1" animBg="1"/>
      <p:bldP spid="10" grpId="0" animBg="1"/>
      <p:bldP spid="10" grpId="1" animBg="1"/>
      <p:bldP spid="11" grpId="0" animBg="1"/>
      <p:bldP spid="11" grpId="1" animBg="1"/>
      <p:bldP spid="12" grpId="0" animBg="1"/>
      <p:bldP spid="13" grpId="0" animBg="1"/>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9000" b="-18000"/>
          </a:stretch>
        </a:blipFill>
        <a:effectLst/>
      </p:bgPr>
    </p:bg>
    <p:spTree>
      <p:nvGrpSpPr>
        <p:cNvPr id="1" name=""/>
        <p:cNvGrpSpPr/>
        <p:nvPr/>
      </p:nvGrpSpPr>
      <p:grpSpPr>
        <a:xfrm>
          <a:off x="0" y="0"/>
          <a:ext cx="0" cy="0"/>
          <a:chOff x="0" y="0"/>
          <a:chExt cx="0" cy="0"/>
        </a:xfrm>
      </p:grpSpPr>
      <p:pic>
        <p:nvPicPr>
          <p:cNvPr id="3" name="Picture 2">
            <a:hlinkClick r:id="rId5" action="ppaction://hlinksldjump"/>
          </p:cNvPr>
          <p:cNvPicPr>
            <a:picLocks noChangeAspect="1"/>
          </p:cNvPicPr>
          <p:nvPr/>
        </p:nvPicPr>
        <p:blipFill rotWithShape="1">
          <a:blip r:embed="rId6">
            <a:extLst>
              <a:ext uri="{28A0092B-C50C-407E-A947-70E740481C1C}">
                <a14:useLocalDpi xmlns:a14="http://schemas.microsoft.com/office/drawing/2010/main" val="0"/>
              </a:ext>
            </a:extLst>
          </a:blip>
          <a:srcRect l="19926" r="20382"/>
          <a:stretch/>
        </p:blipFill>
        <p:spPr>
          <a:xfrm>
            <a:off x="-66422" y="4226393"/>
            <a:ext cx="2167010" cy="2594048"/>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91801" y="3810000"/>
            <a:ext cx="1386251" cy="1080100"/>
          </a:xfrm>
          <a:prstGeom prst="rect">
            <a:avLst/>
          </a:prstGeom>
        </p:spPr>
      </p:pic>
      <p:sp>
        <p:nvSpPr>
          <p:cNvPr id="5" name="Rectangle 4"/>
          <p:cNvSpPr/>
          <p:nvPr/>
        </p:nvSpPr>
        <p:spPr>
          <a:xfrm>
            <a:off x="3280228" y="2190162"/>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latin typeface="Arial" pitchFamily="34" charset="0"/>
              <a:cs typeface="Arial" pitchFamily="34" charset="0"/>
            </a:endParaRPr>
          </a:p>
        </p:txBody>
      </p:sp>
      <p:sp>
        <p:nvSpPr>
          <p:cNvPr id="6" name="Rounded Rectangle 5"/>
          <p:cNvSpPr/>
          <p:nvPr/>
        </p:nvSpPr>
        <p:spPr>
          <a:xfrm>
            <a:off x="3204028" y="894762"/>
            <a:ext cx="7086600" cy="14478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2400" dirty="0">
              <a:solidFill>
                <a:prstClr val="white"/>
              </a:solidFill>
              <a:latin typeface="Arial" pitchFamily="34" charset="0"/>
              <a:cs typeface="Arial" pitchFamily="34" charset="0"/>
            </a:endParaRPr>
          </a:p>
        </p:txBody>
      </p:sp>
      <p:sp>
        <p:nvSpPr>
          <p:cNvPr id="7" name="Rectangle 6"/>
          <p:cNvSpPr/>
          <p:nvPr/>
        </p:nvSpPr>
        <p:spPr>
          <a:xfrm>
            <a:off x="3445328" y="2609262"/>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a:solidFill>
                  <a:prstClr val="white"/>
                </a:solidFill>
                <a:latin typeface="Arial" pitchFamily="34" charset="0"/>
                <a:cs typeface="Arial" pitchFamily="34" charset="0"/>
              </a:rPr>
              <a:t>6</a:t>
            </a:r>
            <a:endParaRPr lang="en-US" sz="4000" dirty="0">
              <a:solidFill>
                <a:prstClr val="white"/>
              </a:solidFill>
              <a:latin typeface="Arial" pitchFamily="34" charset="0"/>
              <a:cs typeface="Arial" pitchFamily="34" charset="0"/>
            </a:endParaRPr>
          </a:p>
        </p:txBody>
      </p:sp>
      <p:sp>
        <p:nvSpPr>
          <p:cNvPr id="8" name="Rectangle 7"/>
          <p:cNvSpPr/>
          <p:nvPr/>
        </p:nvSpPr>
        <p:spPr>
          <a:xfrm>
            <a:off x="3445328" y="3637962"/>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a:solidFill>
                  <a:prstClr val="white"/>
                </a:solidFill>
                <a:latin typeface="Arial" pitchFamily="34" charset="0"/>
                <a:cs typeface="Arial" pitchFamily="34" charset="0"/>
              </a:rPr>
              <a:t>6 l</a:t>
            </a:r>
            <a:endParaRPr lang="en-US" sz="4000" dirty="0">
              <a:solidFill>
                <a:prstClr val="white"/>
              </a:solidFill>
              <a:latin typeface="Arial" pitchFamily="34" charset="0"/>
              <a:cs typeface="Arial" pitchFamily="34" charset="0"/>
            </a:endParaRPr>
          </a:p>
        </p:txBody>
      </p:sp>
      <p:sp>
        <p:nvSpPr>
          <p:cNvPr id="9" name="Oval 8"/>
          <p:cNvSpPr/>
          <p:nvPr/>
        </p:nvSpPr>
        <p:spPr>
          <a:xfrm>
            <a:off x="3026230" y="26509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Arial" pitchFamily="34" charset="0"/>
                <a:cs typeface="Arial" pitchFamily="34" charset="0"/>
              </a:rPr>
              <a:t>A</a:t>
            </a:r>
          </a:p>
        </p:txBody>
      </p:sp>
      <p:sp>
        <p:nvSpPr>
          <p:cNvPr id="10" name="Oval 9"/>
          <p:cNvSpPr/>
          <p:nvPr/>
        </p:nvSpPr>
        <p:spPr>
          <a:xfrm>
            <a:off x="3026230" y="36669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Arial" pitchFamily="34" charset="0"/>
                <a:cs typeface="Arial" pitchFamily="34" charset="0"/>
              </a:rPr>
              <a:t>B</a:t>
            </a:r>
          </a:p>
        </p:txBody>
      </p:sp>
      <p:sp>
        <p:nvSpPr>
          <p:cNvPr id="11" name="Rectangle 10"/>
          <p:cNvSpPr/>
          <p:nvPr/>
        </p:nvSpPr>
        <p:spPr>
          <a:xfrm>
            <a:off x="3445328" y="4641262"/>
            <a:ext cx="6464300" cy="7747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a:solidFill>
                  <a:prstClr val="white"/>
                </a:solidFill>
                <a:latin typeface="Arial" pitchFamily="34" charset="0"/>
                <a:cs typeface="Arial" pitchFamily="34" charset="0"/>
              </a:rPr>
              <a:t>7 l</a:t>
            </a:r>
            <a:endParaRPr lang="en-US" sz="4000" dirty="0">
              <a:solidFill>
                <a:prstClr val="white"/>
              </a:solidFill>
              <a:latin typeface="Arial" pitchFamily="34" charset="0"/>
              <a:cs typeface="Arial" pitchFamily="34" charset="0"/>
            </a:endParaRPr>
          </a:p>
        </p:txBody>
      </p:sp>
      <p:sp>
        <p:nvSpPr>
          <p:cNvPr id="12" name="Oval 11"/>
          <p:cNvSpPr/>
          <p:nvPr/>
        </p:nvSpPr>
        <p:spPr>
          <a:xfrm>
            <a:off x="3026230" y="47083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solidFill>
                  <a:prstClr val="white"/>
                </a:solidFill>
                <a:latin typeface="Arial" pitchFamily="34" charset="0"/>
                <a:cs typeface="Arial" pitchFamily="34" charset="0"/>
              </a:rPr>
              <a:t>C</a:t>
            </a:r>
          </a:p>
        </p:txBody>
      </p:sp>
      <p:sp>
        <p:nvSpPr>
          <p:cNvPr id="13" name="TextBox 12"/>
          <p:cNvSpPr txBox="1"/>
          <p:nvPr/>
        </p:nvSpPr>
        <p:spPr>
          <a:xfrm>
            <a:off x="3346270" y="915843"/>
            <a:ext cx="6324600" cy="1446550"/>
          </a:xfrm>
          <a:prstGeom prst="rect">
            <a:avLst/>
          </a:prstGeom>
          <a:noFill/>
        </p:spPr>
        <p:txBody>
          <a:bodyPr wrap="square" rtlCol="0">
            <a:spAutoFit/>
          </a:bodyPr>
          <a:lstStyle/>
          <a:p>
            <a:r>
              <a:rPr lang="en-US" sz="4400" b="1" dirty="0" err="1">
                <a:solidFill>
                  <a:prstClr val="white"/>
                </a:solidFill>
                <a:latin typeface="Arial" pitchFamily="34" charset="0"/>
                <a:ea typeface="AvantGarde" pitchFamily="2" charset="0"/>
                <a:cs typeface="Arial" pitchFamily="34" charset="0"/>
              </a:rPr>
              <a:t>Câu</a:t>
            </a:r>
            <a:r>
              <a:rPr lang="en-US" sz="4400" b="1" dirty="0">
                <a:solidFill>
                  <a:prstClr val="white"/>
                </a:solidFill>
                <a:latin typeface="Arial" pitchFamily="34" charset="0"/>
                <a:ea typeface="AvantGarde" pitchFamily="2" charset="0"/>
                <a:cs typeface="Arial" pitchFamily="34" charset="0"/>
              </a:rPr>
              <a:t> </a:t>
            </a:r>
            <a:r>
              <a:rPr lang="en-US" sz="4400" b="1" err="1">
                <a:solidFill>
                  <a:prstClr val="white"/>
                </a:solidFill>
                <a:latin typeface="Arial" pitchFamily="34" charset="0"/>
                <a:ea typeface="AvantGarde" pitchFamily="2" charset="0"/>
                <a:cs typeface="Arial" pitchFamily="34" charset="0"/>
              </a:rPr>
              <a:t>hỏi</a:t>
            </a:r>
            <a:r>
              <a:rPr lang="en-US" sz="4400" b="1">
                <a:solidFill>
                  <a:prstClr val="white"/>
                </a:solidFill>
                <a:latin typeface="Arial" pitchFamily="34" charset="0"/>
                <a:ea typeface="AvantGarde" pitchFamily="2" charset="0"/>
                <a:cs typeface="Arial" pitchFamily="34" charset="0"/>
              </a:rPr>
              <a:t> 4: </a:t>
            </a:r>
            <a:r>
              <a:rPr lang="vi-VN" sz="4400"/>
              <a:t>Kết quả của phép tính 12 l – 6 l là: </a:t>
            </a:r>
            <a:endParaRPr lang="en-US" sz="4400" b="1" dirty="0">
              <a:solidFill>
                <a:prstClr val="white"/>
              </a:solidFill>
              <a:latin typeface="Arial" pitchFamily="34" charset="0"/>
              <a:ea typeface="AvantGarde" pitchFamily="2" charset="0"/>
              <a:cs typeface="Arial" pitchFamily="34" charset="0"/>
            </a:endParaRPr>
          </a:p>
        </p:txBody>
      </p:sp>
      <p:pic>
        <p:nvPicPr>
          <p:cNvPr id="14" name="Đồng hồ đếm ngược 10 giây _ 10 second countdown">
            <a:hlinkClick r:id="" action="ppaction://media"/>
            <a:extLst>
              <a:ext uri="{FF2B5EF4-FFF2-40B4-BE49-F238E27FC236}">
                <a16:creationId xmlns:a16="http://schemas.microsoft.com/office/drawing/2014/main" id="{61459F9E-BD25-46E3-A00F-768CCF1D16B8}"/>
              </a:ext>
            </a:extLst>
          </p:cNvPr>
          <p:cNvPicPr>
            <a:picLocks noChangeAspect="1"/>
          </p:cNvPicPr>
          <p:nvPr>
            <a:videoFile r:link="rId1"/>
            <p:extLst>
              <p:ext uri="{DAA4B4D4-6D71-4841-9C94-3DE7FCFB9230}">
                <p14:media xmlns:p14="http://schemas.microsoft.com/office/powerpoint/2010/main" r:embed="rId2">
                  <p14:trim end="7671"/>
                </p14:media>
              </p:ext>
            </p:extLst>
          </p:nvPr>
        </p:nvPicPr>
        <p:blipFill>
          <a:blip r:embed="rId8"/>
          <a:stretch>
            <a:fillRect/>
          </a:stretch>
        </p:blipFill>
        <p:spPr>
          <a:xfrm>
            <a:off x="26072" y="0"/>
            <a:ext cx="1925053" cy="1082842"/>
          </a:xfrm>
          <a:prstGeom prst="rect">
            <a:avLst/>
          </a:prstGeom>
        </p:spPr>
      </p:pic>
    </p:spTree>
    <p:extLst>
      <p:ext uri="{BB962C8B-B14F-4D97-AF65-F5344CB8AC3E}">
        <p14:creationId xmlns:p14="http://schemas.microsoft.com/office/powerpoint/2010/main" val="185319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500"/>
                                        <p:tgtEl>
                                          <p:spTgt spid="5"/>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 calcmode="lin" valueType="num">
                                      <p:cBhvr>
                                        <p:cTn id="31" dur="500" fill="hold"/>
                                        <p:tgtEl>
                                          <p:spTgt spid="10"/>
                                        </p:tgtEl>
                                        <p:attrNameLst>
                                          <p:attrName>style.rotation</p:attrName>
                                        </p:attrNameLst>
                                      </p:cBhvr>
                                      <p:tavLst>
                                        <p:tav tm="0">
                                          <p:val>
                                            <p:fltVal val="360"/>
                                          </p:val>
                                        </p:tav>
                                        <p:tav tm="100000">
                                          <p:val>
                                            <p:fltVal val="0"/>
                                          </p:val>
                                        </p:tav>
                                      </p:tavLst>
                                    </p:anim>
                                    <p:animEffect transition="in" filter="fade">
                                      <p:cBhvr>
                                        <p:cTn id="32" dur="500"/>
                                        <p:tgtEl>
                                          <p:spTgt spid="10"/>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 calcmode="lin" valueType="num">
                                      <p:cBhvr>
                                        <p:cTn id="42" dur="500" fill="hold"/>
                                        <p:tgtEl>
                                          <p:spTgt spid="12"/>
                                        </p:tgtEl>
                                        <p:attrNameLst>
                                          <p:attrName>style.rotation</p:attrName>
                                        </p:attrNameLst>
                                      </p:cBhvr>
                                      <p:tavLst>
                                        <p:tav tm="0">
                                          <p:val>
                                            <p:fltVal val="360"/>
                                          </p:val>
                                        </p:tav>
                                        <p:tav tm="100000">
                                          <p:val>
                                            <p:fltVal val="0"/>
                                          </p:val>
                                        </p:tav>
                                      </p:tavLst>
                                    </p:anim>
                                    <p:animEffect transition="in" filter="fade">
                                      <p:cBhvr>
                                        <p:cTn id="43" dur="500"/>
                                        <p:tgtEl>
                                          <p:spTgt spid="12"/>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5"/>
                                        </p:tgtEl>
                                      </p:cBhvr>
                                    </p:animEffect>
                                    <p:set>
                                      <p:cBhvr>
                                        <p:cTn id="52" dur="1" fill="hold">
                                          <p:stCondLst>
                                            <p:cond delay="499"/>
                                          </p:stCondLst>
                                        </p:cTn>
                                        <p:tgtEl>
                                          <p:spTgt spid="5"/>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2"/>
                                        </p:tgtEl>
                                      </p:cBhvr>
                                    </p:animEffect>
                                    <p:set>
                                      <p:cBhvr>
                                        <p:cTn id="61" dur="1" fill="hold">
                                          <p:stCondLst>
                                            <p:cond delay="499"/>
                                          </p:stCondLst>
                                        </p:cTn>
                                        <p:tgtEl>
                                          <p:spTgt spid="12"/>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1"/>
                                        </p:tgtEl>
                                      </p:cBhvr>
                                    </p:animEffect>
                                    <p:set>
                                      <p:cBhvr>
                                        <p:cTn id="64" dur="1" fill="hold">
                                          <p:stCondLst>
                                            <p:cond delay="499"/>
                                          </p:stCondLst>
                                        </p:cTn>
                                        <p:tgtEl>
                                          <p:spTgt spid="11"/>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2" presetClass="mediacall" presetSubtype="0" fill="hold" nodeType="clickEffect">
                                  <p:stCondLst>
                                    <p:cond delay="0"/>
                                  </p:stCondLst>
                                  <p:childTnLst>
                                    <p:cmd type="call" cmd="togglePause">
                                      <p:cBhvr>
                                        <p:cTn id="68" dur="1" fill="hold"/>
                                        <p:tgtEl>
                                          <p:spTgt spid="14"/>
                                        </p:tgtEl>
                                      </p:cBhvr>
                                    </p:cmd>
                                  </p:childTnLst>
                                </p:cTn>
                              </p:par>
                              <p:par>
                                <p:cTn id="69" presetID="1" presetClass="mediacall" presetSubtype="0" fill="hold" nodeType="withEffect">
                                  <p:stCondLst>
                                    <p:cond delay="0"/>
                                  </p:stCondLst>
                                  <p:childTnLst>
                                    <p:cmd type="call" cmd="playFrom(0.0)">
                                      <p:cBhvr>
                                        <p:cTn id="70" dur="12182"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1" fill="hold" display="0">
                  <p:stCondLst>
                    <p:cond delay="indefinite"/>
                  </p:stCondLst>
                </p:cTn>
                <p:tgtEl>
                  <p:spTgt spid="14"/>
                </p:tgtEl>
              </p:cMediaNode>
            </p:video>
          </p:childTnLst>
        </p:cTn>
      </p:par>
    </p:tnLst>
    <p:bldLst>
      <p:bldP spid="5" grpId="0" animBg="1"/>
      <p:bldP spid="5" grpId="1" animBg="1"/>
      <p:bldP spid="6" grpId="0" animBg="1"/>
      <p:bldP spid="7" grpId="0" animBg="1"/>
      <p:bldP spid="7" grpId="1" animBg="1"/>
      <p:bldP spid="8" grpId="0" animBg="1"/>
      <p:bldP spid="9" grpId="0" animBg="1"/>
      <p:bldP spid="9" grpId="1" animBg="1"/>
      <p:bldP spid="10" grpId="0" animBg="1"/>
      <p:bldP spid="11" grpId="0" animBg="1"/>
      <p:bldP spid="11" grpId="1" animBg="1"/>
      <p:bldP spid="12" grpId="0" animBg="1"/>
      <p:bldP spid="12" grpId="1" animBg="1"/>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13018" y="1581248"/>
            <a:ext cx="6113417" cy="3671583"/>
          </a:xfrm>
          <a:prstGeom prst="rect">
            <a:avLst/>
          </a:prstGeom>
          <a:noFill/>
        </p:spPr>
        <p:txBody>
          <a:bodyPr wrap="square" rtlCol="0">
            <a:spAutoFit/>
          </a:bodyPr>
          <a:lstStyle/>
          <a:p>
            <a:pPr algn="ctr">
              <a:lnSpc>
                <a:spcPct val="150000"/>
              </a:lnSpc>
            </a:pPr>
            <a:r>
              <a:rPr lang="en-US" sz="4000" dirty="0">
                <a:ln>
                  <a:solidFill>
                    <a:schemeClr val="accent1">
                      <a:lumMod val="50000"/>
                    </a:schemeClr>
                  </a:solidFill>
                </a:ln>
                <a:solidFill>
                  <a:srgbClr val="FF0000"/>
                </a:solidFill>
              </a:rPr>
              <a:t>BÀI 17:</a:t>
            </a:r>
          </a:p>
          <a:p>
            <a:pPr algn="ctr">
              <a:lnSpc>
                <a:spcPct val="150000"/>
              </a:lnSpc>
            </a:pPr>
            <a:r>
              <a:rPr lang="en-US" sz="4000" dirty="0">
                <a:ln>
                  <a:solidFill>
                    <a:schemeClr val="accent1">
                      <a:lumMod val="50000"/>
                    </a:schemeClr>
                  </a:solidFill>
                </a:ln>
                <a:solidFill>
                  <a:srgbClr val="FF0000"/>
                </a:solidFill>
              </a:rPr>
              <a:t>THỰC HÀNH VÀ TRẢI NGHIỆM VỚI CÁC ĐƠN VỊ KI-LÔ-GAM, LÍT</a:t>
            </a:r>
          </a:p>
        </p:txBody>
      </p:sp>
      <p:grpSp>
        <p:nvGrpSpPr>
          <p:cNvPr id="4" name="Group 3">
            <a:extLst>
              <a:ext uri="{FF2B5EF4-FFF2-40B4-BE49-F238E27FC236}">
                <a16:creationId xmlns:a16="http://schemas.microsoft.com/office/drawing/2014/main" id="{B5044254-DE52-4029-B43E-ACD26C567FBA}"/>
              </a:ext>
            </a:extLst>
          </p:cNvPr>
          <p:cNvGrpSpPr/>
          <p:nvPr/>
        </p:nvGrpSpPr>
        <p:grpSpPr>
          <a:xfrm>
            <a:off x="1137602" y="223582"/>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7"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1">
                  <a:lumMod val="75000"/>
                </a:schemeClr>
              </a:solidFill>
              <a:ln>
                <a:solidFill>
                  <a:schemeClr val="accent1">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002060"/>
                  </a:solidFill>
                </a:endParaRPr>
              </a:p>
            </p:txBody>
          </p:sp>
          <p:sp>
            <p:nvSpPr>
              <p:cNvPr id="8"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1">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002060"/>
                  </a:solidFill>
                </a:endParaRPr>
              </a:p>
            </p:txBody>
          </p:sp>
        </p:grpSp>
        <p:sp>
          <p:nvSpPr>
            <p:cNvPr id="6" name="TextBox 5">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rgbClr val="002060"/>
                  </a:solidFill>
                  <a:latin typeface="+mj-lt"/>
                </a:rPr>
                <a:t>CHỦ ĐỀ </a:t>
              </a:r>
              <a:r>
                <a:rPr lang="en-US" sz="3200" dirty="0">
                  <a:solidFill>
                    <a:srgbClr val="002060"/>
                  </a:solidFill>
                  <a:latin typeface="+mj-lt"/>
                </a:rPr>
                <a:t>3</a:t>
              </a:r>
              <a:endParaRPr lang="vi-VN" sz="3200" dirty="0">
                <a:solidFill>
                  <a:srgbClr val="002060"/>
                </a:solidFill>
                <a:latin typeface="+mj-lt"/>
              </a:endParaRPr>
            </a:p>
          </p:txBody>
        </p:sp>
      </p:grpSp>
      <p:sp>
        <p:nvSpPr>
          <p:cNvPr id="9" name="TextBox 8">
            <a:extLst>
              <a:ext uri="{FF2B5EF4-FFF2-40B4-BE49-F238E27FC236}">
                <a16:creationId xmlns:a16="http://schemas.microsoft.com/office/drawing/2014/main" id="{D049F577-F92A-4405-A19E-48EB947980F5}"/>
              </a:ext>
            </a:extLst>
          </p:cNvPr>
          <p:cNvSpPr txBox="1"/>
          <p:nvPr/>
        </p:nvSpPr>
        <p:spPr>
          <a:xfrm>
            <a:off x="3107421" y="290067"/>
            <a:ext cx="6755037" cy="1200329"/>
          </a:xfrm>
          <a:prstGeom prst="rect">
            <a:avLst/>
          </a:prstGeom>
          <a:noFill/>
        </p:spPr>
        <p:txBody>
          <a:bodyPr wrap="square" rtlCol="0">
            <a:spAutoFit/>
          </a:bodyPr>
          <a:lstStyle/>
          <a:p>
            <a:pPr algn="ctr"/>
            <a:r>
              <a:rPr lang="en-US" sz="3600" dirty="0">
                <a:solidFill>
                  <a:srgbClr val="002060"/>
                </a:solidFill>
                <a:latin typeface="+mj-lt"/>
              </a:rPr>
              <a:t>LÀM QUEN VỚI KHỐI LƯỢNG, DUNG TÍCH</a:t>
            </a:r>
            <a:endParaRPr lang="vi-VN" sz="3600" dirty="0">
              <a:solidFill>
                <a:srgbClr val="002060"/>
              </a:solidFill>
              <a:latin typeface="+mj-lt"/>
            </a:endParaRPr>
          </a:p>
        </p:txBody>
      </p:sp>
    </p:spTree>
    <p:extLst>
      <p:ext uri="{BB962C8B-B14F-4D97-AF65-F5344CB8AC3E}">
        <p14:creationId xmlns:p14="http://schemas.microsoft.com/office/powerpoint/2010/main" val="425292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E5673D-F4C8-4F46-BF66-CCF77AA49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24588524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SLIDE_UID" val="{109FF324-4F4C-4505-B5AB-D81DF8FE249B}:283"/>
  <p:tag name="GENSWF_ADVANCE_TIME" val="5.000"/>
  <p:tag name="ISPRING_CUSTOM_TIMING_USED" val="1"/>
  <p:tag name="GENSWF_SLIDE_TITLE" val="Khám phá"/>
  <p:tag name="ISPRING_SLIDE_INDENT_LEVEL" val="0"/>
  <p:tag name="ISPRING_PLAYER_PLAYLIST_ID" val="844a692642d5f879290243049f02dece051d6934"/>
  <p:tag name="ISPRING_SLIDE_ID_2" val="{07BF447A-9D77-41C8-9E54-A226D06649BC}"/>
</p:tagLst>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592</TotalTime>
  <Words>487</Words>
  <Application>Microsoft Macintosh PowerPoint</Application>
  <PresentationFormat>Widescreen</PresentationFormat>
  <Paragraphs>76</Paragraphs>
  <Slides>18</Slides>
  <Notes>5</Notes>
  <HiddenSlides>0</HiddenSlides>
  <MMClips>5</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Arial</vt:lpstr>
      <vt:lpstr>Calibri</vt:lpstr>
      <vt:lpstr>Calibri Light</vt:lpstr>
      <vt:lpstr>Times New Roman</vt:lpstr>
      <vt:lpstr>UTM Cookies</vt:lpstr>
      <vt:lpstr>UVN But Long 2</vt:lpstr>
      <vt:lpstr>Office Theme</vt:lpstr>
      <vt:lpstr>2_Office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Ngọc Bích Đỗ</cp:lastModifiedBy>
  <cp:revision>47</cp:revision>
  <dcterms:created xsi:type="dcterms:W3CDTF">2021-06-02T01:34:28Z</dcterms:created>
  <dcterms:modified xsi:type="dcterms:W3CDTF">2021-11-08T03:02:27Z</dcterms:modified>
</cp:coreProperties>
</file>