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17"/>
  </p:notesMasterIdLst>
  <p:sldIdLst>
    <p:sldId id="384" r:id="rId3"/>
    <p:sldId id="256" r:id="rId4"/>
    <p:sldId id="414" r:id="rId5"/>
    <p:sldId id="385" r:id="rId6"/>
    <p:sldId id="262" r:id="rId7"/>
    <p:sldId id="258" r:id="rId8"/>
    <p:sldId id="264" r:id="rId9"/>
    <p:sldId id="415" r:id="rId10"/>
    <p:sldId id="416" r:id="rId11"/>
    <p:sldId id="386" r:id="rId12"/>
    <p:sldId id="417" r:id="rId13"/>
    <p:sldId id="418" r:id="rId14"/>
    <p:sldId id="266" r:id="rId15"/>
    <p:sldId id="419" r:id="rId1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5B5"/>
    <a:srgbClr val="F35757"/>
    <a:srgbClr val="FFBA75"/>
    <a:srgbClr val="FFD974"/>
    <a:srgbClr val="FFECAF"/>
    <a:srgbClr val="FFE285"/>
    <a:srgbClr val="B40C60"/>
    <a:srgbClr val="E36785"/>
    <a:srgbClr val="5B33CD"/>
    <a:srgbClr val="14B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216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F16568-D4C2-4AFB-B763-8536C04764CA}" type="datetimeFigureOut">
              <a:rPr lang="vi-VN" smtClean="0"/>
              <a:t>10/11/2021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0016FB-921C-45C0-985C-28A8CF04D65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4098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149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94931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840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0650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2551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07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64439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8260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80789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6333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834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92754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36382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191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89830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8706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63449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14056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604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28819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0282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80622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15007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592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67341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58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27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microsoft.com/office/2007/relationships/hdphoto" Target="../media/hdphoto6.wdp"/><Relationship Id="rId4" Type="http://schemas.openxmlformats.org/officeDocument/2006/relationships/audio" Target="../media/audio3.wav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8.png"/><Relationship Id="rId12" Type="http://schemas.microsoft.com/office/2007/relationships/hdphoto" Target="../media/hdphoto4.wdp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microsoft.com/office/2007/relationships/hdphoto" Target="../media/hdphoto3.wdp"/><Relationship Id="rId4" Type="http://schemas.openxmlformats.org/officeDocument/2006/relationships/audio" Target="../media/audio1.wav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7949">
        <p15:prstTrans prst="curtains"/>
      </p:transition>
    </mc:Choice>
    <mc:Fallback xmlns="">
      <p:transition spd="slow" advClick="0" advTm="127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EEBBC34F-EEF0-4EAB-B8DA-22B90A92B3CB}"/>
              </a:ext>
            </a:extLst>
          </p:cNvPr>
          <p:cNvSpPr/>
          <p:nvPr/>
        </p:nvSpPr>
        <p:spPr>
          <a:xfrm>
            <a:off x="964574" y="506258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1CF7B-C5A6-4750-805F-7B87D0FD1A0A}"/>
              </a:ext>
            </a:extLst>
          </p:cNvPr>
          <p:cNvSpPr txBox="1"/>
          <p:nvPr/>
        </p:nvSpPr>
        <p:spPr>
          <a:xfrm>
            <a:off x="1627183" y="427207"/>
            <a:ext cx="3098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/>
              <a:t>Đặt tính rồi tính.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09AC32-89E0-4EFB-A742-E8581E98C213}"/>
              </a:ext>
            </a:extLst>
          </p:cNvPr>
          <p:cNvGrpSpPr/>
          <p:nvPr/>
        </p:nvGrpSpPr>
        <p:grpSpPr>
          <a:xfrm>
            <a:off x="1824226" y="1520179"/>
            <a:ext cx="7425291" cy="658838"/>
            <a:chOff x="1824226" y="3534512"/>
            <a:chExt cx="7425291" cy="65883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C145C39-87AD-4247-960A-0D7DB825455F}"/>
                </a:ext>
              </a:extLst>
            </p:cNvPr>
            <p:cNvSpPr/>
            <p:nvPr/>
          </p:nvSpPr>
          <p:spPr>
            <a:xfrm>
              <a:off x="1824226" y="3534515"/>
              <a:ext cx="1194558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35 + 6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3FFF835-8AF8-46DD-A33F-2C217F6841C9}"/>
                </a:ext>
              </a:extLst>
            </p:cNvPr>
            <p:cNvSpPr/>
            <p:nvPr/>
          </p:nvSpPr>
          <p:spPr>
            <a:xfrm>
              <a:off x="3901137" y="3534514"/>
              <a:ext cx="129394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47 +  8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AD46F7A-6FFC-4DFF-B8E3-A39EE70B425E}"/>
                </a:ext>
              </a:extLst>
            </p:cNvPr>
            <p:cNvSpPr/>
            <p:nvPr/>
          </p:nvSpPr>
          <p:spPr>
            <a:xfrm>
              <a:off x="5978048" y="3534513"/>
              <a:ext cx="1194558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89 + 2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2B7747-785B-4FC2-8297-519980CB48F3}"/>
                </a:ext>
              </a:extLst>
            </p:cNvPr>
            <p:cNvSpPr/>
            <p:nvPr/>
          </p:nvSpPr>
          <p:spPr>
            <a:xfrm>
              <a:off x="8054959" y="3534512"/>
              <a:ext cx="1194558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63 + 9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C49EE4F-EF3A-4575-98C5-622964CBFD67}"/>
              </a:ext>
            </a:extLst>
          </p:cNvPr>
          <p:cNvGrpSpPr/>
          <p:nvPr/>
        </p:nvGrpSpPr>
        <p:grpSpPr>
          <a:xfrm>
            <a:off x="1923773" y="2407133"/>
            <a:ext cx="837249" cy="1312215"/>
            <a:chOff x="1933616" y="4498692"/>
            <a:chExt cx="837249" cy="13122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2372DBD-CF8C-4115-BDF1-6351F7CF3DD5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35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6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F7EFB3-AFE2-4AEC-B58F-E2330BC9C940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DFB25B4-3425-44B4-B15F-8797F731B73C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1283AB-FB24-469F-8CD2-6F812E6EC445}"/>
              </a:ext>
            </a:extLst>
          </p:cNvPr>
          <p:cNvGrpSpPr/>
          <p:nvPr/>
        </p:nvGrpSpPr>
        <p:grpSpPr>
          <a:xfrm>
            <a:off x="4006614" y="2400083"/>
            <a:ext cx="837249" cy="1312215"/>
            <a:chOff x="1933616" y="4498692"/>
            <a:chExt cx="837249" cy="131221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7AEAA38-144B-4EEE-8595-AF37495436F5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47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8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089292-9CAC-4A70-8180-5FA9798466B2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1C80DA3-F7B6-4D69-B3EC-B368A34C9041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AEB7618-CC76-4E8A-88FB-67F0EEC112E2}"/>
              </a:ext>
            </a:extLst>
          </p:cNvPr>
          <p:cNvGrpSpPr/>
          <p:nvPr/>
        </p:nvGrpSpPr>
        <p:grpSpPr>
          <a:xfrm>
            <a:off x="6089455" y="2407133"/>
            <a:ext cx="837249" cy="1312215"/>
            <a:chOff x="1933616" y="4498692"/>
            <a:chExt cx="837249" cy="131221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5F6CB39-935D-4265-83E5-763A9FA73444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89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2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ACF420D-43C1-43F8-9BE3-BCC48B235FAA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48DB44D-761B-4FAD-80E6-05425FB7ABEF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0F5870-2832-4F20-BBF2-DCE34D95084E}"/>
              </a:ext>
            </a:extLst>
          </p:cNvPr>
          <p:cNvGrpSpPr/>
          <p:nvPr/>
        </p:nvGrpSpPr>
        <p:grpSpPr>
          <a:xfrm>
            <a:off x="8172296" y="2400083"/>
            <a:ext cx="837249" cy="1312215"/>
            <a:chOff x="1933616" y="4498692"/>
            <a:chExt cx="837249" cy="13122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AAB908-324A-44D9-941A-FB7C8A52027D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63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9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D8E023-5984-4D22-B219-CA02D80E2345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674CCE9-6DCF-4FCD-B4C2-93071EDA7C7A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1E23E97-BE5D-EE45-A351-8028B229AAA0}"/>
              </a:ext>
            </a:extLst>
          </p:cNvPr>
          <p:cNvCxnSpPr>
            <a:cxnSpLocks/>
          </p:cNvCxnSpPr>
          <p:nvPr/>
        </p:nvCxnSpPr>
        <p:spPr>
          <a:xfrm>
            <a:off x="1824226" y="943580"/>
            <a:ext cx="134759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CCBAF98-D4A9-3344-B2BB-924319D51911}"/>
              </a:ext>
            </a:extLst>
          </p:cNvPr>
          <p:cNvCxnSpPr>
            <a:cxnSpLocks/>
          </p:cNvCxnSpPr>
          <p:nvPr/>
        </p:nvCxnSpPr>
        <p:spPr>
          <a:xfrm>
            <a:off x="3777574" y="943580"/>
            <a:ext cx="7372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42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DC0CEE-3526-8F4F-B9C2-C73A5F0A4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9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E75F21-8625-3046-AE4E-CBC20874C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68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974183" y="13633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411738" y="1363397"/>
            <a:ext cx="39878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Mỗi chum đựng số lít nước là kết quả của phép tính ghi trên chum. Hỏi chum nào đựng nhiều nước nhất?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7A61E9-401A-4545-9F25-DF26DF39450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650"/>
          <a:stretch/>
        </p:blipFill>
        <p:spPr>
          <a:xfrm>
            <a:off x="5877108" y="301797"/>
            <a:ext cx="5593211" cy="32010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520034-BFFB-4E48-8B4C-2C79F01902B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8760" r="66128" b="23202"/>
          <a:stretch/>
        </p:blipFill>
        <p:spPr>
          <a:xfrm>
            <a:off x="1699869" y="3000215"/>
            <a:ext cx="1478638" cy="1686085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D5561E30-5BFF-4763-848C-C7F6359A2E8F}"/>
              </a:ext>
            </a:extLst>
          </p:cNvPr>
          <p:cNvSpPr/>
          <p:nvPr/>
        </p:nvSpPr>
        <p:spPr>
          <a:xfrm>
            <a:off x="1195345" y="4612857"/>
            <a:ext cx="2558714" cy="6690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dirty="0"/>
              <a:t>59</a:t>
            </a:r>
            <a:r>
              <a:rPr lang="vi-VN" sz="2800" i="1" dirty="0"/>
              <a:t>l + 9l </a:t>
            </a:r>
            <a:r>
              <a:rPr lang="vi-VN" sz="2800" dirty="0"/>
              <a:t>=        </a:t>
            </a:r>
            <a:r>
              <a:rPr lang="vi-VN" sz="2800" i="1" dirty="0"/>
              <a:t> </a:t>
            </a:r>
            <a:endParaRPr lang="vi-VN" sz="2800" dirty="0">
              <a:latin typeface="Corbel" panose="020B0503020204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830F96F-A1D6-41A5-8EFB-4E2B08B78942}"/>
              </a:ext>
            </a:extLst>
          </p:cNvPr>
          <p:cNvSpPr txBox="1"/>
          <p:nvPr/>
        </p:nvSpPr>
        <p:spPr>
          <a:xfrm>
            <a:off x="2804142" y="469717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68</a:t>
            </a:r>
            <a:r>
              <a:rPr lang="vi-VN" sz="3200" b="1" i="1" dirty="0">
                <a:solidFill>
                  <a:srgbClr val="FF0000"/>
                </a:solidFill>
              </a:rPr>
              <a:t>l</a:t>
            </a:r>
            <a:endParaRPr lang="vi-VN" sz="3200" b="1" dirty="0">
              <a:solidFill>
                <a:srgbClr val="FF0000"/>
              </a:solidFill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EDF4C23F-BB2F-425C-8B81-7CC1A0F120B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5203" t="1738" r="30925" b="22979"/>
          <a:stretch/>
        </p:blipFill>
        <p:spPr>
          <a:xfrm>
            <a:off x="4775337" y="2791965"/>
            <a:ext cx="1478638" cy="1865647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42D1968C-C485-4972-A99C-6196D5FE4CC7}"/>
              </a:ext>
            </a:extLst>
          </p:cNvPr>
          <p:cNvSpPr/>
          <p:nvPr/>
        </p:nvSpPr>
        <p:spPr>
          <a:xfrm>
            <a:off x="4270813" y="4612857"/>
            <a:ext cx="2558714" cy="6690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dirty="0"/>
              <a:t>61</a:t>
            </a:r>
            <a:r>
              <a:rPr lang="vi-VN" sz="2800" i="1" dirty="0"/>
              <a:t>l + 9l </a:t>
            </a:r>
            <a:r>
              <a:rPr lang="vi-VN" sz="2800" dirty="0"/>
              <a:t>=        </a:t>
            </a:r>
            <a:r>
              <a:rPr lang="vi-VN" sz="2800" i="1" dirty="0"/>
              <a:t> </a:t>
            </a:r>
            <a:endParaRPr lang="vi-VN" sz="2800" dirty="0">
              <a:latin typeface="Corbel" panose="020B0503020204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812AEDA-E284-4E25-804F-A24C4DADB5C2}"/>
              </a:ext>
            </a:extLst>
          </p:cNvPr>
          <p:cNvSpPr txBox="1"/>
          <p:nvPr/>
        </p:nvSpPr>
        <p:spPr>
          <a:xfrm>
            <a:off x="5879610" y="469717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70</a:t>
            </a:r>
            <a:r>
              <a:rPr lang="vi-VN" sz="3200" b="1" i="1" dirty="0">
                <a:solidFill>
                  <a:srgbClr val="FF0000"/>
                </a:solidFill>
              </a:rPr>
              <a:t>l</a:t>
            </a:r>
            <a:endParaRPr lang="vi-VN" sz="3200" b="1" dirty="0">
              <a:solidFill>
                <a:srgbClr val="FF0000"/>
              </a:solidFill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6A6E9D7F-01B8-4976-8537-854B70837CB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8839" t="7246" r="1298" b="24716"/>
          <a:stretch/>
        </p:blipFill>
        <p:spPr>
          <a:xfrm>
            <a:off x="8086726" y="3000215"/>
            <a:ext cx="1295814" cy="1686085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0CBF2176-3329-4FCE-A421-86F55A6E9A11}"/>
              </a:ext>
            </a:extLst>
          </p:cNvPr>
          <p:cNvSpPr/>
          <p:nvPr/>
        </p:nvSpPr>
        <p:spPr>
          <a:xfrm>
            <a:off x="7407197" y="4612857"/>
            <a:ext cx="2459328" cy="6690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dirty="0"/>
              <a:t>57</a:t>
            </a:r>
            <a:r>
              <a:rPr lang="vi-VN" sz="2800" i="1" dirty="0"/>
              <a:t>l + 4l </a:t>
            </a:r>
            <a:r>
              <a:rPr lang="vi-VN" sz="2800" dirty="0"/>
              <a:t>=       </a:t>
            </a:r>
            <a:r>
              <a:rPr lang="vi-VN" sz="2800" i="1" dirty="0"/>
              <a:t> </a:t>
            </a:r>
            <a:endParaRPr lang="vi-VN" sz="2800" dirty="0">
              <a:latin typeface="Corbel" panose="020B0503020204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26C709C-8F38-4F6E-8C74-1084D7B8D828}"/>
              </a:ext>
            </a:extLst>
          </p:cNvPr>
          <p:cNvSpPr txBox="1"/>
          <p:nvPr/>
        </p:nvSpPr>
        <p:spPr>
          <a:xfrm>
            <a:off x="9015994" y="469717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61</a:t>
            </a:r>
            <a:r>
              <a:rPr lang="vi-VN" sz="3200" b="1" i="1" dirty="0">
                <a:solidFill>
                  <a:srgbClr val="FF0000"/>
                </a:solidFill>
              </a:rPr>
              <a:t>l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CE2CB15-12E1-442F-97B5-958F6AE177ED}"/>
              </a:ext>
            </a:extLst>
          </p:cNvPr>
          <p:cNvSpPr/>
          <p:nvPr/>
        </p:nvSpPr>
        <p:spPr>
          <a:xfrm>
            <a:off x="1572687" y="5593116"/>
            <a:ext cx="1103095" cy="406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C26559F-49DE-40DD-A16A-46868294C6F9}"/>
              </a:ext>
            </a:extLst>
          </p:cNvPr>
          <p:cNvSpPr txBox="1"/>
          <p:nvPr/>
        </p:nvSpPr>
        <p:spPr>
          <a:xfrm>
            <a:off x="2804142" y="5534706"/>
            <a:ext cx="7631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solidFill>
                  <a:srgbClr val="FF0000"/>
                </a:solidFill>
              </a:rPr>
              <a:t>Vậy chum B đựng nhiều nước nhất.</a:t>
            </a:r>
          </a:p>
        </p:txBody>
      </p:sp>
    </p:spTree>
    <p:extLst>
      <p:ext uri="{BB962C8B-B14F-4D97-AF65-F5344CB8AC3E}">
        <p14:creationId xmlns:p14="http://schemas.microsoft.com/office/powerpoint/2010/main" val="128847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1" grpId="0" animBg="1"/>
      <p:bldP spid="62" grpId="0"/>
      <p:bldP spid="64" grpId="0" animBg="1"/>
      <p:bldP spid="65" grpId="0"/>
      <p:bldP spid="67" grpId="0" animBg="1"/>
      <p:bldP spid="68" grpId="0"/>
      <p:bldP spid="6" grpId="0" animBg="1"/>
      <p:bldP spid="6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502E91-9C93-5940-A8B8-9EDFD8D8B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724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72735" y="317237"/>
            <a:ext cx="703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CỘNG, PHÉP TRỪ (CÓ NHỚ) TRONG PHẠM VI 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042472" y="1670922"/>
            <a:ext cx="6107056" cy="35788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19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PHÉP CỘNG (CÓ NHỚ)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SỐ CÓ HAI CHỮ SỐ VỚI 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SỐ CÓ MỘT CHỮ SỐ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923178-AECB-4A4C-91B5-CCBEF57AA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15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9DF92C-1EBF-408B-A2A1-20A2CE73C48F}"/>
              </a:ext>
            </a:extLst>
          </p:cNvPr>
          <p:cNvSpPr/>
          <p:nvPr/>
        </p:nvSpPr>
        <p:spPr>
          <a:xfrm>
            <a:off x="3949148" y="1709530"/>
            <a:ext cx="3737113" cy="3273287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chemeClr val="accent6">
                    <a:lumMod val="50000"/>
                  </a:schemeClr>
                </a:solidFill>
              </a:rPr>
              <a:t>Khám phá</a:t>
            </a:r>
            <a:endParaRPr lang="vi-VN" sz="960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00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70823D-5CC1-4219-8FC5-5893165AFF6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6320" y="1543681"/>
            <a:ext cx="1297385" cy="11635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334E6D-94DB-49D9-AB37-FC409BFD08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66970" y="2025362"/>
            <a:ext cx="1539844" cy="10236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5361DB-110A-4375-B65B-42586C11F16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8570" y="1332367"/>
            <a:ext cx="918455" cy="102369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CADC9AD-2660-4623-A600-7D5C74FF5914}"/>
              </a:ext>
            </a:extLst>
          </p:cNvPr>
          <p:cNvGrpSpPr/>
          <p:nvPr/>
        </p:nvGrpSpPr>
        <p:grpSpPr>
          <a:xfrm>
            <a:off x="6219348" y="549323"/>
            <a:ext cx="2175644" cy="967090"/>
            <a:chOff x="2461083" y="1127778"/>
            <a:chExt cx="2175644" cy="967090"/>
          </a:xfrm>
        </p:grpSpPr>
        <p:sp>
          <p:nvSpPr>
            <p:cNvPr id="4" name="Speech Bubble: Oval 3">
              <a:extLst>
                <a:ext uri="{FF2B5EF4-FFF2-40B4-BE49-F238E27FC236}">
                  <a16:creationId xmlns:a16="http://schemas.microsoft.com/office/drawing/2014/main" id="{980EC806-B11D-4F17-ACFD-B73E76C27F46}"/>
                </a:ext>
              </a:extLst>
            </p:cNvPr>
            <p:cNvSpPr/>
            <p:nvPr/>
          </p:nvSpPr>
          <p:spPr>
            <a:xfrm>
              <a:off x="2461083" y="1127778"/>
              <a:ext cx="2079852" cy="967090"/>
            </a:xfrm>
            <a:prstGeom prst="wedgeEllipseCallout">
              <a:avLst>
                <a:gd name="adj1" fmla="val -33600"/>
                <a:gd name="adj2" fmla="val 7759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05874F-5CFF-44AE-AAC6-92A0E7C93348}"/>
                </a:ext>
              </a:extLst>
            </p:cNvPr>
            <p:cNvSpPr txBox="1"/>
            <p:nvPr/>
          </p:nvSpPr>
          <p:spPr>
            <a:xfrm>
              <a:off x="2461083" y="1250562"/>
              <a:ext cx="21756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Tôi có </a:t>
              </a:r>
            </a:p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35 hạt gạo.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B55B39B-1F0B-4A38-B311-854C6EEA1791}"/>
              </a:ext>
            </a:extLst>
          </p:cNvPr>
          <p:cNvGrpSpPr/>
          <p:nvPr/>
        </p:nvGrpSpPr>
        <p:grpSpPr>
          <a:xfrm>
            <a:off x="6990112" y="1682127"/>
            <a:ext cx="2175645" cy="1199710"/>
            <a:chOff x="2641600" y="2397213"/>
            <a:chExt cx="2175645" cy="1199710"/>
          </a:xfrm>
        </p:grpSpPr>
        <p:sp>
          <p:nvSpPr>
            <p:cNvPr id="9" name="Speech Bubble: Oval 8">
              <a:extLst>
                <a:ext uri="{FF2B5EF4-FFF2-40B4-BE49-F238E27FC236}">
                  <a16:creationId xmlns:a16="http://schemas.microsoft.com/office/drawing/2014/main" id="{B9BECE7A-AB68-43E1-995F-240C9167DBD4}"/>
                </a:ext>
              </a:extLst>
            </p:cNvPr>
            <p:cNvSpPr/>
            <p:nvPr/>
          </p:nvSpPr>
          <p:spPr>
            <a:xfrm>
              <a:off x="2641600" y="2397213"/>
              <a:ext cx="2175645" cy="1199710"/>
            </a:xfrm>
            <a:prstGeom prst="wedgeEllipseCallout">
              <a:avLst>
                <a:gd name="adj1" fmla="val 63969"/>
                <a:gd name="adj2" fmla="val 29836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5D034F-D271-4A35-B8CE-CD008D8BDBE8}"/>
                </a:ext>
              </a:extLst>
            </p:cNvPr>
            <p:cNvSpPr txBox="1"/>
            <p:nvPr/>
          </p:nvSpPr>
          <p:spPr>
            <a:xfrm>
              <a:off x="2801218" y="2581260"/>
              <a:ext cx="18671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Chị kiến ơi, tôi trả cho chị 7 hạt gạo.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181D80-3A37-489B-85CB-68324833AF46}"/>
              </a:ext>
            </a:extLst>
          </p:cNvPr>
          <p:cNvGrpSpPr/>
          <p:nvPr/>
        </p:nvGrpSpPr>
        <p:grpSpPr>
          <a:xfrm>
            <a:off x="8313126" y="378585"/>
            <a:ext cx="2393819" cy="1023694"/>
            <a:chOff x="4584831" y="394347"/>
            <a:chExt cx="2393819" cy="9537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E33FA027-ABB4-4E49-9B87-93B71DE7A276}"/>
                </a:ext>
              </a:extLst>
            </p:cNvPr>
            <p:cNvSpPr/>
            <p:nvPr/>
          </p:nvSpPr>
          <p:spPr>
            <a:xfrm>
              <a:off x="4687057" y="394347"/>
              <a:ext cx="2175644" cy="953781"/>
            </a:xfrm>
            <a:prstGeom prst="wedgeEllipseCallout">
              <a:avLst>
                <a:gd name="adj1" fmla="val 10413"/>
                <a:gd name="adj2" fmla="val 79922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08A404-78BB-4F9F-B9F7-08F87051AEFE}"/>
                </a:ext>
              </a:extLst>
            </p:cNvPr>
            <p:cNvSpPr txBox="1"/>
            <p:nvPr/>
          </p:nvSpPr>
          <p:spPr>
            <a:xfrm>
              <a:off x="4584831" y="561512"/>
              <a:ext cx="239381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Vậy kiến có bao nhiêu hạt gạo?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45040EF-B037-4F34-B6EB-A1A7071FBBA5}"/>
              </a:ext>
            </a:extLst>
          </p:cNvPr>
          <p:cNvSpPr/>
          <p:nvPr/>
        </p:nvSpPr>
        <p:spPr>
          <a:xfrm>
            <a:off x="1891776" y="1364627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35 + 7 = ?</a:t>
            </a:r>
          </a:p>
        </p:txBody>
      </p:sp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0E455B7D-CEF6-4BC1-823F-7474FD769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839958"/>
              </p:ext>
            </p:extLst>
          </p:nvPr>
        </p:nvGraphicFramePr>
        <p:xfrm>
          <a:off x="844182" y="2213877"/>
          <a:ext cx="4455678" cy="4093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839">
                  <a:extLst>
                    <a:ext uri="{9D8B030D-6E8A-4147-A177-3AD203B41FA5}">
                      <a16:colId xmlns:a16="http://schemas.microsoft.com/office/drawing/2014/main" val="2117713454"/>
                    </a:ext>
                  </a:extLst>
                </a:gridCol>
                <a:gridCol w="2227839">
                  <a:extLst>
                    <a:ext uri="{9D8B030D-6E8A-4147-A177-3AD203B41FA5}">
                      <a16:colId xmlns:a16="http://schemas.microsoft.com/office/drawing/2014/main" val="418095295"/>
                    </a:ext>
                  </a:extLst>
                </a:gridCol>
              </a:tblGrid>
              <a:tr h="441807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90242"/>
                  </a:ext>
                </a:extLst>
              </a:tr>
              <a:tr h="3635990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00331"/>
                  </a:ext>
                </a:extLst>
              </a:tr>
            </a:tbl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9EC044-7D6C-49FA-B3F9-E9E3A6A5B102}"/>
              </a:ext>
            </a:extLst>
          </p:cNvPr>
          <p:cNvCxnSpPr/>
          <p:nvPr/>
        </p:nvCxnSpPr>
        <p:spPr>
          <a:xfrm>
            <a:off x="844182" y="4481388"/>
            <a:ext cx="4455678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15468967-77FB-4A2F-AA6B-955261EA01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7915" y="2834662"/>
            <a:ext cx="401802" cy="1171968"/>
          </a:xfrm>
          <a:prstGeom prst="rect">
            <a:avLst/>
          </a:prstGeom>
        </p:spPr>
      </p:pic>
      <p:sp>
        <p:nvSpPr>
          <p:cNvPr id="27" name="Can 33">
            <a:extLst>
              <a:ext uri="{FF2B5EF4-FFF2-40B4-BE49-F238E27FC236}">
                <a16:creationId xmlns:a16="http://schemas.microsoft.com/office/drawing/2014/main" id="{11139BE3-C2CC-4BE8-BBC9-F7F1CDD73822}"/>
              </a:ext>
            </a:extLst>
          </p:cNvPr>
          <p:cNvSpPr/>
          <p:nvPr/>
        </p:nvSpPr>
        <p:spPr>
          <a:xfrm>
            <a:off x="3886687" y="2854332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79291CF-2F15-4AFB-A97A-1A262460D4D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6214" y="2854332"/>
            <a:ext cx="401802" cy="11719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68DEE5B-C203-4D23-AE5E-6B49B38393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9785" y="2854332"/>
            <a:ext cx="401802" cy="1171968"/>
          </a:xfrm>
          <a:prstGeom prst="rect">
            <a:avLst/>
          </a:prstGeom>
        </p:spPr>
      </p:pic>
      <p:sp>
        <p:nvSpPr>
          <p:cNvPr id="31" name="Can 33">
            <a:extLst>
              <a:ext uri="{FF2B5EF4-FFF2-40B4-BE49-F238E27FC236}">
                <a16:creationId xmlns:a16="http://schemas.microsoft.com/office/drawing/2014/main" id="{8C60C7F3-F3CE-4A52-8217-1353C71F2C93}"/>
              </a:ext>
            </a:extLst>
          </p:cNvPr>
          <p:cNvSpPr/>
          <p:nvPr/>
        </p:nvSpPr>
        <p:spPr>
          <a:xfrm>
            <a:off x="3680047" y="2853712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Can 33">
            <a:extLst>
              <a:ext uri="{FF2B5EF4-FFF2-40B4-BE49-F238E27FC236}">
                <a16:creationId xmlns:a16="http://schemas.microsoft.com/office/drawing/2014/main" id="{551D2A3A-9C54-442E-9D1A-DA0469D1C507}"/>
              </a:ext>
            </a:extLst>
          </p:cNvPr>
          <p:cNvSpPr/>
          <p:nvPr/>
        </p:nvSpPr>
        <p:spPr>
          <a:xfrm>
            <a:off x="3467231" y="2853712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Can 33">
            <a:extLst>
              <a:ext uri="{FF2B5EF4-FFF2-40B4-BE49-F238E27FC236}">
                <a16:creationId xmlns:a16="http://schemas.microsoft.com/office/drawing/2014/main" id="{7E28B5CF-198D-40A7-B73C-08FDE694AACF}"/>
              </a:ext>
            </a:extLst>
          </p:cNvPr>
          <p:cNvSpPr/>
          <p:nvPr/>
        </p:nvSpPr>
        <p:spPr>
          <a:xfrm>
            <a:off x="4101725" y="2853712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Can 33">
            <a:extLst>
              <a:ext uri="{FF2B5EF4-FFF2-40B4-BE49-F238E27FC236}">
                <a16:creationId xmlns:a16="http://schemas.microsoft.com/office/drawing/2014/main" id="{1F09E7CC-A0C3-4DC8-8608-FEE0D2EF1D10}"/>
              </a:ext>
            </a:extLst>
          </p:cNvPr>
          <p:cNvSpPr/>
          <p:nvPr/>
        </p:nvSpPr>
        <p:spPr>
          <a:xfrm>
            <a:off x="4316763" y="2853712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71F99A0-3F06-43AD-8A26-3E7A2E4DC2E2}"/>
              </a:ext>
            </a:extLst>
          </p:cNvPr>
          <p:cNvSpPr/>
          <p:nvPr/>
        </p:nvSpPr>
        <p:spPr>
          <a:xfrm>
            <a:off x="3388361" y="2804991"/>
            <a:ext cx="1053340" cy="3352793"/>
          </a:xfrm>
          <a:prstGeom prst="roundRect">
            <a:avLst/>
          </a:prstGeom>
          <a:noFill/>
          <a:ln w="28575">
            <a:solidFill>
              <a:srgbClr val="B40C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Can 33">
            <a:extLst>
              <a:ext uri="{FF2B5EF4-FFF2-40B4-BE49-F238E27FC236}">
                <a16:creationId xmlns:a16="http://schemas.microsoft.com/office/drawing/2014/main" id="{E9593EC3-6412-49EC-8AC9-35285F065BBE}"/>
              </a:ext>
            </a:extLst>
          </p:cNvPr>
          <p:cNvSpPr/>
          <p:nvPr/>
        </p:nvSpPr>
        <p:spPr>
          <a:xfrm>
            <a:off x="3892475" y="491192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Can 33">
            <a:extLst>
              <a:ext uri="{FF2B5EF4-FFF2-40B4-BE49-F238E27FC236}">
                <a16:creationId xmlns:a16="http://schemas.microsoft.com/office/drawing/2014/main" id="{65774D72-B6C7-4180-A574-26FA939D3299}"/>
              </a:ext>
            </a:extLst>
          </p:cNvPr>
          <p:cNvSpPr/>
          <p:nvPr/>
        </p:nvSpPr>
        <p:spPr>
          <a:xfrm>
            <a:off x="3685835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Can 33">
            <a:extLst>
              <a:ext uri="{FF2B5EF4-FFF2-40B4-BE49-F238E27FC236}">
                <a16:creationId xmlns:a16="http://schemas.microsoft.com/office/drawing/2014/main" id="{D5FF9E27-AE9E-4DED-84FB-2C3F8ED799A0}"/>
              </a:ext>
            </a:extLst>
          </p:cNvPr>
          <p:cNvSpPr/>
          <p:nvPr/>
        </p:nvSpPr>
        <p:spPr>
          <a:xfrm>
            <a:off x="3473019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Can 33">
            <a:extLst>
              <a:ext uri="{FF2B5EF4-FFF2-40B4-BE49-F238E27FC236}">
                <a16:creationId xmlns:a16="http://schemas.microsoft.com/office/drawing/2014/main" id="{A4D85B2E-E095-4E3F-925C-3525490B4FC9}"/>
              </a:ext>
            </a:extLst>
          </p:cNvPr>
          <p:cNvSpPr/>
          <p:nvPr/>
        </p:nvSpPr>
        <p:spPr>
          <a:xfrm>
            <a:off x="4107513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Can 33">
            <a:extLst>
              <a:ext uri="{FF2B5EF4-FFF2-40B4-BE49-F238E27FC236}">
                <a16:creationId xmlns:a16="http://schemas.microsoft.com/office/drawing/2014/main" id="{0AC23DA1-4F75-4A90-80B8-D8E6B613ABBB}"/>
              </a:ext>
            </a:extLst>
          </p:cNvPr>
          <p:cNvSpPr/>
          <p:nvPr/>
        </p:nvSpPr>
        <p:spPr>
          <a:xfrm>
            <a:off x="4322551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Can 33">
            <a:extLst>
              <a:ext uri="{FF2B5EF4-FFF2-40B4-BE49-F238E27FC236}">
                <a16:creationId xmlns:a16="http://schemas.microsoft.com/office/drawing/2014/main" id="{C9934856-9BE7-4011-93CF-536EB3A872E2}"/>
              </a:ext>
            </a:extLst>
          </p:cNvPr>
          <p:cNvSpPr/>
          <p:nvPr/>
        </p:nvSpPr>
        <p:spPr>
          <a:xfrm>
            <a:off x="4537589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Can 33">
            <a:extLst>
              <a:ext uri="{FF2B5EF4-FFF2-40B4-BE49-F238E27FC236}">
                <a16:creationId xmlns:a16="http://schemas.microsoft.com/office/drawing/2014/main" id="{76B3775C-800A-4ADA-9EF7-F515F35C1347}"/>
              </a:ext>
            </a:extLst>
          </p:cNvPr>
          <p:cNvSpPr/>
          <p:nvPr/>
        </p:nvSpPr>
        <p:spPr>
          <a:xfrm>
            <a:off x="4752627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8715415-7578-4013-A624-051C8E04E458}"/>
              </a:ext>
            </a:extLst>
          </p:cNvPr>
          <p:cNvCxnSpPr/>
          <p:nvPr/>
        </p:nvCxnSpPr>
        <p:spPr>
          <a:xfrm flipH="1" flipV="1">
            <a:off x="2951670" y="4131490"/>
            <a:ext cx="381000" cy="64585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78E061D-18C4-4C1A-B240-9B4193AFE286}"/>
              </a:ext>
            </a:extLst>
          </p:cNvPr>
          <p:cNvGrpSpPr/>
          <p:nvPr/>
        </p:nvGrpSpPr>
        <p:grpSpPr>
          <a:xfrm>
            <a:off x="2393831" y="2782651"/>
            <a:ext cx="503059" cy="1328054"/>
            <a:chOff x="2394689" y="3072917"/>
            <a:chExt cx="503059" cy="132805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0182837-723B-485C-95CA-A8E60299B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439619" y="3151843"/>
              <a:ext cx="401802" cy="1171968"/>
            </a:xfrm>
            <a:prstGeom prst="rect">
              <a:avLst/>
            </a:prstGeom>
          </p:spPr>
        </p:pic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674D762F-027A-4D4E-AF22-B663ADF24924}"/>
                </a:ext>
              </a:extLst>
            </p:cNvPr>
            <p:cNvSpPr/>
            <p:nvPr/>
          </p:nvSpPr>
          <p:spPr>
            <a:xfrm>
              <a:off x="2394689" y="3072917"/>
              <a:ext cx="503059" cy="1328054"/>
            </a:xfrm>
            <a:prstGeom prst="roundRect">
              <a:avLst/>
            </a:prstGeom>
            <a:noFill/>
            <a:ln w="28575">
              <a:solidFill>
                <a:srgbClr val="B40C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7D83DBD-11DB-4ECE-A86A-F415F2423F70}"/>
              </a:ext>
            </a:extLst>
          </p:cNvPr>
          <p:cNvSpPr/>
          <p:nvPr/>
        </p:nvSpPr>
        <p:spPr>
          <a:xfrm>
            <a:off x="5645985" y="3338267"/>
            <a:ext cx="1339895" cy="2722572"/>
          </a:xfrm>
          <a:prstGeom prst="roundRect">
            <a:avLst>
              <a:gd name="adj" fmla="val 15808"/>
            </a:avLst>
          </a:prstGeom>
          <a:solidFill>
            <a:schemeClr val="bg1"/>
          </a:solidFill>
          <a:ln w="28575">
            <a:solidFill>
              <a:srgbClr val="B40C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0609968-036B-44EA-9B5E-FDE19B399320}"/>
              </a:ext>
            </a:extLst>
          </p:cNvPr>
          <p:cNvSpPr/>
          <p:nvPr/>
        </p:nvSpPr>
        <p:spPr>
          <a:xfrm>
            <a:off x="5924544" y="3357877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35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9F9AE4A-A11A-4BEC-942F-E788804EC6EB}"/>
              </a:ext>
            </a:extLst>
          </p:cNvPr>
          <p:cNvSpPr/>
          <p:nvPr/>
        </p:nvSpPr>
        <p:spPr>
          <a:xfrm>
            <a:off x="5673142" y="3868556"/>
            <a:ext cx="5437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+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358D2CC-F396-4560-BB7A-679F36F672B2}"/>
              </a:ext>
            </a:extLst>
          </p:cNvPr>
          <p:cNvSpPr/>
          <p:nvPr/>
        </p:nvSpPr>
        <p:spPr>
          <a:xfrm>
            <a:off x="6250187" y="4125535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7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6E1EBC2-7334-4619-B7F8-DDABC2AEAE75}"/>
              </a:ext>
            </a:extLst>
          </p:cNvPr>
          <p:cNvCxnSpPr/>
          <p:nvPr/>
        </p:nvCxnSpPr>
        <p:spPr>
          <a:xfrm>
            <a:off x="5843635" y="4911303"/>
            <a:ext cx="106556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9245C758-0B0E-4B2D-906A-E799846875CD}"/>
              </a:ext>
            </a:extLst>
          </p:cNvPr>
          <p:cNvSpPr/>
          <p:nvPr/>
        </p:nvSpPr>
        <p:spPr>
          <a:xfrm>
            <a:off x="6245666" y="5077749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364D416-ECE2-4648-BC80-148BDB3AAD76}"/>
              </a:ext>
            </a:extLst>
          </p:cNvPr>
          <p:cNvSpPr/>
          <p:nvPr/>
        </p:nvSpPr>
        <p:spPr>
          <a:xfrm>
            <a:off x="5912434" y="5072439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9AD5452-BC82-499F-96AE-036D80E96035}"/>
              </a:ext>
            </a:extLst>
          </p:cNvPr>
          <p:cNvSpPr txBox="1"/>
          <p:nvPr/>
        </p:nvSpPr>
        <p:spPr>
          <a:xfrm>
            <a:off x="7252329" y="3352531"/>
            <a:ext cx="35875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5 cộng 7 bằng 12, viết 2 nhớ 1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3 thêm 1 bằng 4, viết 4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9A95805-FFB4-458B-B079-1A0565445221}"/>
              </a:ext>
            </a:extLst>
          </p:cNvPr>
          <p:cNvSpPr/>
          <p:nvPr/>
        </p:nvSpPr>
        <p:spPr>
          <a:xfrm>
            <a:off x="7829426" y="5321607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35 + 7 = </a:t>
            </a:r>
            <a:r>
              <a:rPr lang="vi-VN" sz="2800" dirty="0">
                <a:solidFill>
                  <a:srgbClr val="FF0000"/>
                </a:solidFill>
              </a:rPr>
              <a:t>42</a:t>
            </a:r>
            <a:endParaRPr lang="vi-VN" sz="2800" dirty="0">
              <a:solidFill>
                <a:schemeClr val="tx1"/>
              </a:solidFill>
            </a:endParaRPr>
          </a:p>
        </p:txBody>
      </p:sp>
      <p:pic>
        <p:nvPicPr>
          <p:cNvPr id="6" name="Kiến">
            <a:hlinkClick r:id="" action="ppaction://media"/>
            <a:extLst>
              <a:ext uri="{FF2B5EF4-FFF2-40B4-BE49-F238E27FC236}">
                <a16:creationId xmlns:a16="http://schemas.microsoft.com/office/drawing/2014/main" id="{9A3856CE-BEB3-4A90-B4FC-841AA0813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390782" y="405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0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"/>
                            </p:stCondLst>
                            <p:childTnLst>
                              <p:par>
                                <p:cTn id="1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500"/>
                            </p:stCondLst>
                            <p:childTnLst>
                              <p:par>
                                <p:cTn id="1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00"/>
                            </p:stCondLst>
                            <p:childTnLst>
                              <p:par>
                                <p:cTn id="1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00"/>
                            </p:stCondLst>
                            <p:childTnLst>
                              <p:par>
                                <p:cTn id="24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9" grpId="0" animBg="1"/>
      <p:bldP spid="27" grpId="0" animBg="1"/>
      <p:bldP spid="27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24" grpId="0" animBg="1"/>
      <p:bldP spid="24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9" grpId="0" animBg="1"/>
      <p:bldP spid="53" grpId="0" animBg="1"/>
      <p:bldP spid="50" grpId="0"/>
      <p:bldP spid="55" grpId="0"/>
      <p:bldP spid="56" grpId="0"/>
      <p:bldP spid="59" grpId="0"/>
      <p:bldP spid="60" grpId="0"/>
      <p:bldP spid="62" grpId="0" uiExpand="1" build="p"/>
      <p:bldP spid="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743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032970C-D49E-47C6-91E3-9BDE4D11870B}"/>
              </a:ext>
            </a:extLst>
          </p:cNvPr>
          <p:cNvGrpSpPr/>
          <p:nvPr/>
        </p:nvGrpSpPr>
        <p:grpSpPr>
          <a:xfrm>
            <a:off x="1789042" y="2628427"/>
            <a:ext cx="8229600" cy="2199588"/>
            <a:chOff x="2478157" y="1382506"/>
            <a:chExt cx="8229600" cy="219958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9A62C18-093E-413E-BA30-F407A2A5C89C}"/>
                </a:ext>
              </a:extLst>
            </p:cNvPr>
            <p:cNvSpPr/>
            <p:nvPr/>
          </p:nvSpPr>
          <p:spPr>
            <a:xfrm>
              <a:off x="2478157" y="1382506"/>
              <a:ext cx="8229600" cy="219958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F6D84D8-E2AC-4C90-87B5-9C5B865C688A}"/>
                </a:ext>
              </a:extLst>
            </p:cNvPr>
            <p:cNvGrpSpPr/>
            <p:nvPr/>
          </p:nvGrpSpPr>
          <p:grpSpPr>
            <a:xfrm>
              <a:off x="2633967" y="1421167"/>
              <a:ext cx="837249" cy="1312215"/>
              <a:chOff x="2567706" y="1602691"/>
              <a:chExt cx="837249" cy="131221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117B46-2951-45B4-9DB5-963EA13D4494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28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3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6292EF-4B4D-4CA5-8D7D-DFAB3B07B994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94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+</a:t>
                </a: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4AA7139-63C5-47BB-A405-5E3C93E3CA3B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5A41A14-17A4-45F7-ACA4-956FCC8FDF2C}"/>
                </a:ext>
              </a:extLst>
            </p:cNvPr>
            <p:cNvGrpSpPr/>
            <p:nvPr/>
          </p:nvGrpSpPr>
          <p:grpSpPr>
            <a:xfrm>
              <a:off x="4853706" y="1421167"/>
              <a:ext cx="837249" cy="1312215"/>
              <a:chOff x="2567706" y="1602691"/>
              <a:chExt cx="837249" cy="1312215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0265C56-C234-4805-81FD-3E4754774780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78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9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C6FEDF-4EAD-4B4A-86D5-15DE5708B8FB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94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+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A19DAD6-0C95-4527-A601-AB9925063E1E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FA70FFB-74E6-4C42-8EB3-B15F8B3B9962}"/>
                </a:ext>
              </a:extLst>
            </p:cNvPr>
            <p:cNvGrpSpPr/>
            <p:nvPr/>
          </p:nvGrpSpPr>
          <p:grpSpPr>
            <a:xfrm>
              <a:off x="7073445" y="1421167"/>
              <a:ext cx="837249" cy="1312215"/>
              <a:chOff x="2567706" y="1602691"/>
              <a:chExt cx="837249" cy="131221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088B89-B45F-449C-97F6-36B15299D052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57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7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1AACB7A-E87F-4D3D-A4DD-CD1329532BE9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94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+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B9179B9-EB76-4614-85B7-AE9A13864B4C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82FB160-1520-4F62-AF71-EB27814C6108}"/>
                </a:ext>
              </a:extLst>
            </p:cNvPr>
            <p:cNvGrpSpPr/>
            <p:nvPr/>
          </p:nvGrpSpPr>
          <p:grpSpPr>
            <a:xfrm>
              <a:off x="9293184" y="1421167"/>
              <a:ext cx="837249" cy="1312215"/>
              <a:chOff x="2567706" y="1602691"/>
              <a:chExt cx="837249" cy="131221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004871-ADAB-4D0A-B01B-7A703509E64B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13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7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0C2090E-4BDA-47B4-B9AD-889FC4C7F463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94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+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D3832187-C08B-428E-8263-9ABA2EBB352A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974416" y="14649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477308" y="1386393"/>
            <a:ext cx="1117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/>
              <a:t>Tính.</a:t>
            </a:r>
          </a:p>
        </p:txBody>
      </p:sp>
    </p:spTree>
    <p:extLst>
      <p:ext uri="{BB962C8B-B14F-4D97-AF65-F5344CB8AC3E}">
        <p14:creationId xmlns:p14="http://schemas.microsoft.com/office/powerpoint/2010/main" val="198355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6CDB-528C-A644-A216-EF00A2E8E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79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255989-6D0D-4547-B23E-A86802113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766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209</Words>
  <Application>Microsoft Macintosh PowerPoint</Application>
  <PresentationFormat>Widescreen</PresentationFormat>
  <Paragraphs>65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Corbel</vt:lpstr>
      <vt:lpstr>UTM Cookies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41</cp:revision>
  <dcterms:created xsi:type="dcterms:W3CDTF">2021-06-02T01:34:28Z</dcterms:created>
  <dcterms:modified xsi:type="dcterms:W3CDTF">2021-11-10T09:45:38Z</dcterms:modified>
</cp:coreProperties>
</file>