
<file path=[Content_Types].xml><?xml version="1.0" encoding="utf-8"?>
<Types xmlns="http://schemas.openxmlformats.org/package/2006/content-types"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theme/theme2.xml" ContentType="application/vnd.openxmlformats-officedocument.theme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ags/tag1.xml" ContentType="application/vnd.openxmlformats-officedocument.presentationml.tags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86" r:id="rId2"/>
    <p:sldMasterId id="2147483714" r:id="rId3"/>
  </p:sldMasterIdLst>
  <p:notesMasterIdLst>
    <p:notesMasterId r:id="rId18"/>
  </p:notesMasterIdLst>
  <p:sldIdLst>
    <p:sldId id="421" r:id="rId4"/>
    <p:sldId id="384" r:id="rId5"/>
    <p:sldId id="256" r:id="rId6"/>
    <p:sldId id="259" r:id="rId7"/>
    <p:sldId id="415" r:id="rId8"/>
    <p:sldId id="272" r:id="rId9"/>
    <p:sldId id="416" r:id="rId10"/>
    <p:sldId id="417" r:id="rId11"/>
    <p:sldId id="273" r:id="rId12"/>
    <p:sldId id="274" r:id="rId13"/>
    <p:sldId id="275" r:id="rId14"/>
    <p:sldId id="418" r:id="rId15"/>
    <p:sldId id="420" r:id="rId16"/>
    <p:sldId id="419" r:id="rId17"/>
  </p:sldIdLst>
  <p:sldSz cx="12192000" cy="6858000"/>
  <p:notesSz cx="6858000" cy="9144000"/>
  <p:defaultTextStyle>
    <a:defPPr>
      <a:defRPr lang="vi-V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028" autoAdjust="0"/>
    <p:restoredTop sz="94660"/>
  </p:normalViewPr>
  <p:slideViewPr>
    <p:cSldViewPr snapToGrid="0">
      <p:cViewPr varScale="1">
        <p:scale>
          <a:sx n="91" d="100"/>
          <a:sy n="91" d="100"/>
        </p:scale>
        <p:origin x="208" y="55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notesMaster" Target="notesMasters/notesMaster1.xml"/><Relationship Id="rId3" Type="http://schemas.openxmlformats.org/officeDocument/2006/relationships/slideMaster" Target="slideMasters/slideMaster3.xml"/><Relationship Id="rId21" Type="http://schemas.openxmlformats.org/officeDocument/2006/relationships/theme" Target="theme/theme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10" Type="http://schemas.openxmlformats.org/officeDocument/2006/relationships/slide" Target="slides/slide7.xml"/><Relationship Id="rId19" Type="http://schemas.openxmlformats.org/officeDocument/2006/relationships/presProps" Target="pres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vi-VN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0AC95EA-825A-44EF-A975-191380E7E732}" type="datetimeFigureOut">
              <a:rPr lang="vi-VN" smtClean="0"/>
              <a:t>18/11/2021</a:t>
            </a:fld>
            <a:endParaRPr lang="vi-VN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vi-VN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vi-V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68E9B8B-4A67-491E-8E9C-D65A600CF31E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91730715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8CD6A86-94E1-4EDB-A4E9-C9B1DB95CE4F}" type="slidenum">
              <a:rPr kumimoji="0" lang="vi-V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vi-VN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8674659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349720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61972938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987762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5544434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9894046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8593037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18297521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806806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4117507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8322632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6649726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40155669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48133299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051484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5467027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5335753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9631990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522281835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60403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5332391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643992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4831679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</p:spTree>
    <p:extLst>
      <p:ext uri="{BB962C8B-B14F-4D97-AF65-F5344CB8AC3E}">
        <p14:creationId xmlns:p14="http://schemas.microsoft.com/office/powerpoint/2010/main" val="31840126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9000819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949963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41807002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20134914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+mj-lt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10709695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46957472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779755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5834654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5482792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2007741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</p:spTree>
    <p:extLst>
      <p:ext uri="{BB962C8B-B14F-4D97-AF65-F5344CB8AC3E}">
        <p14:creationId xmlns:p14="http://schemas.microsoft.com/office/powerpoint/2010/main" val="15121288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15448207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327242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9445001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25208747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0188465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92473460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949334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2731913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26361231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682380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553176064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85090386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914400" y="2130425"/>
            <a:ext cx="103632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274D81-BE9C-4C9D-8371-8BC208C7A872}" type="datetimeFigureOut">
              <a:rPr lang="zh-CN" altLang="en-US" smtClean="0"/>
              <a:t>2021/11/18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ED5F6FF-76A1-4CE1-A727-BAA53E4938F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8083223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036779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235770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7687704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3125853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0555756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004432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7388964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23477263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41122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+mj-lt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31484252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81469037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345702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3818566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40077831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7959817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8825515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83426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5713082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013615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5483092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4202016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38882684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898809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4022123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7543450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6243964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02771666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2 Subtítulo"/>
          <p:cNvSpPr>
            <a:spLocks noGrp="1"/>
          </p:cNvSpPr>
          <p:nvPr>
            <p:ph type="subTitle" idx="1" hasCustomPrompt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s-ES"/>
              <a:t>Haga clic para modificar el estilo de subtítulo del patrón</a:t>
            </a:r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DBCAF7-9117-4B83-9BFA-3103DBC85BC2}" type="datetimeFigureOut">
              <a:rPr lang="es-ES" smtClean="0">
                <a:solidFill>
                  <a:prstClr val="black">
                    <a:tint val="75000"/>
                  </a:prstClr>
                </a:solidFill>
              </a:rPr>
              <a:t>18/11/21</a:t>
            </a:fld>
            <a:endParaRPr lang="es-E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754805E-6734-4F87-9870-BCD68E2B8570}" type="slidenum">
              <a:rPr lang="es-ES" smtClean="0">
                <a:solidFill>
                  <a:prstClr val="black">
                    <a:tint val="75000"/>
                  </a:prstClr>
                </a:solidFill>
              </a:rPr>
              <a:t>‹#›</a:t>
            </a:fld>
            <a:endParaRPr lang="es-E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8117087"/>
      </p:ext>
    </p:extLst>
  </p:cSld>
  <p:clrMapOvr>
    <a:masterClrMapping/>
  </p:clrMapOvr>
  <p:transition spd="slow">
    <p:wipe dir="d"/>
  </p:transition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Trố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hỗ dành sẵn cho Ngày tháng 1">
            <a:extLst>
              <a:ext uri="{FF2B5EF4-FFF2-40B4-BE49-F238E27FC236}">
                <a16:creationId xmlns:a16="http://schemas.microsoft.com/office/drawing/2014/main" id="{1F7B06EF-739C-484D-9386-5BD244BF7D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6EF2163-3C4C-4B55-A699-9178E85E8A42}" type="datetimeFigureOut">
              <a:rPr lang="vi-VN" smtClean="0"/>
              <a:pPr/>
              <a:t>18/11/2021</a:t>
            </a:fld>
            <a:endParaRPr lang="vi-VN"/>
          </a:p>
        </p:txBody>
      </p:sp>
      <p:sp>
        <p:nvSpPr>
          <p:cNvPr id="3" name="Chỗ dành sẵn cho Chân trang 2">
            <a:extLst>
              <a:ext uri="{FF2B5EF4-FFF2-40B4-BE49-F238E27FC236}">
                <a16:creationId xmlns:a16="http://schemas.microsoft.com/office/drawing/2014/main" id="{5A93A1AE-83DD-41E7-A254-EEB70267545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4" name="Chỗ dành sẵn cho Số hiệu Bản chiếu 3">
            <a:extLst>
              <a:ext uri="{FF2B5EF4-FFF2-40B4-BE49-F238E27FC236}">
                <a16:creationId xmlns:a16="http://schemas.microsoft.com/office/drawing/2014/main" id="{75AAFE15-561C-43CD-870B-AFB7CBF950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F4C694-AE86-47D3-9ECA-69B67159F27C}" type="slidenum">
              <a:rPr lang="vi-VN" smtClean="0"/>
              <a:pPr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21912344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2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C052E9E1-D97D-4C90-BB96-FA1ED58B786F}" type="datetime1">
              <a:rPr lang="en-US" altLang="zh-CN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11/18/21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601EE9E8-4134-49B0-9AA7-3089E6521627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788544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20259185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+mj-lt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32658507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3.xml"/><Relationship Id="rId13" Type="http://schemas.openxmlformats.org/officeDocument/2006/relationships/slideLayout" Target="../slideLayouts/slideLayout38.xml"/><Relationship Id="rId18" Type="http://schemas.openxmlformats.org/officeDocument/2006/relationships/slideLayout" Target="../slideLayouts/slideLayout43.xml"/><Relationship Id="rId26" Type="http://schemas.openxmlformats.org/officeDocument/2006/relationships/slideLayout" Target="../slideLayouts/slideLayout51.xml"/><Relationship Id="rId3" Type="http://schemas.openxmlformats.org/officeDocument/2006/relationships/slideLayout" Target="../slideLayouts/slideLayout28.xml"/><Relationship Id="rId21" Type="http://schemas.openxmlformats.org/officeDocument/2006/relationships/slideLayout" Target="../slideLayouts/slideLayout46.xml"/><Relationship Id="rId7" Type="http://schemas.openxmlformats.org/officeDocument/2006/relationships/slideLayout" Target="../slideLayouts/slideLayout32.xml"/><Relationship Id="rId12" Type="http://schemas.openxmlformats.org/officeDocument/2006/relationships/slideLayout" Target="../slideLayouts/slideLayout37.xml"/><Relationship Id="rId17" Type="http://schemas.openxmlformats.org/officeDocument/2006/relationships/slideLayout" Target="../slideLayouts/slideLayout42.xml"/><Relationship Id="rId25" Type="http://schemas.openxmlformats.org/officeDocument/2006/relationships/slideLayout" Target="../slideLayouts/slideLayout50.xml"/><Relationship Id="rId2" Type="http://schemas.openxmlformats.org/officeDocument/2006/relationships/slideLayout" Target="../slideLayouts/slideLayout27.xml"/><Relationship Id="rId16" Type="http://schemas.openxmlformats.org/officeDocument/2006/relationships/slideLayout" Target="../slideLayouts/slideLayout41.xml"/><Relationship Id="rId20" Type="http://schemas.openxmlformats.org/officeDocument/2006/relationships/slideLayout" Target="../slideLayouts/slideLayout45.xml"/><Relationship Id="rId1" Type="http://schemas.openxmlformats.org/officeDocument/2006/relationships/slideLayout" Target="../slideLayouts/slideLayout26.xml"/><Relationship Id="rId6" Type="http://schemas.openxmlformats.org/officeDocument/2006/relationships/slideLayout" Target="../slideLayouts/slideLayout31.xml"/><Relationship Id="rId11" Type="http://schemas.openxmlformats.org/officeDocument/2006/relationships/slideLayout" Target="../slideLayouts/slideLayout36.xml"/><Relationship Id="rId24" Type="http://schemas.openxmlformats.org/officeDocument/2006/relationships/slideLayout" Target="../slideLayouts/slideLayout49.xml"/><Relationship Id="rId5" Type="http://schemas.openxmlformats.org/officeDocument/2006/relationships/slideLayout" Target="../slideLayouts/slideLayout30.xml"/><Relationship Id="rId15" Type="http://schemas.openxmlformats.org/officeDocument/2006/relationships/slideLayout" Target="../slideLayouts/slideLayout40.xml"/><Relationship Id="rId23" Type="http://schemas.openxmlformats.org/officeDocument/2006/relationships/slideLayout" Target="../slideLayouts/slideLayout48.xml"/><Relationship Id="rId10" Type="http://schemas.openxmlformats.org/officeDocument/2006/relationships/slideLayout" Target="../slideLayouts/slideLayout35.xml"/><Relationship Id="rId19" Type="http://schemas.openxmlformats.org/officeDocument/2006/relationships/slideLayout" Target="../slideLayouts/slideLayout44.xml"/><Relationship Id="rId4" Type="http://schemas.openxmlformats.org/officeDocument/2006/relationships/slideLayout" Target="../slideLayouts/slideLayout29.xml"/><Relationship Id="rId9" Type="http://schemas.openxmlformats.org/officeDocument/2006/relationships/slideLayout" Target="../slideLayouts/slideLayout34.xml"/><Relationship Id="rId14" Type="http://schemas.openxmlformats.org/officeDocument/2006/relationships/slideLayout" Target="../slideLayouts/slideLayout39.xml"/><Relationship Id="rId22" Type="http://schemas.openxmlformats.org/officeDocument/2006/relationships/slideLayout" Target="../slideLayouts/slideLayout47.xml"/><Relationship Id="rId27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9.xml"/><Relationship Id="rId13" Type="http://schemas.openxmlformats.org/officeDocument/2006/relationships/slideLayout" Target="../slideLayouts/slideLayout64.xml"/><Relationship Id="rId18" Type="http://schemas.openxmlformats.org/officeDocument/2006/relationships/slideLayout" Target="../slideLayouts/slideLayout69.xml"/><Relationship Id="rId26" Type="http://schemas.openxmlformats.org/officeDocument/2006/relationships/slideLayout" Target="../slideLayouts/slideLayout77.xml"/><Relationship Id="rId3" Type="http://schemas.openxmlformats.org/officeDocument/2006/relationships/slideLayout" Target="../slideLayouts/slideLayout54.xml"/><Relationship Id="rId21" Type="http://schemas.openxmlformats.org/officeDocument/2006/relationships/slideLayout" Target="../slideLayouts/slideLayout72.xml"/><Relationship Id="rId7" Type="http://schemas.openxmlformats.org/officeDocument/2006/relationships/slideLayout" Target="../slideLayouts/slideLayout58.xml"/><Relationship Id="rId12" Type="http://schemas.openxmlformats.org/officeDocument/2006/relationships/slideLayout" Target="../slideLayouts/slideLayout63.xml"/><Relationship Id="rId17" Type="http://schemas.openxmlformats.org/officeDocument/2006/relationships/slideLayout" Target="../slideLayouts/slideLayout68.xml"/><Relationship Id="rId25" Type="http://schemas.openxmlformats.org/officeDocument/2006/relationships/slideLayout" Target="../slideLayouts/slideLayout76.xml"/><Relationship Id="rId2" Type="http://schemas.openxmlformats.org/officeDocument/2006/relationships/slideLayout" Target="../slideLayouts/slideLayout53.xml"/><Relationship Id="rId16" Type="http://schemas.openxmlformats.org/officeDocument/2006/relationships/slideLayout" Target="../slideLayouts/slideLayout67.xml"/><Relationship Id="rId20" Type="http://schemas.openxmlformats.org/officeDocument/2006/relationships/slideLayout" Target="../slideLayouts/slideLayout71.xml"/><Relationship Id="rId29" Type="http://schemas.openxmlformats.org/officeDocument/2006/relationships/theme" Target="../theme/theme3.xml"/><Relationship Id="rId1" Type="http://schemas.openxmlformats.org/officeDocument/2006/relationships/slideLayout" Target="../slideLayouts/slideLayout52.xml"/><Relationship Id="rId6" Type="http://schemas.openxmlformats.org/officeDocument/2006/relationships/slideLayout" Target="../slideLayouts/slideLayout57.xml"/><Relationship Id="rId11" Type="http://schemas.openxmlformats.org/officeDocument/2006/relationships/slideLayout" Target="../slideLayouts/slideLayout62.xml"/><Relationship Id="rId24" Type="http://schemas.openxmlformats.org/officeDocument/2006/relationships/slideLayout" Target="../slideLayouts/slideLayout75.xml"/><Relationship Id="rId5" Type="http://schemas.openxmlformats.org/officeDocument/2006/relationships/slideLayout" Target="../slideLayouts/slideLayout56.xml"/><Relationship Id="rId15" Type="http://schemas.openxmlformats.org/officeDocument/2006/relationships/slideLayout" Target="../slideLayouts/slideLayout66.xml"/><Relationship Id="rId23" Type="http://schemas.openxmlformats.org/officeDocument/2006/relationships/slideLayout" Target="../slideLayouts/slideLayout74.xml"/><Relationship Id="rId28" Type="http://schemas.openxmlformats.org/officeDocument/2006/relationships/slideLayout" Target="../slideLayouts/slideLayout79.xml"/><Relationship Id="rId10" Type="http://schemas.openxmlformats.org/officeDocument/2006/relationships/slideLayout" Target="../slideLayouts/slideLayout61.xml"/><Relationship Id="rId19" Type="http://schemas.openxmlformats.org/officeDocument/2006/relationships/slideLayout" Target="../slideLayouts/slideLayout70.xml"/><Relationship Id="rId4" Type="http://schemas.openxmlformats.org/officeDocument/2006/relationships/slideLayout" Target="../slideLayouts/slideLayout55.xml"/><Relationship Id="rId9" Type="http://schemas.openxmlformats.org/officeDocument/2006/relationships/slideLayout" Target="../slideLayouts/slideLayout60.xml"/><Relationship Id="rId14" Type="http://schemas.openxmlformats.org/officeDocument/2006/relationships/slideLayout" Target="../slideLayouts/slideLayout65.xml"/><Relationship Id="rId22" Type="http://schemas.openxmlformats.org/officeDocument/2006/relationships/slideLayout" Target="../slideLayouts/slideLayout73.xml"/><Relationship Id="rId27" Type="http://schemas.openxmlformats.org/officeDocument/2006/relationships/slideLayout" Target="../slideLayouts/slideLayout7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b="0" i="0" dirty="0">
                <a:solidFill>
                  <a:srgbClr val="000000"/>
                </a:solidFill>
                <a:effectLst/>
                <a:latin typeface="+mn-lt"/>
              </a:rPr>
              <a:t>FeistyForwarders_0968120672</a:t>
            </a:r>
            <a:endParaRPr lang="vi-VN" sz="800" dirty="0">
              <a:solidFill>
                <a:srgbClr val="000000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7218490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84" r:id="rId24"/>
    <p:sldLayoutId id="2147483685" r:id="rId2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b="0" i="0" dirty="0">
                <a:solidFill>
                  <a:srgbClr val="000000"/>
                </a:solidFill>
                <a:effectLst/>
                <a:latin typeface="+mn-lt"/>
              </a:rPr>
              <a:t>FeistyForwarders_0968120672</a:t>
            </a:r>
            <a:endParaRPr lang="vi-VN" sz="800" dirty="0">
              <a:solidFill>
                <a:srgbClr val="000000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6098319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7" r:id="rId1"/>
    <p:sldLayoutId id="2147483688" r:id="rId2"/>
    <p:sldLayoutId id="2147483689" r:id="rId3"/>
    <p:sldLayoutId id="2147483690" r:id="rId4"/>
    <p:sldLayoutId id="2147483691" r:id="rId5"/>
    <p:sldLayoutId id="2147483692" r:id="rId6"/>
    <p:sldLayoutId id="2147483693" r:id="rId7"/>
    <p:sldLayoutId id="2147483694" r:id="rId8"/>
    <p:sldLayoutId id="2147483695" r:id="rId9"/>
    <p:sldLayoutId id="2147483696" r:id="rId10"/>
    <p:sldLayoutId id="2147483697" r:id="rId11"/>
    <p:sldLayoutId id="2147483698" r:id="rId12"/>
    <p:sldLayoutId id="2147483699" r:id="rId13"/>
    <p:sldLayoutId id="2147483700" r:id="rId14"/>
    <p:sldLayoutId id="2147483701" r:id="rId15"/>
    <p:sldLayoutId id="2147483702" r:id="rId16"/>
    <p:sldLayoutId id="2147483703" r:id="rId17"/>
    <p:sldLayoutId id="2147483704" r:id="rId18"/>
    <p:sldLayoutId id="2147483705" r:id="rId19"/>
    <p:sldLayoutId id="2147483706" r:id="rId20"/>
    <p:sldLayoutId id="2147483707" r:id="rId21"/>
    <p:sldLayoutId id="2147483708" r:id="rId22"/>
    <p:sldLayoutId id="2147483709" r:id="rId23"/>
    <p:sldLayoutId id="2147483710" r:id="rId24"/>
    <p:sldLayoutId id="2147483711" r:id="rId25"/>
    <p:sldLayoutId id="2147483712" r:id="rId26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b="0" i="0" dirty="0">
                <a:solidFill>
                  <a:srgbClr val="000000"/>
                </a:solidFill>
                <a:effectLst/>
                <a:latin typeface="+mn-lt"/>
              </a:rPr>
              <a:t>FeistyForwarders_0968120672</a:t>
            </a:r>
            <a:endParaRPr lang="vi-VN" sz="800" dirty="0">
              <a:solidFill>
                <a:srgbClr val="000000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5111390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5" r:id="rId1"/>
    <p:sldLayoutId id="2147483716" r:id="rId2"/>
    <p:sldLayoutId id="2147483717" r:id="rId3"/>
    <p:sldLayoutId id="2147483718" r:id="rId4"/>
    <p:sldLayoutId id="2147483719" r:id="rId5"/>
    <p:sldLayoutId id="2147483720" r:id="rId6"/>
    <p:sldLayoutId id="2147483721" r:id="rId7"/>
    <p:sldLayoutId id="2147483722" r:id="rId8"/>
    <p:sldLayoutId id="2147483723" r:id="rId9"/>
    <p:sldLayoutId id="2147483724" r:id="rId10"/>
    <p:sldLayoutId id="2147483725" r:id="rId11"/>
    <p:sldLayoutId id="2147483726" r:id="rId12"/>
    <p:sldLayoutId id="2147483727" r:id="rId13"/>
    <p:sldLayoutId id="2147483728" r:id="rId14"/>
    <p:sldLayoutId id="2147483729" r:id="rId15"/>
    <p:sldLayoutId id="2147483730" r:id="rId16"/>
    <p:sldLayoutId id="2147483731" r:id="rId17"/>
    <p:sldLayoutId id="2147483732" r:id="rId18"/>
    <p:sldLayoutId id="2147483733" r:id="rId19"/>
    <p:sldLayoutId id="2147483734" r:id="rId20"/>
    <p:sldLayoutId id="2147483735" r:id="rId21"/>
    <p:sldLayoutId id="2147483736" r:id="rId22"/>
    <p:sldLayoutId id="2147483737" r:id="rId23"/>
    <p:sldLayoutId id="2147483738" r:id="rId24"/>
    <p:sldLayoutId id="2147483739" r:id="rId25"/>
    <p:sldLayoutId id="2147483740" r:id="rId26"/>
    <p:sldLayoutId id="2147483741" r:id="rId27"/>
    <p:sldLayoutId id="2147483742" r:id="rId28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5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audio" Target="../media/audio4.wav"/><Relationship Id="rId7" Type="http://schemas.microsoft.com/office/2007/relationships/hdphoto" Target="../media/hdphoto2.wdp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2.png"/><Relationship Id="rId5" Type="http://schemas.openxmlformats.org/officeDocument/2006/relationships/image" Target="../media/image8.png"/><Relationship Id="rId4" Type="http://schemas.openxmlformats.org/officeDocument/2006/relationships/audio" Target="../media/audio5.wav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Layout" Target="../slideLayouts/slideLayout5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g"/><Relationship Id="rId1" Type="http://schemas.openxmlformats.org/officeDocument/2006/relationships/slideLayout" Target="../slideLayouts/slideLayout78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notesSlide" Target="../notesSlides/notesSlide1.xml"/><Relationship Id="rId7" Type="http://schemas.openxmlformats.org/officeDocument/2006/relationships/image" Target="../media/image5.GIF"/><Relationship Id="rId2" Type="http://schemas.openxmlformats.org/officeDocument/2006/relationships/slideLayout" Target="../slideLayouts/slideLayout51.xml"/><Relationship Id="rId1" Type="http://schemas.openxmlformats.org/officeDocument/2006/relationships/tags" Target="../tags/tag1.xml"/><Relationship Id="rId6" Type="http://schemas.openxmlformats.org/officeDocument/2006/relationships/image" Target="../media/image4.GIF"/><Relationship Id="rId5" Type="http://schemas.openxmlformats.org/officeDocument/2006/relationships/image" Target="../media/image3.png"/><Relationship Id="rId4" Type="http://schemas.openxmlformats.org/officeDocument/2006/relationships/image" Target="../media/image2.jpe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g"/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audio" Target="../media/audio3.wav"/><Relationship Id="rId7" Type="http://schemas.microsoft.com/office/2007/relationships/hdphoto" Target="../media/hdphoto1.wdp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.png"/><Relationship Id="rId5" Type="http://schemas.openxmlformats.org/officeDocument/2006/relationships/image" Target="../media/image8.png"/><Relationship Id="rId4" Type="http://schemas.openxmlformats.org/officeDocument/2006/relationships/audio" Target="../media/audio4.wav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C9F9A73-27A0-704E-80BF-87E1B74FCA5B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V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58B25D8-51B2-724A-A9D2-BF3F814FE25B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VN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28054C5-CB83-014D-9F46-AFED15CE83D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1500" y="279400"/>
            <a:ext cx="11049000" cy="6299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049182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Oval 5">
            <a:extLst>
              <a:ext uri="{FF2B5EF4-FFF2-40B4-BE49-F238E27FC236}">
                <a16:creationId xmlns:a16="http://schemas.microsoft.com/office/drawing/2014/main" id="{A03B8B01-E9F0-45DB-9770-B533F4898F6E}"/>
              </a:ext>
            </a:extLst>
          </p:cNvPr>
          <p:cNvSpPr/>
          <p:nvPr/>
        </p:nvSpPr>
        <p:spPr>
          <a:xfrm>
            <a:off x="2962275" y="628471"/>
            <a:ext cx="437322" cy="437322"/>
          </a:xfrm>
          <a:prstGeom prst="ellipse">
            <a:avLst/>
          </a:prstGeom>
          <a:solidFill>
            <a:srgbClr val="92D050"/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3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09BAF82-088D-4529-90C4-10667916B48B}"/>
              </a:ext>
            </a:extLst>
          </p:cNvPr>
          <p:cNvSpPr txBox="1"/>
          <p:nvPr/>
        </p:nvSpPr>
        <p:spPr>
          <a:xfrm>
            <a:off x="3399596" y="628471"/>
            <a:ext cx="792880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Chọn câu trả lời đúng.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 đường nào ngắn nhất để kiến vàng bò đến hạt gạo?</a:t>
            </a:r>
          </a:p>
        </p:txBody>
      </p:sp>
      <p:pic>
        <p:nvPicPr>
          <p:cNvPr id="9" name="Picture 8" descr="C:\Users\TUAN\Downloads\Luyện tập 1.png">
            <a:extLst>
              <a:ext uri="{FF2B5EF4-FFF2-40B4-BE49-F238E27FC236}">
                <a16:creationId xmlns:a16="http://schemas.microsoft.com/office/drawing/2014/main" id="{E3E3A2EA-1421-41CA-AA33-9605A937A3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730152" y="328812"/>
            <a:ext cx="2237784" cy="863493"/>
          </a:xfrm>
          <a:prstGeom prst="rect">
            <a:avLst/>
          </a:prstGeom>
          <a:noFill/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020165E7-A0E0-4E19-B2D0-82C3F5288CC3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sharpenSoften amount="25000"/>
                    </a14:imgEffect>
                    <a14:imgEffect>
                      <a14:saturation sat="200000"/>
                    </a14:imgEffect>
                  </a14:imgLayer>
                </a14:imgProps>
              </a:ext>
            </a:extLst>
          </a:blip>
          <a:srcRect l="11407"/>
          <a:stretch/>
        </p:blipFill>
        <p:spPr>
          <a:xfrm>
            <a:off x="730151" y="628471"/>
            <a:ext cx="6826349" cy="4629625"/>
          </a:xfrm>
          <a:prstGeom prst="rect">
            <a:avLst/>
          </a:prstGeom>
        </p:spPr>
      </p:pic>
      <p:grpSp>
        <p:nvGrpSpPr>
          <p:cNvPr id="15" name="Group 14">
            <a:extLst>
              <a:ext uri="{FF2B5EF4-FFF2-40B4-BE49-F238E27FC236}">
                <a16:creationId xmlns:a16="http://schemas.microsoft.com/office/drawing/2014/main" id="{26A513B5-037A-433B-B769-F4FC21B94788}"/>
              </a:ext>
            </a:extLst>
          </p:cNvPr>
          <p:cNvGrpSpPr/>
          <p:nvPr/>
        </p:nvGrpSpPr>
        <p:grpSpPr>
          <a:xfrm>
            <a:off x="7175500" y="3771090"/>
            <a:ext cx="3810000" cy="2362644"/>
            <a:chOff x="7175500" y="3771090"/>
            <a:chExt cx="3810000" cy="2362644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94D44FD1-AA71-4C9B-A9A5-588359EB0EC0}"/>
                </a:ext>
              </a:extLst>
            </p:cNvPr>
            <p:cNvSpPr/>
            <p:nvPr/>
          </p:nvSpPr>
          <p:spPr>
            <a:xfrm>
              <a:off x="7175500" y="3771090"/>
              <a:ext cx="3810000" cy="609600"/>
            </a:xfrm>
            <a:prstGeom prst="rect">
              <a:avLst/>
            </a:prstGeom>
            <a:solidFill>
              <a:srgbClr val="EF4136"/>
            </a:solidFill>
            <a:ln>
              <a:solidFill>
                <a:srgbClr val="EF413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vi-V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A. Đường màu đỏ</a:t>
              </a: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B74B28C-0EF4-43B7-8D47-45FE5F286B60}"/>
                </a:ext>
              </a:extLst>
            </p:cNvPr>
            <p:cNvSpPr/>
            <p:nvPr/>
          </p:nvSpPr>
          <p:spPr>
            <a:xfrm>
              <a:off x="7175500" y="4647612"/>
              <a:ext cx="3810000" cy="609600"/>
            </a:xfrm>
            <a:prstGeom prst="rect">
              <a:avLst/>
            </a:prstGeom>
            <a:solidFill>
              <a:srgbClr val="007DC9"/>
            </a:solidFill>
            <a:ln>
              <a:solidFill>
                <a:srgbClr val="007DC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vi-V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B</a:t>
              </a:r>
              <a:r>
                <a:rPr kumimoji="0" lang="vi-VN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. </a:t>
              </a:r>
              <a:r>
                <a:rPr kumimoji="0" lang="vi-V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Đường màu xanh</a:t>
              </a: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7B626CB-C76B-4AE5-9672-07A77D504CC6}"/>
                </a:ext>
              </a:extLst>
            </p:cNvPr>
            <p:cNvSpPr/>
            <p:nvPr/>
          </p:nvSpPr>
          <p:spPr>
            <a:xfrm>
              <a:off x="7175500" y="5524134"/>
              <a:ext cx="3810000" cy="609600"/>
            </a:xfrm>
            <a:prstGeom prst="rect">
              <a:avLst/>
            </a:prstGeom>
            <a:solidFill>
              <a:srgbClr val="6D6E72"/>
            </a:solidFill>
            <a:ln>
              <a:solidFill>
                <a:srgbClr val="6D6E7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vi-V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C. Đường màu đen</a:t>
              </a: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:a16="http://schemas.microsoft.com/office/drawing/2014/main" id="{C09CFC2F-4166-4997-A830-F98F45A86597}"/>
              </a:ext>
            </a:extLst>
          </p:cNvPr>
          <p:cNvSpPr/>
          <p:nvPr/>
        </p:nvSpPr>
        <p:spPr>
          <a:xfrm>
            <a:off x="7627157" y="1396088"/>
            <a:ext cx="2499402" cy="658835"/>
          </a:xfrm>
          <a:prstGeom prst="rect">
            <a:avLst/>
          </a:prstGeom>
          <a:solidFill>
            <a:srgbClr val="FFFF85"/>
          </a:solidFill>
          <a:effectLst>
            <a:softEdge rad="127000"/>
          </a:effectLst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48 + 32=         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EFD7C3F-CF09-4D44-BBEC-18011DE6128F}"/>
              </a:ext>
            </a:extLst>
          </p:cNvPr>
          <p:cNvSpPr txBox="1"/>
          <p:nvPr/>
        </p:nvSpPr>
        <p:spPr>
          <a:xfrm>
            <a:off x="9322397" y="1470148"/>
            <a:ext cx="63991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80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8AEC77DD-7187-4E79-BB64-B44C303DFDB9}"/>
              </a:ext>
            </a:extLst>
          </p:cNvPr>
          <p:cNvSpPr/>
          <p:nvPr/>
        </p:nvSpPr>
        <p:spPr>
          <a:xfrm>
            <a:off x="7627157" y="2018119"/>
            <a:ext cx="2499402" cy="658835"/>
          </a:xfrm>
          <a:prstGeom prst="rect">
            <a:avLst/>
          </a:prstGeom>
          <a:solidFill>
            <a:srgbClr val="FFFF85"/>
          </a:solidFill>
          <a:effectLst>
            <a:softEdge rad="127000"/>
          </a:effectLst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34 + 34=         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F4EE913-BB7A-4225-B261-BA493A372767}"/>
              </a:ext>
            </a:extLst>
          </p:cNvPr>
          <p:cNvSpPr txBox="1"/>
          <p:nvPr/>
        </p:nvSpPr>
        <p:spPr>
          <a:xfrm>
            <a:off x="9322397" y="2092179"/>
            <a:ext cx="63991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68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BF968569-D7F2-4EE1-B228-B91E4B2A74F2}"/>
              </a:ext>
            </a:extLst>
          </p:cNvPr>
          <p:cNvSpPr/>
          <p:nvPr/>
        </p:nvSpPr>
        <p:spPr>
          <a:xfrm>
            <a:off x="7627157" y="2654694"/>
            <a:ext cx="2499402" cy="658835"/>
          </a:xfrm>
          <a:prstGeom prst="rect">
            <a:avLst/>
          </a:prstGeom>
          <a:solidFill>
            <a:srgbClr val="FFFF85"/>
          </a:solidFill>
          <a:effectLst>
            <a:softEdge rad="127000"/>
          </a:effectLst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32 + 48=         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6F43FDA-49F6-418F-863A-B16B95D12FC5}"/>
              </a:ext>
            </a:extLst>
          </p:cNvPr>
          <p:cNvSpPr txBox="1"/>
          <p:nvPr/>
        </p:nvSpPr>
        <p:spPr>
          <a:xfrm>
            <a:off x="9322397" y="2728754"/>
            <a:ext cx="63991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80</a:t>
            </a:r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F8E250C1-A6D7-4638-B976-A1097C62D496}"/>
              </a:ext>
            </a:extLst>
          </p:cNvPr>
          <p:cNvSpPr/>
          <p:nvPr/>
        </p:nvSpPr>
        <p:spPr>
          <a:xfrm>
            <a:off x="7023100" y="4549398"/>
            <a:ext cx="660400" cy="830997"/>
          </a:xfrm>
          <a:prstGeom prst="ellipse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33851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shre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61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8" grpId="0"/>
      <p:bldP spid="16" grpId="0" animBg="1"/>
      <p:bldP spid="17" grpId="0"/>
      <p:bldP spid="18" grpId="0" animBg="1"/>
      <p:bldP spid="19" grpId="0"/>
      <p:bldP spid="20" grpId="0" animBg="1"/>
      <p:bldP spid="21" grpId="0"/>
      <p:bldP spid="22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val 3">
            <a:extLst>
              <a:ext uri="{FF2B5EF4-FFF2-40B4-BE49-F238E27FC236}">
                <a16:creationId xmlns:a16="http://schemas.microsoft.com/office/drawing/2014/main" id="{13EA1F3E-5853-47D1-BC70-F3C5656E2117}"/>
              </a:ext>
            </a:extLst>
          </p:cNvPr>
          <p:cNvSpPr/>
          <p:nvPr/>
        </p:nvSpPr>
        <p:spPr>
          <a:xfrm>
            <a:off x="974416" y="1464997"/>
            <a:ext cx="437322" cy="437322"/>
          </a:xfrm>
          <a:prstGeom prst="ellipse">
            <a:avLst/>
          </a:prstGeom>
          <a:solidFill>
            <a:srgbClr val="92D050"/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4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99392C6-494A-4B59-A6A2-4DDD7D22A582}"/>
              </a:ext>
            </a:extLst>
          </p:cNvPr>
          <p:cNvSpPr txBox="1"/>
          <p:nvPr/>
        </p:nvSpPr>
        <p:spPr>
          <a:xfrm>
            <a:off x="1411738" y="1438493"/>
            <a:ext cx="100380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Tính.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9090579-792D-46A4-91E2-E9DBCD7176DD}"/>
              </a:ext>
            </a:extLst>
          </p:cNvPr>
          <p:cNvGrpSpPr/>
          <p:nvPr/>
        </p:nvGrpSpPr>
        <p:grpSpPr>
          <a:xfrm>
            <a:off x="3449313" y="1464997"/>
            <a:ext cx="5293374" cy="670480"/>
            <a:chOff x="1824226" y="3918826"/>
            <a:chExt cx="4122727" cy="670480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076DBC77-473A-4151-AC9F-B0B4F294C0B8}"/>
                </a:ext>
              </a:extLst>
            </p:cNvPr>
            <p:cNvSpPr/>
            <p:nvPr/>
          </p:nvSpPr>
          <p:spPr>
            <a:xfrm>
              <a:off x="1824226" y="3918826"/>
              <a:ext cx="1560867" cy="65883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effectLst>
              <a:softEdge rad="127000"/>
            </a:effectLst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vi-V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23 + 27 + 1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4FFD7E61-25D5-4713-B340-9D2E01FE5C45}"/>
                </a:ext>
              </a:extLst>
            </p:cNvPr>
            <p:cNvSpPr/>
            <p:nvPr/>
          </p:nvSpPr>
          <p:spPr>
            <a:xfrm>
              <a:off x="4386086" y="3930471"/>
              <a:ext cx="1560867" cy="65883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effectLst>
              <a:softEdge rad="127000"/>
            </a:effectLst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vi-V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45 + 45 + 2</a:t>
              </a:r>
            </a:p>
          </p:txBody>
        </p:sp>
      </p:grpSp>
      <p:pic>
        <p:nvPicPr>
          <p:cNvPr id="61" name="Picture 60" descr="C:\Users\TUAN\Downloads\Luyện tập 1.png">
            <a:extLst>
              <a:ext uri="{FF2B5EF4-FFF2-40B4-BE49-F238E27FC236}">
                <a16:creationId xmlns:a16="http://schemas.microsoft.com/office/drawing/2014/main" id="{3C466207-BCE1-4610-B150-1A172EB3F7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30152" y="328812"/>
            <a:ext cx="2237784" cy="863493"/>
          </a:xfrm>
          <a:prstGeom prst="rect">
            <a:avLst/>
          </a:prstGeom>
          <a:noFill/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F3AD7713-5EF9-4B9B-8221-CCE4DDB935C7}"/>
              </a:ext>
            </a:extLst>
          </p:cNvPr>
          <p:cNvGrpSpPr/>
          <p:nvPr/>
        </p:nvGrpSpPr>
        <p:grpSpPr>
          <a:xfrm>
            <a:off x="3529698" y="3686612"/>
            <a:ext cx="5212989" cy="658836"/>
            <a:chOff x="2472315" y="3683932"/>
            <a:chExt cx="5212989" cy="658836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72AFBC1F-62E8-4045-A6F6-B241FD0B5558}"/>
                </a:ext>
              </a:extLst>
            </p:cNvPr>
            <p:cNvSpPr/>
            <p:nvPr/>
          </p:nvSpPr>
          <p:spPr>
            <a:xfrm>
              <a:off x="2472315" y="3683933"/>
              <a:ext cx="2004075" cy="65883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effectLst>
              <a:softEdge rad="127000"/>
            </a:effectLst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vi-V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58 + 12 + 3</a:t>
              </a: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86ED0F16-6091-419B-B190-B7AA7F10DE12}"/>
                </a:ext>
              </a:extLst>
            </p:cNvPr>
            <p:cNvSpPr/>
            <p:nvPr/>
          </p:nvSpPr>
          <p:spPr>
            <a:xfrm>
              <a:off x="5707903" y="3683932"/>
              <a:ext cx="1977401" cy="658835"/>
            </a:xfrm>
            <a:prstGeom prst="rect">
              <a:avLst/>
            </a:prstGeom>
            <a:solidFill>
              <a:schemeClr val="accent5">
                <a:lumMod val="60000"/>
                <a:lumOff val="40000"/>
              </a:schemeClr>
            </a:solidFill>
            <a:effectLst>
              <a:softEdge rad="127000"/>
            </a:effectLst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vi-V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69 + 11 + 4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174436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shre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FA4A69B6-AE7B-4141-8780-3FDA3E82B2A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673"/>
            <a:ext cx="12192000" cy="6854653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34552163-1EE3-AD4D-950E-88C31ECE2F2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74294" y="828056"/>
            <a:ext cx="2120900" cy="5676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6533921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25D5F2CD-D7E0-4E4F-8CC0-57264F4E936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673"/>
            <a:ext cx="12192000" cy="6854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192709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FAB0875E-8A62-994D-9709-14025075C6C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673"/>
            <a:ext cx="12192000" cy="6854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6744070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</p:spPr>
      </p:pic>
      <p:pic>
        <p:nvPicPr>
          <p:cNvPr id="5" name="图片 4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54589" y="1583179"/>
            <a:ext cx="8809795" cy="1935747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332267" y="4155870"/>
            <a:ext cx="11654438" cy="830997"/>
          </a:xfrm>
          <a:prstGeom prst="rect">
            <a:avLst/>
          </a:prstGeom>
          <a:noFill/>
        </p:spPr>
        <p:txBody>
          <a:bodyPr wrap="square" rtlCol="0">
            <a:prstTxWarp prst="textArchUp">
              <a:avLst/>
            </a:prstTxWarp>
            <a:spAutoFit/>
          </a:bodyPr>
          <a:lstStyle/>
          <a:p>
            <a:pPr marL="457200" marR="0" lvl="1" indent="0" algn="ctr" defTabSz="4572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800" b="1" i="1" u="none" strike="noStrike" kern="1200" cap="none" spc="0" normalizeH="0" baseline="0" noProof="0">
                <a:ln w="12700">
                  <a:solidFill>
                    <a:srgbClr val="4F81BD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rgbClr val="4F81BD"/>
                  </a:outerShdw>
                </a:effectLst>
                <a:uLnTx/>
                <a:uFillTx/>
                <a:latin typeface="UTM Cookies"/>
                <a:ea typeface="字魂17号-萌趣果冻体"/>
                <a:cs typeface="+mj-lt"/>
                <a:sym typeface="+mn-ea"/>
              </a:rPr>
              <a:t>Chào mừng các em đến với tiết Toán</a:t>
            </a:r>
            <a:endParaRPr kumimoji="0" lang="en-US" altLang="zh-CN" sz="4800" b="1" i="1" u="none" strike="noStrike" kern="1200" cap="none" spc="0" normalizeH="0" baseline="0" noProof="0" dirty="0">
              <a:ln w="12700">
                <a:solidFill>
                  <a:srgbClr val="4F81BD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rgbClr val="4F81BD"/>
                </a:outerShdw>
              </a:effectLst>
              <a:uLnTx/>
              <a:uFillTx/>
              <a:latin typeface="UTM Cookies"/>
              <a:ea typeface="字魂17号-萌趣果冻体"/>
              <a:cs typeface="+mj-lt"/>
              <a:sym typeface="+mn-ea"/>
            </a:endParaRPr>
          </a:p>
        </p:txBody>
      </p:sp>
      <p:pic>
        <p:nvPicPr>
          <p:cNvPr id="9" name="Picture 158" descr="200712419435657_1"/>
          <p:cNvPicPr>
            <a:picLocks noChangeAspect="1" noChangeArrowheads="1" noCrop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-1392767" y="4650317"/>
            <a:ext cx="673100" cy="6731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Picture 159" descr="10004015438746072987"/>
          <p:cNvPicPr>
            <a:picLocks noChangeAspect="1" noChangeArrowheads="1" noCrop="1"/>
          </p:cNvPicPr>
          <p:nvPr/>
        </p:nvPicPr>
        <p:blipFill>
          <a:blip r:embed="rId7"/>
          <a:srcRect/>
          <a:stretch>
            <a:fillRect/>
          </a:stretch>
        </p:blipFill>
        <p:spPr bwMode="auto">
          <a:xfrm rot="21401862" flipH="1">
            <a:off x="12496801" y="5925277"/>
            <a:ext cx="1322916" cy="13229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160" descr="200712419435657_1"/>
          <p:cNvPicPr>
            <a:picLocks noChangeAspect="1" noChangeArrowheads="1" noCrop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 flipH="1">
            <a:off x="13819717" y="3124200"/>
            <a:ext cx="711200" cy="711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 rot="20089245" flipH="1">
            <a:off x="1043855" y="4500603"/>
            <a:ext cx="1279101" cy="13595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" name="Picture 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 rot="20089245" flipH="1">
            <a:off x="1043855" y="4535759"/>
            <a:ext cx="1279101" cy="13595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5" name="Picture 158" descr="200712419435657_1"/>
          <p:cNvPicPr>
            <a:picLocks noChangeAspect="1" noChangeArrowheads="1" noCrop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-1182727" y="5551721"/>
            <a:ext cx="673100" cy="6731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" name="Picture 158" descr="200712419435657_1"/>
          <p:cNvPicPr>
            <a:picLocks noChangeAspect="1" noChangeArrowheads="1" noCrop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-699748" y="2214501"/>
            <a:ext cx="673100" cy="6731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4787634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6000" advClick="0" advTm="127949">
        <p15:prstTrans prst="curtains"/>
      </p:transition>
    </mc:Choice>
    <mc:Fallback xmlns="">
      <p:transition spd="slow" advClick="0" advTm="127949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28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53" presetClass="entr" presetSubtype="528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3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94444E-6 -4.93827E-7 C 0.04479 -0.0216 0.08246 -0.08704 0.13055 -0.10772 C 0.17951 -0.12778 0.22535 -0.12562 0.29219 -0.12346 C 0.35937 -0.1213 0.45139 -0.08611 0.53246 -0.09506 C 0.61389 -0.10401 0.71076 -0.12685 0.77899 -0.17716 C 0.84722 -0.22747 0.89253 -0.29475 0.94219 -0.3963 C 0.99184 -0.49784 1.04861 -0.70525 1.07656 -0.78642 " pathEditMode="relative" rAng="0" ptsTypes="aaaaaaa">
                                      <p:cBhvr>
                                        <p:cTn id="20" dur="4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819" y="-39321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0" presetClass="path" presetSubtype="0" accel="50000" decel="5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0017 2.59259E-6 C -0.02673 -0.01605 -0.10139 -0.0784 -0.15885 -0.0963 C -0.21632 -0.1142 -0.27083 -0.10926 -0.34375 -0.10741 C -0.41684 -0.10556 -0.51319 -0.11389 -0.59635 -0.08519 C -0.67934 -0.05648 -0.73211 0.04074 -0.84323 0.06543 C -0.95434 0.09012 -1.17534 0.06358 -1.26267 0.06296 " pathEditMode="relative" rAng="0" ptsTypes="aaaaaa">
                                      <p:cBhvr>
                                        <p:cTn id="22" dur="49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3125" y="-1204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0" presetClass="path" presetSubtype="0" accel="50000" decel="5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3.33333E-6 4.81481E-6 C -0.02066 -0.00093 -0.08525 -0.00031 -0.12361 -0.00463 C -0.16198 -0.00896 -0.16268 0.02283 -0.23073 -0.02624 C -0.29879 -0.07531 -0.4375 -0.19538 -0.53229 -0.29908 C -0.62726 -0.40278 -0.72934 -0.52717 -0.80104 -0.64908 C -0.87275 -0.77099 -0.92882 -0.95124 -0.9625 -1.03056 " pathEditMode="relative" rAng="0" ptsTypes="aaaaaa">
                                      <p:cBhvr>
                                        <p:cTn id="24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8125" y="-50401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88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0" presetClass="path" presetSubtype="0" accel="50000" decel="50000" fill="hold" nodeType="withEffect">
                                  <p:stCondLst>
                                    <p:cond delay="9800"/>
                                  </p:stCondLst>
                                  <p:childTnLst>
                                    <p:animMotion origin="layout" path="M -8.33333E-7 -4.19753E-6 C 0.0191 -0.00092 0.03837 0.00154 0.05729 -0.0037 C 0.0599 -0.00432 0.06198 -0.00833 0.06459 -0.00926 C 0.07118 -0.01142 0.07778 -0.01173 0.08438 -0.01296 C 0.10538 -0.02222 0.1257 -0.03518 0.14688 -0.04259 C 0.15452 -0.04846 0.16163 -0.05185 0.16875 -0.05926 C 0.17222 -0.06296 0.17917 -0.07037 0.17917 -0.07037 C 0.18195 -0.10895 0.18941 -0.11636 0.20417 -0.14259 C 0.21702 -0.16543 0.23212 -0.18271 0.24584 -0.2037 C 0.25278 -0.21451 0.26163 -0.22099 0.26875 -0.23148 C 0.27934 -0.24722 0.29358 -0.26204 0.30729 -0.26667 C 0.32031 -0.28055 0.33386 -0.29413 0.34792 -0.3037 C 0.35382 -0.30802 0.35643 -0.31265 0.3625 -0.31512 C 0.38212 -0.33858 0.40886 -0.35988 0.43229 -0.36667 C 0.4382 -0.37222 0.4434 -0.37438 0.45 -0.37623 C 0.46788 -0.38796 0.4875 -0.3963 0.50625 -0.40185 C 0.51997 -0.4142 0.53594 -0.41759 0.55104 -0.42253 C 0.56077 -0.43086 0.57205 -0.43333 0.58229 -0.44074 C 0.59254 -0.44784 0.60174 -0.46111 0.6125 -0.46481 C 0.62327 -0.47623 0.6408 -0.49815 0.64896 -0.51667 C 0.65399 -0.52809 0.65886 -0.53981 0.66459 -0.55 C 0.66684 -0.56234 0.66389 -0.54907 0.66875 -0.56111 C 0.67379 -0.57376 0.67899 -0.6037 0.68542 -0.61111 C 0.6875 -0.62037 0.6882 -0.62438 0.69271 -0.62963 C 0.69757 -0.65586 0.71511 -0.68518 0.72604 -0.70185 C 0.73195 -0.7108 0.73403 -0.71883 0.74167 -0.72407 C 0.75104 -0.74599 0.73872 -0.72037 0.74896 -0.73333 C 0.75035 -0.73518 0.7507 -0.73858 0.75209 -0.74074 C 0.75486 -0.74537 0.75868 -0.74784 0.76146 -0.75185 C 0.76771 -0.76142 0.77344 -0.77284 0.78021 -0.78148 C 0.78715 -0.79012 0.79011 -0.78951 0.79688 -0.7963 C 0.80278 -0.80216 0.80834 -0.80926 0.81459 -0.81481 C 0.81684 -0.82099 0.82292 -0.83148 0.82292 -0.83148 C 0.82639 -0.85 0.8316 -0.84753 0.83542 -0.86111 " pathEditMode="relative" ptsTypes="fffffffffffffffffffffffffffffffffA">
                                      <p:cBhvr>
                                        <p:cTn id="31" dur="5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" presetID="42" presetClass="entr" presetSubtype="0" fill="hold" nodeType="withEffect">
                                  <p:stCondLst>
                                    <p:cond delay="156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94444E-6 -4.93827E-7 C 0.04479 -0.0216 0.08246 -0.08704 0.13055 -0.10772 C 0.17951 -0.12778 0.22535 -0.12562 0.29219 -0.12346 C 0.35937 -0.1213 0.45139 -0.08611 0.53246 -0.09506 C 0.61389 -0.10401 0.71076 -0.12685 0.77899 -0.17716 C 0.84722 -0.22747 0.89253 -0.29475 0.94219 -0.3963 C 0.99184 -0.49784 1.04861 -0.70525 1.07656 -0.78642 " pathEditMode="relative" rAng="0" ptsTypes="aaaaaaa">
                                      <p:cBhvr>
                                        <p:cTn id="38" dur="4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819" y="-39321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94444E-6 -4.93827E-7 C 0.04479 -0.0216 0.08246 -0.08704 0.13055 -0.10772 C 0.17951 -0.12778 0.22535 -0.12562 0.29219 -0.12346 C 0.35937 -0.1213 0.45139 -0.08611 0.53246 -0.09506 C 0.61389 -0.10401 0.71076 -0.12685 0.77899 -0.17716 C 0.84722 -0.22747 0.89253 -0.29475 0.94219 -0.3963 C 0.99184 -0.49784 1.04861 -0.70525 1.07656 -0.78642 " pathEditMode="relative" rAng="0" ptsTypes="aaaaaaa">
                                      <p:cBhvr>
                                        <p:cTn id="40" dur="4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819" y="-39321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7" grpId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B5044254-DE52-4029-B43E-ACD26C567FBA}"/>
              </a:ext>
            </a:extLst>
          </p:cNvPr>
          <p:cNvGrpSpPr/>
          <p:nvPr/>
        </p:nvGrpSpPr>
        <p:grpSpPr>
          <a:xfrm>
            <a:off x="993911" y="106016"/>
            <a:ext cx="2190751" cy="980661"/>
            <a:chOff x="1523998" y="0"/>
            <a:chExt cx="2190751" cy="980661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B2407F96-D165-408B-8186-033E4D2C4D5C}"/>
                </a:ext>
              </a:extLst>
            </p:cNvPr>
            <p:cNvGrpSpPr/>
            <p:nvPr/>
          </p:nvGrpSpPr>
          <p:grpSpPr>
            <a:xfrm>
              <a:off x="1523998" y="0"/>
              <a:ext cx="2190751" cy="980661"/>
              <a:chOff x="1523999" y="0"/>
              <a:chExt cx="1285462" cy="1828800"/>
            </a:xfrm>
          </p:grpSpPr>
          <p:sp>
            <p:nvSpPr>
              <p:cNvPr id="2" name="Rectangle: Top Corners Rounded 1">
                <a:extLst>
                  <a:ext uri="{FF2B5EF4-FFF2-40B4-BE49-F238E27FC236}">
                    <a16:creationId xmlns:a16="http://schemas.microsoft.com/office/drawing/2014/main" id="{2974D671-0870-4777-BE31-5FD1BBBF9AD7}"/>
                  </a:ext>
                </a:extLst>
              </p:cNvPr>
              <p:cNvSpPr/>
              <p:nvPr/>
            </p:nvSpPr>
            <p:spPr>
              <a:xfrm rot="10800000">
                <a:off x="1523999" y="0"/>
                <a:ext cx="1285462" cy="1828800"/>
              </a:xfrm>
              <a:prstGeom prst="round2SameRect">
                <a:avLst/>
              </a:prstGeom>
              <a:solidFill>
                <a:schemeClr val="accent6">
                  <a:lumMod val="75000"/>
                </a:schemeClr>
              </a:solidFill>
              <a:ln>
                <a:solidFill>
                  <a:schemeClr val="accent6">
                    <a:lumMod val="75000"/>
                  </a:schemeClr>
                </a:solidFill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vi-VN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" name="Rectangle: Top Corners Rounded 2">
                <a:extLst>
                  <a:ext uri="{FF2B5EF4-FFF2-40B4-BE49-F238E27FC236}">
                    <a16:creationId xmlns:a16="http://schemas.microsoft.com/office/drawing/2014/main" id="{219332FA-4BE4-4F03-A894-08EEC78551F0}"/>
                  </a:ext>
                </a:extLst>
              </p:cNvPr>
              <p:cNvSpPr/>
              <p:nvPr/>
            </p:nvSpPr>
            <p:spPr>
              <a:xfrm rot="10800000">
                <a:off x="1566862" y="76199"/>
                <a:ext cx="1204497" cy="1709738"/>
              </a:xfrm>
              <a:prstGeom prst="round2SameRect">
                <a:avLst/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  <a:prstDash val="lgDash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vi-VN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46C80A5A-72BA-45B9-A254-2A8D09624ECF}"/>
                </a:ext>
              </a:extLst>
            </p:cNvPr>
            <p:cNvSpPr txBox="1"/>
            <p:nvPr/>
          </p:nvSpPr>
          <p:spPr>
            <a:xfrm>
              <a:off x="1677724" y="206880"/>
              <a:ext cx="197208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F79646">
                      <a:lumMod val="75000"/>
                    </a:srgbClr>
                  </a:solidFill>
                  <a:effectLst/>
                  <a:uLnTx/>
                  <a:uFillTx/>
                  <a:latin typeface="UTM Cookies"/>
                  <a:ea typeface="+mn-ea"/>
                  <a:cs typeface="+mn-cs"/>
                </a:rPr>
                <a:t>CHỦ ĐỀ 4</a:t>
              </a: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D049F577-F92A-4405-A19E-48EB947980F5}"/>
              </a:ext>
            </a:extLst>
          </p:cNvPr>
          <p:cNvSpPr txBox="1"/>
          <p:nvPr/>
        </p:nvSpPr>
        <p:spPr>
          <a:xfrm>
            <a:off x="3172735" y="317237"/>
            <a:ext cx="7034208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600" b="0" i="0" u="none" strike="noStrike" kern="1200" cap="none" spc="0" normalizeH="0" baseline="0" noProof="0" dirty="0">
                <a:ln>
                  <a:noFill/>
                </a:ln>
                <a:solidFill>
                  <a:srgbClr val="F79646">
                    <a:lumMod val="75000"/>
                  </a:srgbClr>
                </a:solidFill>
                <a:effectLst/>
                <a:uLnTx/>
                <a:uFillTx/>
                <a:latin typeface="UTM Cookies"/>
                <a:ea typeface="+mn-ea"/>
                <a:cs typeface="+mn-cs"/>
              </a:rPr>
              <a:t>PHÉP CỘNG, PHÉP TRỪ (CÓ NHỚ) TRONG PHẠM VI 100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05E2FA4-701D-4C92-898E-7EE4AF07FEBA}"/>
              </a:ext>
            </a:extLst>
          </p:cNvPr>
          <p:cNvSpPr txBox="1"/>
          <p:nvPr/>
        </p:nvSpPr>
        <p:spPr>
          <a:xfrm>
            <a:off x="3042472" y="1670922"/>
            <a:ext cx="6107056" cy="357880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4800" b="0" i="0" u="none" strike="noStrike" kern="1200" cap="none" spc="0" normalizeH="0" baseline="0" noProof="0" dirty="0">
                <a:ln>
                  <a:solidFill>
                    <a:srgbClr val="F79646">
                      <a:lumMod val="50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UTM Cookies"/>
                <a:ea typeface="+mn-ea"/>
                <a:cs typeface="+mn-cs"/>
              </a:rPr>
              <a:t>BÀI 20</a:t>
            </a: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4800" b="0" i="0" u="none" strike="noStrike" kern="1200" cap="none" spc="0" normalizeH="0" baseline="0" noProof="0" dirty="0">
                <a:ln>
                  <a:solidFill>
                    <a:srgbClr val="F79646">
                      <a:lumMod val="50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UTM Cookies"/>
                <a:ea typeface="+mn-ea"/>
                <a:cs typeface="+mn-cs"/>
              </a:rPr>
              <a:t>PHÉP CỘNG (CÓ NHỚ)</a:t>
            </a: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4800" b="0" i="0" u="none" strike="noStrike" kern="1200" cap="none" spc="0" normalizeH="0" baseline="0" noProof="0" dirty="0">
                <a:ln>
                  <a:solidFill>
                    <a:srgbClr val="F79646">
                      <a:lumMod val="50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UTM Cookies"/>
                <a:ea typeface="+mn-ea"/>
                <a:cs typeface="+mn-cs"/>
              </a:rPr>
              <a:t>SỐ CÓ HAI CHỮ SỐ VỚI </a:t>
            </a: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4800" b="0" i="0" u="none" strike="noStrike" kern="1200" cap="none" spc="0" normalizeH="0" baseline="0" noProof="0" dirty="0">
                <a:ln>
                  <a:solidFill>
                    <a:srgbClr val="F79646">
                      <a:lumMod val="5000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UTM Cookies"/>
                <a:ea typeface="+mn-ea"/>
                <a:cs typeface="+mn-cs"/>
              </a:rPr>
              <a:t>SỐ CÓ HAI CHỮ SỐ</a:t>
            </a:r>
          </a:p>
        </p:txBody>
      </p:sp>
    </p:spTree>
    <p:extLst>
      <p:ext uri="{BB962C8B-B14F-4D97-AF65-F5344CB8AC3E}">
        <p14:creationId xmlns:p14="http://schemas.microsoft.com/office/powerpoint/2010/main" val="10749248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99E2A655-A653-47D0-9258-CBB91E4A7BFD}"/>
              </a:ext>
            </a:extLst>
          </p:cNvPr>
          <p:cNvSpPr/>
          <p:nvPr/>
        </p:nvSpPr>
        <p:spPr>
          <a:xfrm>
            <a:off x="4134678" y="1709530"/>
            <a:ext cx="3843131" cy="3405809"/>
          </a:xfrm>
          <a:prstGeom prst="rect">
            <a:avLst/>
          </a:prstGeom>
          <a:solidFill>
            <a:srgbClr val="B7DEE8"/>
          </a:solidFill>
          <a:ln>
            <a:solidFill>
              <a:srgbClr val="B7DEE8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9600" b="0" i="0" u="none" strike="noStrike" kern="120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344959810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FAAF25A-9B0D-3C46-8C88-7EBE1ADD858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673"/>
            <a:ext cx="12192000" cy="6854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5924772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val 3">
            <a:extLst>
              <a:ext uri="{FF2B5EF4-FFF2-40B4-BE49-F238E27FC236}">
                <a16:creationId xmlns:a16="http://schemas.microsoft.com/office/drawing/2014/main" id="{13EA1F3E-5853-47D1-BC70-F3C5656E2117}"/>
              </a:ext>
            </a:extLst>
          </p:cNvPr>
          <p:cNvSpPr/>
          <p:nvPr/>
        </p:nvSpPr>
        <p:spPr>
          <a:xfrm>
            <a:off x="974416" y="1464997"/>
            <a:ext cx="437322" cy="437322"/>
          </a:xfrm>
          <a:prstGeom prst="ellipse">
            <a:avLst/>
          </a:prstGeom>
          <a:solidFill>
            <a:srgbClr val="92D050"/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99392C6-494A-4B59-A6A2-4DDD7D22A582}"/>
              </a:ext>
            </a:extLst>
          </p:cNvPr>
          <p:cNvSpPr txBox="1"/>
          <p:nvPr/>
        </p:nvSpPr>
        <p:spPr>
          <a:xfrm>
            <a:off x="1411738" y="1464997"/>
            <a:ext cx="274145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Đặt tính rồi tính.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9090579-792D-46A4-91E2-E9DBCD7176DD}"/>
              </a:ext>
            </a:extLst>
          </p:cNvPr>
          <p:cNvGrpSpPr/>
          <p:nvPr/>
        </p:nvGrpSpPr>
        <p:grpSpPr>
          <a:xfrm>
            <a:off x="2017706" y="2078020"/>
            <a:ext cx="7625667" cy="658838"/>
            <a:chOff x="1824226" y="3918823"/>
            <a:chExt cx="7625667" cy="658838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076DBC77-473A-4151-AC9F-B0B4F294C0B8}"/>
                </a:ext>
              </a:extLst>
            </p:cNvPr>
            <p:cNvSpPr/>
            <p:nvPr/>
          </p:nvSpPr>
          <p:spPr>
            <a:xfrm>
              <a:off x="1824226" y="3918826"/>
              <a:ext cx="1394934" cy="658835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effectLst>
              <a:softEdge rad="127000"/>
            </a:effectLst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vi-V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47 + 43</a:t>
              </a: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4FFD7E61-25D5-4713-B340-9D2E01FE5C45}"/>
                </a:ext>
              </a:extLst>
            </p:cNvPr>
            <p:cNvSpPr/>
            <p:nvPr/>
          </p:nvSpPr>
          <p:spPr>
            <a:xfrm>
              <a:off x="3901137" y="3918825"/>
              <a:ext cx="1394934" cy="658835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effectLst>
              <a:softEdge rad="127000"/>
            </a:effectLst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vi-V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43 + 47</a:t>
              </a: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D733D48B-AB44-46AE-B348-90A00A2844F7}"/>
                </a:ext>
              </a:extLst>
            </p:cNvPr>
            <p:cNvSpPr/>
            <p:nvPr/>
          </p:nvSpPr>
          <p:spPr>
            <a:xfrm>
              <a:off x="5978048" y="3918824"/>
              <a:ext cx="1394934" cy="658835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effectLst>
              <a:softEdge rad="127000"/>
            </a:effectLst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vi-V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65 + 28</a:t>
              </a: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B2E43E5D-BFE9-4AD8-91EF-2CF8A424DE14}"/>
                </a:ext>
              </a:extLst>
            </p:cNvPr>
            <p:cNvSpPr/>
            <p:nvPr/>
          </p:nvSpPr>
          <p:spPr>
            <a:xfrm>
              <a:off x="8054959" y="3918823"/>
              <a:ext cx="1394934" cy="658835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effectLst>
              <a:softEdge rad="127000"/>
            </a:effectLst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vi-V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28 + 65</a:t>
              </a:r>
            </a:p>
          </p:txBody>
        </p:sp>
      </p:grpSp>
      <p:pic>
        <p:nvPicPr>
          <p:cNvPr id="61" name="Picture 60" descr="C:\Users\TUAN\Downloads\Luyện tập 1.png">
            <a:extLst>
              <a:ext uri="{FF2B5EF4-FFF2-40B4-BE49-F238E27FC236}">
                <a16:creationId xmlns:a16="http://schemas.microsoft.com/office/drawing/2014/main" id="{3C466207-BCE1-4610-B150-1A172EB3F7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30152" y="328812"/>
            <a:ext cx="2237784" cy="863493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35613528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shre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144A2E1-ACDF-A543-87BC-1D4E2A88DC4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673"/>
            <a:ext cx="12192000" cy="6854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1975315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91BD332F-33BD-D141-9668-031BBC9FDD0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673"/>
            <a:ext cx="12192000" cy="6854653"/>
          </a:xfrm>
          <a:prstGeom prst="rect">
            <a:avLst/>
          </a:prstGeom>
        </p:spPr>
      </p:pic>
      <p:sp>
        <p:nvSpPr>
          <p:cNvPr id="4" name="Arrow: Right 29">
            <a:extLst>
              <a:ext uri="{FF2B5EF4-FFF2-40B4-BE49-F238E27FC236}">
                <a16:creationId xmlns:a16="http://schemas.microsoft.com/office/drawing/2014/main" id="{E717EBB7-F6A3-1042-920F-0720D0666969}"/>
              </a:ext>
            </a:extLst>
          </p:cNvPr>
          <p:cNvSpPr/>
          <p:nvPr/>
        </p:nvSpPr>
        <p:spPr>
          <a:xfrm>
            <a:off x="314253" y="5793756"/>
            <a:ext cx="1103095" cy="406400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DD12BA4-BE6A-BE45-B142-BEE2BCC80512}"/>
              </a:ext>
            </a:extLst>
          </p:cNvPr>
          <p:cNvSpPr txBox="1"/>
          <p:nvPr/>
        </p:nvSpPr>
        <p:spPr>
          <a:xfrm>
            <a:off x="1545708" y="5735346"/>
            <a:ext cx="1015861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Trong một tổng, khi đổi chỗ các số hạng cho nhau thì kết quả không thay đổi.</a:t>
            </a:r>
          </a:p>
        </p:txBody>
      </p:sp>
    </p:spTree>
    <p:extLst>
      <p:ext uri="{BB962C8B-B14F-4D97-AF65-F5344CB8AC3E}">
        <p14:creationId xmlns:p14="http://schemas.microsoft.com/office/powerpoint/2010/main" val="9099952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mera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5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val 3">
            <a:extLst>
              <a:ext uri="{FF2B5EF4-FFF2-40B4-BE49-F238E27FC236}">
                <a16:creationId xmlns:a16="http://schemas.microsoft.com/office/drawing/2014/main" id="{13EA1F3E-5853-47D1-BC70-F3C5656E2117}"/>
              </a:ext>
            </a:extLst>
          </p:cNvPr>
          <p:cNvSpPr/>
          <p:nvPr/>
        </p:nvSpPr>
        <p:spPr>
          <a:xfrm>
            <a:off x="2967936" y="604434"/>
            <a:ext cx="437322" cy="437322"/>
          </a:xfrm>
          <a:prstGeom prst="ellipse">
            <a:avLst/>
          </a:prstGeom>
          <a:solidFill>
            <a:srgbClr val="92D050"/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99392C6-494A-4B59-A6A2-4DDD7D22A582}"/>
              </a:ext>
            </a:extLst>
          </p:cNvPr>
          <p:cNvSpPr txBox="1"/>
          <p:nvPr/>
        </p:nvSpPr>
        <p:spPr>
          <a:xfrm>
            <a:off x="3405258" y="604434"/>
            <a:ext cx="668655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Nêu tên các tàu ngầm theo thứ tự kết quả của phép tính từ bé đến lớn.</a:t>
            </a:r>
          </a:p>
        </p:txBody>
      </p:sp>
      <p:pic>
        <p:nvPicPr>
          <p:cNvPr id="30" name="Picture 29" descr="C:\Users\TUAN\Downloads\Luyện tập 1.png">
            <a:extLst>
              <a:ext uri="{FF2B5EF4-FFF2-40B4-BE49-F238E27FC236}">
                <a16:creationId xmlns:a16="http://schemas.microsoft.com/office/drawing/2014/main" id="{E92D0ADE-996F-4B2E-97EA-FA26027AC3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730152" y="328812"/>
            <a:ext cx="2237784" cy="863493"/>
          </a:xfrm>
          <a:prstGeom prst="rect">
            <a:avLst/>
          </a:prstGeom>
          <a:noFill/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963CC60A-82AC-409B-BC5A-44BA279BE519}"/>
              </a:ext>
            </a:extLst>
          </p:cNvPr>
          <p:cNvPicPr>
            <a:picLocks noChangeAspect="1"/>
          </p:cNvPicPr>
          <p:nvPr/>
        </p:nvPicPr>
        <p:blipFill>
          <a:blip r:embed="rId6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sharpenSoften amount="25000"/>
                    </a14:imgEffect>
                    <a14:imgEffect>
                      <a14:saturation sat="2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994818" y="1435431"/>
            <a:ext cx="8222608" cy="4161519"/>
          </a:xfrm>
          <a:prstGeom prst="rect">
            <a:avLst/>
          </a:prstGeom>
        </p:spPr>
      </p:pic>
      <p:grpSp>
        <p:nvGrpSpPr>
          <p:cNvPr id="11" name="Group 10">
            <a:extLst>
              <a:ext uri="{FF2B5EF4-FFF2-40B4-BE49-F238E27FC236}">
                <a16:creationId xmlns:a16="http://schemas.microsoft.com/office/drawing/2014/main" id="{745730F1-0ABC-4E21-9EEE-3700A0A9366A}"/>
              </a:ext>
            </a:extLst>
          </p:cNvPr>
          <p:cNvGrpSpPr/>
          <p:nvPr/>
        </p:nvGrpSpPr>
        <p:grpSpPr>
          <a:xfrm>
            <a:off x="4419615" y="2469325"/>
            <a:ext cx="1249741" cy="1118054"/>
            <a:chOff x="1750173" y="2926500"/>
            <a:chExt cx="807151" cy="1118054"/>
          </a:xfrm>
        </p:grpSpPr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D6AF23E3-E053-47CF-918B-8C2B7258F74B}"/>
                </a:ext>
              </a:extLst>
            </p:cNvPr>
            <p:cNvSpPr/>
            <p:nvPr/>
          </p:nvSpPr>
          <p:spPr>
            <a:xfrm>
              <a:off x="1750173" y="2926500"/>
              <a:ext cx="662828" cy="662828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26</a:t>
              </a:r>
              <a:endParaRPr kumimoji="0" lang="vi-VN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AAAA615-B996-4448-A00F-B005CAFFCE75}"/>
                </a:ext>
              </a:extLst>
            </p:cNvPr>
            <p:cNvSpPr txBox="1"/>
            <p:nvPr/>
          </p:nvSpPr>
          <p:spPr>
            <a:xfrm>
              <a:off x="1776676" y="2967336"/>
              <a:ext cx="780648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=97</a:t>
              </a:r>
              <a:endPara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10CCEE8-36DB-4489-BEBE-FB98C00BEFD0}"/>
              </a:ext>
            </a:extLst>
          </p:cNvPr>
          <p:cNvGrpSpPr/>
          <p:nvPr/>
        </p:nvGrpSpPr>
        <p:grpSpPr>
          <a:xfrm>
            <a:off x="9526866" y="2238861"/>
            <a:ext cx="1026280" cy="1118054"/>
            <a:chOff x="1750173" y="2926500"/>
            <a:chExt cx="793899" cy="1118054"/>
          </a:xfrm>
        </p:grpSpPr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FA10E861-75D2-4B3B-B4C3-55626DC3A328}"/>
                </a:ext>
              </a:extLst>
            </p:cNvPr>
            <p:cNvSpPr/>
            <p:nvPr/>
          </p:nvSpPr>
          <p:spPr>
            <a:xfrm>
              <a:off x="1750173" y="2926500"/>
              <a:ext cx="662828" cy="662828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26</a:t>
              </a:r>
              <a:endParaRPr kumimoji="0" lang="vi-VN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0A3C94A-E269-4EE5-9FAD-D8773FBA3D7F}"/>
                </a:ext>
              </a:extLst>
            </p:cNvPr>
            <p:cNvSpPr txBox="1"/>
            <p:nvPr/>
          </p:nvSpPr>
          <p:spPr>
            <a:xfrm>
              <a:off x="1763424" y="2967336"/>
              <a:ext cx="780648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=90</a:t>
              </a:r>
              <a:endPara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DE364CD2-AB81-433B-BFE2-CABE4BA8F39F}"/>
              </a:ext>
            </a:extLst>
          </p:cNvPr>
          <p:cNvGrpSpPr/>
          <p:nvPr/>
        </p:nvGrpSpPr>
        <p:grpSpPr>
          <a:xfrm>
            <a:off x="9592402" y="3660333"/>
            <a:ext cx="1034607" cy="1118054"/>
            <a:chOff x="1750173" y="2926500"/>
            <a:chExt cx="793899" cy="1118054"/>
          </a:xfrm>
        </p:grpSpPr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4A07FBC7-8495-4DDE-802F-80D0058961A8}"/>
                </a:ext>
              </a:extLst>
            </p:cNvPr>
            <p:cNvSpPr/>
            <p:nvPr/>
          </p:nvSpPr>
          <p:spPr>
            <a:xfrm>
              <a:off x="1750173" y="2926500"/>
              <a:ext cx="662828" cy="662828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26</a:t>
              </a:r>
              <a:endParaRPr kumimoji="0" lang="vi-VN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D226BA2-AADE-47EF-9A99-EA94FD8AD555}"/>
                </a:ext>
              </a:extLst>
            </p:cNvPr>
            <p:cNvSpPr txBox="1"/>
            <p:nvPr/>
          </p:nvSpPr>
          <p:spPr>
            <a:xfrm>
              <a:off x="1763424" y="2967336"/>
              <a:ext cx="780648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=91</a:t>
              </a:r>
              <a:endPara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710AC023-45D8-4891-B92A-31CACB24FD5E}"/>
              </a:ext>
            </a:extLst>
          </p:cNvPr>
          <p:cNvGrpSpPr/>
          <p:nvPr/>
        </p:nvGrpSpPr>
        <p:grpSpPr>
          <a:xfrm>
            <a:off x="6472633" y="4382295"/>
            <a:ext cx="1052169" cy="1118054"/>
            <a:chOff x="1750173" y="2926500"/>
            <a:chExt cx="793899" cy="1118054"/>
          </a:xfrm>
        </p:grpSpPr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E50D4DBE-874B-4F15-8DC7-813F0789795E}"/>
                </a:ext>
              </a:extLst>
            </p:cNvPr>
            <p:cNvSpPr/>
            <p:nvPr/>
          </p:nvSpPr>
          <p:spPr>
            <a:xfrm>
              <a:off x="1750173" y="2926500"/>
              <a:ext cx="662828" cy="662828"/>
            </a:xfrm>
            <a:prstGeom prst="ellipse">
              <a:avLst/>
            </a:prstGeom>
            <a:solidFill>
              <a:schemeClr val="bg1"/>
            </a:solidFill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26</a:t>
              </a:r>
              <a:endParaRPr kumimoji="0" lang="vi-VN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19F6501-C401-45E0-BF16-913A1E3E3CCB}"/>
                </a:ext>
              </a:extLst>
            </p:cNvPr>
            <p:cNvSpPr txBox="1"/>
            <p:nvPr/>
          </p:nvSpPr>
          <p:spPr>
            <a:xfrm>
              <a:off x="1763424" y="2967336"/>
              <a:ext cx="780648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=96</a:t>
              </a:r>
              <a:endPara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23" name="Arrow: Right 22">
            <a:extLst>
              <a:ext uri="{FF2B5EF4-FFF2-40B4-BE49-F238E27FC236}">
                <a16:creationId xmlns:a16="http://schemas.microsoft.com/office/drawing/2014/main" id="{30338723-D6D6-4EE8-B00D-FF3923A9197C}"/>
              </a:ext>
            </a:extLst>
          </p:cNvPr>
          <p:cNvSpPr/>
          <p:nvPr/>
        </p:nvSpPr>
        <p:spPr>
          <a:xfrm>
            <a:off x="2321407" y="5608101"/>
            <a:ext cx="1103095" cy="406400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A3D23AF8-2651-452B-9E68-38632C38EE8A}"/>
              </a:ext>
            </a:extLst>
          </p:cNvPr>
          <p:cNvGrpSpPr/>
          <p:nvPr/>
        </p:nvGrpSpPr>
        <p:grpSpPr>
          <a:xfrm>
            <a:off x="3773801" y="5532538"/>
            <a:ext cx="780648" cy="662828"/>
            <a:chOff x="1710416" y="2926500"/>
            <a:chExt cx="780648" cy="662828"/>
          </a:xfrm>
        </p:grpSpPr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E0A39D6F-5C3D-4CE0-AE08-3628112B2980}"/>
                </a:ext>
              </a:extLst>
            </p:cNvPr>
            <p:cNvSpPr/>
            <p:nvPr/>
          </p:nvSpPr>
          <p:spPr>
            <a:xfrm>
              <a:off x="1750173" y="2926500"/>
              <a:ext cx="662828" cy="662828"/>
            </a:xfrm>
            <a:prstGeom prst="ellipse">
              <a:avLst/>
            </a:prstGeom>
            <a:solidFill>
              <a:schemeClr val="accent6">
                <a:lumMod val="75000"/>
              </a:schemeClr>
            </a:solidFill>
            <a:ln w="28575"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79646">
                      <a:lumMod val="75000"/>
                    </a:srgbClr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26</a:t>
              </a:r>
              <a:endParaRPr kumimoji="0" lang="vi-VN" sz="2400" b="0" i="0" u="none" strike="noStrike" kern="1200" cap="none" spc="0" normalizeH="0" baseline="0" noProof="0" dirty="0">
                <a:ln>
                  <a:noFill/>
                </a:ln>
                <a:solidFill>
                  <a:srgbClr val="F79646">
                    <a:lumMod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78AA5C5C-434F-4111-9EA1-29F2214C863E}"/>
                </a:ext>
              </a:extLst>
            </p:cNvPr>
            <p:cNvSpPr txBox="1"/>
            <p:nvPr/>
          </p:nvSpPr>
          <p:spPr>
            <a:xfrm>
              <a:off x="1710416" y="2967336"/>
              <a:ext cx="78064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B</a:t>
              </a:r>
              <a:endPara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32876AC-6490-488C-B6AB-6F74D70EA7E7}"/>
              </a:ext>
            </a:extLst>
          </p:cNvPr>
          <p:cNvGrpSpPr/>
          <p:nvPr/>
        </p:nvGrpSpPr>
        <p:grpSpPr>
          <a:xfrm>
            <a:off x="4966771" y="5532538"/>
            <a:ext cx="780648" cy="662828"/>
            <a:chOff x="1710416" y="2926500"/>
            <a:chExt cx="780648" cy="662828"/>
          </a:xfrm>
        </p:grpSpPr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7F35AD9B-0063-4F3E-B47F-A3A233C7134C}"/>
                </a:ext>
              </a:extLst>
            </p:cNvPr>
            <p:cNvSpPr/>
            <p:nvPr/>
          </p:nvSpPr>
          <p:spPr>
            <a:xfrm>
              <a:off x="1750173" y="2926500"/>
              <a:ext cx="662828" cy="662828"/>
            </a:xfrm>
            <a:prstGeom prst="ellipse">
              <a:avLst/>
            </a:prstGeom>
            <a:solidFill>
              <a:srgbClr val="F35757"/>
            </a:solidFill>
            <a:ln w="28575">
              <a:solidFill>
                <a:srgbClr val="F3575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35757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26</a:t>
              </a:r>
              <a:endParaRPr kumimoji="0" lang="vi-VN" sz="2400" b="0" i="0" u="none" strike="noStrike" kern="1200" cap="none" spc="0" normalizeH="0" baseline="0" noProof="0" dirty="0">
                <a:ln>
                  <a:noFill/>
                </a:ln>
                <a:solidFill>
                  <a:srgbClr val="F35757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436B71AA-BBD8-4848-A83F-30695649259D}"/>
                </a:ext>
              </a:extLst>
            </p:cNvPr>
            <p:cNvSpPr txBox="1"/>
            <p:nvPr/>
          </p:nvSpPr>
          <p:spPr>
            <a:xfrm>
              <a:off x="1710416" y="2967336"/>
              <a:ext cx="78064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D</a:t>
              </a:r>
              <a:endPara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7ABA311-ECAC-448B-9DBA-73061CBF7943}"/>
              </a:ext>
            </a:extLst>
          </p:cNvPr>
          <p:cNvGrpSpPr/>
          <p:nvPr/>
        </p:nvGrpSpPr>
        <p:grpSpPr>
          <a:xfrm>
            <a:off x="6166998" y="5532538"/>
            <a:ext cx="780648" cy="662828"/>
            <a:chOff x="1710416" y="2926500"/>
            <a:chExt cx="780648" cy="662828"/>
          </a:xfrm>
        </p:grpSpPr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FF07DCA9-E7A5-4DF8-8422-DD5C93CE7CD1}"/>
                </a:ext>
              </a:extLst>
            </p:cNvPr>
            <p:cNvSpPr/>
            <p:nvPr/>
          </p:nvSpPr>
          <p:spPr>
            <a:xfrm>
              <a:off x="1750173" y="2926500"/>
              <a:ext cx="662828" cy="662828"/>
            </a:xfrm>
            <a:prstGeom prst="ellipse">
              <a:avLst/>
            </a:prstGeom>
            <a:solidFill>
              <a:srgbClr val="0070C0"/>
            </a:solidFill>
            <a:ln w="28575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26</a:t>
              </a:r>
              <a:endParaRPr kumimoji="0" lang="vi-VN" sz="24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B8277B26-2AFD-43DF-89BA-CE87ABAE2822}"/>
                </a:ext>
              </a:extLst>
            </p:cNvPr>
            <p:cNvSpPr txBox="1"/>
            <p:nvPr/>
          </p:nvSpPr>
          <p:spPr>
            <a:xfrm>
              <a:off x="1710416" y="2967336"/>
              <a:ext cx="78064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C</a:t>
              </a:r>
              <a:endPara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81F0E748-C856-4B53-A68A-D9D92A7D2DA8}"/>
              </a:ext>
            </a:extLst>
          </p:cNvPr>
          <p:cNvGrpSpPr/>
          <p:nvPr/>
        </p:nvGrpSpPr>
        <p:grpSpPr>
          <a:xfrm>
            <a:off x="7485045" y="5532538"/>
            <a:ext cx="780648" cy="662828"/>
            <a:chOff x="1710416" y="2926500"/>
            <a:chExt cx="780648" cy="662828"/>
          </a:xfrm>
        </p:grpSpPr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66794AD0-8DB7-41BC-BE9A-2F5B098B301E}"/>
                </a:ext>
              </a:extLst>
            </p:cNvPr>
            <p:cNvSpPr/>
            <p:nvPr/>
          </p:nvSpPr>
          <p:spPr>
            <a:xfrm>
              <a:off x="1750173" y="2926500"/>
              <a:ext cx="662828" cy="662828"/>
            </a:xfrm>
            <a:prstGeom prst="ellipse">
              <a:avLst/>
            </a:prstGeom>
            <a:solidFill>
              <a:schemeClr val="accent4">
                <a:lumMod val="75000"/>
              </a:schemeClr>
            </a:solidFill>
            <a:ln w="28575">
              <a:solidFill>
                <a:schemeClr val="accent4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64A2">
                      <a:lumMod val="75000"/>
                    </a:srgbClr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26</a:t>
              </a:r>
              <a:endParaRPr kumimoji="0" lang="vi-VN" sz="2400" b="0" i="0" u="none" strike="noStrike" kern="1200" cap="none" spc="0" normalizeH="0" baseline="0" noProof="0" dirty="0">
                <a:ln>
                  <a:noFill/>
                </a:ln>
                <a:solidFill>
                  <a:srgbClr val="8064A2">
                    <a:lumMod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3D71B1E3-56C5-4C0F-9A35-BFC9636EB635}"/>
                </a:ext>
              </a:extLst>
            </p:cNvPr>
            <p:cNvSpPr txBox="1"/>
            <p:nvPr/>
          </p:nvSpPr>
          <p:spPr>
            <a:xfrm>
              <a:off x="1710416" y="2967336"/>
              <a:ext cx="78064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A</a:t>
              </a:r>
              <a:endPara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C2F6965C-4A41-48BE-A5BE-4573676BC26E}"/>
              </a:ext>
            </a:extLst>
          </p:cNvPr>
          <p:cNvCxnSpPr>
            <a:cxnSpLocks/>
          </p:cNvCxnSpPr>
          <p:nvPr/>
        </p:nvCxnSpPr>
        <p:spPr>
          <a:xfrm>
            <a:off x="4823191" y="1362655"/>
            <a:ext cx="1925342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680070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shre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6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6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7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23" grpId="0" animBg="1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747B41CD-F871-4BD0-96EC-544A6B524F0B}:384"/>
  <p:tag name="GENSWF_ADVANCE_TIME" val="127.949"/>
  <p:tag name="ISPRING_CUSTOM_TIMING_USED" val="1"/>
  <p:tag name="ISPRING_SLIDE_INDENT_LEVEL" val="0"/>
  <p:tag name="GENSWF_SLIDE_TITLE" val="Trang mở đầu"/>
  <p:tag name="ISPRING_SLIDE_ID_2" val="{A0B3960A-4DFB-48AC-A109-9266F4C45E58}"/>
</p:tagLst>
</file>

<file path=ppt/theme/theme1.xml><?xml version="1.0" encoding="utf-8"?>
<a:theme xmlns:a="http://schemas.openxmlformats.org/drawingml/2006/main" name="1_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3_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5_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191</TotalTime>
  <Words>195</Words>
  <Application>Microsoft Macintosh PowerPoint</Application>
  <PresentationFormat>Widescreen</PresentationFormat>
  <Paragraphs>52</Paragraphs>
  <Slides>14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14</vt:i4>
      </vt:variant>
    </vt:vector>
  </HeadingPairs>
  <TitlesOfParts>
    <vt:vector size="20" baseType="lpstr">
      <vt:lpstr>Arial</vt:lpstr>
      <vt:lpstr>Calibri</vt:lpstr>
      <vt:lpstr>UTM Cookies</vt:lpstr>
      <vt:lpstr>1_Office Theme</vt:lpstr>
      <vt:lpstr>3_Office Theme</vt:lpstr>
      <vt:lpstr>5_Office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Hằng Nguyễn</dc:creator>
  <cp:lastModifiedBy>Ngọc Bích Đỗ</cp:lastModifiedBy>
  <cp:revision>5</cp:revision>
  <dcterms:created xsi:type="dcterms:W3CDTF">2021-11-13T04:02:35Z</dcterms:created>
  <dcterms:modified xsi:type="dcterms:W3CDTF">2021-11-18T03:01:54Z</dcterms:modified>
</cp:coreProperties>
</file>