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8"/>
  </p:notesMasterIdLst>
  <p:sldIdLst>
    <p:sldId id="384" r:id="rId3"/>
    <p:sldId id="256" r:id="rId4"/>
    <p:sldId id="259" r:id="rId5"/>
    <p:sldId id="415" r:id="rId6"/>
    <p:sldId id="267" r:id="rId7"/>
    <p:sldId id="419" r:id="rId8"/>
    <p:sldId id="416" r:id="rId9"/>
    <p:sldId id="420" r:id="rId10"/>
    <p:sldId id="412" r:id="rId11"/>
    <p:sldId id="418" r:id="rId12"/>
    <p:sldId id="421" r:id="rId13"/>
    <p:sldId id="268" r:id="rId14"/>
    <p:sldId id="414" r:id="rId15"/>
    <p:sldId id="269" r:id="rId16"/>
    <p:sldId id="422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E6FD"/>
    <a:srgbClr val="FCFAF8"/>
    <a:srgbClr val="C6EBFE"/>
    <a:srgbClr val="EED048"/>
    <a:srgbClr val="6D6E72"/>
    <a:srgbClr val="007DC9"/>
    <a:srgbClr val="EF4136"/>
    <a:srgbClr val="F35757"/>
    <a:srgbClr val="C4EA79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7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2982F-65FE-4F7C-B232-E4385E0FBBF7}" type="datetimeFigureOut">
              <a:rPr lang="vi-VN" smtClean="0"/>
              <a:t>22/11/2021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92119-2718-4E4C-A592-B1D64A68FB7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37152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187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28507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1519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472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53432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694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11213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67300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07430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86974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21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3254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69147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54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2613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628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6700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29071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152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5514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2830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5132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5738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9272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43135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681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1030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94B528-46BF-1842-BA62-EA066753B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259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8C5A9B-9561-8542-9612-1C273B3D3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04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939248" y="128468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259A6-7178-4239-B4B2-F47B84EF0690}"/>
              </a:ext>
            </a:extLst>
          </p:cNvPr>
          <p:cNvSpPr txBox="1"/>
          <p:nvPr/>
        </p:nvSpPr>
        <p:spPr>
          <a:xfrm>
            <a:off x="1376571" y="1227528"/>
            <a:ext cx="6571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Con lợn cân nặng bao nhiêu ki-lô-gam?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B734C4-335C-439E-B50B-526C7C0CED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0232" y="2357646"/>
            <a:ext cx="5594801" cy="2745733"/>
          </a:xfrm>
          <a:prstGeom prst="rect">
            <a:avLst/>
          </a:pr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B9F38C6-490F-407F-A86C-2A86D4836E45}"/>
              </a:ext>
            </a:extLst>
          </p:cNvPr>
          <p:cNvSpPr/>
          <p:nvPr/>
        </p:nvSpPr>
        <p:spPr>
          <a:xfrm>
            <a:off x="3686174" y="3221139"/>
            <a:ext cx="609600" cy="58305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ED0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33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6B02FA-B2C7-4E7E-869C-91600FA267EA}"/>
              </a:ext>
            </a:extLst>
          </p:cNvPr>
          <p:cNvGrpSpPr/>
          <p:nvPr/>
        </p:nvGrpSpPr>
        <p:grpSpPr>
          <a:xfrm>
            <a:off x="7948287" y="2558311"/>
            <a:ext cx="1248454" cy="662828"/>
            <a:chOff x="1750172" y="2926500"/>
            <a:chExt cx="1248454" cy="6628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2AC73F8-795F-404E-A03A-156BD2BC8F66}"/>
                </a:ext>
              </a:extLst>
            </p:cNvPr>
            <p:cNvSpPr/>
            <p:nvPr/>
          </p:nvSpPr>
          <p:spPr>
            <a:xfrm>
              <a:off x="1750172" y="2926500"/>
              <a:ext cx="1221951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877F17-C554-4E49-BEB5-82C6A3968995}"/>
                </a:ext>
              </a:extLst>
            </p:cNvPr>
            <p:cNvSpPr txBox="1"/>
            <p:nvPr/>
          </p:nvSpPr>
          <p:spPr>
            <a:xfrm>
              <a:off x="1776675" y="2967336"/>
              <a:ext cx="12219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33kg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285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0745E44-4164-48D2-9D44-7DB408E6483A}"/>
              </a:ext>
            </a:extLst>
          </p:cNvPr>
          <p:cNvSpPr/>
          <p:nvPr/>
        </p:nvSpPr>
        <p:spPr>
          <a:xfrm>
            <a:off x="939524" y="54564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C845B-C4E4-4421-9A1A-EC44EB9C99F4}"/>
              </a:ext>
            </a:extLst>
          </p:cNvPr>
          <p:cNvSpPr txBox="1"/>
          <p:nvPr/>
        </p:nvSpPr>
        <p:spPr>
          <a:xfrm>
            <a:off x="1376846" y="1273574"/>
            <a:ext cx="6252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Mỗi bạn xách bao nhiêu lít nước?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8106E69-0E9F-43C2-A82D-7357E2DEA26D}"/>
              </a:ext>
            </a:extLst>
          </p:cNvPr>
          <p:cNvGrpSpPr/>
          <p:nvPr/>
        </p:nvGrpSpPr>
        <p:grpSpPr>
          <a:xfrm>
            <a:off x="1504046" y="616256"/>
            <a:ext cx="1116312" cy="461666"/>
            <a:chOff x="1870518" y="1440653"/>
            <a:chExt cx="1116312" cy="46166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FF0530-A2C2-4344-9B99-6D24D624E01B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EF4971-73D6-4057-975A-62A03174FD56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52019D-DE63-420A-83FA-D32F396E4263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3787F5-8913-40F3-A9D4-47D77103EEBB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A773393-C4B1-4A6B-962C-6F02BF7A3B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5211" y="1906201"/>
            <a:ext cx="6870886" cy="2816264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ED092E-3E39-4467-951D-9BE8BFDCA5F3}"/>
              </a:ext>
            </a:extLst>
          </p:cNvPr>
          <p:cNvSpPr/>
          <p:nvPr/>
        </p:nvSpPr>
        <p:spPr>
          <a:xfrm>
            <a:off x="3883088" y="4287304"/>
            <a:ext cx="104692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ED0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56 </a:t>
            </a:r>
            <a:r>
              <a:rPr lang="vi-VN" sz="2400" b="1" i="1" dirty="0">
                <a:solidFill>
                  <a:srgbClr val="FF0000"/>
                </a:solidFill>
              </a:rPr>
              <a:t>l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41C6583-F277-4829-8FD2-C63051CE117B}"/>
              </a:ext>
            </a:extLst>
          </p:cNvPr>
          <p:cNvSpPr/>
          <p:nvPr/>
        </p:nvSpPr>
        <p:spPr>
          <a:xfrm>
            <a:off x="6473888" y="4287304"/>
            <a:ext cx="104692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ED0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54 </a:t>
            </a:r>
            <a:r>
              <a:rPr lang="vi-VN" sz="2400" b="1" i="1" dirty="0">
                <a:solidFill>
                  <a:srgbClr val="FF0000"/>
                </a:solidFill>
              </a:rPr>
              <a:t>l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49C9C8A-58EF-4AA1-B28F-06FBBA5F8D89}"/>
              </a:ext>
            </a:extLst>
          </p:cNvPr>
          <p:cNvSpPr/>
          <p:nvPr/>
        </p:nvSpPr>
        <p:spPr>
          <a:xfrm>
            <a:off x="8072285" y="1785925"/>
            <a:ext cx="2827003" cy="83099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Các phép tính có gì đặc biệt?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6B31CB6-8692-40D2-9D08-4C4282E9D06F}"/>
              </a:ext>
            </a:extLst>
          </p:cNvPr>
          <p:cNvGrpSpPr/>
          <p:nvPr/>
        </p:nvGrpSpPr>
        <p:grpSpPr>
          <a:xfrm>
            <a:off x="7825165" y="2774732"/>
            <a:ext cx="3231026" cy="1786865"/>
            <a:chOff x="7574253" y="328812"/>
            <a:chExt cx="3643331" cy="1865051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53A5E25B-2C47-4C4A-8466-791735AEFB53}"/>
                </a:ext>
              </a:extLst>
            </p:cNvPr>
            <p:cNvSpPr/>
            <p:nvPr/>
          </p:nvSpPr>
          <p:spPr>
            <a:xfrm>
              <a:off x="7574253" y="328812"/>
              <a:ext cx="3643331" cy="1865051"/>
            </a:xfrm>
            <a:prstGeom prst="cloud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C00000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AA2E36-3022-487E-AD0E-A73A7525B7C7}"/>
                </a:ext>
              </a:extLst>
            </p:cNvPr>
            <p:cNvSpPr/>
            <p:nvPr/>
          </p:nvSpPr>
          <p:spPr>
            <a:xfrm>
              <a:off x="7874071" y="677035"/>
              <a:ext cx="3043693" cy="12528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400" dirty="0">
                  <a:solidFill>
                    <a:srgbClr val="C00000"/>
                  </a:solidFill>
                </a:rPr>
                <a:t>Mỗi phép tính đều có hai số hạng giống nhau.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693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C90AF57-2A3B-4743-94AD-52139241E69E}"/>
              </a:ext>
            </a:extLst>
          </p:cNvPr>
          <p:cNvSpPr/>
          <p:nvPr/>
        </p:nvSpPr>
        <p:spPr>
          <a:xfrm>
            <a:off x="2967936" y="68980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E02A1E-CE3C-40D1-AD5D-07A5D6F6B0A0}"/>
              </a:ext>
            </a:extLst>
          </p:cNvPr>
          <p:cNvGrpSpPr/>
          <p:nvPr/>
        </p:nvGrpSpPr>
        <p:grpSpPr>
          <a:xfrm>
            <a:off x="3544724" y="677631"/>
            <a:ext cx="1116312" cy="461666"/>
            <a:chOff x="1870518" y="1440653"/>
            <a:chExt cx="1116312" cy="46166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BA3E765-9DD9-4CC3-A865-5ABCB47059CC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591336DE-91C0-47CB-8E41-F40B6C5E1352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90C7C11-D4E1-4581-BDBA-7E77364BEB12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3266A3-4C55-4E56-A680-ECD01B44B266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003AFF7-8D9D-4E02-BC4E-56EA016A4A9D}"/>
              </a:ext>
            </a:extLst>
          </p:cNvPr>
          <p:cNvSpPr txBox="1"/>
          <p:nvPr/>
        </p:nvSpPr>
        <p:spPr>
          <a:xfrm>
            <a:off x="871437" y="1295261"/>
            <a:ext cx="103542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Chuột túi tham gia một cuộc thi nhảy xa. Lần thứ nhất, từ tảng đá màu đỏ, chuột túi nhảy qua 4 tảng đá và được 25 điểm (như hình vẽ). Lần thứ hai, từ tảng đá màu đỏ, chuột túi nhảy qua 6 tảng đá.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734758-02B1-4CDE-A232-028A499707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5485" y="2495590"/>
            <a:ext cx="8676006" cy="2341453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8748570-D0E8-4233-BF93-3F4832693E82}"/>
              </a:ext>
            </a:extLst>
          </p:cNvPr>
          <p:cNvSpPr/>
          <p:nvPr/>
        </p:nvSpPr>
        <p:spPr>
          <a:xfrm>
            <a:off x="2809461" y="2555538"/>
            <a:ext cx="4240696" cy="677992"/>
          </a:xfrm>
          <a:custGeom>
            <a:avLst/>
            <a:gdLst>
              <a:gd name="connsiteX0" fmla="*/ 0 w 4240696"/>
              <a:gd name="connsiteY0" fmla="*/ 677992 h 677992"/>
              <a:gd name="connsiteX1" fmla="*/ 2504661 w 4240696"/>
              <a:gd name="connsiteY1" fmla="*/ 2132 h 677992"/>
              <a:gd name="connsiteX2" fmla="*/ 4240696 w 4240696"/>
              <a:gd name="connsiteY2" fmla="*/ 505714 h 67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40696" h="677992">
                <a:moveTo>
                  <a:pt x="0" y="677992"/>
                </a:moveTo>
                <a:cubicBezTo>
                  <a:pt x="898939" y="354418"/>
                  <a:pt x="1797878" y="30845"/>
                  <a:pt x="2504661" y="2132"/>
                </a:cubicBezTo>
                <a:cubicBezTo>
                  <a:pt x="3211444" y="-26581"/>
                  <a:pt x="3726070" y="239566"/>
                  <a:pt x="4240696" y="505714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7A7B46-7C88-464A-A07C-CDB64CBCBC85}"/>
              </a:ext>
            </a:extLst>
          </p:cNvPr>
          <p:cNvGrpSpPr/>
          <p:nvPr/>
        </p:nvGrpSpPr>
        <p:grpSpPr>
          <a:xfrm>
            <a:off x="786347" y="4885952"/>
            <a:ext cx="10354282" cy="618424"/>
            <a:chOff x="786347" y="4885952"/>
            <a:chExt cx="10354282" cy="618424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66484A-AE98-4CFE-B556-AB8B30AAB325}"/>
                </a:ext>
              </a:extLst>
            </p:cNvPr>
            <p:cNvSpPr/>
            <p:nvPr/>
          </p:nvSpPr>
          <p:spPr>
            <a:xfrm>
              <a:off x="4975161" y="4885952"/>
              <a:ext cx="928203" cy="61842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3EA16C-F597-49A4-835E-215C7AEBC9E9}"/>
                </a:ext>
              </a:extLst>
            </p:cNvPr>
            <p:cNvSpPr txBox="1"/>
            <p:nvPr/>
          </p:nvSpPr>
          <p:spPr>
            <a:xfrm>
              <a:off x="786347" y="4964332"/>
              <a:ext cx="10354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400" dirty="0"/>
                <a:t>a) Lần thứ hai chuột túi được              điểm.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87F9ED5-38C6-402F-981A-20A8A0B9718C}"/>
              </a:ext>
            </a:extLst>
          </p:cNvPr>
          <p:cNvGrpSpPr/>
          <p:nvPr/>
        </p:nvGrpSpPr>
        <p:grpSpPr>
          <a:xfrm>
            <a:off x="786347" y="5575196"/>
            <a:ext cx="10354282" cy="618424"/>
            <a:chOff x="786347" y="5575196"/>
            <a:chExt cx="10354282" cy="61842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0E93775A-864E-445B-B3F8-4B8DF31AD9BB}"/>
                </a:ext>
              </a:extLst>
            </p:cNvPr>
            <p:cNvSpPr/>
            <p:nvPr/>
          </p:nvSpPr>
          <p:spPr>
            <a:xfrm>
              <a:off x="5558530" y="5575196"/>
              <a:ext cx="928203" cy="61842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446D7E7-32E4-4F54-8E43-9D7EB91FAEBB}"/>
                </a:ext>
              </a:extLst>
            </p:cNvPr>
            <p:cNvSpPr txBox="1"/>
            <p:nvPr/>
          </p:nvSpPr>
          <p:spPr>
            <a:xfrm>
              <a:off x="786347" y="5718703"/>
              <a:ext cx="10354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400" dirty="0"/>
                <a:t>b) Cả hai lần nhảy chuột túi được              điểm.</a:t>
              </a: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C94DFDD-109A-4B92-826C-E3C094CCE4F3}"/>
              </a:ext>
            </a:extLst>
          </p:cNvPr>
          <p:cNvSpPr/>
          <p:nvPr/>
        </p:nvSpPr>
        <p:spPr>
          <a:xfrm>
            <a:off x="4975139" y="4877309"/>
            <a:ext cx="928203" cy="63570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8DD95F7-BA9A-43B0-80E1-E25A1121426A}"/>
              </a:ext>
            </a:extLst>
          </p:cNvPr>
          <p:cNvSpPr/>
          <p:nvPr/>
        </p:nvSpPr>
        <p:spPr>
          <a:xfrm>
            <a:off x="7813305" y="5525339"/>
            <a:ext cx="2598788" cy="658835"/>
          </a:xfrm>
          <a:prstGeom prst="rect">
            <a:avLst/>
          </a:prstGeom>
          <a:solidFill>
            <a:srgbClr val="FFFF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/>
              <a:t>25 + 35 =       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1575E20-78A7-472A-8C29-A021825DDBFD}"/>
              </a:ext>
            </a:extLst>
          </p:cNvPr>
          <p:cNvSpPr txBox="1"/>
          <p:nvPr/>
        </p:nvSpPr>
        <p:spPr>
          <a:xfrm>
            <a:off x="9452215" y="5583071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6</a:t>
            </a:r>
            <a:r>
              <a:rPr lang="vi-VN" sz="3200" b="1">
                <a:solidFill>
                  <a:srgbClr val="FF0000"/>
                </a:solidFill>
              </a:rPr>
              <a:t>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29D4617-5078-4104-A113-215BAD8EF564}"/>
              </a:ext>
            </a:extLst>
          </p:cNvPr>
          <p:cNvSpPr/>
          <p:nvPr/>
        </p:nvSpPr>
        <p:spPr>
          <a:xfrm>
            <a:off x="5545277" y="5573620"/>
            <a:ext cx="928203" cy="63570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5311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  <p:bldP spid="24" grpId="0" animBg="1"/>
      <p:bldP spid="33" grpId="0" animBg="1"/>
      <p:bldP spid="35" grpId="0" animBg="1"/>
      <p:bldP spid="36" grpId="0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5EBEA2-EFDC-9446-A2D9-BCB3301AB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93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72735" y="317237"/>
            <a:ext cx="703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CỘNG, PHÉP TRỪ (CÓ NHỚ) TRONG PHẠM VI 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410918" y="2081739"/>
            <a:ext cx="7131632" cy="236250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21</a:t>
            </a:r>
          </a:p>
          <a:p>
            <a:pPr algn="ctr">
              <a:lnSpc>
                <a:spcPct val="120000"/>
              </a:lnSpc>
            </a:pPr>
            <a:r>
              <a:rPr lang="vi-VN" sz="6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LUYỆN TẬP CHUNG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E2A655-A653-47D0-9258-CBB91E4A7BFD}"/>
              </a:ext>
            </a:extLst>
          </p:cNvPr>
          <p:cNvSpPr/>
          <p:nvPr/>
        </p:nvSpPr>
        <p:spPr>
          <a:xfrm>
            <a:off x="4134678" y="1709530"/>
            <a:ext cx="3843131" cy="3405809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44959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BD243E-B73E-6A4C-A90A-7E48BFEF0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8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900793" y="136244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7A1AA6-91B3-4920-84F3-B036A5168571}"/>
              </a:ext>
            </a:extLst>
          </p:cNvPr>
          <p:cNvSpPr txBox="1"/>
          <p:nvPr/>
        </p:nvSpPr>
        <p:spPr>
          <a:xfrm>
            <a:off x="1338115" y="1321341"/>
            <a:ext cx="2741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Đặt tính rồi tính.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F5AF5A5-7BBA-4D3C-BAC6-AA658E556633}"/>
              </a:ext>
            </a:extLst>
          </p:cNvPr>
          <p:cNvGrpSpPr/>
          <p:nvPr/>
        </p:nvGrpSpPr>
        <p:grpSpPr>
          <a:xfrm>
            <a:off x="2824099" y="1900655"/>
            <a:ext cx="5548756" cy="658837"/>
            <a:chOff x="1824226" y="3918824"/>
            <a:chExt cx="5548756" cy="658837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789BBCF-2213-4EDE-A997-83B160DDCB54}"/>
                </a:ext>
              </a:extLst>
            </p:cNvPr>
            <p:cNvSpPr/>
            <p:nvPr/>
          </p:nvSpPr>
          <p:spPr>
            <a:xfrm>
              <a:off x="1824226" y="3918826"/>
              <a:ext cx="1194558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45 + 6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A37F6CB-5CD0-4826-B43F-A47C2202D45E}"/>
                </a:ext>
              </a:extLst>
            </p:cNvPr>
            <p:cNvSpPr/>
            <p:nvPr/>
          </p:nvSpPr>
          <p:spPr>
            <a:xfrm>
              <a:off x="3901137" y="3918825"/>
              <a:ext cx="1194558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81 + 9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B5F0324-63EC-4A49-9446-F1A4B1F7AC3D}"/>
                </a:ext>
              </a:extLst>
            </p:cNvPr>
            <p:cNvSpPr/>
            <p:nvPr/>
          </p:nvSpPr>
          <p:spPr>
            <a:xfrm>
              <a:off x="5978048" y="3918824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26 + 66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2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295AFB-659B-B042-A78E-8284BF214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9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11C1FA-6EBC-3F4A-B04A-56E2DE910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60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DA3F90-DE55-414D-AC86-8456D53D2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2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F627018A-A525-44ED-BF79-7A02FB7CA038}"/>
              </a:ext>
            </a:extLst>
          </p:cNvPr>
          <p:cNvSpPr/>
          <p:nvPr/>
        </p:nvSpPr>
        <p:spPr>
          <a:xfrm>
            <a:off x="910703" y="78577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6269B4-1ADB-44A6-AAD4-02D954F014D6}"/>
              </a:ext>
            </a:extLst>
          </p:cNvPr>
          <p:cNvSpPr txBox="1"/>
          <p:nvPr/>
        </p:nvSpPr>
        <p:spPr>
          <a:xfrm>
            <a:off x="1410854" y="785774"/>
            <a:ext cx="96512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Con bê cân nặng 47kg. Con nghé nặng hơn con bê 18kg. </a:t>
            </a:r>
          </a:p>
          <a:p>
            <a:pPr algn="just"/>
            <a:r>
              <a:rPr lang="vi-VN" sz="2800" dirty="0"/>
              <a:t>Hỏi con nghé cân nặng bao nhiêu ki-lô-gam?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BA7508-AF64-47EB-A251-252B0761988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05670" y="1800950"/>
            <a:ext cx="6209780" cy="23481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E4CBC4-6657-4D55-936E-EF84E088CE0E}"/>
              </a:ext>
            </a:extLst>
          </p:cNvPr>
          <p:cNvSpPr txBox="1"/>
          <p:nvPr/>
        </p:nvSpPr>
        <p:spPr>
          <a:xfrm>
            <a:off x="4702629" y="4210179"/>
            <a:ext cx="1986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   </a:t>
            </a:r>
            <a:r>
              <a:rPr lang="vi-VN" sz="2800" dirty="0">
                <a:solidFill>
                  <a:srgbClr val="FF0000"/>
                </a:solidFill>
              </a:rPr>
              <a:t>Tóm tắt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44AFCF8-4538-4AF5-A9A9-684A5FD3C1CD}"/>
              </a:ext>
            </a:extLst>
          </p:cNvPr>
          <p:cNvCxnSpPr>
            <a:cxnSpLocks/>
          </p:cNvCxnSpPr>
          <p:nvPr/>
        </p:nvCxnSpPr>
        <p:spPr>
          <a:xfrm flipV="1">
            <a:off x="5300415" y="1220011"/>
            <a:ext cx="5268624" cy="30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F921C9-5B9C-4758-9F33-1D1E94CF8926}"/>
              </a:ext>
            </a:extLst>
          </p:cNvPr>
          <p:cNvCxnSpPr>
            <a:cxnSpLocks/>
          </p:cNvCxnSpPr>
          <p:nvPr/>
        </p:nvCxnSpPr>
        <p:spPr>
          <a:xfrm>
            <a:off x="1499157" y="1246846"/>
            <a:ext cx="36191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AFEB6D-EAB0-42BD-B0B5-B0FC0145ED7D}"/>
              </a:ext>
            </a:extLst>
          </p:cNvPr>
          <p:cNvCxnSpPr>
            <a:cxnSpLocks/>
          </p:cNvCxnSpPr>
          <p:nvPr/>
        </p:nvCxnSpPr>
        <p:spPr>
          <a:xfrm>
            <a:off x="1499157" y="1639868"/>
            <a:ext cx="692044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C404958-A148-AF47-88F8-C97BAA43DC49}"/>
              </a:ext>
            </a:extLst>
          </p:cNvPr>
          <p:cNvSpPr txBox="1"/>
          <p:nvPr/>
        </p:nvSpPr>
        <p:spPr>
          <a:xfrm>
            <a:off x="3668678" y="4657047"/>
            <a:ext cx="55419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Con bê                                : 47kg</a:t>
            </a:r>
          </a:p>
          <a:p>
            <a:r>
              <a:rPr lang="vi-VN" sz="2800" dirty="0">
                <a:solidFill>
                  <a:srgbClr val="002060"/>
                </a:solidFill>
              </a:rPr>
              <a:t>Con nghé nặng hơn con bê: 18kg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C10693-722E-4D40-AD7A-7E3C7E1F0C7B}"/>
              </a:ext>
            </a:extLst>
          </p:cNvPr>
          <p:cNvSpPr txBox="1"/>
          <p:nvPr/>
        </p:nvSpPr>
        <p:spPr>
          <a:xfrm>
            <a:off x="3668678" y="5611505"/>
            <a:ext cx="5804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Con nghé                            :...   kg?</a:t>
            </a:r>
          </a:p>
        </p:txBody>
      </p:sp>
    </p:spTree>
    <p:extLst>
      <p:ext uri="{BB962C8B-B14F-4D97-AF65-F5344CB8AC3E}">
        <p14:creationId xmlns:p14="http://schemas.microsoft.com/office/powerpoint/2010/main" val="218321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224</Words>
  <Application>Microsoft Macintosh PowerPoint</Application>
  <PresentationFormat>Widescreen</PresentationFormat>
  <Paragraphs>44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UTM Cookies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69</cp:revision>
  <dcterms:created xsi:type="dcterms:W3CDTF">2021-06-02T01:34:28Z</dcterms:created>
  <dcterms:modified xsi:type="dcterms:W3CDTF">2021-11-22T03:32:02Z</dcterms:modified>
</cp:coreProperties>
</file>