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</p:sldMasterIdLst>
  <p:notesMasterIdLst>
    <p:notesMasterId r:id="rId16"/>
  </p:notesMasterIdLst>
  <p:sldIdLst>
    <p:sldId id="384" r:id="rId3"/>
    <p:sldId id="256" r:id="rId4"/>
    <p:sldId id="414" r:id="rId5"/>
    <p:sldId id="259" r:id="rId6"/>
    <p:sldId id="280" r:id="rId7"/>
    <p:sldId id="415" r:id="rId8"/>
    <p:sldId id="416" r:id="rId9"/>
    <p:sldId id="417" r:id="rId10"/>
    <p:sldId id="412" r:id="rId11"/>
    <p:sldId id="274" r:id="rId12"/>
    <p:sldId id="418" r:id="rId13"/>
    <p:sldId id="275" r:id="rId14"/>
    <p:sldId id="419" r:id="rId1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CB9D3-3F19-4B16-A31B-C626952414E7}" type="datetimeFigureOut">
              <a:rPr lang="vi-VN" smtClean="0"/>
              <a:t>23/11/2021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30840-0987-4186-A41A-8F9D5D0F4C9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61672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D6A86-94E1-4EDB-A4E9-C9B1DB95CE4F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74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188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819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0007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907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50401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78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6296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6484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14570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68377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864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0195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0682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4337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5338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75919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7169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74275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661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4100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7504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0571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42162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456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2283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6702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85441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9965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4403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487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3517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4243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6562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10318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29227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746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39720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54713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10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6744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1811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56449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4650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826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51264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33725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2021/11/23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2489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243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4345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8933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13722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852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942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2267" y="4155870"/>
            <a:ext cx="11654438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7949">
        <p15:prstTrans prst="curtains"/>
      </p:transition>
    </mc:Choice>
    <mc:Fallback xmlns="">
      <p:transition spd="slow" advClick="0" advTm="1279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A03B8B01-E9F0-45DB-9770-B533F4898F6E}"/>
              </a:ext>
            </a:extLst>
          </p:cNvPr>
          <p:cNvSpPr/>
          <p:nvPr/>
        </p:nvSpPr>
        <p:spPr>
          <a:xfrm>
            <a:off x="961197" y="1251321"/>
            <a:ext cx="562601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BAF82-088D-4529-90C4-10667916B48B}"/>
              </a:ext>
            </a:extLst>
          </p:cNvPr>
          <p:cNvSpPr txBox="1"/>
          <p:nvPr/>
        </p:nvSpPr>
        <p:spPr>
          <a:xfrm>
            <a:off x="1523798" y="1178662"/>
            <a:ext cx="97590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 có 38 viên bi. Rô-bốt có 34 viên bi. Hỏi Nam và </a:t>
            </a: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Rô-bốt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tất cả bao nhiêu viên bi?</a:t>
            </a:r>
          </a:p>
        </p:txBody>
      </p:sp>
      <p:pic>
        <p:nvPicPr>
          <p:cNvPr id="9" name="Picture 8" descr="C:\Users\TUAN\Downloads\Luyện tập 1.png">
            <a:extLst>
              <a:ext uri="{FF2B5EF4-FFF2-40B4-BE49-F238E27FC236}">
                <a16:creationId xmlns:a16="http://schemas.microsoft.com/office/drawing/2014/main" id="{E3E3A2EA-1421-41CA-AA33-9605A937A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ACC59E-7E28-4BBA-9E3B-4ADFD324778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3304" y="2155021"/>
            <a:ext cx="6254241" cy="33711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3D2CCE7-7041-48EC-BABE-0125F7B56672}"/>
              </a:ext>
            </a:extLst>
          </p:cNvPr>
          <p:cNvSpPr txBox="1"/>
          <p:nvPr/>
        </p:nvSpPr>
        <p:spPr>
          <a:xfrm>
            <a:off x="2341352" y="2574954"/>
            <a:ext cx="1576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 </a:t>
            </a:r>
            <a:r>
              <a:rPr lang="vi-VN" sz="2800" dirty="0">
                <a:solidFill>
                  <a:srgbClr val="FF0000"/>
                </a:solidFill>
              </a:rPr>
              <a:t>Tóm tắt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D32FBC7-1D92-4891-9967-EE998411C249}"/>
              </a:ext>
            </a:extLst>
          </p:cNvPr>
          <p:cNvCxnSpPr>
            <a:cxnSpLocks/>
          </p:cNvCxnSpPr>
          <p:nvPr/>
        </p:nvCxnSpPr>
        <p:spPr>
          <a:xfrm>
            <a:off x="4670001" y="1611773"/>
            <a:ext cx="3095365" cy="41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1050713-94AE-4BD1-97FC-4CE7332BE048}"/>
              </a:ext>
            </a:extLst>
          </p:cNvPr>
          <p:cNvCxnSpPr>
            <a:cxnSpLocks/>
          </p:cNvCxnSpPr>
          <p:nvPr/>
        </p:nvCxnSpPr>
        <p:spPr>
          <a:xfrm flipV="1">
            <a:off x="1625287" y="1600371"/>
            <a:ext cx="2763833" cy="23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8765BD6-C474-4695-B778-6201D824111B}"/>
              </a:ext>
            </a:extLst>
          </p:cNvPr>
          <p:cNvCxnSpPr>
            <a:cxnSpLocks/>
          </p:cNvCxnSpPr>
          <p:nvPr/>
        </p:nvCxnSpPr>
        <p:spPr>
          <a:xfrm flipV="1">
            <a:off x="8654732" y="1600371"/>
            <a:ext cx="2371077" cy="15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0D54571-A8F3-134B-AEF9-3E6A0B9BCD48}"/>
              </a:ext>
            </a:extLst>
          </p:cNvPr>
          <p:cNvSpPr txBox="1"/>
          <p:nvPr/>
        </p:nvSpPr>
        <p:spPr>
          <a:xfrm>
            <a:off x="797309" y="4096785"/>
            <a:ext cx="4440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Nam và Rô-bốt: ... viên bi?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B5A13F-0E9A-A34E-964C-F7E1F4E46A6D}"/>
              </a:ext>
            </a:extLst>
          </p:cNvPr>
          <p:cNvSpPr txBox="1"/>
          <p:nvPr/>
        </p:nvSpPr>
        <p:spPr>
          <a:xfrm>
            <a:off x="909778" y="3120426"/>
            <a:ext cx="42963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</a:rPr>
              <a:t>Nam                : 38 viên bi</a:t>
            </a:r>
          </a:p>
          <a:p>
            <a:r>
              <a:rPr lang="vi-VN" sz="2800" dirty="0">
                <a:solidFill>
                  <a:srgbClr val="002060"/>
                </a:solidFill>
              </a:rPr>
              <a:t>Rô-bốt             : 34 viên bi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D01483C-7190-134F-B73D-78E2254233EE}"/>
              </a:ext>
            </a:extLst>
          </p:cNvPr>
          <p:cNvCxnSpPr>
            <a:cxnSpLocks/>
          </p:cNvCxnSpPr>
          <p:nvPr/>
        </p:nvCxnSpPr>
        <p:spPr>
          <a:xfrm flipV="1">
            <a:off x="1631189" y="2024416"/>
            <a:ext cx="4067858" cy="779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338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C124F0-3936-854B-89AC-B34EF3954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5"/>
            <a:ext cx="12192000" cy="68546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B43A86-3812-774F-B4B6-19197C66D6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970" y="3078922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26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3EA1F3E-5853-47D1-BC70-F3C5656E2117}"/>
              </a:ext>
            </a:extLst>
          </p:cNvPr>
          <p:cNvSpPr/>
          <p:nvPr/>
        </p:nvSpPr>
        <p:spPr>
          <a:xfrm>
            <a:off x="2967936" y="63011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9392C6-494A-4B59-A6A2-4DDD7D22A582}"/>
              </a:ext>
            </a:extLst>
          </p:cNvPr>
          <p:cNvSpPr txBox="1"/>
          <p:nvPr/>
        </p:nvSpPr>
        <p:spPr>
          <a:xfrm>
            <a:off x="3405259" y="630110"/>
            <a:ext cx="7580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 bể cá A, B, C có mực nước khác nhau như hình vẽ dưới đây.</a:t>
            </a:r>
          </a:p>
        </p:txBody>
      </p:sp>
      <p:pic>
        <p:nvPicPr>
          <p:cNvPr id="61" name="Picture 60" descr="C:\Users\TUAN\Downloads\Luyện tập 1.png">
            <a:extLst>
              <a:ext uri="{FF2B5EF4-FFF2-40B4-BE49-F238E27FC236}">
                <a16:creationId xmlns:a16="http://schemas.microsoft.com/office/drawing/2014/main" id="{3C466207-BCE1-4610-B150-1A172EB3F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E25F940-1EDE-49C4-A1B8-2A15D48606B8}"/>
              </a:ext>
            </a:extLst>
          </p:cNvPr>
          <p:cNvGrpSpPr/>
          <p:nvPr/>
        </p:nvGrpSpPr>
        <p:grpSpPr>
          <a:xfrm>
            <a:off x="2020889" y="1461107"/>
            <a:ext cx="8150222" cy="2183793"/>
            <a:chOff x="1552578" y="1461107"/>
            <a:chExt cx="8705843" cy="277286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D1EF8D5-00F7-4E37-AB18-EC667E2A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52578" y="1461107"/>
              <a:ext cx="8705843" cy="2682472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3FC03DB-CBD1-4CE8-AF49-CF346248FB39}"/>
                </a:ext>
              </a:extLst>
            </p:cNvPr>
            <p:cNvSpPr/>
            <p:nvPr/>
          </p:nvSpPr>
          <p:spPr>
            <a:xfrm>
              <a:off x="4616997" y="2384336"/>
              <a:ext cx="909565" cy="733724"/>
            </a:xfrm>
            <a:prstGeom prst="rect">
              <a:avLst/>
            </a:prstGeom>
            <a:solidFill>
              <a:srgbClr val="C6EBFE"/>
            </a:solidFill>
            <a:effectLst>
              <a:softEdge rad="635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 cm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C0F4D76-FFF8-476B-A4C0-F9B6CD6FC20B}"/>
                </a:ext>
              </a:extLst>
            </p:cNvPr>
            <p:cNvSpPr/>
            <p:nvPr/>
          </p:nvSpPr>
          <p:spPr>
            <a:xfrm>
              <a:off x="7433343" y="1930007"/>
              <a:ext cx="1023037" cy="577850"/>
            </a:xfrm>
            <a:prstGeom prst="rect">
              <a:avLst/>
            </a:prstGeom>
            <a:solidFill>
              <a:srgbClr val="C6EBFE"/>
            </a:solidFill>
            <a:effectLst>
              <a:softEdge rad="635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 cm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A7B600-F19C-46C7-BAAA-E17302BE47FE}"/>
                </a:ext>
              </a:extLst>
            </p:cNvPr>
            <p:cNvSpPr txBox="1"/>
            <p:nvPr/>
          </p:nvSpPr>
          <p:spPr>
            <a:xfrm>
              <a:off x="2796747" y="3772309"/>
              <a:ext cx="389850" cy="461665"/>
            </a:xfrm>
            <a:prstGeom prst="rect">
              <a:avLst/>
            </a:prstGeom>
            <a:solidFill>
              <a:srgbClr val="FCFAF8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57A054D-685B-4426-807A-67AF9C42215D}"/>
                </a:ext>
              </a:extLst>
            </p:cNvPr>
            <p:cNvSpPr txBox="1"/>
            <p:nvPr/>
          </p:nvSpPr>
          <p:spPr>
            <a:xfrm>
              <a:off x="5706150" y="3772309"/>
              <a:ext cx="389850" cy="461665"/>
            </a:xfrm>
            <a:prstGeom prst="rect">
              <a:avLst/>
            </a:prstGeom>
            <a:solidFill>
              <a:srgbClr val="FCFAF8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83660D-9F7A-45B6-A8F6-60F4A760DB91}"/>
                </a:ext>
              </a:extLst>
            </p:cNvPr>
            <p:cNvSpPr txBox="1"/>
            <p:nvPr/>
          </p:nvSpPr>
          <p:spPr>
            <a:xfrm>
              <a:off x="8615553" y="3772309"/>
              <a:ext cx="407484" cy="461665"/>
            </a:xfrm>
            <a:prstGeom prst="rect">
              <a:avLst/>
            </a:prstGeom>
            <a:solidFill>
              <a:srgbClr val="FCFAF8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BA77515-1313-464C-B867-F6137B07BD96}"/>
              </a:ext>
            </a:extLst>
          </p:cNvPr>
          <p:cNvSpPr txBox="1"/>
          <p:nvPr/>
        </p:nvSpPr>
        <p:spPr>
          <a:xfrm>
            <a:off x="1011303" y="3736551"/>
            <a:ext cx="10161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 Mực nước ở bể B cao hơn mực nước ở bể A bao nhiêu xăng-ti-mét?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EE7D07-3C25-4CDE-AF27-35CBEBEF35EB}"/>
              </a:ext>
            </a:extLst>
          </p:cNvPr>
          <p:cNvSpPr txBox="1"/>
          <p:nvPr/>
        </p:nvSpPr>
        <p:spPr>
          <a:xfrm>
            <a:off x="1011303" y="4173873"/>
            <a:ext cx="10161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Mực nước ở bể C cao hơn mực nước ở bể A bao nhiêu xăng-ti-mét?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9B37268-549C-4F64-8EF1-23C5A2C46B4A}"/>
              </a:ext>
            </a:extLst>
          </p:cNvPr>
          <p:cNvSpPr txBox="1"/>
          <p:nvPr/>
        </p:nvSpPr>
        <p:spPr>
          <a:xfrm>
            <a:off x="1011303" y="4573558"/>
            <a:ext cx="9796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c) Sau khi bạn Nam bỏ thêm một số hòn đá cảnh vào bể B thì mực nước ở bể B tăng thêm 5 cm. Hỏi lúc này mực nước ở bể B cao hơn mực nước ở bể A bao nhiêu xăng-ti-mét?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2F51A02-5409-4A03-92CB-9F0729BA6A1F}"/>
              </a:ext>
            </a:extLst>
          </p:cNvPr>
          <p:cNvSpPr/>
          <p:nvPr/>
        </p:nvSpPr>
        <p:spPr>
          <a:xfrm>
            <a:off x="4608043" y="2182729"/>
            <a:ext cx="1301329" cy="5777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62DE51D-2E8B-402B-BB21-2484D669DCC1}"/>
              </a:ext>
            </a:extLst>
          </p:cNvPr>
          <p:cNvSpPr/>
          <p:nvPr/>
        </p:nvSpPr>
        <p:spPr>
          <a:xfrm>
            <a:off x="7354541" y="1840457"/>
            <a:ext cx="1301329" cy="5777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A92DFF-FE3F-4891-92C6-68997C65DF0B}"/>
              </a:ext>
            </a:extLst>
          </p:cNvPr>
          <p:cNvSpPr/>
          <p:nvPr/>
        </p:nvSpPr>
        <p:spPr>
          <a:xfrm>
            <a:off x="4832698" y="2071848"/>
            <a:ext cx="2466000" cy="335198"/>
          </a:xfrm>
          <a:prstGeom prst="rect">
            <a:avLst/>
          </a:prstGeom>
          <a:solidFill>
            <a:srgbClr val="B7E6FD"/>
          </a:solidFill>
          <a:ln>
            <a:solidFill>
              <a:srgbClr val="B7E6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096E5FD-A7C4-4F99-9DB5-AFD3931A0D90}"/>
              </a:ext>
            </a:extLst>
          </p:cNvPr>
          <p:cNvCxnSpPr/>
          <p:nvPr/>
        </p:nvCxnSpPr>
        <p:spPr>
          <a:xfrm>
            <a:off x="4889732" y="2083852"/>
            <a:ext cx="0" cy="29981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3F16AD07-FE5D-4BA5-9F51-9D39C4BDC432}"/>
              </a:ext>
            </a:extLst>
          </p:cNvPr>
          <p:cNvSpPr/>
          <p:nvPr/>
        </p:nvSpPr>
        <p:spPr>
          <a:xfrm>
            <a:off x="4889732" y="1886578"/>
            <a:ext cx="851515" cy="577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cm</a:t>
            </a:r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C684D3A7-1FA0-4F46-9AB1-D015FDE35FA1}"/>
              </a:ext>
            </a:extLst>
          </p:cNvPr>
          <p:cNvSpPr/>
          <p:nvPr/>
        </p:nvSpPr>
        <p:spPr>
          <a:xfrm>
            <a:off x="5676907" y="2019887"/>
            <a:ext cx="162338" cy="64711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D0B7934-75B9-4823-82F2-CB3E3D61F47B}"/>
              </a:ext>
            </a:extLst>
          </p:cNvPr>
          <p:cNvSpPr/>
          <p:nvPr/>
        </p:nvSpPr>
        <p:spPr>
          <a:xfrm>
            <a:off x="5926999" y="2003179"/>
            <a:ext cx="851515" cy="577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 cm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77F51D5-F572-496C-B1E0-025B2328C056}"/>
              </a:ext>
            </a:extLst>
          </p:cNvPr>
          <p:cNvSpPr/>
          <p:nvPr/>
        </p:nvSpPr>
        <p:spPr>
          <a:xfrm>
            <a:off x="6728323" y="5465105"/>
            <a:ext cx="3156633" cy="658835"/>
          </a:xfrm>
          <a:prstGeom prst="rect">
            <a:avLst/>
          </a:prstGeom>
          <a:solidFill>
            <a:srgbClr val="FFFF85"/>
          </a:solidFill>
          <a:effectLst>
            <a:softEdge rad="127000"/>
          </a:effec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6cm + 5cm =        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6071B8B-4E8E-45A0-B6CC-2DEE3518A78A}"/>
              </a:ext>
            </a:extLst>
          </p:cNvPr>
          <p:cNvSpPr txBox="1"/>
          <p:nvPr/>
        </p:nvSpPr>
        <p:spPr>
          <a:xfrm>
            <a:off x="8875111" y="5533180"/>
            <a:ext cx="12103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11cm</a:t>
            </a:r>
          </a:p>
        </p:txBody>
      </p:sp>
    </p:spTree>
    <p:extLst>
      <p:ext uri="{BB962C8B-B14F-4D97-AF65-F5344CB8AC3E}">
        <p14:creationId xmlns:p14="http://schemas.microsoft.com/office/powerpoint/2010/main" val="221744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8" grpId="0"/>
      <p:bldP spid="39" grpId="0"/>
      <p:bldP spid="41" grpId="0"/>
      <p:bldP spid="42" grpId="0" animBg="1"/>
      <p:bldP spid="42" grpId="1" animBg="1"/>
      <p:bldP spid="43" grpId="0" animBg="1"/>
      <p:bldP spid="43" grpId="1" animBg="1"/>
      <p:bldP spid="16" grpId="0" animBg="1"/>
      <p:bldP spid="50" grpId="0"/>
      <p:bldP spid="19" grpId="0" animBg="1"/>
      <p:bldP spid="51" grpId="0"/>
      <p:bldP spid="52" grpId="0" animBg="1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E98039-CBB1-5E42-A822-E09C3B6CF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96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72735" y="317237"/>
            <a:ext cx="7034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 (CÓ NHỚ) TRONG PHẠM VI 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26808" y="2174505"/>
            <a:ext cx="6738383" cy="19950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BÀI 21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cs typeface="Times New Roman" panose="02020603050405020304" pitchFamily="18" charset="0"/>
              </a:rPr>
              <a:t>LUYỆN TẬP CHUNG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458888-CBB0-244E-8B0A-988F5B71D6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24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E2A655-A653-47D0-9258-CBB91E4A7BFD}"/>
              </a:ext>
            </a:extLst>
          </p:cNvPr>
          <p:cNvSpPr/>
          <p:nvPr/>
        </p:nvSpPr>
        <p:spPr>
          <a:xfrm>
            <a:off x="4134678" y="1709530"/>
            <a:ext cx="3843131" cy="3405809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449598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ED91646-F433-4E33-9259-5D3151798DE5}"/>
              </a:ext>
            </a:extLst>
          </p:cNvPr>
          <p:cNvSpPr/>
          <p:nvPr/>
        </p:nvSpPr>
        <p:spPr>
          <a:xfrm>
            <a:off x="900793" y="136244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F7A1AA6-91B3-4920-84F3-B036A5168571}"/>
              </a:ext>
            </a:extLst>
          </p:cNvPr>
          <p:cNvSpPr txBox="1"/>
          <p:nvPr/>
        </p:nvSpPr>
        <p:spPr>
          <a:xfrm>
            <a:off x="1338115" y="131949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dirty="0">
                <a:solidFill>
                  <a:prstClr val="black"/>
                </a:solidFill>
                <a:latin typeface="Arial"/>
              </a:rPr>
              <a:t>T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ính.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F5AF5A5-7BBA-4D3C-BAC6-AA658E556633}"/>
              </a:ext>
            </a:extLst>
          </p:cNvPr>
          <p:cNvGrpSpPr/>
          <p:nvPr/>
        </p:nvGrpSpPr>
        <p:grpSpPr>
          <a:xfrm>
            <a:off x="3036133" y="2025735"/>
            <a:ext cx="5548756" cy="658837"/>
            <a:chOff x="1824226" y="3918824"/>
            <a:chExt cx="5548756" cy="658837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789BBCF-2213-4EDE-A997-83B160DDCB54}"/>
                </a:ext>
              </a:extLst>
            </p:cNvPr>
            <p:cNvSpPr/>
            <p:nvPr/>
          </p:nvSpPr>
          <p:spPr>
            <a:xfrm>
              <a:off x="1824226" y="3918826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41 + 19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A37F6CB-5CD0-4826-B43F-A47C2202D45E}"/>
                </a:ext>
              </a:extLst>
            </p:cNvPr>
            <p:cNvSpPr/>
            <p:nvPr/>
          </p:nvSpPr>
          <p:spPr>
            <a:xfrm>
              <a:off x="3901137" y="3918825"/>
              <a:ext cx="1194558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67 + 3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B5F0324-63EC-4A49-9446-F1A4B1F7AC3D}"/>
                </a:ext>
              </a:extLst>
            </p:cNvPr>
            <p:cNvSpPr/>
            <p:nvPr/>
          </p:nvSpPr>
          <p:spPr>
            <a:xfrm>
              <a:off x="5978048" y="3918824"/>
              <a:ext cx="1394934" cy="6588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>
              <a:softEdge rad="127000"/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76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563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873562-3461-7844-861A-234F9B961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24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CCCDB8-9498-7949-8D81-BF0B75B07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25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B9E36F-99A4-664F-AEC6-454816580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27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F1B1BBBF-1D08-4A4C-9224-C701620A08B5}"/>
              </a:ext>
            </a:extLst>
          </p:cNvPr>
          <p:cNvSpPr/>
          <p:nvPr/>
        </p:nvSpPr>
        <p:spPr>
          <a:xfrm>
            <a:off x="910703" y="586992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50C35A-FDCF-4146-A253-52ED89AB5E30}"/>
              </a:ext>
            </a:extLst>
          </p:cNvPr>
          <p:cNvSpPr txBox="1"/>
          <p:nvPr/>
        </p:nvSpPr>
        <p:spPr>
          <a:xfrm>
            <a:off x="1348025" y="544043"/>
            <a:ext cx="5768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Đường bay của bạn nào dài nhất?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683186-DDAD-4659-B31E-356F309E96C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6522" y="1408626"/>
            <a:ext cx="8356790" cy="413078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2BC9459-5383-4A5A-9B3C-826132EA48E1}"/>
              </a:ext>
            </a:extLst>
          </p:cNvPr>
          <p:cNvGrpSpPr/>
          <p:nvPr/>
        </p:nvGrpSpPr>
        <p:grpSpPr>
          <a:xfrm>
            <a:off x="8738355" y="1675567"/>
            <a:ext cx="1248454" cy="564056"/>
            <a:chOff x="1750172" y="2926500"/>
            <a:chExt cx="1248454" cy="56405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F9AF23F-7954-4D59-BBB4-79F682B17913}"/>
                </a:ext>
              </a:extLst>
            </p:cNvPr>
            <p:cNvSpPr/>
            <p:nvPr/>
          </p:nvSpPr>
          <p:spPr>
            <a:xfrm>
              <a:off x="1750172" y="2926500"/>
              <a:ext cx="1221951" cy="56405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69A814-0148-40F6-979A-B4C5551BE937}"/>
                </a:ext>
              </a:extLst>
            </p:cNvPr>
            <p:cNvSpPr txBox="1"/>
            <p:nvPr/>
          </p:nvSpPr>
          <p:spPr>
            <a:xfrm>
              <a:off x="1776675" y="2967336"/>
              <a:ext cx="1221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61cm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6369796-2051-47A9-87AF-DACB8E842D61}"/>
              </a:ext>
            </a:extLst>
          </p:cNvPr>
          <p:cNvGrpSpPr/>
          <p:nvPr/>
        </p:nvGrpSpPr>
        <p:grpSpPr>
          <a:xfrm>
            <a:off x="8764858" y="2896247"/>
            <a:ext cx="1248454" cy="564056"/>
            <a:chOff x="1750172" y="2926500"/>
            <a:chExt cx="1248454" cy="56405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0551217-8C04-46CE-897E-9EBE77E1E2C3}"/>
                </a:ext>
              </a:extLst>
            </p:cNvPr>
            <p:cNvSpPr/>
            <p:nvPr/>
          </p:nvSpPr>
          <p:spPr>
            <a:xfrm>
              <a:off x="1750172" y="2926500"/>
              <a:ext cx="1221951" cy="56405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3E01EA8-0139-4703-8648-C78B1598A826}"/>
                </a:ext>
              </a:extLst>
            </p:cNvPr>
            <p:cNvSpPr txBox="1"/>
            <p:nvPr/>
          </p:nvSpPr>
          <p:spPr>
            <a:xfrm>
              <a:off x="1776675" y="2967336"/>
              <a:ext cx="1221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63cm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68A6B15-8E36-426F-A65C-165D6E802B9B}"/>
              </a:ext>
            </a:extLst>
          </p:cNvPr>
          <p:cNvSpPr txBox="1"/>
          <p:nvPr/>
        </p:nvSpPr>
        <p:spPr>
          <a:xfrm>
            <a:off x="1602866" y="5606111"/>
            <a:ext cx="8986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Vậy đường bay của bạn chuồn chuồn dài nhất.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AB3166-74F2-4A67-AC5D-CE0A77961334}"/>
              </a:ext>
            </a:extLst>
          </p:cNvPr>
          <p:cNvGrpSpPr/>
          <p:nvPr/>
        </p:nvGrpSpPr>
        <p:grpSpPr>
          <a:xfrm>
            <a:off x="8572702" y="4618378"/>
            <a:ext cx="1248454" cy="564056"/>
            <a:chOff x="1750172" y="2926500"/>
            <a:chExt cx="1248454" cy="56405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9EAC3F3-F148-4723-9165-1496452BBDC6}"/>
                </a:ext>
              </a:extLst>
            </p:cNvPr>
            <p:cNvSpPr/>
            <p:nvPr/>
          </p:nvSpPr>
          <p:spPr>
            <a:xfrm>
              <a:off x="1750172" y="2926500"/>
              <a:ext cx="1221951" cy="56405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E6C39D-BC6D-4825-B774-FC9B93280CC2}"/>
                </a:ext>
              </a:extLst>
            </p:cNvPr>
            <p:cNvSpPr txBox="1"/>
            <p:nvPr/>
          </p:nvSpPr>
          <p:spPr>
            <a:xfrm>
              <a:off x="1776675" y="2967336"/>
              <a:ext cx="12219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>
                  <a:solidFill>
                    <a:srgbClr val="0070C0"/>
                  </a:solidFill>
                  <a:latin typeface="Arial"/>
                </a:rPr>
                <a:t>51</a:t>
              </a: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cm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694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7B41CD-F871-4BD0-96EC-544A6B524F0B}:384"/>
  <p:tag name="GENSWF_ADVANCE_TIME" val="127.949"/>
  <p:tag name="ISPRING_CUSTOM_TIMING_USED" val="1"/>
  <p:tag name="ISPRING_SLIDE_INDENT_LEVEL" val="0"/>
  <p:tag name="GENSWF_SLIDE_TITLE" val="Trang mở đầu"/>
  <p:tag name="ISPRING_SLIDE_ID_2" val="{A0B3960A-4DFB-48AC-A109-9266F4C45E58}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234</Words>
  <Application>Microsoft Macintosh PowerPoint</Application>
  <PresentationFormat>Widescreen</PresentationFormat>
  <Paragraphs>42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UTM Cookies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5</cp:revision>
  <dcterms:created xsi:type="dcterms:W3CDTF">2021-11-21T10:06:12Z</dcterms:created>
  <dcterms:modified xsi:type="dcterms:W3CDTF">2021-11-23T03:30:35Z</dcterms:modified>
</cp:coreProperties>
</file>