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715" r:id="rId3"/>
  </p:sldMasterIdLst>
  <p:notesMasterIdLst>
    <p:notesMasterId r:id="rId19"/>
  </p:notesMasterIdLst>
  <p:sldIdLst>
    <p:sldId id="384" r:id="rId4"/>
    <p:sldId id="257" r:id="rId5"/>
    <p:sldId id="416" r:id="rId6"/>
    <p:sldId id="412" r:id="rId7"/>
    <p:sldId id="272" r:id="rId8"/>
    <p:sldId id="417" r:id="rId9"/>
    <p:sldId id="418" r:id="rId10"/>
    <p:sldId id="420" r:id="rId11"/>
    <p:sldId id="413" r:id="rId12"/>
    <p:sldId id="273" r:id="rId13"/>
    <p:sldId id="415" r:id="rId14"/>
    <p:sldId id="274" r:id="rId15"/>
    <p:sldId id="419" r:id="rId16"/>
    <p:sldId id="421" r:id="rId17"/>
    <p:sldId id="285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24473-313A-480D-BBE7-DB3F1AEB56B6}" type="datetimeFigureOut">
              <a:rPr lang="vi-VN" smtClean="0"/>
              <a:t>25/11/2021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3CDCF-FA58-4057-9D8D-9B251DC3B16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40371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279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85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767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1531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3500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055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186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9839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7900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490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2068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59058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3212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979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59696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21931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912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17768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385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09451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9863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4108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3877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51013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315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9407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98033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59487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00156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922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6194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60694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038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71225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13124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398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47105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76691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011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23305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98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9773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51233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402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40433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14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3431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283017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6490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158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981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843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9012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031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3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8694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323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8833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242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3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3913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7518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2701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132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161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F2C4D-71A7-41CA-A3AB-87D2260E5DDF}" type="datetimeFigureOut">
              <a:rPr lang="en-US" smtClean="0"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18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5568C4-01D6-4A4E-80A0-14BA77FCBE0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8466" y="2624153"/>
            <a:ext cx="4488029" cy="362006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800928" y="129354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238249" y="1293547"/>
            <a:ext cx="101528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 mèo nấp sau cánh cửa ghi phép tính có kết quả lớn nhất. Hỏi con mèo nấp sau cánh cửa nào?</a:t>
            </a:r>
          </a:p>
        </p:txBody>
      </p:sp>
      <p:pic>
        <p:nvPicPr>
          <p:cNvPr id="30" name="Picture 29" descr="C:\Users\TUAN\Downloads\Luyện tập 1.png">
            <a:extLst>
              <a:ext uri="{FF2B5EF4-FFF2-40B4-BE49-F238E27FC236}">
                <a16:creationId xmlns:a16="http://schemas.microsoft.com/office/drawing/2014/main" id="{E92D0ADE-996F-4B2E-97EA-FA26027AC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1026" name="Picture 2" descr="Grey Cat Cartoon HD Stock Images | Shutterstock">
            <a:extLst>
              <a:ext uri="{FF2B5EF4-FFF2-40B4-BE49-F238E27FC236}">
                <a16:creationId xmlns:a16="http://schemas.microsoft.com/office/drawing/2014/main" id="{F0A18F0D-5D58-4F71-B944-558E0BB202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2"/>
          <a:stretch/>
        </p:blipFill>
        <p:spPr bwMode="auto">
          <a:xfrm>
            <a:off x="6665863" y="5167164"/>
            <a:ext cx="875648" cy="74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538C5DC-14A0-4426-9F79-0E065291E44B}"/>
              </a:ext>
            </a:extLst>
          </p:cNvPr>
          <p:cNvGrpSpPr/>
          <p:nvPr/>
        </p:nvGrpSpPr>
        <p:grpSpPr>
          <a:xfrm>
            <a:off x="4461245" y="3922438"/>
            <a:ext cx="807151" cy="662828"/>
            <a:chOff x="1750173" y="2926500"/>
            <a:chExt cx="807151" cy="66282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42849A0-36C9-4CA3-A9DF-D67101BE840A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BDED4D-D29A-447D-8CBE-2F30E81FB9F1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F780934-0EE5-4660-A10C-1E89454009CE}"/>
              </a:ext>
            </a:extLst>
          </p:cNvPr>
          <p:cNvGrpSpPr/>
          <p:nvPr/>
        </p:nvGrpSpPr>
        <p:grpSpPr>
          <a:xfrm>
            <a:off x="6894609" y="3922438"/>
            <a:ext cx="807151" cy="662828"/>
            <a:chOff x="1750173" y="2926500"/>
            <a:chExt cx="807151" cy="66282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97D7B06-B619-40F9-92F8-67F84E1ECAA1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3EA96B-DCAF-432A-B2FD-248192E2D6EC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612962-8708-4499-8927-2B01B16BBF2D}"/>
              </a:ext>
            </a:extLst>
          </p:cNvPr>
          <p:cNvGrpSpPr/>
          <p:nvPr/>
        </p:nvGrpSpPr>
        <p:grpSpPr>
          <a:xfrm>
            <a:off x="5609148" y="5316800"/>
            <a:ext cx="807151" cy="662828"/>
            <a:chOff x="1750173" y="2926500"/>
            <a:chExt cx="807151" cy="6628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22131B7-D22D-48D3-BDB3-994D9BF4EAE5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DABAEB-BAE6-419E-9046-642B43F4105A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800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86B5A833-1606-4C42-BCFF-B886C53AD75C}"/>
              </a:ext>
            </a:extLst>
          </p:cNvPr>
          <p:cNvSpPr/>
          <p:nvPr/>
        </p:nvSpPr>
        <p:spPr>
          <a:xfrm>
            <a:off x="820359" y="546835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3289F-2C23-4933-87A1-8ED55EDD3D73}"/>
              </a:ext>
            </a:extLst>
          </p:cNvPr>
          <p:cNvSpPr txBox="1"/>
          <p:nvPr/>
        </p:nvSpPr>
        <p:spPr>
          <a:xfrm>
            <a:off x="1403454" y="425619"/>
            <a:ext cx="10113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 ô tô đang che ba số là 10, 20 và 40.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 mỗi ô tô đang che số nào?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748BF6-4FE4-47AC-AACD-880C5D50A1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5654" y="2565978"/>
            <a:ext cx="6923701" cy="2598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60779E6-E47D-4C74-955A-FA04DCEF305E}"/>
              </a:ext>
            </a:extLst>
          </p:cNvPr>
          <p:cNvGrpSpPr/>
          <p:nvPr/>
        </p:nvGrpSpPr>
        <p:grpSpPr>
          <a:xfrm>
            <a:off x="6751655" y="2699889"/>
            <a:ext cx="887866" cy="729111"/>
            <a:chOff x="1750173" y="2926500"/>
            <a:chExt cx="807151" cy="66282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A23F350-9B2D-4F33-A23D-DFEBD2A2F8D0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8B1E4E-EDCF-4D65-B456-7F127240417D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6E1F1C-81C6-452D-AB03-FB374385C579}"/>
              </a:ext>
            </a:extLst>
          </p:cNvPr>
          <p:cNvGrpSpPr/>
          <p:nvPr/>
        </p:nvGrpSpPr>
        <p:grpSpPr>
          <a:xfrm>
            <a:off x="3538984" y="4045424"/>
            <a:ext cx="887866" cy="729111"/>
            <a:chOff x="1750173" y="2926500"/>
            <a:chExt cx="807151" cy="66282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09DEC02-9B55-4FEB-BAD7-E61AC733674D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84DFAE-9CB3-4204-82B3-FF2B2E8F2547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D15519-69CF-4BFB-A8E3-52C97E284E68}"/>
              </a:ext>
            </a:extLst>
          </p:cNvPr>
          <p:cNvGrpSpPr/>
          <p:nvPr/>
        </p:nvGrpSpPr>
        <p:grpSpPr>
          <a:xfrm>
            <a:off x="6780808" y="3964763"/>
            <a:ext cx="887866" cy="729111"/>
            <a:chOff x="1750173" y="2926500"/>
            <a:chExt cx="807151" cy="66282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BA7C7FF-78F8-4B4C-8065-1DC0AA2DE87D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28676F9-DAE1-4FD7-99BF-D6F00D8F9C8B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823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A03B8B01-E9F0-45DB-9770-B533F4898F6E}"/>
              </a:ext>
            </a:extLst>
          </p:cNvPr>
          <p:cNvSpPr/>
          <p:nvPr/>
        </p:nvSpPr>
        <p:spPr>
          <a:xfrm>
            <a:off x="841375" y="151351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9BAF82-088D-4529-90C4-10667916B48B}"/>
              </a:ext>
            </a:extLst>
          </p:cNvPr>
          <p:cNvSpPr txBox="1"/>
          <p:nvPr/>
        </p:nvSpPr>
        <p:spPr>
          <a:xfrm>
            <a:off x="1278697" y="1473781"/>
            <a:ext cx="10071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Mai cân nặng 23kg. Mi nhẹ hơn Mai 5kg. Hỏi Mi cân nặng bao nhiêu ki-lô-gam?</a:t>
            </a:r>
          </a:p>
        </p:txBody>
      </p:sp>
      <p:pic>
        <p:nvPicPr>
          <p:cNvPr id="9" name="Picture 8" descr="C:\Users\TUAN\Downloads\Luyện tập 1.png">
            <a:extLst>
              <a:ext uri="{FF2B5EF4-FFF2-40B4-BE49-F238E27FC236}">
                <a16:creationId xmlns:a16="http://schemas.microsoft.com/office/drawing/2014/main" id="{E3E3A2EA-1421-41CA-AA33-9605A937A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FC77BC-C0D5-4700-BDD1-4E7FCA4764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1176" y="2419350"/>
            <a:ext cx="5162550" cy="44386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237D07-31D1-4949-A9DC-608F90DAADAE}"/>
              </a:ext>
            </a:extLst>
          </p:cNvPr>
          <p:cNvSpPr txBox="1"/>
          <p:nvPr/>
        </p:nvSpPr>
        <p:spPr>
          <a:xfrm>
            <a:off x="1278697" y="3109200"/>
            <a:ext cx="338586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 tắt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 noProof="0">
                <a:solidFill>
                  <a:srgbClr val="002060"/>
                </a:solidFill>
                <a:latin typeface="Arial"/>
              </a:rPr>
              <a:t>Mai               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vi-VN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23 kg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 noProof="0">
                <a:solidFill>
                  <a:srgbClr val="002060"/>
                </a:solidFill>
                <a:latin typeface="Arial"/>
              </a:rPr>
              <a:t>Mi nhẹ hơn Mai: 5  kg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>
                <a:solidFill>
                  <a:srgbClr val="002060"/>
                </a:solidFill>
                <a:latin typeface="Arial"/>
              </a:rPr>
              <a:t>Mi                 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:...  </a:t>
            </a:r>
            <a:r>
              <a:rPr lang="vi-VN" sz="2400">
                <a:solidFill>
                  <a:srgbClr val="002060"/>
                </a:solidFill>
                <a:latin typeface="Arial"/>
              </a:rPr>
              <a:t>kg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38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C830E1-B1E2-8C48-88A8-A144E7152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75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02966E-4C58-1F49-83DB-26E5AC28A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08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4471" y="121024"/>
            <a:ext cx="11944115" cy="6602506"/>
            <a:chOff x="134471" y="121024"/>
            <a:chExt cx="11944115" cy="660250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4471" y="121024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34471" y="6723530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4471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078586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850378">
            <a:off x="9886941" y="193124"/>
            <a:ext cx="2730613" cy="6981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2528252">
            <a:off x="10352627" y="524666"/>
            <a:ext cx="2215728" cy="698144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:a16="http://schemas.microsoft.com/office/drawing/2014/main" id="{F9B1E222-CC32-440C-98F8-19F0DE61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3413" y="2938716"/>
            <a:ext cx="3110704" cy="2827655"/>
          </a:xfrm>
          <a:prstGeom prst="rect">
            <a:avLst/>
          </a:prstGeom>
        </p:spPr>
      </p:pic>
      <p:pic>
        <p:nvPicPr>
          <p:cNvPr id="15" name="图片 9" descr="7025f93bab81e29a45dfc8ebfbf481b9">
            <a:extLst>
              <a:ext uri="{FF2B5EF4-FFF2-40B4-BE49-F238E27FC236}">
                <a16:creationId xmlns:a16="http://schemas.microsoft.com/office/drawing/2014/main" id="{00BDB984-40D7-4234-880B-2FB4E0045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348" y="1366434"/>
            <a:ext cx="3575118" cy="5052695"/>
          </a:xfrm>
          <a:prstGeom prst="rect">
            <a:avLst/>
          </a:prstGeom>
        </p:spPr>
      </p:pic>
      <p:grpSp>
        <p:nvGrpSpPr>
          <p:cNvPr id="16" name="组合 1">
            <a:extLst>
              <a:ext uri="{FF2B5EF4-FFF2-40B4-BE49-F238E27FC236}">
                <a16:creationId xmlns:a16="http://schemas.microsoft.com/office/drawing/2014/main" id="{1B35DE66-016A-410A-979C-63C5A2406C47}"/>
              </a:ext>
            </a:extLst>
          </p:cNvPr>
          <p:cNvGrpSpPr/>
          <p:nvPr/>
        </p:nvGrpSpPr>
        <p:grpSpPr>
          <a:xfrm>
            <a:off x="0" y="4352544"/>
            <a:ext cx="12283440" cy="2505456"/>
            <a:chOff x="-91440" y="4352544"/>
            <a:chExt cx="12283440" cy="2505456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4D5E2628-E1F5-4D4D-A894-32D33C8F47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8" name="图片 7">
              <a:extLst>
                <a:ext uri="{FF2B5EF4-FFF2-40B4-BE49-F238E27FC236}">
                  <a16:creationId xmlns:a16="http://schemas.microsoft.com/office/drawing/2014/main" id="{81851B51-E69F-44B2-9DCA-7D08FEFA5D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9" name="图片 22">
            <a:extLst>
              <a:ext uri="{FF2B5EF4-FFF2-40B4-BE49-F238E27FC236}">
                <a16:creationId xmlns:a16="http://schemas.microsoft.com/office/drawing/2014/main" id="{A470F45D-437D-4A79-8511-6FDF65B0D5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201898" y="471815"/>
            <a:ext cx="2032463" cy="7240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FBB8685-4316-45F5-9929-8BC6BC049418}"/>
              </a:ext>
            </a:extLst>
          </p:cNvPr>
          <p:cNvSpPr txBox="1"/>
          <p:nvPr/>
        </p:nvSpPr>
        <p:spPr>
          <a:xfrm>
            <a:off x="2399782" y="1922306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Tạm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biệt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hẹn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gặp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5715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790950"/>
            <a:ext cx="3110704" cy="2827655"/>
          </a:xfrm>
          <a:prstGeom prst="rect">
            <a:avLst/>
          </a:prstGeom>
        </p:spPr>
      </p:pic>
      <p:pic>
        <p:nvPicPr>
          <p:cNvPr id="6" name="图片 9" descr="7025f93bab81e29a45dfc8ebfbf481b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9497" y="2457449"/>
            <a:ext cx="3575118" cy="5052695"/>
          </a:xfrm>
          <a:prstGeom prst="rect">
            <a:avLst/>
          </a:prstGeom>
        </p:spPr>
      </p:pic>
      <p:sp>
        <p:nvSpPr>
          <p:cNvPr id="7" name="矩形 8"/>
          <p:cNvSpPr/>
          <p:nvPr/>
        </p:nvSpPr>
        <p:spPr>
          <a:xfrm>
            <a:off x="106326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762275" y="-37467"/>
            <a:ext cx="10197496" cy="2018182"/>
            <a:chOff x="2180216" y="1968007"/>
            <a:chExt cx="6699183" cy="2018182"/>
          </a:xfrm>
        </p:grpSpPr>
        <p:sp>
          <p:nvSpPr>
            <p:cNvPr id="11" name="Rounded Rectangle 10"/>
            <p:cNvSpPr/>
            <p:nvPr/>
          </p:nvSpPr>
          <p:spPr>
            <a:xfrm>
              <a:off x="2180216" y="2210248"/>
              <a:ext cx="6699183" cy="1775941"/>
            </a:xfrm>
            <a:prstGeom prst="round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252630" y="2397582"/>
              <a:ext cx="6554356" cy="14906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274407" y="1974972"/>
              <a:ext cx="105430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7874390" y="1968007"/>
              <a:ext cx="105430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407268" y="454163"/>
            <a:ext cx="9671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4902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PHÉP TRỪ (CÓ NHỚ) SỐ CÓ HAI CHỮ SỐ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4902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 SỐ CÓ MỘT CHỮ SỐ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/>
          <a:srcRect l="44582"/>
          <a:stretch/>
        </p:blipFill>
        <p:spPr>
          <a:xfrm>
            <a:off x="0" y="-237679"/>
            <a:ext cx="2329970" cy="201701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65644" y="326498"/>
            <a:ext cx="1903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22</a:t>
            </a:r>
          </a:p>
        </p:txBody>
      </p:sp>
      <p:sp>
        <p:nvSpPr>
          <p:cNvPr id="36" name="文本框 22">
            <a:extLst>
              <a:ext uri="{FF2B5EF4-FFF2-40B4-BE49-F238E27FC236}">
                <a16:creationId xmlns:a16="http://schemas.microsoft.com/office/drawing/2014/main" id="{AB5745BD-0E13-4A2C-B56B-81F76B9E9B79}"/>
              </a:ext>
            </a:extLst>
          </p:cNvPr>
          <p:cNvSpPr txBox="1"/>
          <p:nvPr/>
        </p:nvSpPr>
        <p:spPr>
          <a:xfrm>
            <a:off x="3678407" y="3413051"/>
            <a:ext cx="5085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Tiết</a:t>
            </a:r>
            <a:r>
              <a:rPr kumimoji="0" lang="en-US" altLang="zh-CN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540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3</a:t>
            </a:r>
            <a:r>
              <a:rPr kumimoji="0" lang="en-US" altLang="zh-CN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: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Luyện</a:t>
            </a: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tập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85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FFD88B-567E-B246-A54F-D0FF60D25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E2A655-A653-47D0-9258-CBB91E4A7BFD}"/>
              </a:ext>
            </a:extLst>
          </p:cNvPr>
          <p:cNvSpPr/>
          <p:nvPr/>
        </p:nvSpPr>
        <p:spPr>
          <a:xfrm>
            <a:off x="4134678" y="1709530"/>
            <a:ext cx="3843131" cy="3405809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097203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974416" y="14649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535783" y="1386633"/>
            <a:ext cx="3098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Đặt tính rồi tính.</a:t>
            </a:r>
          </a:p>
        </p:txBody>
      </p:sp>
      <p:pic>
        <p:nvPicPr>
          <p:cNvPr id="61" name="Picture 60" descr="C:\Users\TUAN\Downloads\Luyện tập 1.png">
            <a:extLst>
              <a:ext uri="{FF2B5EF4-FFF2-40B4-BE49-F238E27FC236}">
                <a16:creationId xmlns:a16="http://schemas.microsoft.com/office/drawing/2014/main" id="{3C466207-BCE1-4610-B150-1A172EB3F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21008615-3DDE-45ED-8FB5-004843827F00}"/>
              </a:ext>
            </a:extLst>
          </p:cNvPr>
          <p:cNvGrpSpPr/>
          <p:nvPr/>
        </p:nvGrpSpPr>
        <p:grpSpPr>
          <a:xfrm>
            <a:off x="2388163" y="2191825"/>
            <a:ext cx="7415673" cy="658838"/>
            <a:chOff x="1824226" y="3918823"/>
            <a:chExt cx="7415673" cy="658838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A8C3893-4D85-4575-99E3-5E86A0E52CCD}"/>
                </a:ext>
              </a:extLst>
            </p:cNvPr>
            <p:cNvSpPr/>
            <p:nvPr/>
          </p:nvSpPr>
          <p:spPr>
            <a:xfrm>
              <a:off x="1824226" y="3918826"/>
              <a:ext cx="1184940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63 – 8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F6A306A-0845-4290-AFDC-471602B8B4B3}"/>
                </a:ext>
              </a:extLst>
            </p:cNvPr>
            <p:cNvSpPr/>
            <p:nvPr/>
          </p:nvSpPr>
          <p:spPr>
            <a:xfrm>
              <a:off x="3901137" y="3918825"/>
              <a:ext cx="1184940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38 – 9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E0BC330-29F7-42EF-B715-69523312A47A}"/>
                </a:ext>
              </a:extLst>
            </p:cNvPr>
            <p:cNvSpPr/>
            <p:nvPr/>
          </p:nvSpPr>
          <p:spPr>
            <a:xfrm>
              <a:off x="5978048" y="3918824"/>
              <a:ext cx="1184940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40 – 2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FAD7033-1587-4622-BB21-1338AB10E173}"/>
                </a:ext>
              </a:extLst>
            </p:cNvPr>
            <p:cNvSpPr/>
            <p:nvPr/>
          </p:nvSpPr>
          <p:spPr>
            <a:xfrm>
              <a:off x="8054959" y="3918823"/>
              <a:ext cx="1184940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92 –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135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6D2EE9-FB0E-8B41-BA34-489C7D34F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97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236CD7-6417-554E-984D-EFCA6B28E6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76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044CA7-5579-3345-AEC6-199268C33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39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CBABE8A-A0A0-4C17-8613-1A4F54C38E77}"/>
              </a:ext>
            </a:extLst>
          </p:cNvPr>
          <p:cNvSpPr/>
          <p:nvPr/>
        </p:nvSpPr>
        <p:spPr>
          <a:xfrm>
            <a:off x="939524" y="56988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D1A0DA-3499-4A4C-A539-8C1173114939}"/>
              </a:ext>
            </a:extLst>
          </p:cNvPr>
          <p:cNvGrpSpPr/>
          <p:nvPr/>
        </p:nvGrpSpPr>
        <p:grpSpPr>
          <a:xfrm>
            <a:off x="1504046" y="609723"/>
            <a:ext cx="1116312" cy="523220"/>
            <a:chOff x="1870518" y="1409875"/>
            <a:chExt cx="1116312" cy="5232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958B5D3-BD52-45C0-9795-4753F38518A2}"/>
                </a:ext>
              </a:extLst>
            </p:cNvPr>
            <p:cNvGrpSpPr/>
            <p:nvPr/>
          </p:nvGrpSpPr>
          <p:grpSpPr>
            <a:xfrm>
              <a:off x="1870518" y="1409875"/>
              <a:ext cx="758382" cy="523220"/>
              <a:chOff x="1870518" y="1409875"/>
              <a:chExt cx="758382" cy="52322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57D15AB5-7384-4F54-83C7-43DE62EEF185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F035CB-0052-43E0-8166-8FDB64F59CA4}"/>
                  </a:ext>
                </a:extLst>
              </p:cNvPr>
              <p:cNvSpPr txBox="1"/>
              <p:nvPr/>
            </p:nvSpPr>
            <p:spPr>
              <a:xfrm>
                <a:off x="1937764" y="1409875"/>
                <a:ext cx="6238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1628B0-2735-42F2-9D86-817C7CAE6772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1EEB79D-86B0-4EF8-8086-90A089E8824A}"/>
              </a:ext>
            </a:extLst>
          </p:cNvPr>
          <p:cNvGrpSpPr/>
          <p:nvPr/>
        </p:nvGrpSpPr>
        <p:grpSpPr>
          <a:xfrm>
            <a:off x="2541214" y="1937053"/>
            <a:ext cx="6206593" cy="2131358"/>
            <a:chOff x="2779756" y="3606824"/>
            <a:chExt cx="6206593" cy="213135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9E44A6-85A2-4683-878D-240BA68A1FC6}"/>
                </a:ext>
              </a:extLst>
            </p:cNvPr>
            <p:cNvSpPr txBox="1"/>
            <p:nvPr/>
          </p:nvSpPr>
          <p:spPr>
            <a:xfrm>
              <a:off x="2779756" y="3912069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F652BA8-3E04-4C0F-8115-F4FD07FC92CB}"/>
                </a:ext>
              </a:extLst>
            </p:cNvPr>
            <p:cNvSpPr/>
            <p:nvPr/>
          </p:nvSpPr>
          <p:spPr>
            <a:xfrm>
              <a:off x="3603912" y="3758343"/>
              <a:ext cx="758382" cy="758382"/>
            </a:xfrm>
            <a:prstGeom prst="roundRect">
              <a:avLst/>
            </a:prstGeom>
            <a:solidFill>
              <a:srgbClr val="CAE8F8"/>
            </a:solidFill>
            <a:ln>
              <a:solidFill>
                <a:srgbClr val="CAE8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56</a:t>
              </a: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F0C9A5CA-53ED-4554-A145-28B7A8F33ABB}"/>
                </a:ext>
              </a:extLst>
            </p:cNvPr>
            <p:cNvSpPr/>
            <p:nvPr/>
          </p:nvSpPr>
          <p:spPr>
            <a:xfrm>
              <a:off x="5915308" y="3758339"/>
              <a:ext cx="879718" cy="758382"/>
            </a:xfrm>
            <a:prstGeom prst="triangle">
              <a:avLst/>
            </a:prstGeom>
            <a:solidFill>
              <a:srgbClr val="FFD863"/>
            </a:solidFill>
            <a:ln>
              <a:solidFill>
                <a:srgbClr val="FFD8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40C17D3-F8E9-4CBE-ACA9-F264096DC33D}"/>
                </a:ext>
              </a:extLst>
            </p:cNvPr>
            <p:cNvSpPr/>
            <p:nvPr/>
          </p:nvSpPr>
          <p:spPr>
            <a:xfrm>
              <a:off x="8240363" y="3758339"/>
              <a:ext cx="745986" cy="758382"/>
            </a:xfrm>
            <a:prstGeom prst="ellipse">
              <a:avLst/>
            </a:prstGeom>
            <a:solidFill>
              <a:srgbClr val="FACAC8"/>
            </a:solidFill>
            <a:ln>
              <a:solidFill>
                <a:srgbClr val="FACA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B1A23A6-57A0-4452-894C-EB4B102769B1}"/>
                </a:ext>
              </a:extLst>
            </p:cNvPr>
            <p:cNvCxnSpPr>
              <a:stCxn id="10" idx="3"/>
              <a:endCxn id="11" idx="1"/>
            </p:cNvCxnSpPr>
            <p:nvPr/>
          </p:nvCxnSpPr>
          <p:spPr>
            <a:xfrm flipV="1">
              <a:off x="4362294" y="4137530"/>
              <a:ext cx="1772944" cy="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E913447-7B27-4AE8-9D5A-405E64E904F2}"/>
                </a:ext>
              </a:extLst>
            </p:cNvPr>
            <p:cNvCxnSpPr>
              <a:stCxn id="11" idx="5"/>
              <a:endCxn id="12" idx="2"/>
            </p:cNvCxnSpPr>
            <p:nvPr/>
          </p:nvCxnSpPr>
          <p:spPr>
            <a:xfrm>
              <a:off x="6575097" y="4137530"/>
              <a:ext cx="166526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37BE592-4E77-4232-A236-C096AC719317}"/>
                </a:ext>
              </a:extLst>
            </p:cNvPr>
            <p:cNvSpPr txBox="1"/>
            <p:nvPr/>
          </p:nvSpPr>
          <p:spPr>
            <a:xfrm>
              <a:off x="4780463" y="3606824"/>
              <a:ext cx="6944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+ 4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068410-1E47-4AF5-8487-67DF753CD88C}"/>
                </a:ext>
              </a:extLst>
            </p:cNvPr>
            <p:cNvSpPr txBox="1"/>
            <p:nvPr/>
          </p:nvSpPr>
          <p:spPr>
            <a:xfrm>
              <a:off x="7039689" y="3606824"/>
              <a:ext cx="6848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 5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F431F0B-C2D3-4B83-9443-0721EFACB506}"/>
                </a:ext>
              </a:extLst>
            </p:cNvPr>
            <p:cNvSpPr txBox="1"/>
            <p:nvPr/>
          </p:nvSpPr>
          <p:spPr>
            <a:xfrm>
              <a:off x="2779756" y="5154910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b)</a:t>
              </a: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FC614CB8-01E1-40A8-85B0-482B6AAE73D0}"/>
                </a:ext>
              </a:extLst>
            </p:cNvPr>
            <p:cNvSpPr/>
            <p:nvPr/>
          </p:nvSpPr>
          <p:spPr>
            <a:xfrm>
              <a:off x="3482576" y="4979800"/>
              <a:ext cx="879718" cy="758382"/>
            </a:xfrm>
            <a:prstGeom prst="triangle">
              <a:avLst/>
            </a:prstGeom>
            <a:solidFill>
              <a:srgbClr val="D2C3E0"/>
            </a:solidFill>
            <a:ln>
              <a:solidFill>
                <a:srgbClr val="D2C3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67A10B8-C02D-4F1D-A432-BC5B941C7536}"/>
                </a:ext>
              </a:extLst>
            </p:cNvPr>
            <p:cNvSpPr/>
            <p:nvPr/>
          </p:nvSpPr>
          <p:spPr>
            <a:xfrm>
              <a:off x="5975976" y="4979800"/>
              <a:ext cx="758382" cy="758382"/>
            </a:xfrm>
            <a:prstGeom prst="roundRect">
              <a:avLst/>
            </a:prstGeom>
            <a:solidFill>
              <a:srgbClr val="D8E8BA"/>
            </a:solidFill>
            <a:ln>
              <a:solidFill>
                <a:srgbClr val="D8E8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52B165C-1C70-4705-91CC-58CD02668704}"/>
                </a:ext>
              </a:extLst>
            </p:cNvPr>
            <p:cNvSpPr/>
            <p:nvPr/>
          </p:nvSpPr>
          <p:spPr>
            <a:xfrm>
              <a:off x="8240363" y="4979800"/>
              <a:ext cx="745986" cy="758382"/>
            </a:xfrm>
            <a:prstGeom prst="ellipse">
              <a:avLst/>
            </a:prstGeom>
            <a:solidFill>
              <a:srgbClr val="FDC57B"/>
            </a:solidFill>
            <a:ln>
              <a:solidFill>
                <a:srgbClr val="FDC5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5F6D7BA5-31FD-450F-8712-766BFE3B8ED8}"/>
                </a:ext>
              </a:extLst>
            </p:cNvPr>
            <p:cNvCxnSpPr>
              <a:stCxn id="18" idx="5"/>
              <a:endCxn id="19" idx="1"/>
            </p:cNvCxnSpPr>
            <p:nvPr/>
          </p:nvCxnSpPr>
          <p:spPr>
            <a:xfrm>
              <a:off x="4142365" y="5358991"/>
              <a:ext cx="1833611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317C5657-6791-4C1B-95AA-7C46ACB49C8D}"/>
                </a:ext>
              </a:extLst>
            </p:cNvPr>
            <p:cNvCxnSpPr>
              <a:stCxn id="19" idx="3"/>
              <a:endCxn id="20" idx="2"/>
            </p:cNvCxnSpPr>
            <p:nvPr/>
          </p:nvCxnSpPr>
          <p:spPr>
            <a:xfrm>
              <a:off x="6734358" y="5358991"/>
              <a:ext cx="150600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2245EC-0BAB-4B86-92F8-BEDF8D71DF45}"/>
                </a:ext>
              </a:extLst>
            </p:cNvPr>
            <p:cNvSpPr txBox="1"/>
            <p:nvPr/>
          </p:nvSpPr>
          <p:spPr>
            <a:xfrm>
              <a:off x="3629726" y="5214962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D5EF57-3996-45EF-97CE-59BF4BC151E1}"/>
                </a:ext>
              </a:extLst>
            </p:cNvPr>
            <p:cNvSpPr txBox="1"/>
            <p:nvPr/>
          </p:nvSpPr>
          <p:spPr>
            <a:xfrm>
              <a:off x="4785271" y="4862522"/>
              <a:ext cx="6848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 8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F41185-6641-4933-AE95-9E0D9A367591}"/>
                </a:ext>
              </a:extLst>
            </p:cNvPr>
            <p:cNvSpPr txBox="1"/>
            <p:nvPr/>
          </p:nvSpPr>
          <p:spPr>
            <a:xfrm>
              <a:off x="7030071" y="4863999"/>
              <a:ext cx="8947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+ 38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53F345A-F7D3-4472-A1FE-52C74A634AE1}"/>
              </a:ext>
            </a:extLst>
          </p:cNvPr>
          <p:cNvGrpSpPr/>
          <p:nvPr/>
        </p:nvGrpSpPr>
        <p:grpSpPr>
          <a:xfrm>
            <a:off x="5675400" y="2087172"/>
            <a:ext cx="879718" cy="810328"/>
            <a:chOff x="6067708" y="3910739"/>
            <a:chExt cx="879718" cy="810328"/>
          </a:xfrm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85E7E2E-CE0A-471E-846B-EA336C981F66}"/>
                </a:ext>
              </a:extLst>
            </p:cNvPr>
            <p:cNvSpPr/>
            <p:nvPr/>
          </p:nvSpPr>
          <p:spPr>
            <a:xfrm>
              <a:off x="6067708" y="3910739"/>
              <a:ext cx="879718" cy="758382"/>
            </a:xfrm>
            <a:prstGeom prst="triangle">
              <a:avLst/>
            </a:prstGeom>
            <a:solidFill>
              <a:srgbClr val="FFD863"/>
            </a:solidFill>
            <a:ln>
              <a:solidFill>
                <a:srgbClr val="FFD8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B367A1C-CFD3-42A6-82FE-9DDC7330D06A}"/>
                </a:ext>
              </a:extLst>
            </p:cNvPr>
            <p:cNvSpPr txBox="1"/>
            <p:nvPr/>
          </p:nvSpPr>
          <p:spPr>
            <a:xfrm>
              <a:off x="6214858" y="4197847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60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E0526C9-55AE-4F9D-92B0-03E9A79C496D}"/>
              </a:ext>
            </a:extLst>
          </p:cNvPr>
          <p:cNvGrpSpPr/>
          <p:nvPr/>
        </p:nvGrpSpPr>
        <p:grpSpPr>
          <a:xfrm>
            <a:off x="8001821" y="2088568"/>
            <a:ext cx="745986" cy="758382"/>
            <a:chOff x="8392763" y="3910739"/>
            <a:chExt cx="745986" cy="75838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F0B49A2-6F8D-44EC-94E6-4E6E993488D3}"/>
                </a:ext>
              </a:extLst>
            </p:cNvPr>
            <p:cNvSpPr/>
            <p:nvPr/>
          </p:nvSpPr>
          <p:spPr>
            <a:xfrm>
              <a:off x="8392763" y="3910739"/>
              <a:ext cx="745986" cy="758382"/>
            </a:xfrm>
            <a:prstGeom prst="ellipse">
              <a:avLst/>
            </a:prstGeom>
            <a:solidFill>
              <a:srgbClr val="FACAC8"/>
            </a:solidFill>
            <a:ln>
              <a:solidFill>
                <a:srgbClr val="FACA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CA404C-8695-4234-AA74-DF70DF476D4B}"/>
                </a:ext>
              </a:extLst>
            </p:cNvPr>
            <p:cNvSpPr txBox="1"/>
            <p:nvPr/>
          </p:nvSpPr>
          <p:spPr>
            <a:xfrm>
              <a:off x="8473047" y="4056333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55</a:t>
              </a:r>
            </a:p>
          </p:txBody>
        </p:sp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2EADDE4-B41D-4AC4-B3D2-AA4320AAE37B}"/>
              </a:ext>
            </a:extLst>
          </p:cNvPr>
          <p:cNvSpPr/>
          <p:nvPr/>
        </p:nvSpPr>
        <p:spPr>
          <a:xfrm>
            <a:off x="5737434" y="3312050"/>
            <a:ext cx="758382" cy="758382"/>
          </a:xfrm>
          <a:prstGeom prst="roundRect">
            <a:avLst/>
          </a:prstGeom>
          <a:solidFill>
            <a:srgbClr val="D8E8BA"/>
          </a:solidFill>
          <a:ln>
            <a:solidFill>
              <a:srgbClr val="D8E8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F2B7E1E-540C-4C0F-88DF-14ABF48E0812}"/>
              </a:ext>
            </a:extLst>
          </p:cNvPr>
          <p:cNvGrpSpPr/>
          <p:nvPr/>
        </p:nvGrpSpPr>
        <p:grpSpPr>
          <a:xfrm>
            <a:off x="7989780" y="3310029"/>
            <a:ext cx="745986" cy="758382"/>
            <a:chOff x="8392763" y="3910739"/>
            <a:chExt cx="745986" cy="75838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9155549-D87D-4500-BAED-919D0F3D25ED}"/>
                </a:ext>
              </a:extLst>
            </p:cNvPr>
            <p:cNvSpPr/>
            <p:nvPr/>
          </p:nvSpPr>
          <p:spPr>
            <a:xfrm>
              <a:off x="8392763" y="3910739"/>
              <a:ext cx="745986" cy="758382"/>
            </a:xfrm>
            <a:prstGeom prst="ellipse">
              <a:avLst/>
            </a:prstGeom>
            <a:solidFill>
              <a:srgbClr val="FDC57B"/>
            </a:solidFill>
            <a:ln>
              <a:solidFill>
                <a:srgbClr val="FDC5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9F8FC42-A826-41C0-A771-2153000ED1ED}"/>
                </a:ext>
              </a:extLst>
            </p:cNvPr>
            <p:cNvSpPr txBox="1"/>
            <p:nvPr/>
          </p:nvSpPr>
          <p:spPr>
            <a:xfrm>
              <a:off x="8473047" y="4056333"/>
              <a:ext cx="5854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369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191</Words>
  <Application>Microsoft Macintosh PowerPoint</Application>
  <PresentationFormat>Widescreen</PresentationFormat>
  <Paragraphs>57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iCiel Crocante</vt:lpstr>
      <vt:lpstr>Times New Roman</vt:lpstr>
      <vt:lpstr>UTM Cookies</vt:lpstr>
      <vt:lpstr>1_Office Theme</vt:lpstr>
      <vt:lpstr>3_Office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4</cp:revision>
  <dcterms:created xsi:type="dcterms:W3CDTF">2021-11-24T08:16:55Z</dcterms:created>
  <dcterms:modified xsi:type="dcterms:W3CDTF">2021-11-25T14:56:57Z</dcterms:modified>
</cp:coreProperties>
</file>