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91" r:id="rId2"/>
  </p:sldMasterIdLst>
  <p:notesMasterIdLst>
    <p:notesMasterId r:id="rId22"/>
  </p:notesMasterIdLst>
  <p:sldIdLst>
    <p:sldId id="384" r:id="rId3"/>
    <p:sldId id="256" r:id="rId4"/>
    <p:sldId id="414" r:id="rId5"/>
    <p:sldId id="387" r:id="rId6"/>
    <p:sldId id="262" r:id="rId7"/>
    <p:sldId id="258" r:id="rId8"/>
    <p:sldId id="264" r:id="rId9"/>
    <p:sldId id="415" r:id="rId10"/>
    <p:sldId id="416" r:id="rId11"/>
    <p:sldId id="417" r:id="rId12"/>
    <p:sldId id="385" r:id="rId13"/>
    <p:sldId id="418" r:id="rId14"/>
    <p:sldId id="419" r:id="rId15"/>
    <p:sldId id="420" r:id="rId16"/>
    <p:sldId id="266" r:id="rId17"/>
    <p:sldId id="421" r:id="rId18"/>
    <p:sldId id="422" r:id="rId19"/>
    <p:sldId id="424" r:id="rId20"/>
    <p:sldId id="423" r:id="rId21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E9AF"/>
    <a:srgbClr val="F8C917"/>
    <a:srgbClr val="FDC57B"/>
    <a:srgbClr val="FCFAF8"/>
    <a:srgbClr val="D8E8BA"/>
    <a:srgbClr val="D2C3E0"/>
    <a:srgbClr val="FACAC8"/>
    <a:srgbClr val="FFD863"/>
    <a:srgbClr val="CAE8F8"/>
    <a:srgbClr val="FFE2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132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70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93542C-DA79-4488-BD2B-E151AC98FF33}" type="datetimeFigureOut">
              <a:rPr lang="vi-VN" smtClean="0"/>
              <a:t>24/11/2021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8C2A1C-CAFA-40D5-93E3-DB37001C7F45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6555462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CD6A86-94E1-4EDB-A4E9-C9B1DB95CE4F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67465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2819940-F204-450A-ACE4-C1FAA7496E24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932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72724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1" animBg="1"/>
      <p:bldP spid="48" grpId="1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323829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76199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81358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75763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83785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305065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45232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821564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494852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05562" y="1647225"/>
            <a:ext cx="44848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80866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342171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5" grpId="0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766821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rgbClr val="F35757"/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40386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679353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089537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81444" y="1468551"/>
            <a:ext cx="451483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36671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7444008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2819940-F204-450A-ACE4-C1FAA7496E24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932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877276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209758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5" grpId="0"/>
    </p:bld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459058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95" grpId="0" animBg="1"/>
      <p:bldP spid="296" grpId="0" animBg="1"/>
    </p:bld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615997" y="15575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577882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19" grpId="0" animBg="1"/>
      <p:bldP spid="220" grpId="0" animBg="1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285991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95" grpId="0" animBg="1"/>
      <p:bldP spid="296" grpId="0" animBg="1"/>
    </p:bld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0596288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771452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100359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338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607888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5967490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690757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4056518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808801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062369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615997" y="15575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197091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19" grpId="0" animBg="1"/>
      <p:bldP spid="220" grpId="0" animBg="1"/>
    </p:bld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9995320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1822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473943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781275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05562" y="1647225"/>
            <a:ext cx="44848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9119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2154145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rgbClr val="F35757"/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12491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611041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382979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81444" y="1468551"/>
            <a:ext cx="451483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97264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6886703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711054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2021/11/24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606870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12480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862311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187676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3718299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18" Type="http://schemas.openxmlformats.org/officeDocument/2006/relationships/slideLayout" Target="../slideLayouts/slideLayout43.xml"/><Relationship Id="rId26" Type="http://schemas.openxmlformats.org/officeDocument/2006/relationships/slideLayout" Target="../slideLayouts/slideLayout51.xml"/><Relationship Id="rId3" Type="http://schemas.openxmlformats.org/officeDocument/2006/relationships/slideLayout" Target="../slideLayouts/slideLayout28.xml"/><Relationship Id="rId21" Type="http://schemas.openxmlformats.org/officeDocument/2006/relationships/slideLayout" Target="../slideLayouts/slideLayout46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17" Type="http://schemas.openxmlformats.org/officeDocument/2006/relationships/slideLayout" Target="../slideLayouts/slideLayout42.xml"/><Relationship Id="rId25" Type="http://schemas.openxmlformats.org/officeDocument/2006/relationships/slideLayout" Target="../slideLayouts/slideLayout50.xml"/><Relationship Id="rId2" Type="http://schemas.openxmlformats.org/officeDocument/2006/relationships/slideLayout" Target="../slideLayouts/slideLayout27.xml"/><Relationship Id="rId16" Type="http://schemas.openxmlformats.org/officeDocument/2006/relationships/slideLayout" Target="../slideLayouts/slideLayout41.xml"/><Relationship Id="rId20" Type="http://schemas.openxmlformats.org/officeDocument/2006/relationships/slideLayout" Target="../slideLayouts/slideLayout45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24" Type="http://schemas.openxmlformats.org/officeDocument/2006/relationships/slideLayout" Target="../slideLayouts/slideLayout49.xml"/><Relationship Id="rId5" Type="http://schemas.openxmlformats.org/officeDocument/2006/relationships/slideLayout" Target="../slideLayouts/slideLayout30.xml"/><Relationship Id="rId15" Type="http://schemas.openxmlformats.org/officeDocument/2006/relationships/slideLayout" Target="../slideLayouts/slideLayout40.xml"/><Relationship Id="rId23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35.xml"/><Relationship Id="rId19" Type="http://schemas.openxmlformats.org/officeDocument/2006/relationships/slideLayout" Target="../slideLayouts/slideLayout44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9.xml"/><Relationship Id="rId22" Type="http://schemas.openxmlformats.org/officeDocument/2006/relationships/slideLayout" Target="../slideLayouts/slideLayout47.xml"/><Relationship Id="rId27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48355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74" r:id="rId5"/>
    <p:sldLayoutId id="2147483662" r:id="rId6"/>
    <p:sldLayoutId id="2147483663" r:id="rId7"/>
    <p:sldLayoutId id="2147483664" r:id="rId8"/>
    <p:sldLayoutId id="2147483665" r:id="rId9"/>
    <p:sldLayoutId id="2147483675" r:id="rId10"/>
    <p:sldLayoutId id="2147483676" r:id="rId11"/>
    <p:sldLayoutId id="2147483677" r:id="rId12"/>
    <p:sldLayoutId id="2147483678" r:id="rId13"/>
    <p:sldLayoutId id="2147483679" r:id="rId14"/>
    <p:sldLayoutId id="2147483680" r:id="rId15"/>
    <p:sldLayoutId id="2147483681" r:id="rId16"/>
    <p:sldLayoutId id="2147483682" r:id="rId17"/>
    <p:sldLayoutId id="2147483683" r:id="rId18"/>
    <p:sldLayoutId id="2147483684" r:id="rId19"/>
    <p:sldLayoutId id="2147483685" r:id="rId20"/>
    <p:sldLayoutId id="2147483686" r:id="rId21"/>
    <p:sldLayoutId id="2147483687" r:id="rId22"/>
    <p:sldLayoutId id="2147483688" r:id="rId23"/>
    <p:sldLayoutId id="2147483689" r:id="rId24"/>
    <p:sldLayoutId id="2147483690" r:id="rId2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23869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703" r:id="rId12"/>
    <p:sldLayoutId id="2147483704" r:id="rId13"/>
    <p:sldLayoutId id="2147483705" r:id="rId14"/>
    <p:sldLayoutId id="2147483706" r:id="rId15"/>
    <p:sldLayoutId id="2147483707" r:id="rId16"/>
    <p:sldLayoutId id="2147483708" r:id="rId17"/>
    <p:sldLayoutId id="2147483709" r:id="rId18"/>
    <p:sldLayoutId id="2147483710" r:id="rId19"/>
    <p:sldLayoutId id="2147483711" r:id="rId20"/>
    <p:sldLayoutId id="2147483712" r:id="rId21"/>
    <p:sldLayoutId id="2147483713" r:id="rId22"/>
    <p:sldLayoutId id="2147483714" r:id="rId23"/>
    <p:sldLayoutId id="2147483715" r:id="rId24"/>
    <p:sldLayoutId id="2147483716" r:id="rId25"/>
    <p:sldLayoutId id="2147483717" r:id="rId2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4.GIF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3.GIF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5" Type="http://schemas.microsoft.com/office/2007/relationships/hdphoto" Target="../media/hdphoto4.wdp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audio" Target="../media/audio2.wav"/><Relationship Id="rId7" Type="http://schemas.microsoft.com/office/2007/relationships/hdphoto" Target="../media/hdphoto1.wdp"/><Relationship Id="rId12" Type="http://schemas.openxmlformats.org/officeDocument/2006/relationships/image" Target="../media/image1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png"/><Relationship Id="rId11" Type="http://schemas.microsoft.com/office/2007/relationships/hdphoto" Target="../media/hdphoto3.wdp"/><Relationship Id="rId5" Type="http://schemas.openxmlformats.org/officeDocument/2006/relationships/audio" Target="../media/audio4.wav"/><Relationship Id="rId10" Type="http://schemas.openxmlformats.org/officeDocument/2006/relationships/image" Target="../media/image9.png"/><Relationship Id="rId4" Type="http://schemas.openxmlformats.org/officeDocument/2006/relationships/audio" Target="../media/audio3.wav"/><Relationship Id="rId9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5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589" y="1583179"/>
            <a:ext cx="8809795" cy="193574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32267" y="4155870"/>
            <a:ext cx="11654438" cy="830997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marL="457200" marR="0" lvl="1" indent="0" algn="ctr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1200" cap="none" spc="0" normalizeH="0" baseline="0" noProof="0">
                <a:ln w="12700">
                  <a:solidFill>
                    <a:srgbClr val="4F81BD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UTM Cookies"/>
                <a:ea typeface="字魂17号-萌趣果冻体"/>
                <a:cs typeface="+mj-lt"/>
                <a:sym typeface="+mn-ea"/>
              </a:rPr>
              <a:t>Chào mừng các em đến với tiết Toán</a:t>
            </a:r>
            <a:endParaRPr kumimoji="0" lang="en-US" altLang="zh-CN" sz="4800" b="1" i="1" u="none" strike="noStrike" kern="1200" cap="none" spc="0" normalizeH="0" baseline="0" noProof="0" dirty="0">
              <a:ln w="12700">
                <a:solidFill>
                  <a:srgbClr val="4F81BD"/>
                </a:solidFill>
                <a:prstDash val="solid"/>
              </a:ln>
              <a:solidFill>
                <a:srgbClr val="FF0000"/>
              </a:solidFill>
              <a:effectLst>
                <a:outerShdw dist="38100" dir="2640000" algn="bl" rotWithShape="0">
                  <a:srgbClr val="4F81BD"/>
                </a:outerShdw>
              </a:effectLst>
              <a:uLnTx/>
              <a:uFillTx/>
              <a:latin typeface="UTM Cookies"/>
              <a:ea typeface="字魂17号-萌趣果冻体"/>
              <a:cs typeface="+mj-lt"/>
              <a:sym typeface="+mn-ea"/>
            </a:endParaRPr>
          </a:p>
        </p:txBody>
      </p:sp>
      <p:pic>
        <p:nvPicPr>
          <p:cNvPr id="9" name="Picture 158" descr="200712419435657_1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-1392767" y="4650317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59" descr="10004015438746072987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21401862" flipH="1">
            <a:off x="12496801" y="5925277"/>
            <a:ext cx="1322916" cy="132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60" descr="200712419435657_1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flipH="1">
            <a:off x="13819717" y="3124200"/>
            <a:ext cx="711200" cy="71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1043855" y="4500603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1043855" y="4535759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58" descr="200712419435657_1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-1182727" y="5551721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8" descr="200712419435657_1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-699748" y="2214501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78763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Click="0" advTm="127949">
        <p15:prstTrans prst="curtains"/>
      </p:transition>
    </mc:Choice>
    <mc:Fallback xmlns="">
      <p:transition spd="slow" advClick="0" advTm="12794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528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20" dur="4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0.00017 2.59259E-6 C -0.02673 -0.01605 -0.10139 -0.0784 -0.15885 -0.0963 C -0.21632 -0.1142 -0.27083 -0.10926 -0.34375 -0.10741 C -0.41684 -0.10556 -0.51319 -0.11389 -0.59635 -0.08519 C -0.67934 -0.05648 -0.73211 0.04074 -0.84323 0.06543 C -0.95434 0.09012 -1.17534 0.06358 -1.26267 0.06296 " pathEditMode="relative" rAng="0" ptsTypes="aaaaaa">
                                      <p:cBhvr>
                                        <p:cTn id="22" dur="49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125" y="-1204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Motion origin="layout" path="M 3.33333E-6 4.81481E-6 C -0.02066 -0.00093 -0.08525 -0.00031 -0.12361 -0.00463 C -0.16198 -0.00896 -0.16268 0.02283 -0.23073 -0.02624 C -0.29879 -0.07531 -0.4375 -0.19538 -0.53229 -0.29908 C -0.62726 -0.40278 -0.72934 -0.52717 -0.80104 -0.64908 C -0.87275 -0.77099 -0.92882 -0.95124 -0.9625 -1.03056 " pathEditMode="relative" rAng="0" ptsTypes="aaaaaa">
                                      <p:cBhvr>
                                        <p:cTn id="24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125" y="-50401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88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9800"/>
                                  </p:stCondLst>
                                  <p:childTnLst>
                                    <p:animMotion origin="layout" path="M -8.33333E-7 -4.19753E-6 C 0.0191 -0.00092 0.03837 0.00154 0.05729 -0.0037 C 0.0599 -0.00432 0.06198 -0.00833 0.06459 -0.00926 C 0.07118 -0.01142 0.07778 -0.01173 0.08438 -0.01296 C 0.10538 -0.02222 0.1257 -0.03518 0.14688 -0.04259 C 0.15452 -0.04846 0.16163 -0.05185 0.16875 -0.05926 C 0.17222 -0.06296 0.17917 -0.07037 0.17917 -0.07037 C 0.18195 -0.10895 0.18941 -0.11636 0.20417 -0.14259 C 0.21702 -0.16543 0.23212 -0.18271 0.24584 -0.2037 C 0.25278 -0.21451 0.26163 -0.22099 0.26875 -0.23148 C 0.27934 -0.24722 0.29358 -0.26204 0.30729 -0.26667 C 0.32031 -0.28055 0.33386 -0.29413 0.34792 -0.3037 C 0.35382 -0.30802 0.35643 -0.31265 0.3625 -0.31512 C 0.38212 -0.33858 0.40886 -0.35988 0.43229 -0.36667 C 0.4382 -0.37222 0.4434 -0.37438 0.45 -0.37623 C 0.46788 -0.38796 0.4875 -0.3963 0.50625 -0.40185 C 0.51997 -0.4142 0.53594 -0.41759 0.55104 -0.42253 C 0.56077 -0.43086 0.57205 -0.43333 0.58229 -0.44074 C 0.59254 -0.44784 0.60174 -0.46111 0.6125 -0.46481 C 0.62327 -0.47623 0.6408 -0.49815 0.64896 -0.51667 C 0.65399 -0.52809 0.65886 -0.53981 0.66459 -0.55 C 0.66684 -0.56234 0.66389 -0.54907 0.66875 -0.56111 C 0.67379 -0.57376 0.67899 -0.6037 0.68542 -0.61111 C 0.6875 -0.62037 0.6882 -0.62438 0.69271 -0.62963 C 0.69757 -0.65586 0.71511 -0.68518 0.72604 -0.70185 C 0.73195 -0.7108 0.73403 -0.71883 0.74167 -0.72407 C 0.75104 -0.74599 0.73872 -0.72037 0.74896 -0.73333 C 0.75035 -0.73518 0.7507 -0.73858 0.75209 -0.74074 C 0.75486 -0.74537 0.75868 -0.74784 0.76146 -0.75185 C 0.76771 -0.76142 0.77344 -0.77284 0.78021 -0.78148 C 0.78715 -0.79012 0.79011 -0.78951 0.79688 -0.7963 C 0.80278 -0.80216 0.80834 -0.80926 0.81459 -0.81481 C 0.81684 -0.82099 0.82292 -0.83148 0.82292 -0.83148 C 0.82639 -0.85 0.8316 -0.84753 0.83542 -0.86111 " pathEditMode="relative" ptsTypes="fffffffffffffffffffffffffffffffffA">
                                      <p:cBhvr>
                                        <p:cTn id="31" dur="5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156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38" dur="4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40" dur="4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1937856-CAB4-404F-9884-288F1AE736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9678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86202C2C-4866-48DF-86F6-6178F8C0ACCF}"/>
              </a:ext>
            </a:extLst>
          </p:cNvPr>
          <p:cNvSpPr/>
          <p:nvPr/>
        </p:nvSpPr>
        <p:spPr>
          <a:xfrm>
            <a:off x="964574" y="549446"/>
            <a:ext cx="437322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2</a:t>
            </a:r>
            <a:endParaRPr lang="vi-VN" sz="32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0DB3510-563C-456E-9E2D-B8CE6EE3B965}"/>
              </a:ext>
            </a:extLst>
          </p:cNvPr>
          <p:cNvSpPr txBox="1"/>
          <p:nvPr/>
        </p:nvSpPr>
        <p:spPr>
          <a:xfrm>
            <a:off x="1494229" y="466298"/>
            <a:ext cx="309892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3200" dirty="0"/>
              <a:t>Đặt tính rồi tính.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7337B99-61FA-40BC-9446-F33F21289834}"/>
              </a:ext>
            </a:extLst>
          </p:cNvPr>
          <p:cNvGrpSpPr/>
          <p:nvPr/>
        </p:nvGrpSpPr>
        <p:grpSpPr>
          <a:xfrm>
            <a:off x="1923773" y="1557965"/>
            <a:ext cx="7415673" cy="658838"/>
            <a:chOff x="1824226" y="3918823"/>
            <a:chExt cx="7415673" cy="658838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49C62DD1-BF13-4DEC-A9AA-0D8BA16E314C}"/>
                </a:ext>
              </a:extLst>
            </p:cNvPr>
            <p:cNvSpPr/>
            <p:nvPr/>
          </p:nvSpPr>
          <p:spPr>
            <a:xfrm>
              <a:off x="1824226" y="3918826"/>
              <a:ext cx="1184940" cy="658835"/>
            </a:xfrm>
            <a:prstGeom prst="rect">
              <a:avLst/>
            </a:prstGeom>
            <a:solidFill>
              <a:srgbClr val="AAFA6E"/>
            </a:solidFill>
            <a:effectLst>
              <a:softEdge rad="127000"/>
            </a:effectLst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vi-VN" sz="2800" dirty="0"/>
                <a:t>64 – 8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D5C6E26-7151-414D-8EBD-97E75B544136}"/>
                </a:ext>
              </a:extLst>
            </p:cNvPr>
            <p:cNvSpPr/>
            <p:nvPr/>
          </p:nvSpPr>
          <p:spPr>
            <a:xfrm>
              <a:off x="3901137" y="3918825"/>
              <a:ext cx="1184940" cy="658835"/>
            </a:xfrm>
            <a:prstGeom prst="rect">
              <a:avLst/>
            </a:prstGeom>
            <a:solidFill>
              <a:srgbClr val="AAFA6E"/>
            </a:solidFill>
            <a:effectLst>
              <a:softEdge rad="127000"/>
            </a:effectLst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vi-VN" sz="2800" dirty="0"/>
                <a:t>70 – 7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94EE053-F4B0-4399-9E43-A1B2808F0BF4}"/>
                </a:ext>
              </a:extLst>
            </p:cNvPr>
            <p:cNvSpPr/>
            <p:nvPr/>
          </p:nvSpPr>
          <p:spPr>
            <a:xfrm>
              <a:off x="5978048" y="3918824"/>
              <a:ext cx="1184940" cy="658835"/>
            </a:xfrm>
            <a:prstGeom prst="rect">
              <a:avLst/>
            </a:prstGeom>
            <a:solidFill>
              <a:srgbClr val="AAFA6E"/>
            </a:solidFill>
            <a:effectLst>
              <a:softEdge rad="127000"/>
            </a:effectLst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vi-VN" sz="2800" dirty="0"/>
                <a:t>83 – 4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64B23DA-9756-442D-A2A5-B969756FCE3D}"/>
                </a:ext>
              </a:extLst>
            </p:cNvPr>
            <p:cNvSpPr/>
            <p:nvPr/>
          </p:nvSpPr>
          <p:spPr>
            <a:xfrm>
              <a:off x="8054959" y="3918823"/>
              <a:ext cx="1184940" cy="658835"/>
            </a:xfrm>
            <a:prstGeom prst="rect">
              <a:avLst/>
            </a:prstGeom>
            <a:solidFill>
              <a:srgbClr val="AAFA6E"/>
            </a:solidFill>
            <a:effectLst>
              <a:softEdge rad="127000"/>
            </a:effectLst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vi-VN" sz="2800" dirty="0"/>
                <a:t>41 – 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26914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7438EB3-4957-C34D-ABCB-21C1EB788C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84563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59549AA-27BA-F547-BFAB-E5EBB32964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0622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97488E7-7DDE-384C-91DE-D313E2320B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1995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Không có mô tả.">
            <a:extLst>
              <a:ext uri="{FF2B5EF4-FFF2-40B4-BE49-F238E27FC236}">
                <a16:creationId xmlns:a16="http://schemas.microsoft.com/office/drawing/2014/main" id="{9D54AE05-8A99-457D-B438-FD1B2C61912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2226" b="37223"/>
          <a:stretch/>
        </p:blipFill>
        <p:spPr bwMode="auto">
          <a:xfrm>
            <a:off x="721680" y="360129"/>
            <a:ext cx="2456827" cy="953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13EA1F3E-5853-47D1-BC70-F3C5656E2117}"/>
              </a:ext>
            </a:extLst>
          </p:cNvPr>
          <p:cNvSpPr/>
          <p:nvPr/>
        </p:nvSpPr>
        <p:spPr>
          <a:xfrm>
            <a:off x="695176" y="1374634"/>
            <a:ext cx="436053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3</a:t>
            </a:r>
            <a:endParaRPr lang="vi-VN" sz="32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99392C6-494A-4B59-A6A2-4DDD7D22A582}"/>
              </a:ext>
            </a:extLst>
          </p:cNvPr>
          <p:cNvSpPr txBox="1"/>
          <p:nvPr/>
        </p:nvSpPr>
        <p:spPr>
          <a:xfrm>
            <a:off x="1132730" y="1374634"/>
            <a:ext cx="10364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400" dirty="0"/>
              <a:t>Ngày thứ nhất, Mai An Tiêm thả 34 quả dưa hấu xuống biển. Ngày thứ hai, Mai An Tiêm thả ít hơn ngày thứ nhất 7 quả. Hỏi ngày thứ hai Mai An Tiêm thả bao nhiêu quả dưa hấu xuống biển?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B04205B-2950-4205-8A4B-D204474E3E26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95210" y="2614219"/>
            <a:ext cx="3801613" cy="30099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98CB5B6-6BE8-4D3F-9EAA-DBDBE7247C62}"/>
              </a:ext>
            </a:extLst>
          </p:cNvPr>
          <p:cNvSpPr txBox="1"/>
          <p:nvPr/>
        </p:nvSpPr>
        <p:spPr>
          <a:xfrm>
            <a:off x="2679984" y="3439135"/>
            <a:ext cx="23138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/>
              <a:t>     </a:t>
            </a:r>
            <a:r>
              <a:rPr lang="vi-VN" sz="2400" dirty="0">
                <a:solidFill>
                  <a:srgbClr val="FF0000"/>
                </a:solidFill>
              </a:rPr>
              <a:t>Tóm tắt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5BE4F6F-431D-4D7E-B77E-AE380DC4081F}"/>
              </a:ext>
            </a:extLst>
          </p:cNvPr>
          <p:cNvCxnSpPr>
            <a:cxnSpLocks/>
          </p:cNvCxnSpPr>
          <p:nvPr/>
        </p:nvCxnSpPr>
        <p:spPr>
          <a:xfrm>
            <a:off x="9489358" y="1743716"/>
            <a:ext cx="187016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CBF25DA-916A-44AD-9D93-495A15364EAB}"/>
              </a:ext>
            </a:extLst>
          </p:cNvPr>
          <p:cNvCxnSpPr>
            <a:cxnSpLocks/>
          </p:cNvCxnSpPr>
          <p:nvPr/>
        </p:nvCxnSpPr>
        <p:spPr>
          <a:xfrm>
            <a:off x="1226765" y="1771012"/>
            <a:ext cx="815474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1B9CC15C-7783-4833-B742-1ADE97204DEA}"/>
              </a:ext>
            </a:extLst>
          </p:cNvPr>
          <p:cNvCxnSpPr>
            <a:cxnSpLocks/>
          </p:cNvCxnSpPr>
          <p:nvPr/>
        </p:nvCxnSpPr>
        <p:spPr>
          <a:xfrm flipV="1">
            <a:off x="7956646" y="2130954"/>
            <a:ext cx="3540177" cy="10822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53D97ED3-70DB-4B49-9590-FC0757002CF1}"/>
              </a:ext>
            </a:extLst>
          </p:cNvPr>
          <p:cNvCxnSpPr>
            <a:cxnSpLocks/>
          </p:cNvCxnSpPr>
          <p:nvPr/>
        </p:nvCxnSpPr>
        <p:spPr>
          <a:xfrm>
            <a:off x="1226765" y="2130954"/>
            <a:ext cx="5945560" cy="1082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C3CF086F-BE99-7341-AF66-D87ED3E31A67}"/>
              </a:ext>
            </a:extLst>
          </p:cNvPr>
          <p:cNvSpPr txBox="1"/>
          <p:nvPr/>
        </p:nvSpPr>
        <p:spPr>
          <a:xfrm>
            <a:off x="459736" y="4927850"/>
            <a:ext cx="72683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400" dirty="0">
                <a:solidFill>
                  <a:srgbClr val="002060"/>
                </a:solidFill>
              </a:rPr>
              <a:t>Ngày thứ hai                                   :... quả dưa hấu?</a:t>
            </a:r>
            <a:endParaRPr lang="vi-VN" sz="2800" dirty="0">
              <a:solidFill>
                <a:srgbClr val="00206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90670D1-E5E3-C24C-9E61-A1A8360D95AE}"/>
              </a:ext>
            </a:extLst>
          </p:cNvPr>
          <p:cNvSpPr txBox="1"/>
          <p:nvPr/>
        </p:nvSpPr>
        <p:spPr>
          <a:xfrm>
            <a:off x="492597" y="4001611"/>
            <a:ext cx="720261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400" dirty="0">
                <a:solidFill>
                  <a:srgbClr val="002060"/>
                </a:solidFill>
              </a:rPr>
              <a:t>Ngày thứ nhất                                : 34 quả dưa hấu</a:t>
            </a:r>
          </a:p>
          <a:p>
            <a:r>
              <a:rPr lang="vi-VN" sz="2400" dirty="0">
                <a:solidFill>
                  <a:srgbClr val="002060"/>
                </a:solidFill>
              </a:rPr>
              <a:t>Ngày thứ hai ít hơn ngày thứ nhất : 7 quả dưa hấu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775F93D-AA69-F347-B2FF-8C715FEE46D6}"/>
              </a:ext>
            </a:extLst>
          </p:cNvPr>
          <p:cNvCxnSpPr>
            <a:cxnSpLocks/>
          </p:cNvCxnSpPr>
          <p:nvPr/>
        </p:nvCxnSpPr>
        <p:spPr>
          <a:xfrm flipV="1">
            <a:off x="1226765" y="2488182"/>
            <a:ext cx="5271424" cy="5411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8479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6" grpId="0"/>
      <p:bldP spid="1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63731E4-74BF-2746-BAF3-ECAADD1AB0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1385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5BBDAB0-9B4B-4742-8FE6-C90E5A7C96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4091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DC241C1-318F-BB41-AB4D-C0B6283965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1" y="442913"/>
            <a:ext cx="9129712" cy="6000750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E6D6A4E-16DD-C84C-AF6C-8505FEEDDF2E}"/>
              </a:ext>
            </a:extLst>
          </p:cNvPr>
          <p:cNvCxnSpPr/>
          <p:nvPr/>
        </p:nvCxnSpPr>
        <p:spPr>
          <a:xfrm>
            <a:off x="3686175" y="4614861"/>
            <a:ext cx="398621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68417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7630A25-4DAC-9D42-BE48-08AC9DBCAC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44362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B5044254-DE52-4029-B43E-ACD26C567FBA}"/>
              </a:ext>
            </a:extLst>
          </p:cNvPr>
          <p:cNvGrpSpPr/>
          <p:nvPr/>
        </p:nvGrpSpPr>
        <p:grpSpPr>
          <a:xfrm>
            <a:off x="993911" y="106016"/>
            <a:ext cx="2190751" cy="980661"/>
            <a:chOff x="1523998" y="0"/>
            <a:chExt cx="2190751" cy="980661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B2407F96-D165-408B-8186-033E4D2C4D5C}"/>
                </a:ext>
              </a:extLst>
            </p:cNvPr>
            <p:cNvGrpSpPr/>
            <p:nvPr/>
          </p:nvGrpSpPr>
          <p:grpSpPr>
            <a:xfrm>
              <a:off x="1523998" y="0"/>
              <a:ext cx="2190751" cy="980661"/>
              <a:chOff x="1523999" y="0"/>
              <a:chExt cx="1285462" cy="1828800"/>
            </a:xfrm>
          </p:grpSpPr>
          <p:sp>
            <p:nvSpPr>
              <p:cNvPr id="2" name="Rectangle: Top Corners Rounded 1">
                <a:extLst>
                  <a:ext uri="{FF2B5EF4-FFF2-40B4-BE49-F238E27FC236}">
                    <a16:creationId xmlns:a16="http://schemas.microsoft.com/office/drawing/2014/main" id="{2974D671-0870-4777-BE31-5FD1BBBF9AD7}"/>
                  </a:ext>
                </a:extLst>
              </p:cNvPr>
              <p:cNvSpPr/>
              <p:nvPr/>
            </p:nvSpPr>
            <p:spPr>
              <a:xfrm rot="10800000">
                <a:off x="1523999" y="0"/>
                <a:ext cx="1285462" cy="1828800"/>
              </a:xfrm>
              <a:prstGeom prst="round2SameRect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3" name="Rectangle: Top Corners Rounded 2">
                <a:extLst>
                  <a:ext uri="{FF2B5EF4-FFF2-40B4-BE49-F238E27FC236}">
                    <a16:creationId xmlns:a16="http://schemas.microsoft.com/office/drawing/2014/main" id="{219332FA-4BE4-4F03-A894-08EEC78551F0}"/>
                  </a:ext>
                </a:extLst>
              </p:cNvPr>
              <p:cNvSpPr/>
              <p:nvPr/>
            </p:nvSpPr>
            <p:spPr>
              <a:xfrm rot="10800000">
                <a:off x="1566862" y="76199"/>
                <a:ext cx="1204497" cy="1709738"/>
              </a:xfrm>
              <a:prstGeom prst="round2SameRect">
                <a:avLst/>
              </a:prstGeom>
              <a:solidFill>
                <a:schemeClr val="bg1"/>
              </a:solidFill>
              <a:ln>
                <a:solidFill>
                  <a:schemeClr val="accent6">
                    <a:lumMod val="75000"/>
                  </a:schemeClr>
                </a:solidFill>
                <a:prstDash val="lg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</p:grp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6C80A5A-72BA-45B9-A254-2A8D09624ECF}"/>
                </a:ext>
              </a:extLst>
            </p:cNvPr>
            <p:cNvSpPr txBox="1"/>
            <p:nvPr/>
          </p:nvSpPr>
          <p:spPr>
            <a:xfrm>
              <a:off x="1677724" y="206880"/>
              <a:ext cx="197208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200" dirty="0">
                  <a:solidFill>
                    <a:schemeClr val="accent6">
                      <a:lumMod val="75000"/>
                    </a:schemeClr>
                  </a:solidFill>
                  <a:latin typeface="+mj-lt"/>
                </a:rPr>
                <a:t>CHỦ ĐỀ 4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D049F577-F92A-4405-A19E-48EB947980F5}"/>
              </a:ext>
            </a:extLst>
          </p:cNvPr>
          <p:cNvSpPr txBox="1"/>
          <p:nvPr/>
        </p:nvSpPr>
        <p:spPr>
          <a:xfrm>
            <a:off x="3172735" y="317237"/>
            <a:ext cx="70342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6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PHÉP CỘNG, PHÉP TRỪ (CÓ NHỚ) TRONG PHẠM VI 100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05E2FA4-701D-4C92-898E-7EE4AF07FEBA}"/>
              </a:ext>
            </a:extLst>
          </p:cNvPr>
          <p:cNvSpPr txBox="1"/>
          <p:nvPr/>
        </p:nvSpPr>
        <p:spPr>
          <a:xfrm>
            <a:off x="3042472" y="1670922"/>
            <a:ext cx="6107056" cy="357880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sz="480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FF0000"/>
                </a:solidFill>
                <a:latin typeface="+mj-lt"/>
              </a:rPr>
              <a:t>BÀI 22</a:t>
            </a:r>
          </a:p>
          <a:p>
            <a:pPr algn="ctr">
              <a:lnSpc>
                <a:spcPct val="120000"/>
              </a:lnSpc>
            </a:pPr>
            <a:r>
              <a:rPr lang="vi-VN" sz="480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FF0000"/>
                </a:solidFill>
                <a:latin typeface="+mj-lt"/>
              </a:rPr>
              <a:t>PHÉP TRỪ (CÓ NHỚ)</a:t>
            </a:r>
          </a:p>
          <a:p>
            <a:pPr algn="ctr">
              <a:lnSpc>
                <a:spcPct val="120000"/>
              </a:lnSpc>
            </a:pPr>
            <a:r>
              <a:rPr lang="vi-VN" sz="480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FF0000"/>
                </a:solidFill>
                <a:latin typeface="+mj-lt"/>
              </a:rPr>
              <a:t>SỐ CÓ HAI CHỮ SỐ VỚI </a:t>
            </a:r>
          </a:p>
          <a:p>
            <a:pPr algn="ctr">
              <a:lnSpc>
                <a:spcPct val="120000"/>
              </a:lnSpc>
            </a:pPr>
            <a:r>
              <a:rPr lang="vi-VN" sz="480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FF0000"/>
                </a:solidFill>
                <a:latin typeface="+mj-lt"/>
              </a:rPr>
              <a:t>SỐ CÓ MỘT CHỮ SỐ</a:t>
            </a:r>
          </a:p>
        </p:txBody>
      </p:sp>
    </p:spTree>
    <p:extLst>
      <p:ext uri="{BB962C8B-B14F-4D97-AF65-F5344CB8AC3E}">
        <p14:creationId xmlns:p14="http://schemas.microsoft.com/office/powerpoint/2010/main" val="1074924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A608811-EF7A-4D48-9454-C1626584AC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39688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99DF92C-1EBF-408B-A2A1-20A2CE73C48F}"/>
              </a:ext>
            </a:extLst>
          </p:cNvPr>
          <p:cNvSpPr/>
          <p:nvPr/>
        </p:nvSpPr>
        <p:spPr>
          <a:xfrm>
            <a:off x="3949148" y="1709530"/>
            <a:ext cx="3737113" cy="3273287"/>
          </a:xfrm>
          <a:prstGeom prst="rect">
            <a:avLst/>
          </a:prstGeom>
          <a:solidFill>
            <a:srgbClr val="FCD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0" normalizeH="0" baseline="0" noProof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Khám phá</a:t>
            </a:r>
            <a:endParaRPr kumimoji="0" lang="vi-VN" sz="9600" b="0" i="0" u="none" strike="noStrike" kern="1200" cap="none" spc="0" normalizeH="0" baseline="0" noProof="0">
              <a:ln>
                <a:noFill/>
              </a:ln>
              <a:solidFill>
                <a:srgbClr val="F79646">
                  <a:lumMod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40018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" name="Table 20">
            <a:extLst>
              <a:ext uri="{FF2B5EF4-FFF2-40B4-BE49-F238E27FC236}">
                <a16:creationId xmlns:a16="http://schemas.microsoft.com/office/drawing/2014/main" id="{31D5813C-A6BD-4D2E-8541-A8D97476A4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2344239"/>
              </p:ext>
            </p:extLst>
          </p:nvPr>
        </p:nvGraphicFramePr>
        <p:xfrm>
          <a:off x="844182" y="4387710"/>
          <a:ext cx="4455678" cy="186779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27839">
                  <a:extLst>
                    <a:ext uri="{9D8B030D-6E8A-4147-A177-3AD203B41FA5}">
                      <a16:colId xmlns:a16="http://schemas.microsoft.com/office/drawing/2014/main" val="2117713454"/>
                    </a:ext>
                  </a:extLst>
                </a:gridCol>
                <a:gridCol w="2227839">
                  <a:extLst>
                    <a:ext uri="{9D8B030D-6E8A-4147-A177-3AD203B41FA5}">
                      <a16:colId xmlns:a16="http://schemas.microsoft.com/office/drawing/2014/main" val="418095295"/>
                    </a:ext>
                  </a:extLst>
                </a:gridCol>
              </a:tblGrid>
              <a:tr h="441807">
                <a:tc>
                  <a:txBody>
                    <a:bodyPr/>
                    <a:lstStyle/>
                    <a:p>
                      <a:pPr algn="ctr"/>
                      <a:r>
                        <a:rPr lang="vi-VN" sz="2400" dirty="0"/>
                        <a:t>Chục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400" dirty="0"/>
                        <a:t>Đơn vị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190242"/>
                  </a:ext>
                </a:extLst>
              </a:tr>
              <a:tr h="1410593"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6000331"/>
                  </a:ext>
                </a:extLst>
              </a:tr>
            </a:tbl>
          </a:graphicData>
        </a:graphic>
      </p:graphicFrame>
      <p:pic>
        <p:nvPicPr>
          <p:cNvPr id="7" name="Picture 4" descr="Không có mô tả.">
            <a:extLst>
              <a:ext uri="{FF2B5EF4-FFF2-40B4-BE49-F238E27FC236}">
                <a16:creationId xmlns:a16="http://schemas.microsoft.com/office/drawing/2014/main" id="{AD557C5A-C255-4C78-87E6-665317A3858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9449"/>
          <a:stretch/>
        </p:blipFill>
        <p:spPr bwMode="auto">
          <a:xfrm>
            <a:off x="717451" y="379826"/>
            <a:ext cx="2456827" cy="953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B5181D80-3A37-489B-85CB-68324833AF46}"/>
              </a:ext>
            </a:extLst>
          </p:cNvPr>
          <p:cNvGrpSpPr/>
          <p:nvPr/>
        </p:nvGrpSpPr>
        <p:grpSpPr>
          <a:xfrm>
            <a:off x="8947455" y="568965"/>
            <a:ext cx="2393819" cy="862691"/>
            <a:chOff x="4615909" y="561512"/>
            <a:chExt cx="2393819" cy="803773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3" name="Speech Bubble: Oval 12">
              <a:extLst>
                <a:ext uri="{FF2B5EF4-FFF2-40B4-BE49-F238E27FC236}">
                  <a16:creationId xmlns:a16="http://schemas.microsoft.com/office/drawing/2014/main" id="{E33FA027-ABB4-4E49-9B87-93B71DE7A276}"/>
                </a:ext>
              </a:extLst>
            </p:cNvPr>
            <p:cNvSpPr/>
            <p:nvPr/>
          </p:nvSpPr>
          <p:spPr>
            <a:xfrm>
              <a:off x="4687057" y="561512"/>
              <a:ext cx="2175644" cy="786616"/>
            </a:xfrm>
            <a:prstGeom prst="wedgeEllipseCallout">
              <a:avLst>
                <a:gd name="adj1" fmla="val 10413"/>
                <a:gd name="adj2" fmla="val 79922"/>
              </a:avLst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20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208A404-78BB-4F9F-B9F7-08F87051AEFE}"/>
                </a:ext>
              </a:extLst>
            </p:cNvPr>
            <p:cNvSpPr txBox="1"/>
            <p:nvPr/>
          </p:nvSpPr>
          <p:spPr>
            <a:xfrm>
              <a:off x="4615909" y="705744"/>
              <a:ext cx="2393819" cy="6595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2000" i="1" dirty="0">
                  <a:latin typeface="Arial" panose="020B0604020202020204" pitchFamily="34" charset="0"/>
                  <a:cs typeface="Arial" panose="020B0604020202020204" pitchFamily="34" charset="0"/>
                </a:rPr>
                <a:t>Vậy có bao nhiêu quả bơ?</a:t>
              </a:r>
            </a:p>
          </p:txBody>
        </p:sp>
      </p:grp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345040EF-B037-4F34-B6EB-A1A7071FBBA5}"/>
              </a:ext>
            </a:extLst>
          </p:cNvPr>
          <p:cNvSpPr/>
          <p:nvPr/>
        </p:nvSpPr>
        <p:spPr>
          <a:xfrm>
            <a:off x="1891776" y="1364627"/>
            <a:ext cx="2400300" cy="635000"/>
          </a:xfrm>
          <a:prstGeom prst="roundRect">
            <a:avLst>
              <a:gd name="adj" fmla="val 42000"/>
            </a:avLst>
          </a:prstGeom>
          <a:solidFill>
            <a:schemeClr val="bg1"/>
          </a:solidFill>
          <a:ln w="28575">
            <a:solidFill>
              <a:schemeClr val="accent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dirty="0">
                <a:solidFill>
                  <a:schemeClr val="tx1"/>
                </a:solidFill>
              </a:rPr>
              <a:t>32 – 7 = ?</a:t>
            </a:r>
          </a:p>
        </p:txBody>
      </p:sp>
      <p:graphicFrame>
        <p:nvGraphicFramePr>
          <p:cNvPr id="20" name="Table 20">
            <a:extLst>
              <a:ext uri="{FF2B5EF4-FFF2-40B4-BE49-F238E27FC236}">
                <a16:creationId xmlns:a16="http://schemas.microsoft.com/office/drawing/2014/main" id="{0E455B7D-CEF6-4BC1-823F-7474FD7695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9693467"/>
              </p:ext>
            </p:extLst>
          </p:nvPr>
        </p:nvGraphicFramePr>
        <p:xfrm>
          <a:off x="844182" y="2213877"/>
          <a:ext cx="4455678" cy="186779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27839">
                  <a:extLst>
                    <a:ext uri="{9D8B030D-6E8A-4147-A177-3AD203B41FA5}">
                      <a16:colId xmlns:a16="http://schemas.microsoft.com/office/drawing/2014/main" val="2117713454"/>
                    </a:ext>
                  </a:extLst>
                </a:gridCol>
                <a:gridCol w="2227839">
                  <a:extLst>
                    <a:ext uri="{9D8B030D-6E8A-4147-A177-3AD203B41FA5}">
                      <a16:colId xmlns:a16="http://schemas.microsoft.com/office/drawing/2014/main" val="418095295"/>
                    </a:ext>
                  </a:extLst>
                </a:gridCol>
              </a:tblGrid>
              <a:tr h="441807">
                <a:tc>
                  <a:txBody>
                    <a:bodyPr/>
                    <a:lstStyle/>
                    <a:p>
                      <a:pPr algn="ctr"/>
                      <a:r>
                        <a:rPr lang="vi-VN" sz="2400" dirty="0"/>
                        <a:t>Chục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400" dirty="0"/>
                        <a:t>Đơn vị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190242"/>
                  </a:ext>
                </a:extLst>
              </a:tr>
              <a:tr h="1410593"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6000331"/>
                  </a:ext>
                </a:extLst>
              </a:tr>
            </a:tbl>
          </a:graphicData>
        </a:graphic>
      </p:graphicFrame>
      <p:pic>
        <p:nvPicPr>
          <p:cNvPr id="26" name="Picture 25">
            <a:extLst>
              <a:ext uri="{FF2B5EF4-FFF2-40B4-BE49-F238E27FC236}">
                <a16:creationId xmlns:a16="http://schemas.microsoft.com/office/drawing/2014/main" id="{15468967-77FB-4A2F-AA6B-955261EA0190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prstClr val="black"/>
              <a:srgbClr val="92D05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93436" y="2791235"/>
            <a:ext cx="401802" cy="1171968"/>
          </a:xfrm>
          <a:prstGeom prst="rect">
            <a:avLst/>
          </a:prstGeom>
        </p:spPr>
      </p:pic>
      <p:sp>
        <p:nvSpPr>
          <p:cNvPr id="31" name="Can 33">
            <a:extLst>
              <a:ext uri="{FF2B5EF4-FFF2-40B4-BE49-F238E27FC236}">
                <a16:creationId xmlns:a16="http://schemas.microsoft.com/office/drawing/2014/main" id="{8C60C7F3-F3CE-4A52-8217-1353C71F2C93}"/>
              </a:ext>
            </a:extLst>
          </p:cNvPr>
          <p:cNvSpPr/>
          <p:nvPr/>
        </p:nvSpPr>
        <p:spPr>
          <a:xfrm>
            <a:off x="4131591" y="2853712"/>
            <a:ext cx="45719" cy="1152298"/>
          </a:xfrm>
          <a:prstGeom prst="can">
            <a:avLst/>
          </a:prstGeom>
          <a:solidFill>
            <a:srgbClr val="A2CB7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Can 33">
            <a:extLst>
              <a:ext uri="{FF2B5EF4-FFF2-40B4-BE49-F238E27FC236}">
                <a16:creationId xmlns:a16="http://schemas.microsoft.com/office/drawing/2014/main" id="{551D2A3A-9C54-442E-9D1A-DA0469D1C507}"/>
              </a:ext>
            </a:extLst>
          </p:cNvPr>
          <p:cNvSpPr/>
          <p:nvPr/>
        </p:nvSpPr>
        <p:spPr>
          <a:xfrm>
            <a:off x="3918775" y="2853712"/>
            <a:ext cx="45719" cy="1152298"/>
          </a:xfrm>
          <a:prstGeom prst="can">
            <a:avLst/>
          </a:prstGeom>
          <a:solidFill>
            <a:srgbClr val="A2CB7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Can 33">
            <a:extLst>
              <a:ext uri="{FF2B5EF4-FFF2-40B4-BE49-F238E27FC236}">
                <a16:creationId xmlns:a16="http://schemas.microsoft.com/office/drawing/2014/main" id="{65774D72-B6C7-4180-A574-26FA939D3299}"/>
              </a:ext>
            </a:extLst>
          </p:cNvPr>
          <p:cNvSpPr/>
          <p:nvPr/>
        </p:nvSpPr>
        <p:spPr>
          <a:xfrm>
            <a:off x="3470445" y="4911297"/>
            <a:ext cx="45719" cy="1152298"/>
          </a:xfrm>
          <a:prstGeom prst="can">
            <a:avLst/>
          </a:prstGeom>
          <a:solidFill>
            <a:srgbClr val="A2CB7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Can 33">
            <a:extLst>
              <a:ext uri="{FF2B5EF4-FFF2-40B4-BE49-F238E27FC236}">
                <a16:creationId xmlns:a16="http://schemas.microsoft.com/office/drawing/2014/main" id="{D5FF9E27-AE9E-4DED-84FB-2C3F8ED799A0}"/>
              </a:ext>
            </a:extLst>
          </p:cNvPr>
          <p:cNvSpPr/>
          <p:nvPr/>
        </p:nvSpPr>
        <p:spPr>
          <a:xfrm>
            <a:off x="3333623" y="4911309"/>
            <a:ext cx="45719" cy="1152298"/>
          </a:xfrm>
          <a:prstGeom prst="can">
            <a:avLst/>
          </a:prstGeom>
          <a:solidFill>
            <a:srgbClr val="A2CB7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47D83DBD-11DB-4ECE-A86A-F415F2423F70}"/>
              </a:ext>
            </a:extLst>
          </p:cNvPr>
          <p:cNvSpPr/>
          <p:nvPr/>
        </p:nvSpPr>
        <p:spPr>
          <a:xfrm>
            <a:off x="5650217" y="3341023"/>
            <a:ext cx="1339895" cy="2722572"/>
          </a:xfrm>
          <a:prstGeom prst="roundRect">
            <a:avLst>
              <a:gd name="adj" fmla="val 15808"/>
            </a:avLst>
          </a:prstGeom>
          <a:solidFill>
            <a:schemeClr val="bg1"/>
          </a:solidFill>
          <a:ln w="28575">
            <a:solidFill>
              <a:schemeClr val="accent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2800" dirty="0">
              <a:solidFill>
                <a:schemeClr val="tx1"/>
              </a:solidFill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A0609968-036B-44EA-9B5E-FDE19B399320}"/>
              </a:ext>
            </a:extLst>
          </p:cNvPr>
          <p:cNvSpPr/>
          <p:nvPr/>
        </p:nvSpPr>
        <p:spPr>
          <a:xfrm>
            <a:off x="5924544" y="3357877"/>
            <a:ext cx="87075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4800" dirty="0"/>
              <a:t>32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09F9AE4A-A11A-4BEC-942F-E788804EC6EB}"/>
              </a:ext>
            </a:extLst>
          </p:cNvPr>
          <p:cNvSpPr/>
          <p:nvPr/>
        </p:nvSpPr>
        <p:spPr>
          <a:xfrm>
            <a:off x="5673142" y="3868556"/>
            <a:ext cx="52770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4800" dirty="0"/>
              <a:t>–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C358D2CC-F396-4560-BB7A-679F36F672B2}"/>
              </a:ext>
            </a:extLst>
          </p:cNvPr>
          <p:cNvSpPr/>
          <p:nvPr/>
        </p:nvSpPr>
        <p:spPr>
          <a:xfrm>
            <a:off x="6239806" y="4220716"/>
            <a:ext cx="52770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4800" dirty="0"/>
              <a:t>7</a:t>
            </a:r>
          </a:p>
        </p:txBody>
      </p: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96E1EBC2-7334-4619-B7F8-DDABC2AEAE75}"/>
              </a:ext>
            </a:extLst>
          </p:cNvPr>
          <p:cNvCxnSpPr/>
          <p:nvPr/>
        </p:nvCxnSpPr>
        <p:spPr>
          <a:xfrm>
            <a:off x="5787380" y="5051713"/>
            <a:ext cx="1065568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Rectangle 58">
            <a:extLst>
              <a:ext uri="{FF2B5EF4-FFF2-40B4-BE49-F238E27FC236}">
                <a16:creationId xmlns:a16="http://schemas.microsoft.com/office/drawing/2014/main" id="{9245C758-0B0E-4B2D-906A-E799846875CD}"/>
              </a:ext>
            </a:extLst>
          </p:cNvPr>
          <p:cNvSpPr/>
          <p:nvPr/>
        </p:nvSpPr>
        <p:spPr>
          <a:xfrm>
            <a:off x="6245666" y="5077749"/>
            <a:ext cx="52770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4800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2364D416-ECE2-4648-BC80-148BDB3AAD76}"/>
              </a:ext>
            </a:extLst>
          </p:cNvPr>
          <p:cNvSpPr/>
          <p:nvPr/>
        </p:nvSpPr>
        <p:spPr>
          <a:xfrm>
            <a:off x="5912434" y="5072439"/>
            <a:ext cx="52770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48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F9AD5452-BC82-499F-96AE-036D80E96035}"/>
              </a:ext>
            </a:extLst>
          </p:cNvPr>
          <p:cNvSpPr txBox="1"/>
          <p:nvPr/>
        </p:nvSpPr>
        <p:spPr>
          <a:xfrm>
            <a:off x="7252329" y="3352531"/>
            <a:ext cx="389194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vi-VN" sz="2800" dirty="0">
                <a:latin typeface="Arial" panose="020B0604020202020204" pitchFamily="34" charset="0"/>
                <a:cs typeface="Arial" panose="020B0604020202020204" pitchFamily="34" charset="0"/>
              </a:rPr>
              <a:t>2 không trừ được 7, lấy 12 trừ 7 bằng 5, viết 5, nhớ 1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vi-VN" sz="2800" dirty="0">
                <a:latin typeface="Arial" panose="020B0604020202020204" pitchFamily="34" charset="0"/>
                <a:cs typeface="Arial" panose="020B0604020202020204" pitchFamily="34" charset="0"/>
              </a:rPr>
              <a:t>3 trừ 1 bằng 2, viết 2</a:t>
            </a:r>
          </a:p>
        </p:txBody>
      </p:sp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79A95805-FFB4-458B-B079-1A0565445221}"/>
              </a:ext>
            </a:extLst>
          </p:cNvPr>
          <p:cNvSpPr/>
          <p:nvPr/>
        </p:nvSpPr>
        <p:spPr>
          <a:xfrm>
            <a:off x="7996724" y="5352888"/>
            <a:ext cx="2400300" cy="635000"/>
          </a:xfrm>
          <a:prstGeom prst="roundRect">
            <a:avLst>
              <a:gd name="adj" fmla="val 42000"/>
            </a:avLst>
          </a:prstGeom>
          <a:solidFill>
            <a:schemeClr val="bg1"/>
          </a:solidFill>
          <a:ln w="28575">
            <a:solidFill>
              <a:schemeClr val="accent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dirty="0">
                <a:solidFill>
                  <a:schemeClr val="tx1"/>
                </a:solidFill>
              </a:rPr>
              <a:t>32– 7 = </a:t>
            </a:r>
            <a:r>
              <a:rPr lang="vi-VN" sz="2800" dirty="0">
                <a:solidFill>
                  <a:srgbClr val="FF0000"/>
                </a:solidFill>
              </a:rPr>
              <a:t>25</a:t>
            </a:r>
            <a:endParaRPr lang="vi-VN" sz="2800" dirty="0">
              <a:solidFill>
                <a:schemeClr val="tx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E441646-B886-482C-98C8-1E97B3F14B5E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04187" y="1077712"/>
            <a:ext cx="3587595" cy="2465656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6CADC9AD-2660-4623-A600-7D5C74FF5914}"/>
              </a:ext>
            </a:extLst>
          </p:cNvPr>
          <p:cNvGrpSpPr/>
          <p:nvPr/>
        </p:nvGrpSpPr>
        <p:grpSpPr>
          <a:xfrm>
            <a:off x="4451694" y="656117"/>
            <a:ext cx="2175644" cy="967090"/>
            <a:chOff x="2461083" y="1127778"/>
            <a:chExt cx="2175644" cy="967090"/>
          </a:xfrm>
        </p:grpSpPr>
        <p:sp>
          <p:nvSpPr>
            <p:cNvPr id="4" name="Speech Bubble: Oval 3">
              <a:extLst>
                <a:ext uri="{FF2B5EF4-FFF2-40B4-BE49-F238E27FC236}">
                  <a16:creationId xmlns:a16="http://schemas.microsoft.com/office/drawing/2014/main" id="{980EC806-B11D-4F17-ACFD-B73E76C27F46}"/>
                </a:ext>
              </a:extLst>
            </p:cNvPr>
            <p:cNvSpPr/>
            <p:nvPr/>
          </p:nvSpPr>
          <p:spPr>
            <a:xfrm>
              <a:off x="2461083" y="1127778"/>
              <a:ext cx="2079852" cy="967090"/>
            </a:xfrm>
            <a:prstGeom prst="wedgeEllipseCallout">
              <a:avLst>
                <a:gd name="adj1" fmla="val 51781"/>
                <a:gd name="adj2" fmla="val 52929"/>
              </a:avLst>
            </a:prstGeom>
            <a:solidFill>
              <a:schemeClr val="bg1"/>
            </a:solidFill>
            <a:ln w="28575">
              <a:solidFill>
                <a:schemeClr val="tx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200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905874F-5CFF-44AE-AAC6-92A0E7C93348}"/>
                </a:ext>
              </a:extLst>
            </p:cNvPr>
            <p:cNvSpPr txBox="1"/>
            <p:nvPr/>
          </p:nvSpPr>
          <p:spPr>
            <a:xfrm>
              <a:off x="2461083" y="1250562"/>
              <a:ext cx="217564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2000" i="1" dirty="0">
                  <a:latin typeface="Arial" panose="020B0604020202020204" pitchFamily="34" charset="0"/>
                  <a:cs typeface="Arial" panose="020B0604020202020204" pitchFamily="34" charset="0"/>
                </a:rPr>
                <a:t>Có 32 quả </a:t>
              </a:r>
            </a:p>
            <a:p>
              <a:pPr algn="ctr"/>
              <a:r>
                <a:rPr lang="vi-VN" sz="2000" i="1" dirty="0">
                  <a:latin typeface="Arial" panose="020B0604020202020204" pitchFamily="34" charset="0"/>
                  <a:cs typeface="Arial" panose="020B0604020202020204" pitchFamily="34" charset="0"/>
                </a:rPr>
                <a:t>dưa hấu và bơ.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B55B39B-1F0B-4A38-B311-854C6EEA1791}"/>
              </a:ext>
            </a:extLst>
          </p:cNvPr>
          <p:cNvGrpSpPr/>
          <p:nvPr/>
        </p:nvGrpSpPr>
        <p:grpSpPr>
          <a:xfrm>
            <a:off x="6623963" y="650065"/>
            <a:ext cx="2369997" cy="678674"/>
            <a:chOff x="2574258" y="2918249"/>
            <a:chExt cx="2369997" cy="678674"/>
          </a:xfrm>
        </p:grpSpPr>
        <p:sp>
          <p:nvSpPr>
            <p:cNvPr id="9" name="Speech Bubble: Oval 8">
              <a:extLst>
                <a:ext uri="{FF2B5EF4-FFF2-40B4-BE49-F238E27FC236}">
                  <a16:creationId xmlns:a16="http://schemas.microsoft.com/office/drawing/2014/main" id="{B9BECE7A-AB68-43E1-995F-240C9167DBD4}"/>
                </a:ext>
              </a:extLst>
            </p:cNvPr>
            <p:cNvSpPr/>
            <p:nvPr/>
          </p:nvSpPr>
          <p:spPr>
            <a:xfrm>
              <a:off x="2641600" y="2918249"/>
              <a:ext cx="2175645" cy="678674"/>
            </a:xfrm>
            <a:prstGeom prst="wedgeEllipseCallout">
              <a:avLst>
                <a:gd name="adj1" fmla="val 25595"/>
                <a:gd name="adj2" fmla="val 79265"/>
              </a:avLst>
            </a:prstGeom>
            <a:solidFill>
              <a:schemeClr val="bg1"/>
            </a:solidFill>
            <a:ln w="28575">
              <a:solidFill>
                <a:schemeClr val="tx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dirty="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65D034F-D271-4A35-B8CE-CD008D8BDBE8}"/>
                </a:ext>
              </a:extLst>
            </p:cNvPr>
            <p:cNvSpPr txBox="1"/>
            <p:nvPr/>
          </p:nvSpPr>
          <p:spPr>
            <a:xfrm>
              <a:off x="2574258" y="3056825"/>
              <a:ext cx="236999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2000" i="1" dirty="0">
                  <a:latin typeface="Arial" panose="020B0604020202020204" pitchFamily="34" charset="0"/>
                  <a:cs typeface="Arial" panose="020B0604020202020204" pitchFamily="34" charset="0"/>
                </a:rPr>
                <a:t>Có 7 quả dưa hấu.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A370B7C5-4CAD-4BF1-B8ED-E092287090EE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886981" y="1807029"/>
            <a:ext cx="1143881" cy="1497227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1889A4A0-F738-4740-BAB4-14AB67C3B11E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prstClr val="black"/>
              <a:srgbClr val="92D05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06341" y="2791235"/>
            <a:ext cx="401802" cy="1171968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B2CECF7D-BEB3-4F25-945C-A3889F6AD054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prstClr val="black"/>
              <a:srgbClr val="92D05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78481" y="2791235"/>
            <a:ext cx="401802" cy="1171968"/>
          </a:xfrm>
          <a:prstGeom prst="rect">
            <a:avLst/>
          </a:prstGeom>
        </p:spPr>
      </p:pic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B71F99A0-3F06-43AD-8A26-3E7A2E4DC2E2}"/>
              </a:ext>
            </a:extLst>
          </p:cNvPr>
          <p:cNvSpPr/>
          <p:nvPr/>
        </p:nvSpPr>
        <p:spPr>
          <a:xfrm>
            <a:off x="2214768" y="2752143"/>
            <a:ext cx="535307" cy="1250153"/>
          </a:xfrm>
          <a:prstGeom prst="roundRect">
            <a:avLst/>
          </a:prstGeom>
          <a:noFill/>
          <a:ln w="28575">
            <a:solidFill>
              <a:srgbClr val="B40C6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CF369F30-68E0-43BA-9F75-43CD304E5F86}"/>
              </a:ext>
            </a:extLst>
          </p:cNvPr>
          <p:cNvCxnSpPr>
            <a:cxnSpLocks/>
            <a:stCxn id="24" idx="3"/>
          </p:cNvCxnSpPr>
          <p:nvPr/>
        </p:nvCxnSpPr>
        <p:spPr>
          <a:xfrm>
            <a:off x="2750075" y="3377220"/>
            <a:ext cx="628654" cy="222821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7" name="Picture 56">
            <a:extLst>
              <a:ext uri="{FF2B5EF4-FFF2-40B4-BE49-F238E27FC236}">
                <a16:creationId xmlns:a16="http://schemas.microsoft.com/office/drawing/2014/main" id="{80907A86-2681-4A8E-805E-CEAB115E754F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prstClr val="black"/>
              <a:srgbClr val="92D05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56275" y="4961940"/>
            <a:ext cx="401802" cy="1171968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3331D648-039E-4987-B3CD-F9F4EE36A5AB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prstClr val="black"/>
              <a:srgbClr val="92D05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69180" y="4961940"/>
            <a:ext cx="401802" cy="1171968"/>
          </a:xfrm>
          <a:prstGeom prst="rect">
            <a:avLst/>
          </a:prstGeom>
        </p:spPr>
      </p:pic>
      <p:sp>
        <p:nvSpPr>
          <p:cNvPr id="10" name="Arrow: Down 9">
            <a:extLst>
              <a:ext uri="{FF2B5EF4-FFF2-40B4-BE49-F238E27FC236}">
                <a16:creationId xmlns:a16="http://schemas.microsoft.com/office/drawing/2014/main" id="{472CFADA-CBDF-4093-89B2-D0BF3F7AA79F}"/>
              </a:ext>
            </a:extLst>
          </p:cNvPr>
          <p:cNvSpPr/>
          <p:nvPr/>
        </p:nvSpPr>
        <p:spPr>
          <a:xfrm>
            <a:off x="2888473" y="3951138"/>
            <a:ext cx="314637" cy="529896"/>
          </a:xfrm>
          <a:prstGeom prst="down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5" name="Can 33">
            <a:extLst>
              <a:ext uri="{FF2B5EF4-FFF2-40B4-BE49-F238E27FC236}">
                <a16:creationId xmlns:a16="http://schemas.microsoft.com/office/drawing/2014/main" id="{E063F833-9FB0-4245-8A88-8E9B2DC5D3AA}"/>
              </a:ext>
            </a:extLst>
          </p:cNvPr>
          <p:cNvSpPr/>
          <p:nvPr/>
        </p:nvSpPr>
        <p:spPr>
          <a:xfrm>
            <a:off x="3203110" y="4911297"/>
            <a:ext cx="45719" cy="1152298"/>
          </a:xfrm>
          <a:prstGeom prst="can">
            <a:avLst/>
          </a:prstGeom>
          <a:solidFill>
            <a:srgbClr val="A2CB7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6" name="Can 33">
            <a:extLst>
              <a:ext uri="{FF2B5EF4-FFF2-40B4-BE49-F238E27FC236}">
                <a16:creationId xmlns:a16="http://schemas.microsoft.com/office/drawing/2014/main" id="{1D139671-82BF-490F-AFF9-17ACD1F2A7EF}"/>
              </a:ext>
            </a:extLst>
          </p:cNvPr>
          <p:cNvSpPr/>
          <p:nvPr/>
        </p:nvSpPr>
        <p:spPr>
          <a:xfrm>
            <a:off x="3600753" y="4911297"/>
            <a:ext cx="45719" cy="1152298"/>
          </a:xfrm>
          <a:prstGeom prst="can">
            <a:avLst/>
          </a:prstGeom>
          <a:solidFill>
            <a:srgbClr val="A2CB7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7" name="Can 33">
            <a:extLst>
              <a:ext uri="{FF2B5EF4-FFF2-40B4-BE49-F238E27FC236}">
                <a16:creationId xmlns:a16="http://schemas.microsoft.com/office/drawing/2014/main" id="{D3AD480D-90B9-4BD5-9134-42DCCBEA6561}"/>
              </a:ext>
            </a:extLst>
          </p:cNvPr>
          <p:cNvSpPr/>
          <p:nvPr/>
        </p:nvSpPr>
        <p:spPr>
          <a:xfrm>
            <a:off x="3731061" y="4911297"/>
            <a:ext cx="45719" cy="1152298"/>
          </a:xfrm>
          <a:prstGeom prst="can">
            <a:avLst/>
          </a:prstGeom>
          <a:solidFill>
            <a:srgbClr val="A2CB7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8" name="Can 33">
            <a:extLst>
              <a:ext uri="{FF2B5EF4-FFF2-40B4-BE49-F238E27FC236}">
                <a16:creationId xmlns:a16="http://schemas.microsoft.com/office/drawing/2014/main" id="{2D9E0EC7-7D44-4C5A-8628-F1C4541E6B49}"/>
              </a:ext>
            </a:extLst>
          </p:cNvPr>
          <p:cNvSpPr/>
          <p:nvPr/>
        </p:nvSpPr>
        <p:spPr>
          <a:xfrm>
            <a:off x="3861369" y="4911297"/>
            <a:ext cx="45719" cy="1152298"/>
          </a:xfrm>
          <a:prstGeom prst="can">
            <a:avLst/>
          </a:prstGeom>
          <a:solidFill>
            <a:srgbClr val="A2CB7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9" name="Can 33">
            <a:extLst>
              <a:ext uri="{FF2B5EF4-FFF2-40B4-BE49-F238E27FC236}">
                <a16:creationId xmlns:a16="http://schemas.microsoft.com/office/drawing/2014/main" id="{CCE41F82-B81C-4E42-A698-13856F855707}"/>
              </a:ext>
            </a:extLst>
          </p:cNvPr>
          <p:cNvSpPr/>
          <p:nvPr/>
        </p:nvSpPr>
        <p:spPr>
          <a:xfrm>
            <a:off x="3991677" y="4911297"/>
            <a:ext cx="45719" cy="1152298"/>
          </a:xfrm>
          <a:prstGeom prst="can">
            <a:avLst/>
          </a:prstGeom>
          <a:solidFill>
            <a:srgbClr val="A2CB7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Can 33">
            <a:extLst>
              <a:ext uri="{FF2B5EF4-FFF2-40B4-BE49-F238E27FC236}">
                <a16:creationId xmlns:a16="http://schemas.microsoft.com/office/drawing/2014/main" id="{E40C3E69-D9DE-4BD6-9B9B-74EA49FC0309}"/>
              </a:ext>
            </a:extLst>
          </p:cNvPr>
          <p:cNvSpPr/>
          <p:nvPr/>
        </p:nvSpPr>
        <p:spPr>
          <a:xfrm>
            <a:off x="4121985" y="4911297"/>
            <a:ext cx="45719" cy="1152298"/>
          </a:xfrm>
          <a:prstGeom prst="can">
            <a:avLst/>
          </a:prstGeom>
          <a:solidFill>
            <a:srgbClr val="A2CB7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Can 33">
            <a:extLst>
              <a:ext uri="{FF2B5EF4-FFF2-40B4-BE49-F238E27FC236}">
                <a16:creationId xmlns:a16="http://schemas.microsoft.com/office/drawing/2014/main" id="{03920ECC-D26A-4B2F-9D46-5BA47B700C25}"/>
              </a:ext>
            </a:extLst>
          </p:cNvPr>
          <p:cNvSpPr/>
          <p:nvPr/>
        </p:nvSpPr>
        <p:spPr>
          <a:xfrm>
            <a:off x="4252293" y="4911297"/>
            <a:ext cx="45719" cy="1152298"/>
          </a:xfrm>
          <a:prstGeom prst="can">
            <a:avLst/>
          </a:prstGeom>
          <a:solidFill>
            <a:srgbClr val="A2CB7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2" name="Can 33">
            <a:extLst>
              <a:ext uri="{FF2B5EF4-FFF2-40B4-BE49-F238E27FC236}">
                <a16:creationId xmlns:a16="http://schemas.microsoft.com/office/drawing/2014/main" id="{D06B11EE-3027-4490-BF3F-317E18771822}"/>
              </a:ext>
            </a:extLst>
          </p:cNvPr>
          <p:cNvSpPr/>
          <p:nvPr/>
        </p:nvSpPr>
        <p:spPr>
          <a:xfrm>
            <a:off x="4382601" y="4911297"/>
            <a:ext cx="45719" cy="1152298"/>
          </a:xfrm>
          <a:prstGeom prst="can">
            <a:avLst/>
          </a:prstGeom>
          <a:solidFill>
            <a:srgbClr val="A2CB7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3" name="Can 33">
            <a:extLst>
              <a:ext uri="{FF2B5EF4-FFF2-40B4-BE49-F238E27FC236}">
                <a16:creationId xmlns:a16="http://schemas.microsoft.com/office/drawing/2014/main" id="{797447C3-62B9-4CBB-96CB-D9329C6AF944}"/>
              </a:ext>
            </a:extLst>
          </p:cNvPr>
          <p:cNvSpPr/>
          <p:nvPr/>
        </p:nvSpPr>
        <p:spPr>
          <a:xfrm>
            <a:off x="4766024" y="4911297"/>
            <a:ext cx="45719" cy="1152298"/>
          </a:xfrm>
          <a:prstGeom prst="can">
            <a:avLst/>
          </a:prstGeom>
          <a:solidFill>
            <a:srgbClr val="A2CB7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4" name="Can 33">
            <a:extLst>
              <a:ext uri="{FF2B5EF4-FFF2-40B4-BE49-F238E27FC236}">
                <a16:creationId xmlns:a16="http://schemas.microsoft.com/office/drawing/2014/main" id="{7754A54F-2952-4982-8589-55CFA06E596B}"/>
              </a:ext>
            </a:extLst>
          </p:cNvPr>
          <p:cNvSpPr/>
          <p:nvPr/>
        </p:nvSpPr>
        <p:spPr>
          <a:xfrm>
            <a:off x="4896332" y="4911297"/>
            <a:ext cx="45719" cy="1152298"/>
          </a:xfrm>
          <a:prstGeom prst="can">
            <a:avLst/>
          </a:prstGeom>
          <a:solidFill>
            <a:srgbClr val="A2CB7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E9081473-CD11-4E4E-BA95-505DD9A2F5AC}"/>
              </a:ext>
            </a:extLst>
          </p:cNvPr>
          <p:cNvCxnSpPr/>
          <p:nvPr/>
        </p:nvCxnSpPr>
        <p:spPr>
          <a:xfrm flipV="1">
            <a:off x="3142726" y="5000197"/>
            <a:ext cx="945470" cy="104531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4739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500"/>
                            </p:stCondLst>
                            <p:childTnLst>
                              <p:par>
                                <p:cTn id="58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000"/>
                            </p:stCondLst>
                            <p:childTnLst>
                              <p:par>
                                <p:cTn id="63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0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000"/>
                            </p:stCondLst>
                            <p:childTnLst>
                              <p:par>
                                <p:cTn id="8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1.11111E-6 L 0.11119 0.30857 " pathEditMode="relative" rAng="0" ptsTypes="AA">
                                      <p:cBhvr>
                                        <p:cTn id="88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60" y="15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000"/>
                            </p:stCondLst>
                            <p:childTnLst>
                              <p:par>
                                <p:cTn id="9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2500"/>
                            </p:stCondLst>
                            <p:childTnLst>
                              <p:par>
                                <p:cTn id="9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4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5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6" dur="5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5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0" dur="5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61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500"/>
                            </p:stCondLst>
                            <p:childTnLst>
                              <p:par>
                                <p:cTn id="18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1000"/>
                            </p:stCondLst>
                            <p:childTnLst>
                              <p:par>
                                <p:cTn id="18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2" dur="5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7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8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4" dur="500"/>
                                        <p:tgtEl>
                                          <p:spTgt spid="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9" dur="1000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0" dur="1000" fill="hold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1000" fill="hold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6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9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31" grpId="0" animBg="1"/>
      <p:bldP spid="32" grpId="0" animBg="1"/>
      <p:bldP spid="44" grpId="0" animBg="1"/>
      <p:bldP spid="45" grpId="0" animBg="1"/>
      <p:bldP spid="53" grpId="0" animBg="1"/>
      <p:bldP spid="50" grpId="0"/>
      <p:bldP spid="55" grpId="0"/>
      <p:bldP spid="56" grpId="0"/>
      <p:bldP spid="59" grpId="0"/>
      <p:bldP spid="60" grpId="0" build="p"/>
      <p:bldP spid="62" grpId="0" uiExpand="1" build="p"/>
      <p:bldP spid="63" grpId="0" animBg="1"/>
      <p:bldP spid="24" grpId="0" animBg="1"/>
      <p:bldP spid="10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27433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6032970C-D49E-47C6-91E3-9BDE4D11870B}"/>
              </a:ext>
            </a:extLst>
          </p:cNvPr>
          <p:cNvGrpSpPr/>
          <p:nvPr/>
        </p:nvGrpSpPr>
        <p:grpSpPr>
          <a:xfrm>
            <a:off x="1921562" y="2548913"/>
            <a:ext cx="8229600" cy="2199588"/>
            <a:chOff x="2478157" y="1382506"/>
            <a:chExt cx="8229600" cy="2199588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69A62C18-093E-413E-BA30-F407A2A5C89C}"/>
                </a:ext>
              </a:extLst>
            </p:cNvPr>
            <p:cNvSpPr/>
            <p:nvPr/>
          </p:nvSpPr>
          <p:spPr>
            <a:xfrm>
              <a:off x="2478157" y="1382506"/>
              <a:ext cx="8229600" cy="2199588"/>
            </a:xfrm>
            <a:prstGeom prst="roundRect">
              <a:avLst/>
            </a:prstGeom>
            <a:solidFill>
              <a:srgbClr val="FFECAF"/>
            </a:solidFill>
            <a:ln>
              <a:solidFill>
                <a:schemeClr val="accent5">
                  <a:lumMod val="20000"/>
                  <a:lumOff val="80000"/>
                </a:schemeClr>
              </a:solidFill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dirty="0"/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DF6D84D8-E2AC-4C90-87B5-9C5B865C688A}"/>
                </a:ext>
              </a:extLst>
            </p:cNvPr>
            <p:cNvGrpSpPr/>
            <p:nvPr/>
          </p:nvGrpSpPr>
          <p:grpSpPr>
            <a:xfrm>
              <a:off x="2633967" y="1421167"/>
              <a:ext cx="837249" cy="1312215"/>
              <a:chOff x="2567706" y="1602691"/>
              <a:chExt cx="837249" cy="1312215"/>
            </a:xfrm>
          </p:grpSpPr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F117B46-2951-45B4-9DB5-963EA13D4494}"/>
                  </a:ext>
                </a:extLst>
              </p:cNvPr>
              <p:cNvSpPr txBox="1"/>
              <p:nvPr/>
            </p:nvSpPr>
            <p:spPr>
              <a:xfrm>
                <a:off x="2819538" y="1602691"/>
                <a:ext cx="585417" cy="13051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vi-VN" sz="2800" dirty="0"/>
                  <a:t>42</a:t>
                </a:r>
              </a:p>
              <a:p>
                <a:pPr>
                  <a:lnSpc>
                    <a:spcPct val="150000"/>
                  </a:lnSpc>
                </a:pPr>
                <a:r>
                  <a:rPr lang="vi-VN" sz="2800" dirty="0"/>
                  <a:t>  8</a:t>
                </a: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A6292EF-4B4D-4CA5-8D7D-DFAB3B07B994}"/>
                  </a:ext>
                </a:extLst>
              </p:cNvPr>
              <p:cNvSpPr txBox="1"/>
              <p:nvPr/>
            </p:nvSpPr>
            <p:spPr>
              <a:xfrm>
                <a:off x="2567706" y="2070422"/>
                <a:ext cx="38504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2800" dirty="0"/>
                  <a:t>–</a:t>
                </a:r>
              </a:p>
            </p:txBody>
          </p: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24AA7139-63C5-47BB-A405-5E3C93E3CA3B}"/>
                  </a:ext>
                </a:extLst>
              </p:cNvPr>
              <p:cNvCxnSpPr/>
              <p:nvPr/>
            </p:nvCxnSpPr>
            <p:spPr>
              <a:xfrm>
                <a:off x="2658969" y="2914906"/>
                <a:ext cx="745986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75A41A14-17A4-45F7-ACA4-956FCC8FDF2C}"/>
                </a:ext>
              </a:extLst>
            </p:cNvPr>
            <p:cNvGrpSpPr/>
            <p:nvPr/>
          </p:nvGrpSpPr>
          <p:grpSpPr>
            <a:xfrm>
              <a:off x="4853706" y="1421167"/>
              <a:ext cx="837250" cy="1312215"/>
              <a:chOff x="2567706" y="1602691"/>
              <a:chExt cx="837250" cy="1312215"/>
            </a:xfrm>
          </p:grpSpPr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10265C56-C234-4805-81FD-3E4754774780}"/>
                  </a:ext>
                </a:extLst>
              </p:cNvPr>
              <p:cNvSpPr txBox="1"/>
              <p:nvPr/>
            </p:nvSpPr>
            <p:spPr>
              <a:xfrm>
                <a:off x="2755902" y="1602691"/>
                <a:ext cx="649054" cy="13051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vi-VN" sz="2800" dirty="0"/>
                  <a:t>56</a:t>
                </a:r>
              </a:p>
              <a:p>
                <a:pPr>
                  <a:lnSpc>
                    <a:spcPct val="150000"/>
                  </a:lnSpc>
                </a:pPr>
                <a:r>
                  <a:rPr lang="vi-VN" sz="2800" dirty="0"/>
                  <a:t>  9</a:t>
                </a: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F8C6FEDF-4EAD-4B4A-86D5-15DE5708B8FB}"/>
                  </a:ext>
                </a:extLst>
              </p:cNvPr>
              <p:cNvSpPr txBox="1"/>
              <p:nvPr/>
            </p:nvSpPr>
            <p:spPr>
              <a:xfrm>
                <a:off x="2567706" y="2070422"/>
                <a:ext cx="38504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2800" dirty="0"/>
                  <a:t>–</a:t>
                </a:r>
              </a:p>
            </p:txBody>
          </p: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AA19DAD6-0C95-4527-A601-AB9925063E1E}"/>
                  </a:ext>
                </a:extLst>
              </p:cNvPr>
              <p:cNvCxnSpPr/>
              <p:nvPr/>
            </p:nvCxnSpPr>
            <p:spPr>
              <a:xfrm>
                <a:off x="2658969" y="2914906"/>
                <a:ext cx="745986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DFA70FFB-74E6-4C42-8EB3-B15F8B3B9962}"/>
                </a:ext>
              </a:extLst>
            </p:cNvPr>
            <p:cNvGrpSpPr/>
            <p:nvPr/>
          </p:nvGrpSpPr>
          <p:grpSpPr>
            <a:xfrm>
              <a:off x="7073445" y="1421167"/>
              <a:ext cx="837249" cy="1312215"/>
              <a:chOff x="2567706" y="1602691"/>
              <a:chExt cx="837249" cy="1312215"/>
            </a:xfrm>
          </p:grpSpPr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FD088B89-B45F-449C-97F6-36B15299D052}"/>
                  </a:ext>
                </a:extLst>
              </p:cNvPr>
              <p:cNvSpPr txBox="1"/>
              <p:nvPr/>
            </p:nvSpPr>
            <p:spPr>
              <a:xfrm>
                <a:off x="2819538" y="1602691"/>
                <a:ext cx="585417" cy="13051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vi-VN" sz="2800" dirty="0"/>
                  <a:t>60</a:t>
                </a:r>
              </a:p>
              <a:p>
                <a:pPr>
                  <a:lnSpc>
                    <a:spcPct val="150000"/>
                  </a:lnSpc>
                </a:pPr>
                <a:r>
                  <a:rPr lang="vi-VN" sz="2800" dirty="0"/>
                  <a:t>  5</a:t>
                </a: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61AACB7A-E87F-4D3D-A4DD-CD1329532BE9}"/>
                  </a:ext>
                </a:extLst>
              </p:cNvPr>
              <p:cNvSpPr txBox="1"/>
              <p:nvPr/>
            </p:nvSpPr>
            <p:spPr>
              <a:xfrm>
                <a:off x="2567706" y="2070422"/>
                <a:ext cx="38504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2800" dirty="0"/>
                  <a:t>–</a:t>
                </a:r>
              </a:p>
            </p:txBody>
          </p: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EB9179B9-EB76-4614-85B7-AE9A13864B4C}"/>
                  </a:ext>
                </a:extLst>
              </p:cNvPr>
              <p:cNvCxnSpPr/>
              <p:nvPr/>
            </p:nvCxnSpPr>
            <p:spPr>
              <a:xfrm>
                <a:off x="2658969" y="2914906"/>
                <a:ext cx="745986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B82FB160-1520-4F62-AF71-EB27814C6108}"/>
                </a:ext>
              </a:extLst>
            </p:cNvPr>
            <p:cNvGrpSpPr/>
            <p:nvPr/>
          </p:nvGrpSpPr>
          <p:grpSpPr>
            <a:xfrm>
              <a:off x="9293184" y="1421167"/>
              <a:ext cx="837249" cy="1312215"/>
              <a:chOff x="2567706" y="1602691"/>
              <a:chExt cx="837249" cy="1312215"/>
            </a:xfrm>
          </p:grpSpPr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33004871-ADAB-4D0A-B01B-7A703509E64B}"/>
                  </a:ext>
                </a:extLst>
              </p:cNvPr>
              <p:cNvSpPr txBox="1"/>
              <p:nvPr/>
            </p:nvSpPr>
            <p:spPr>
              <a:xfrm>
                <a:off x="2819538" y="1602691"/>
                <a:ext cx="585417" cy="13051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vi-VN" sz="2800" dirty="0"/>
                  <a:t>75</a:t>
                </a:r>
              </a:p>
              <a:p>
                <a:pPr>
                  <a:lnSpc>
                    <a:spcPct val="150000"/>
                  </a:lnSpc>
                </a:pPr>
                <a:r>
                  <a:rPr lang="vi-VN" sz="2800" dirty="0"/>
                  <a:t>  6</a:t>
                </a: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D0C2090E-4BDA-47B4-B9AD-889FC4C7F463}"/>
                  </a:ext>
                </a:extLst>
              </p:cNvPr>
              <p:cNvSpPr txBox="1"/>
              <p:nvPr/>
            </p:nvSpPr>
            <p:spPr>
              <a:xfrm>
                <a:off x="2567706" y="2070422"/>
                <a:ext cx="38504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2800" dirty="0"/>
                  <a:t>–</a:t>
                </a:r>
              </a:p>
            </p:txBody>
          </p: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D3832187-C08B-428E-8263-9ABA2EBB352A}"/>
                  </a:ext>
                </a:extLst>
              </p:cNvPr>
              <p:cNvCxnSpPr/>
              <p:nvPr/>
            </p:nvCxnSpPr>
            <p:spPr>
              <a:xfrm>
                <a:off x="2658969" y="2914906"/>
                <a:ext cx="745986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1028" name="Picture 4" descr="Không có mô tả.">
            <a:extLst>
              <a:ext uri="{FF2B5EF4-FFF2-40B4-BE49-F238E27FC236}">
                <a16:creationId xmlns:a16="http://schemas.microsoft.com/office/drawing/2014/main" id="{9D54AE05-8A99-457D-B438-FD1B2C61912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2226" b="37223"/>
          <a:stretch/>
        </p:blipFill>
        <p:spPr bwMode="auto">
          <a:xfrm>
            <a:off x="721680" y="360129"/>
            <a:ext cx="2456827" cy="953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13EA1F3E-5853-47D1-BC70-F3C5656E2117}"/>
              </a:ext>
            </a:extLst>
          </p:cNvPr>
          <p:cNvSpPr/>
          <p:nvPr/>
        </p:nvSpPr>
        <p:spPr>
          <a:xfrm>
            <a:off x="974416" y="1464997"/>
            <a:ext cx="437322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1</a:t>
            </a:r>
            <a:endParaRPr lang="vi-VN" sz="32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99392C6-494A-4B59-A6A2-4DDD7D22A582}"/>
              </a:ext>
            </a:extLst>
          </p:cNvPr>
          <p:cNvSpPr txBox="1"/>
          <p:nvPr/>
        </p:nvSpPr>
        <p:spPr>
          <a:xfrm>
            <a:off x="1487121" y="1386333"/>
            <a:ext cx="111761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3200" dirty="0"/>
              <a:t>Tính.</a:t>
            </a:r>
          </a:p>
        </p:txBody>
      </p:sp>
    </p:spTree>
    <p:extLst>
      <p:ext uri="{BB962C8B-B14F-4D97-AF65-F5344CB8AC3E}">
        <p14:creationId xmlns:p14="http://schemas.microsoft.com/office/powerpoint/2010/main" val="1983554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E0120BD-99B2-D747-9D53-959C160770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0074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3ABF553-7EB9-834D-A5B4-039A03F5FF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88657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47B41CD-F871-4BD0-96EC-544A6B524F0B}:384"/>
  <p:tag name="GENSWF_ADVANCE_TIME" val="127.949"/>
  <p:tag name="ISPRING_CUSTOM_TIMING_USED" val="1"/>
  <p:tag name="ISPRING_SLIDE_INDENT_LEVEL" val="0"/>
  <p:tag name="GENSWF_SLIDE_TITLE" val="Trang mở đầu"/>
  <p:tag name="ISPRING_SLIDE_ID_2" val="{A0B3960A-4DFB-48AC-A109-9266F4C45E58}"/>
</p:tagLst>
</file>

<file path=ppt/theme/theme1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722</TotalTime>
  <Words>231</Words>
  <Application>Microsoft Macintosh PowerPoint</Application>
  <PresentationFormat>Widescreen</PresentationFormat>
  <Paragraphs>52</Paragraphs>
  <Slides>19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Calibri</vt:lpstr>
      <vt:lpstr>UTM Cookies</vt:lpstr>
      <vt:lpstr>Office Theme</vt:lpstr>
      <vt:lpstr>3_Office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Phạm Thanh Hằng (ADAS – GV)</dc:creator>
  <cp:lastModifiedBy>Ngọc Bích Đỗ</cp:lastModifiedBy>
  <cp:revision>65</cp:revision>
  <dcterms:created xsi:type="dcterms:W3CDTF">2021-06-02T01:34:28Z</dcterms:created>
  <dcterms:modified xsi:type="dcterms:W3CDTF">2021-11-24T02:51:13Z</dcterms:modified>
</cp:coreProperties>
</file>