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  <p:sldMasterId id="2147483748" r:id="rId3"/>
  </p:sldMasterIdLst>
  <p:notesMasterIdLst>
    <p:notesMasterId r:id="rId21"/>
  </p:notesMasterIdLst>
  <p:sldIdLst>
    <p:sldId id="384" r:id="rId4"/>
    <p:sldId id="256" r:id="rId5"/>
    <p:sldId id="415" r:id="rId6"/>
    <p:sldId id="387" r:id="rId7"/>
    <p:sldId id="262" r:id="rId8"/>
    <p:sldId id="258" r:id="rId9"/>
    <p:sldId id="264" r:id="rId10"/>
    <p:sldId id="416" r:id="rId11"/>
    <p:sldId id="417" r:id="rId12"/>
    <p:sldId id="418" r:id="rId13"/>
    <p:sldId id="412" r:id="rId14"/>
    <p:sldId id="419" r:id="rId15"/>
    <p:sldId id="420" r:id="rId16"/>
    <p:sldId id="266" r:id="rId17"/>
    <p:sldId id="421" r:id="rId18"/>
    <p:sldId id="422" r:id="rId19"/>
    <p:sldId id="285" r:id="rId2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654F"/>
    <a:srgbClr val="98CBA0"/>
    <a:srgbClr val="57927F"/>
    <a:srgbClr val="4F81BD"/>
    <a:srgbClr val="9CB863"/>
    <a:srgbClr val="D8E8BA"/>
    <a:srgbClr val="FFE285"/>
    <a:srgbClr val="FFE9AF"/>
    <a:srgbClr val="F8C917"/>
    <a:srgbClr val="FDC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9C9A-9830-448A-BB07-E7DCF65A8E58}" type="datetimeFigureOut">
              <a:rPr lang="vi-VN" smtClean="0"/>
              <a:t>29/11/2021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A731E-36EE-4DB6-BDE1-E42878ACC7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913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5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4375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7414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277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2535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59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4272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0074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3989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8755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28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6418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25768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508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867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942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4094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2965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24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776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029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7340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5904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415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0697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7821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34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353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7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488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674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484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796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4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698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631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75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251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2C4D-71A7-41CA-A3AB-87D2260E5DDF}" type="datetimeFigureOut">
              <a:rPr lang="en-US" smtClean="0"/>
              <a:t>11/29/21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E49FF-88C6-49E7-92E3-FFE4B5F8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4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942B6-D9CA-2F41-B078-D1299846F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72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15B3162-4FAE-4018-8951-D06DCB0608A3}"/>
              </a:ext>
            </a:extLst>
          </p:cNvPr>
          <p:cNvSpPr/>
          <p:nvPr/>
        </p:nvSpPr>
        <p:spPr>
          <a:xfrm>
            <a:off x="964574" y="585768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73F47F-9837-454F-8F25-40DA0E60763B}"/>
              </a:ext>
            </a:extLst>
          </p:cNvPr>
          <p:cNvSpPr txBox="1"/>
          <p:nvPr/>
        </p:nvSpPr>
        <p:spPr>
          <a:xfrm>
            <a:off x="1438503" y="512041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Đặt tính rồi tính.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E15D113-BFB1-4A0A-B001-1339CFE43A10}"/>
              </a:ext>
            </a:extLst>
          </p:cNvPr>
          <p:cNvGrpSpPr/>
          <p:nvPr/>
        </p:nvGrpSpPr>
        <p:grpSpPr>
          <a:xfrm>
            <a:off x="1930243" y="1513132"/>
            <a:ext cx="7616049" cy="658838"/>
            <a:chOff x="1824226" y="3918823"/>
            <a:chExt cx="7616049" cy="65883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765C25-D930-46F6-887E-F84E9D97D1E2}"/>
                </a:ext>
              </a:extLst>
            </p:cNvPr>
            <p:cNvSpPr/>
            <p:nvPr/>
          </p:nvSpPr>
          <p:spPr>
            <a:xfrm>
              <a:off x="1824226" y="3918826"/>
              <a:ext cx="1385316" cy="658835"/>
            </a:xfrm>
            <a:prstGeom prst="rect">
              <a:avLst/>
            </a:prstGeom>
            <a:solidFill>
              <a:srgbClr val="FFE285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63 – 36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E318D1-CA8D-49B1-8166-02AD5D081C5A}"/>
                </a:ext>
              </a:extLst>
            </p:cNvPr>
            <p:cNvSpPr/>
            <p:nvPr/>
          </p:nvSpPr>
          <p:spPr>
            <a:xfrm>
              <a:off x="3901137" y="3918825"/>
              <a:ext cx="1385316" cy="658835"/>
            </a:xfrm>
            <a:prstGeom prst="rect">
              <a:avLst/>
            </a:prstGeom>
            <a:solidFill>
              <a:srgbClr val="FFE285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72 – 27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CBB8C3-291B-4EFC-B2E1-FC572EB28651}"/>
                </a:ext>
              </a:extLst>
            </p:cNvPr>
            <p:cNvSpPr/>
            <p:nvPr/>
          </p:nvSpPr>
          <p:spPr>
            <a:xfrm>
              <a:off x="5978048" y="3918824"/>
              <a:ext cx="1385316" cy="658835"/>
            </a:xfrm>
            <a:prstGeom prst="rect">
              <a:avLst/>
            </a:prstGeom>
            <a:solidFill>
              <a:srgbClr val="FFE285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54 – 16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B517CD-DFB5-470F-A5FA-06C852C8197A}"/>
                </a:ext>
              </a:extLst>
            </p:cNvPr>
            <p:cNvSpPr/>
            <p:nvPr/>
          </p:nvSpPr>
          <p:spPr>
            <a:xfrm>
              <a:off x="8054959" y="3918823"/>
              <a:ext cx="1385316" cy="658835"/>
            </a:xfrm>
            <a:prstGeom prst="rect">
              <a:avLst/>
            </a:prstGeom>
            <a:solidFill>
              <a:srgbClr val="FFE285"/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80 – 43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723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63E0A-CCDB-6546-B234-E197AAB15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5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02F02-1040-8C49-8C43-A4926BA66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59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3123264" y="785751"/>
            <a:ext cx="436053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3560818" y="785751"/>
            <a:ext cx="75643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Trên cây khế có 90 quả. Chim thần đã ăn mất 24 quả. Hỏi trên cây còn lại bao nhiêu quả khế?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E21DE-2A1B-453B-8892-A422AEC7BF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374" y="1616747"/>
            <a:ext cx="5750478" cy="47575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93ECD5-F983-4152-90EC-9532629CEDDA}"/>
              </a:ext>
            </a:extLst>
          </p:cNvPr>
          <p:cNvSpPr txBox="1"/>
          <p:nvPr/>
        </p:nvSpPr>
        <p:spPr>
          <a:xfrm>
            <a:off x="7149415" y="2883911"/>
            <a:ext cx="292259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Có</a:t>
            </a:r>
            <a:r>
              <a:rPr lang="vi-VN" sz="2400" noProof="0">
                <a:solidFill>
                  <a:srgbClr val="002060"/>
                </a:solidFill>
                <a:latin typeface="Arial"/>
              </a:rPr>
              <a:t>     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vi-VN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Arial"/>
              </a:rPr>
              <a:t>90 quả khế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Mất     </a:t>
            </a:r>
            <a:r>
              <a:rPr lang="vi-VN" sz="2400" noProof="0">
                <a:solidFill>
                  <a:srgbClr val="002060"/>
                </a:solidFill>
                <a:latin typeface="Arial"/>
              </a:rPr>
              <a:t>: 24 quả khế</a:t>
            </a: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400">
                <a:solidFill>
                  <a:srgbClr val="002060"/>
                </a:solidFill>
                <a:latin typeface="Arial"/>
              </a:rPr>
              <a:t>Còn lại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:...  </a:t>
            </a:r>
            <a:r>
              <a:rPr lang="vi-VN" sz="2400">
                <a:solidFill>
                  <a:srgbClr val="002060"/>
                </a:solidFill>
                <a:latin typeface="Arial"/>
              </a:rPr>
              <a:t>q</a:t>
            </a:r>
            <a:r>
              <a:rPr lang="vi-VN" sz="2400" noProof="0">
                <a:solidFill>
                  <a:srgbClr val="002060"/>
                </a:solidFill>
                <a:latin typeface="Arial"/>
              </a:rPr>
              <a:t>uả khế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vi-V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47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E10FF4-CB93-5240-8FBC-1464B5AEE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7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8BB9E-4598-8048-9980-FF3E96598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61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4471" y="121024"/>
            <a:ext cx="11944115" cy="6602506"/>
            <a:chOff x="134471" y="121024"/>
            <a:chExt cx="11944115" cy="6602506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4471" y="121024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34471" y="6723530"/>
              <a:ext cx="1194411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4471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2078586" y="121024"/>
              <a:ext cx="0" cy="6602506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850378">
            <a:off x="9886941" y="193124"/>
            <a:ext cx="2730613" cy="6981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348" t="19463" b="18295"/>
          <a:stretch/>
        </p:blipFill>
        <p:spPr>
          <a:xfrm rot="2528252">
            <a:off x="10352627" y="524666"/>
            <a:ext cx="2215728" cy="698144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F9B1E222-CC32-440C-98F8-19F0DE61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3413" y="2938716"/>
            <a:ext cx="3110704" cy="2827655"/>
          </a:xfrm>
          <a:prstGeom prst="rect">
            <a:avLst/>
          </a:prstGeom>
        </p:spPr>
      </p:pic>
      <p:pic>
        <p:nvPicPr>
          <p:cNvPr id="15" name="图片 9" descr="7025f93bab81e29a45dfc8ebfbf481b9">
            <a:extLst>
              <a:ext uri="{FF2B5EF4-FFF2-40B4-BE49-F238E27FC236}">
                <a16:creationId xmlns:a16="http://schemas.microsoft.com/office/drawing/2014/main" id="{00BDB984-40D7-4234-880B-2FB4E004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348" y="1366434"/>
            <a:ext cx="3575118" cy="5052695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id="{1B35DE66-016A-410A-979C-63C5A2406C47}"/>
              </a:ext>
            </a:extLst>
          </p:cNvPr>
          <p:cNvGrpSpPr/>
          <p:nvPr/>
        </p:nvGrpSpPr>
        <p:grpSpPr>
          <a:xfrm>
            <a:off x="0" y="4352544"/>
            <a:ext cx="12283440" cy="2505456"/>
            <a:chOff x="-91440" y="4352544"/>
            <a:chExt cx="12283440" cy="2505456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4D5E2628-E1F5-4D4D-A894-32D33C8F4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id="{81851B51-E69F-44B2-9DCA-7D08FEFA5D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9" name="图片 22">
            <a:extLst>
              <a:ext uri="{FF2B5EF4-FFF2-40B4-BE49-F238E27FC236}">
                <a16:creationId xmlns:a16="http://schemas.microsoft.com/office/drawing/2014/main" id="{A470F45D-437D-4A79-8511-6FDF65B0D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5934">
            <a:off x="201898" y="471815"/>
            <a:ext cx="2032463" cy="7240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FBB8685-4316-45F5-9929-8BC6BC049418}"/>
              </a:ext>
            </a:extLst>
          </p:cNvPr>
          <p:cNvSpPr txBox="1"/>
          <p:nvPr/>
        </p:nvSpPr>
        <p:spPr>
          <a:xfrm>
            <a:off x="2399782" y="1922306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5715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946227" y="1670922"/>
            <a:ext cx="6299546" cy="35788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23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TRỪ (CÓ NHỚ)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</a:t>
            </a:r>
            <a:r>
              <a:rPr lang="vi-VN" sz="480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CHO </a:t>
            </a:r>
            <a:endParaRPr lang="vi-VN" sz="48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SỐ CÓ HAI CHỮ SỐ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B10612-92C1-CF47-91F9-104B6493B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78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9DF92C-1EBF-408B-A2A1-20A2CE73C48F}"/>
              </a:ext>
            </a:extLst>
          </p:cNvPr>
          <p:cNvSpPr/>
          <p:nvPr/>
        </p:nvSpPr>
        <p:spPr>
          <a:xfrm>
            <a:off x="3949148" y="1709530"/>
            <a:ext cx="3737113" cy="3273287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Khám phá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00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20">
            <a:extLst>
              <a:ext uri="{FF2B5EF4-FFF2-40B4-BE49-F238E27FC236}">
                <a16:creationId xmlns:a16="http://schemas.microsoft.com/office/drawing/2014/main" id="{31D5813C-A6BD-4D2E-8541-A8D97476A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344239"/>
              </p:ext>
            </p:extLst>
          </p:nvPr>
        </p:nvGraphicFramePr>
        <p:xfrm>
          <a:off x="844182" y="4387710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5040EF-B037-4F34-B6EB-A1A7071FBBA5}"/>
              </a:ext>
            </a:extLst>
          </p:cNvPr>
          <p:cNvSpPr/>
          <p:nvPr/>
        </p:nvSpPr>
        <p:spPr>
          <a:xfrm>
            <a:off x="1891776" y="1364627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42 – 15 = ?</a:t>
            </a:r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0E455B7D-CEF6-4BC1-823F-7474FD769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693467"/>
              </p:ext>
            </p:extLst>
          </p:nvPr>
        </p:nvGraphicFramePr>
        <p:xfrm>
          <a:off x="844182" y="2213877"/>
          <a:ext cx="4455678" cy="18677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7839">
                  <a:extLst>
                    <a:ext uri="{9D8B030D-6E8A-4147-A177-3AD203B41FA5}">
                      <a16:colId xmlns:a16="http://schemas.microsoft.com/office/drawing/2014/main" val="2117713454"/>
                    </a:ext>
                  </a:extLst>
                </a:gridCol>
                <a:gridCol w="2227839">
                  <a:extLst>
                    <a:ext uri="{9D8B030D-6E8A-4147-A177-3AD203B41FA5}">
                      <a16:colId xmlns:a16="http://schemas.microsoft.com/office/drawing/2014/main" val="418095295"/>
                    </a:ext>
                  </a:extLst>
                </a:gridCol>
              </a:tblGrid>
              <a:tr h="44180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0242"/>
                  </a:ext>
                </a:extLst>
              </a:tr>
              <a:tr h="141059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00331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15468967-77FB-4A2F-AA6B-955261EA019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3436" y="2791235"/>
            <a:ext cx="401802" cy="1171968"/>
          </a:xfrm>
          <a:prstGeom prst="rect">
            <a:avLst/>
          </a:prstGeom>
        </p:spPr>
      </p:pic>
      <p:sp>
        <p:nvSpPr>
          <p:cNvPr id="31" name="Can 33">
            <a:extLst>
              <a:ext uri="{FF2B5EF4-FFF2-40B4-BE49-F238E27FC236}">
                <a16:creationId xmlns:a16="http://schemas.microsoft.com/office/drawing/2014/main" id="{8C60C7F3-F3CE-4A52-8217-1353C71F2C93}"/>
              </a:ext>
            </a:extLst>
          </p:cNvPr>
          <p:cNvSpPr/>
          <p:nvPr/>
        </p:nvSpPr>
        <p:spPr>
          <a:xfrm>
            <a:off x="4131591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n 33">
            <a:extLst>
              <a:ext uri="{FF2B5EF4-FFF2-40B4-BE49-F238E27FC236}">
                <a16:creationId xmlns:a16="http://schemas.microsoft.com/office/drawing/2014/main" id="{551D2A3A-9C54-442E-9D1A-DA0469D1C507}"/>
              </a:ext>
            </a:extLst>
          </p:cNvPr>
          <p:cNvSpPr/>
          <p:nvPr/>
        </p:nvSpPr>
        <p:spPr>
          <a:xfrm>
            <a:off x="3918775" y="2853712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Can 33">
            <a:extLst>
              <a:ext uri="{FF2B5EF4-FFF2-40B4-BE49-F238E27FC236}">
                <a16:creationId xmlns:a16="http://schemas.microsoft.com/office/drawing/2014/main" id="{65774D72-B6C7-4180-A574-26FA939D3299}"/>
              </a:ext>
            </a:extLst>
          </p:cNvPr>
          <p:cNvSpPr/>
          <p:nvPr/>
        </p:nvSpPr>
        <p:spPr>
          <a:xfrm>
            <a:off x="347044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n 33">
            <a:extLst>
              <a:ext uri="{FF2B5EF4-FFF2-40B4-BE49-F238E27FC236}">
                <a16:creationId xmlns:a16="http://schemas.microsoft.com/office/drawing/2014/main" id="{D5FF9E27-AE9E-4DED-84FB-2C3F8ED799A0}"/>
              </a:ext>
            </a:extLst>
          </p:cNvPr>
          <p:cNvSpPr/>
          <p:nvPr/>
        </p:nvSpPr>
        <p:spPr>
          <a:xfrm>
            <a:off x="3333623" y="4911309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7D83DBD-11DB-4ECE-A86A-F415F2423F70}"/>
              </a:ext>
            </a:extLst>
          </p:cNvPr>
          <p:cNvSpPr/>
          <p:nvPr/>
        </p:nvSpPr>
        <p:spPr>
          <a:xfrm>
            <a:off x="5650217" y="3341023"/>
            <a:ext cx="1339895" cy="2722572"/>
          </a:xfrm>
          <a:prstGeom prst="roundRect">
            <a:avLst>
              <a:gd name="adj" fmla="val 15808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609968-036B-44EA-9B5E-FDE19B399320}"/>
              </a:ext>
            </a:extLst>
          </p:cNvPr>
          <p:cNvSpPr/>
          <p:nvPr/>
        </p:nvSpPr>
        <p:spPr>
          <a:xfrm>
            <a:off x="5924544" y="3357877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42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9F9AE4A-A11A-4BEC-942F-E788804EC6EB}"/>
              </a:ext>
            </a:extLst>
          </p:cNvPr>
          <p:cNvSpPr/>
          <p:nvPr/>
        </p:nvSpPr>
        <p:spPr>
          <a:xfrm>
            <a:off x="5673334" y="3776887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–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58D2CC-F396-4560-BB7A-679F36F672B2}"/>
              </a:ext>
            </a:extLst>
          </p:cNvPr>
          <p:cNvSpPr/>
          <p:nvPr/>
        </p:nvSpPr>
        <p:spPr>
          <a:xfrm>
            <a:off x="5892129" y="4246752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/>
              <a:t>15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6E1EBC2-7334-4619-B7F8-DDABC2AEAE75}"/>
              </a:ext>
            </a:extLst>
          </p:cNvPr>
          <p:cNvCxnSpPr/>
          <p:nvPr/>
        </p:nvCxnSpPr>
        <p:spPr>
          <a:xfrm>
            <a:off x="5787380" y="5051713"/>
            <a:ext cx="1065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245C758-0B0E-4B2D-906A-E799846875CD}"/>
              </a:ext>
            </a:extLst>
          </p:cNvPr>
          <p:cNvSpPr/>
          <p:nvPr/>
        </p:nvSpPr>
        <p:spPr>
          <a:xfrm>
            <a:off x="6245666" y="5077749"/>
            <a:ext cx="5277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364D416-ECE2-4648-BC80-148BDB3AAD76}"/>
              </a:ext>
            </a:extLst>
          </p:cNvPr>
          <p:cNvSpPr/>
          <p:nvPr/>
        </p:nvSpPr>
        <p:spPr>
          <a:xfrm>
            <a:off x="5912434" y="5072439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AD5452-BC82-499F-96AE-036D80E96035}"/>
              </a:ext>
            </a:extLst>
          </p:cNvPr>
          <p:cNvSpPr txBox="1"/>
          <p:nvPr/>
        </p:nvSpPr>
        <p:spPr>
          <a:xfrm>
            <a:off x="7252329" y="3352531"/>
            <a:ext cx="38919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2 không trừ được 5, lấy 12 trừ 5 bằng 7, viết 7, nhớ 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4 trừ 1 bằng 3, 3 trừ 1 bằng 2, viết 2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9A95805-FFB4-458B-B079-1A0565445221}"/>
              </a:ext>
            </a:extLst>
          </p:cNvPr>
          <p:cNvSpPr/>
          <p:nvPr/>
        </p:nvSpPr>
        <p:spPr>
          <a:xfrm>
            <a:off x="7998152" y="5647575"/>
            <a:ext cx="2400300" cy="635000"/>
          </a:xfrm>
          <a:prstGeom prst="roundRect">
            <a:avLst>
              <a:gd name="adj" fmla="val 42000"/>
            </a:avLst>
          </a:prstGeom>
          <a:solidFill>
            <a:schemeClr val="bg1"/>
          </a:solidFill>
          <a:ln w="2857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/>
                </a:solidFill>
              </a:rPr>
              <a:t>42 – 15 = </a:t>
            </a:r>
            <a:r>
              <a:rPr lang="vi-VN" sz="2800" dirty="0">
                <a:solidFill>
                  <a:srgbClr val="FF0000"/>
                </a:solidFill>
              </a:rPr>
              <a:t>27</a:t>
            </a:r>
            <a:endParaRPr lang="vi-VN" sz="2800" dirty="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55B39B-1F0B-4A38-B311-854C6EEA1791}"/>
              </a:ext>
            </a:extLst>
          </p:cNvPr>
          <p:cNvGrpSpPr/>
          <p:nvPr/>
        </p:nvGrpSpPr>
        <p:grpSpPr>
          <a:xfrm>
            <a:off x="5239383" y="467364"/>
            <a:ext cx="3206580" cy="846462"/>
            <a:chOff x="2574258" y="2918249"/>
            <a:chExt cx="2369997" cy="846462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B9BECE7A-AB68-43E1-995F-240C9167DBD4}"/>
                </a:ext>
              </a:extLst>
            </p:cNvPr>
            <p:cNvSpPr/>
            <p:nvPr/>
          </p:nvSpPr>
          <p:spPr>
            <a:xfrm>
              <a:off x="2641600" y="2918249"/>
              <a:ext cx="2175645" cy="678674"/>
            </a:xfrm>
            <a:prstGeom prst="wedgeEllipseCallout">
              <a:avLst>
                <a:gd name="adj1" fmla="val 33699"/>
                <a:gd name="adj2" fmla="val 10465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5D034F-D271-4A35-B8CE-CD008D8BDBE8}"/>
                </a:ext>
              </a:extLst>
            </p:cNvPr>
            <p:cNvSpPr txBox="1"/>
            <p:nvPr/>
          </p:nvSpPr>
          <p:spPr>
            <a:xfrm>
              <a:off x="2574258" y="3056825"/>
              <a:ext cx="23699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Anh gùi 42 bắp ngô.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370B7C5-4CAD-4BF1-B8ED-E092287090E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6981" y="1807029"/>
            <a:ext cx="1143881" cy="149722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889A4A0-F738-4740-BAB4-14AB67C3B11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9618" y="2791235"/>
            <a:ext cx="401802" cy="117196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CECF7D-BEB3-4F25-945C-A3889F6AD05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5339" y="2791235"/>
            <a:ext cx="401802" cy="117196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1F99A0-3F06-43AD-8A26-3E7A2E4DC2E2}"/>
              </a:ext>
            </a:extLst>
          </p:cNvPr>
          <p:cNvSpPr/>
          <p:nvPr/>
        </p:nvSpPr>
        <p:spPr>
          <a:xfrm>
            <a:off x="2321626" y="2752143"/>
            <a:ext cx="535307" cy="1250153"/>
          </a:xfrm>
          <a:prstGeom prst="roundRect">
            <a:avLst/>
          </a:prstGeom>
          <a:noFill/>
          <a:ln w="28575">
            <a:solidFill>
              <a:srgbClr val="B40C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F369F30-68E0-43BA-9F75-43CD304E5F86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2856933" y="3377220"/>
            <a:ext cx="628654" cy="222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>
            <a:extLst>
              <a:ext uri="{FF2B5EF4-FFF2-40B4-BE49-F238E27FC236}">
                <a16:creationId xmlns:a16="http://schemas.microsoft.com/office/drawing/2014/main" id="{80907A86-2681-4A8E-805E-CEAB115E754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6275" y="4961940"/>
            <a:ext cx="401802" cy="117196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331D648-039E-4987-B3CD-F9F4EE36A5A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9071" y="4969962"/>
            <a:ext cx="401802" cy="1171968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72CFADA-CBDF-4093-89B2-D0BF3F7AA79F}"/>
              </a:ext>
            </a:extLst>
          </p:cNvPr>
          <p:cNvSpPr/>
          <p:nvPr/>
        </p:nvSpPr>
        <p:spPr>
          <a:xfrm>
            <a:off x="2888473" y="3951138"/>
            <a:ext cx="314637" cy="52989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65" name="Can 33">
            <a:extLst>
              <a:ext uri="{FF2B5EF4-FFF2-40B4-BE49-F238E27FC236}">
                <a16:creationId xmlns:a16="http://schemas.microsoft.com/office/drawing/2014/main" id="{E063F833-9FB0-4245-8A88-8E9B2DC5D3AA}"/>
              </a:ext>
            </a:extLst>
          </p:cNvPr>
          <p:cNvSpPr/>
          <p:nvPr/>
        </p:nvSpPr>
        <p:spPr>
          <a:xfrm>
            <a:off x="3203110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Can 33">
            <a:extLst>
              <a:ext uri="{FF2B5EF4-FFF2-40B4-BE49-F238E27FC236}">
                <a16:creationId xmlns:a16="http://schemas.microsoft.com/office/drawing/2014/main" id="{1D139671-82BF-490F-AFF9-17ACD1F2A7EF}"/>
              </a:ext>
            </a:extLst>
          </p:cNvPr>
          <p:cNvSpPr/>
          <p:nvPr/>
        </p:nvSpPr>
        <p:spPr>
          <a:xfrm>
            <a:off x="360075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Can 33">
            <a:extLst>
              <a:ext uri="{FF2B5EF4-FFF2-40B4-BE49-F238E27FC236}">
                <a16:creationId xmlns:a16="http://schemas.microsoft.com/office/drawing/2014/main" id="{D3AD480D-90B9-4BD5-9134-42DCCBEA6561}"/>
              </a:ext>
            </a:extLst>
          </p:cNvPr>
          <p:cNvSpPr/>
          <p:nvPr/>
        </p:nvSpPr>
        <p:spPr>
          <a:xfrm>
            <a:off x="373106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Can 33">
            <a:extLst>
              <a:ext uri="{FF2B5EF4-FFF2-40B4-BE49-F238E27FC236}">
                <a16:creationId xmlns:a16="http://schemas.microsoft.com/office/drawing/2014/main" id="{2D9E0EC7-7D44-4C5A-8628-F1C4541E6B49}"/>
              </a:ext>
            </a:extLst>
          </p:cNvPr>
          <p:cNvSpPr/>
          <p:nvPr/>
        </p:nvSpPr>
        <p:spPr>
          <a:xfrm>
            <a:off x="3861369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Can 33">
            <a:extLst>
              <a:ext uri="{FF2B5EF4-FFF2-40B4-BE49-F238E27FC236}">
                <a16:creationId xmlns:a16="http://schemas.microsoft.com/office/drawing/2014/main" id="{CCE41F82-B81C-4E42-A698-13856F855707}"/>
              </a:ext>
            </a:extLst>
          </p:cNvPr>
          <p:cNvSpPr/>
          <p:nvPr/>
        </p:nvSpPr>
        <p:spPr>
          <a:xfrm>
            <a:off x="3991677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Can 33">
            <a:extLst>
              <a:ext uri="{FF2B5EF4-FFF2-40B4-BE49-F238E27FC236}">
                <a16:creationId xmlns:a16="http://schemas.microsoft.com/office/drawing/2014/main" id="{E40C3E69-D9DE-4BD6-9B9B-74EA49FC0309}"/>
              </a:ext>
            </a:extLst>
          </p:cNvPr>
          <p:cNvSpPr/>
          <p:nvPr/>
        </p:nvSpPr>
        <p:spPr>
          <a:xfrm>
            <a:off x="4121985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Can 33">
            <a:extLst>
              <a:ext uri="{FF2B5EF4-FFF2-40B4-BE49-F238E27FC236}">
                <a16:creationId xmlns:a16="http://schemas.microsoft.com/office/drawing/2014/main" id="{03920ECC-D26A-4B2F-9D46-5BA47B700C25}"/>
              </a:ext>
            </a:extLst>
          </p:cNvPr>
          <p:cNvSpPr/>
          <p:nvPr/>
        </p:nvSpPr>
        <p:spPr>
          <a:xfrm>
            <a:off x="4252293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Can 33">
            <a:extLst>
              <a:ext uri="{FF2B5EF4-FFF2-40B4-BE49-F238E27FC236}">
                <a16:creationId xmlns:a16="http://schemas.microsoft.com/office/drawing/2014/main" id="{D06B11EE-3027-4490-BF3F-317E18771822}"/>
              </a:ext>
            </a:extLst>
          </p:cNvPr>
          <p:cNvSpPr/>
          <p:nvPr/>
        </p:nvSpPr>
        <p:spPr>
          <a:xfrm>
            <a:off x="4382601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Can 33">
            <a:extLst>
              <a:ext uri="{FF2B5EF4-FFF2-40B4-BE49-F238E27FC236}">
                <a16:creationId xmlns:a16="http://schemas.microsoft.com/office/drawing/2014/main" id="{797447C3-62B9-4CBB-96CB-D9329C6AF944}"/>
              </a:ext>
            </a:extLst>
          </p:cNvPr>
          <p:cNvSpPr/>
          <p:nvPr/>
        </p:nvSpPr>
        <p:spPr>
          <a:xfrm>
            <a:off x="4766024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Can 33">
            <a:extLst>
              <a:ext uri="{FF2B5EF4-FFF2-40B4-BE49-F238E27FC236}">
                <a16:creationId xmlns:a16="http://schemas.microsoft.com/office/drawing/2014/main" id="{7754A54F-2952-4982-8589-55CFA06E596B}"/>
              </a:ext>
            </a:extLst>
          </p:cNvPr>
          <p:cNvSpPr/>
          <p:nvPr/>
        </p:nvSpPr>
        <p:spPr>
          <a:xfrm>
            <a:off x="4896332" y="4911297"/>
            <a:ext cx="45719" cy="1152298"/>
          </a:xfrm>
          <a:prstGeom prst="can">
            <a:avLst/>
          </a:prstGeom>
          <a:solidFill>
            <a:srgbClr val="A2CB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081473-CD11-4E4E-BA95-505DD9A2F5AC}"/>
              </a:ext>
            </a:extLst>
          </p:cNvPr>
          <p:cNvCxnSpPr>
            <a:cxnSpLocks/>
          </p:cNvCxnSpPr>
          <p:nvPr/>
        </p:nvCxnSpPr>
        <p:spPr>
          <a:xfrm flipV="1">
            <a:off x="3142726" y="4969962"/>
            <a:ext cx="660612" cy="10755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5C011-0FB8-430F-9ED3-9283628C0C00}"/>
              </a:ext>
            </a:extLst>
          </p:cNvPr>
          <p:cNvGrpSpPr/>
          <p:nvPr/>
        </p:nvGrpSpPr>
        <p:grpSpPr>
          <a:xfrm>
            <a:off x="4891984" y="1243892"/>
            <a:ext cx="5129651" cy="2178606"/>
            <a:chOff x="4891984" y="1243892"/>
            <a:chExt cx="5129651" cy="217860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0E6475C-BEB0-409E-89A4-17DCDD3EF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04278" y="1243892"/>
              <a:ext cx="4417357" cy="2178606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CADC9AD-2660-4623-A600-7D5C74FF5914}"/>
                </a:ext>
              </a:extLst>
            </p:cNvPr>
            <p:cNvGrpSpPr/>
            <p:nvPr/>
          </p:nvGrpSpPr>
          <p:grpSpPr>
            <a:xfrm>
              <a:off x="4891984" y="1413241"/>
              <a:ext cx="2408913" cy="624556"/>
              <a:chOff x="2461082" y="1127779"/>
              <a:chExt cx="2408913" cy="725091"/>
            </a:xfrm>
          </p:grpSpPr>
          <p:sp>
            <p:nvSpPr>
              <p:cNvPr id="4" name="Speech Bubble: Oval 3">
                <a:extLst>
                  <a:ext uri="{FF2B5EF4-FFF2-40B4-BE49-F238E27FC236}">
                    <a16:creationId xmlns:a16="http://schemas.microsoft.com/office/drawing/2014/main" id="{980EC806-B11D-4F17-ACFD-B73E76C27F46}"/>
                  </a:ext>
                </a:extLst>
              </p:cNvPr>
              <p:cNvSpPr/>
              <p:nvPr/>
            </p:nvSpPr>
            <p:spPr>
              <a:xfrm>
                <a:off x="2461082" y="1127779"/>
                <a:ext cx="2408913" cy="725091"/>
              </a:xfrm>
              <a:prstGeom prst="wedgeEllipseCallout">
                <a:avLst>
                  <a:gd name="adj1" fmla="val 34177"/>
                  <a:gd name="adj2" fmla="val 69378"/>
                </a:avLst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200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05874F-5CFF-44AE-AAC6-92A0E7C93348}"/>
                  </a:ext>
                </a:extLst>
              </p:cNvPr>
              <p:cNvSpPr txBox="1"/>
              <p:nvPr/>
            </p:nvSpPr>
            <p:spPr>
              <a:xfrm>
                <a:off x="2461083" y="1250561"/>
                <a:ext cx="238427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Em gùi 15 bắp ngô.</a:t>
                </a:r>
              </a:p>
            </p:txBody>
          </p:sp>
        </p:grp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8BFB2EAE-93AF-4651-862C-9C076D1CACE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6965" y="2791235"/>
            <a:ext cx="401802" cy="117196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4919F0A2-9F00-48B1-9DFF-E7870B977A8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0873" y="4961940"/>
            <a:ext cx="401802" cy="117196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5181D80-3A37-489B-85CB-68324833AF46}"/>
              </a:ext>
            </a:extLst>
          </p:cNvPr>
          <p:cNvGrpSpPr/>
          <p:nvPr/>
        </p:nvGrpSpPr>
        <p:grpSpPr>
          <a:xfrm>
            <a:off x="8274120" y="427553"/>
            <a:ext cx="3097396" cy="1497227"/>
            <a:chOff x="4615909" y="561512"/>
            <a:chExt cx="2393819" cy="109053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E33FA027-ABB4-4E49-9B87-93B71DE7A276}"/>
                </a:ext>
              </a:extLst>
            </p:cNvPr>
            <p:cNvSpPr/>
            <p:nvPr/>
          </p:nvSpPr>
          <p:spPr>
            <a:xfrm>
              <a:off x="4687057" y="561512"/>
              <a:ext cx="2175644" cy="786616"/>
            </a:xfrm>
            <a:prstGeom prst="wedgeEllipseCallout">
              <a:avLst>
                <a:gd name="adj1" fmla="val 10413"/>
                <a:gd name="adj2" fmla="val 79922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0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08A404-78BB-4F9F-B9F7-08F87051AEFE}"/>
                </a:ext>
              </a:extLst>
            </p:cNvPr>
            <p:cNvSpPr txBox="1"/>
            <p:nvPr/>
          </p:nvSpPr>
          <p:spPr>
            <a:xfrm>
              <a:off x="4615909" y="705744"/>
              <a:ext cx="2393819" cy="946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Anh gùi nhiều hơn em bao nhiêu bắp ngô?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0.10599 0.30857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99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1" grpId="0" animBg="1"/>
      <p:bldP spid="32" grpId="0" animBg="1"/>
      <p:bldP spid="44" grpId="0" animBg="1"/>
      <p:bldP spid="45" grpId="0" animBg="1"/>
      <p:bldP spid="53" grpId="0" animBg="1"/>
      <p:bldP spid="50" grpId="0"/>
      <p:bldP spid="55" grpId="0"/>
      <p:bldP spid="56" grpId="0"/>
      <p:bldP spid="59" grpId="0"/>
      <p:bldP spid="60" grpId="0"/>
      <p:bldP spid="62" grpId="0" uiExpand="1" build="p"/>
      <p:bldP spid="63" grpId="0" animBg="1"/>
      <p:bldP spid="24" grpId="0" animBg="1"/>
      <p:bldP spid="10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6032970C-D49E-47C6-91E3-9BDE4D11870B}"/>
              </a:ext>
            </a:extLst>
          </p:cNvPr>
          <p:cNvGrpSpPr/>
          <p:nvPr/>
        </p:nvGrpSpPr>
        <p:grpSpPr>
          <a:xfrm>
            <a:off x="2027582" y="2482651"/>
            <a:ext cx="8229600" cy="2199588"/>
            <a:chOff x="2478157" y="1382506"/>
            <a:chExt cx="8229600" cy="219958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9A62C18-093E-413E-BA30-F407A2A5C89C}"/>
                </a:ext>
              </a:extLst>
            </p:cNvPr>
            <p:cNvSpPr/>
            <p:nvPr/>
          </p:nvSpPr>
          <p:spPr>
            <a:xfrm>
              <a:off x="2478157" y="1382506"/>
              <a:ext cx="8229600" cy="219958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F6D84D8-E2AC-4C90-87B5-9C5B865C688A}"/>
                </a:ext>
              </a:extLst>
            </p:cNvPr>
            <p:cNvGrpSpPr/>
            <p:nvPr/>
          </p:nvGrpSpPr>
          <p:grpSpPr>
            <a:xfrm>
              <a:off x="2633967" y="1421167"/>
              <a:ext cx="837249" cy="1312215"/>
              <a:chOff x="2567706" y="1602691"/>
              <a:chExt cx="837249" cy="131221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7B46-2951-45B4-9DB5-963EA13D4494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72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19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6292EF-4B4D-4CA5-8D7D-DFAB3B07B994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4AA7139-63C5-47BB-A405-5E3C93E3CA3B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A41A14-17A4-45F7-ACA4-956FCC8FDF2C}"/>
                </a:ext>
              </a:extLst>
            </p:cNvPr>
            <p:cNvGrpSpPr/>
            <p:nvPr/>
          </p:nvGrpSpPr>
          <p:grpSpPr>
            <a:xfrm>
              <a:off x="4853706" y="1421167"/>
              <a:ext cx="837250" cy="1312215"/>
              <a:chOff x="2567706" y="1602691"/>
              <a:chExt cx="837250" cy="13122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0265C56-C234-4805-81FD-3E4754774780}"/>
                  </a:ext>
                </a:extLst>
              </p:cNvPr>
              <p:cNvSpPr txBox="1"/>
              <p:nvPr/>
            </p:nvSpPr>
            <p:spPr>
              <a:xfrm>
                <a:off x="2755902" y="1602691"/>
                <a:ext cx="6490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60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28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C6FEDF-4EAD-4B4A-86D5-15DE5708B8FB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A19DAD6-0C95-4527-A601-AB9925063E1E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FA70FFB-74E6-4C42-8EB3-B15F8B3B9962}"/>
                </a:ext>
              </a:extLst>
            </p:cNvPr>
            <p:cNvGrpSpPr/>
            <p:nvPr/>
          </p:nvGrpSpPr>
          <p:grpSpPr>
            <a:xfrm>
              <a:off x="7073445" y="1421167"/>
              <a:ext cx="837249" cy="1312215"/>
              <a:chOff x="2567706" y="1602691"/>
              <a:chExt cx="837249" cy="131221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088B89-B45F-449C-97F6-36B15299D052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93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46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1AACB7A-E87F-4D3D-A4DD-CD1329532BE9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B9179B9-EB76-4614-85B7-AE9A13864B4C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82FB160-1520-4F62-AF71-EB27814C6108}"/>
                </a:ext>
              </a:extLst>
            </p:cNvPr>
            <p:cNvGrpSpPr/>
            <p:nvPr/>
          </p:nvGrpSpPr>
          <p:grpSpPr>
            <a:xfrm>
              <a:off x="9293184" y="1421167"/>
              <a:ext cx="837249" cy="1312215"/>
              <a:chOff x="2567706" y="1602691"/>
              <a:chExt cx="837249" cy="13122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04871-ADAB-4D0A-B01B-7A703509E64B}"/>
                  </a:ext>
                </a:extLst>
              </p:cNvPr>
              <p:cNvSpPr txBox="1"/>
              <p:nvPr/>
            </p:nvSpPr>
            <p:spPr>
              <a:xfrm>
                <a:off x="2819538" y="1602691"/>
                <a:ext cx="585417" cy="1305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800" dirty="0"/>
                  <a:t>41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800" dirty="0"/>
                  <a:t>32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0C2090E-4BDA-47B4-B9AD-889FC4C7F463}"/>
                  </a:ext>
                </a:extLst>
              </p:cNvPr>
              <p:cNvSpPr txBox="1"/>
              <p:nvPr/>
            </p:nvSpPr>
            <p:spPr>
              <a:xfrm>
                <a:off x="2567706" y="2070422"/>
                <a:ext cx="3850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dirty="0"/>
                  <a:t>–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832187-C08B-428E-8263-9ABA2EBB352A}"/>
                  </a:ext>
                </a:extLst>
              </p:cNvPr>
              <p:cNvCxnSpPr/>
              <p:nvPr/>
            </p:nvCxnSpPr>
            <p:spPr>
              <a:xfrm>
                <a:off x="2658969" y="2914906"/>
                <a:ext cx="74598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974416" y="146499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530034" y="1438863"/>
            <a:ext cx="1117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/>
              <a:t>Tính.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705CFF-7B01-F943-9023-AA88F669D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49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A913A5-8A80-1A42-B1D1-8F6089CFD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416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213</Words>
  <Application>Microsoft Macintosh PowerPoint</Application>
  <PresentationFormat>Widescreen</PresentationFormat>
  <Paragraphs>53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iCiel Crocante</vt:lpstr>
      <vt:lpstr>UTM Cookies</vt:lpstr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82</cp:revision>
  <dcterms:created xsi:type="dcterms:W3CDTF">2021-06-02T01:34:28Z</dcterms:created>
  <dcterms:modified xsi:type="dcterms:W3CDTF">2021-11-29T15:28:41Z</dcterms:modified>
</cp:coreProperties>
</file>