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7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22"/>
  </p:notesMasterIdLst>
  <p:sldIdLst>
    <p:sldId id="378" r:id="rId3"/>
    <p:sldId id="326" r:id="rId4"/>
    <p:sldId id="385" r:id="rId5"/>
    <p:sldId id="388" r:id="rId6"/>
    <p:sldId id="380" r:id="rId7"/>
    <p:sldId id="409" r:id="rId8"/>
    <p:sldId id="411" r:id="rId9"/>
    <p:sldId id="265" r:id="rId10"/>
    <p:sldId id="413" r:id="rId11"/>
    <p:sldId id="410" r:id="rId12"/>
    <p:sldId id="412" r:id="rId13"/>
    <p:sldId id="302" r:id="rId14"/>
    <p:sldId id="414" r:id="rId15"/>
    <p:sldId id="400" r:id="rId16"/>
    <p:sldId id="257" r:id="rId17"/>
    <p:sldId id="323" r:id="rId18"/>
    <p:sldId id="332" r:id="rId19"/>
    <p:sldId id="402" r:id="rId20"/>
    <p:sldId id="41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3F352-8C24-42CC-9401-197769CC7EED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02231-5C7D-49C5-A7CD-005DF45428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201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706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6960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3454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326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1867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3F021B-2ED3-4590-9919-1BCD58B5F04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627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1575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507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4939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559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9853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4091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AC173A-3DA8-4893-B28A-1E15F55C330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87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256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自然&#10;&#10;已生成极高可信度的说明">
            <a:extLst>
              <a:ext uri="{FF2B5EF4-FFF2-40B4-BE49-F238E27FC236}">
                <a16:creationId xmlns:a16="http://schemas.microsoft.com/office/drawing/2014/main" id="{C1CAE8A9-A312-4534-9A75-D1253F02B8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" r="3153" b="147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6175F73-7E85-4FC5-81A8-099C0EC067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0333"/>
            <a:ext cx="12192000" cy="3527667"/>
          </a:xfrm>
          <a:prstGeom prst="rect">
            <a:avLst/>
          </a:prstGeom>
        </p:spPr>
      </p:pic>
      <p:pic>
        <p:nvPicPr>
          <p:cNvPr id="9" name="图片 8" descr="图片包含 文字&#10;&#10;已生成高可信度的说明">
            <a:extLst>
              <a:ext uri="{FF2B5EF4-FFF2-40B4-BE49-F238E27FC236}">
                <a16:creationId xmlns:a16="http://schemas.microsoft.com/office/drawing/2014/main" id="{F997EDDB-0D32-4776-8BFB-6A5BC26E5D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721" y="4102100"/>
            <a:ext cx="3605279" cy="27559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E7D0F80-D2E4-4193-BCCE-85E5B9A7FB3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46" y="4365867"/>
            <a:ext cx="2899731" cy="249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2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自然&#10;&#10;已生成极高可信度的说明">
            <a:extLst>
              <a:ext uri="{FF2B5EF4-FFF2-40B4-BE49-F238E27FC236}">
                <a16:creationId xmlns:a16="http://schemas.microsoft.com/office/drawing/2014/main" id="{64A3EB8E-D800-464E-B7F9-AC1290DA61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" r="3153" b="147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968CC70-E47E-4EE8-B0FD-BA2897B3A3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38"/>
          <a:stretch/>
        </p:blipFill>
        <p:spPr>
          <a:xfrm>
            <a:off x="0" y="4432300"/>
            <a:ext cx="12192000" cy="2425700"/>
          </a:xfrm>
          <a:prstGeom prst="rect">
            <a:avLst/>
          </a:prstGeom>
        </p:spPr>
      </p:pic>
      <p:pic>
        <p:nvPicPr>
          <p:cNvPr id="9" name="图片 8" descr="图片包含 文字&#10;&#10;已生成高可信度的说明">
            <a:extLst>
              <a:ext uri="{FF2B5EF4-FFF2-40B4-BE49-F238E27FC236}">
                <a16:creationId xmlns:a16="http://schemas.microsoft.com/office/drawing/2014/main" id="{1AB0347D-0525-44C2-A801-E7533E7AC4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426" y="4216400"/>
            <a:ext cx="3605279" cy="27559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5AFB9A-791B-4DE5-90BF-26AA74B4B8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36" y="4965700"/>
            <a:ext cx="2467781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8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2764C2-7138-4BB9-AEB7-CC145358E8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E6385F-C0DD-4B7B-8458-7B3962FA8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4563F2-C2AC-4F8C-BB63-923BA2EEF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88F6D-8A74-4894-8F2C-F66A4AB980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2765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两栏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44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两栏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102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oogle Shape;28;p27">
            <a:extLst>
              <a:ext uri="{FF2B5EF4-FFF2-40B4-BE49-F238E27FC236}">
                <a16:creationId xmlns:a16="http://schemas.microsoft.com/office/drawing/2014/main" id="{99864A22-FD53-46D6-8FF0-EB00DCFDFED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Google Shape;29;p27">
              <a:extLst>
                <a:ext uri="{FF2B5EF4-FFF2-40B4-BE49-F238E27FC236}">
                  <a16:creationId xmlns:a16="http://schemas.microsoft.com/office/drawing/2014/main" id="{B8A33867-73C5-4FBC-BA2F-31A287570785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93E3E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30;p27">
              <a:extLst>
                <a:ext uri="{FF2B5EF4-FFF2-40B4-BE49-F238E27FC236}">
                  <a16:creationId xmlns:a16="http://schemas.microsoft.com/office/drawing/2014/main" id="{B024C601-B749-4825-AF71-010760E58ADB}"/>
                </a:ext>
              </a:extLst>
            </p:cNvPr>
            <p:cNvSpPr/>
            <p:nvPr/>
          </p:nvSpPr>
          <p:spPr>
            <a:xfrm>
              <a:off x="1734725" y="1143465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31;p27">
              <a:extLst>
                <a:ext uri="{FF2B5EF4-FFF2-40B4-BE49-F238E27FC236}">
                  <a16:creationId xmlns:a16="http://schemas.microsoft.com/office/drawing/2014/main" id="{BA4B8732-CA36-4BE1-A3B5-17CC24C348EE}"/>
                </a:ext>
              </a:extLst>
            </p:cNvPr>
            <p:cNvSpPr/>
            <p:nvPr/>
          </p:nvSpPr>
          <p:spPr>
            <a:xfrm>
              <a:off x="635499" y="591077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32;p27">
              <a:extLst>
                <a:ext uri="{FF2B5EF4-FFF2-40B4-BE49-F238E27FC236}">
                  <a16:creationId xmlns:a16="http://schemas.microsoft.com/office/drawing/2014/main" id="{00BC7FD7-1BE9-416E-B461-915B07BD56C3}"/>
                </a:ext>
              </a:extLst>
            </p:cNvPr>
            <p:cNvSpPr/>
            <p:nvPr/>
          </p:nvSpPr>
          <p:spPr>
            <a:xfrm>
              <a:off x="4603086" y="1142535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33;p27">
              <a:extLst>
                <a:ext uri="{FF2B5EF4-FFF2-40B4-BE49-F238E27FC236}">
                  <a16:creationId xmlns:a16="http://schemas.microsoft.com/office/drawing/2014/main" id="{35B0FD18-C0F3-4747-8DF6-4D3588F76ACB}"/>
                </a:ext>
              </a:extLst>
            </p:cNvPr>
            <p:cNvSpPr/>
            <p:nvPr/>
          </p:nvSpPr>
          <p:spPr>
            <a:xfrm>
              <a:off x="3073910" y="533315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4;p27">
              <a:extLst>
                <a:ext uri="{FF2B5EF4-FFF2-40B4-BE49-F238E27FC236}">
                  <a16:creationId xmlns:a16="http://schemas.microsoft.com/office/drawing/2014/main" id="{B3F444FD-D967-4971-BA4E-D4A0CBF92F61}"/>
                </a:ext>
              </a:extLst>
            </p:cNvPr>
            <p:cNvSpPr/>
            <p:nvPr/>
          </p:nvSpPr>
          <p:spPr>
            <a:xfrm rot="10800000" flipH="1">
              <a:off x="7642643" y="1143465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5;p27">
              <a:extLst>
                <a:ext uri="{FF2B5EF4-FFF2-40B4-BE49-F238E27FC236}">
                  <a16:creationId xmlns:a16="http://schemas.microsoft.com/office/drawing/2014/main" id="{2C345ADD-F5C8-43E3-9C3D-04D6F19062D8}"/>
                </a:ext>
              </a:extLst>
            </p:cNvPr>
            <p:cNvSpPr/>
            <p:nvPr/>
          </p:nvSpPr>
          <p:spPr>
            <a:xfrm rot="10800000" flipH="1">
              <a:off x="6543417" y="591077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36;p27">
              <a:extLst>
                <a:ext uri="{FF2B5EF4-FFF2-40B4-BE49-F238E27FC236}">
                  <a16:creationId xmlns:a16="http://schemas.microsoft.com/office/drawing/2014/main" id="{0626E602-A1B0-4212-99B9-B1C4203A66FF}"/>
                </a:ext>
              </a:extLst>
            </p:cNvPr>
            <p:cNvSpPr/>
            <p:nvPr/>
          </p:nvSpPr>
          <p:spPr>
            <a:xfrm rot="10800000" flipH="1">
              <a:off x="10511004" y="1142535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7;p27">
              <a:extLst>
                <a:ext uri="{FF2B5EF4-FFF2-40B4-BE49-F238E27FC236}">
                  <a16:creationId xmlns:a16="http://schemas.microsoft.com/office/drawing/2014/main" id="{771E77F9-663A-4FF8-B91F-CF93A44CF456}"/>
                </a:ext>
              </a:extLst>
            </p:cNvPr>
            <p:cNvSpPr/>
            <p:nvPr/>
          </p:nvSpPr>
          <p:spPr>
            <a:xfrm rot="10800000" flipH="1">
              <a:off x="8981828" y="533315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38;p27">
              <a:extLst>
                <a:ext uri="{FF2B5EF4-FFF2-40B4-BE49-F238E27FC236}">
                  <a16:creationId xmlns:a16="http://schemas.microsoft.com/office/drawing/2014/main" id="{CB0B991C-D801-496D-A428-B6863AE905B9}"/>
                </a:ext>
              </a:extLst>
            </p:cNvPr>
            <p:cNvSpPr/>
            <p:nvPr/>
          </p:nvSpPr>
          <p:spPr>
            <a:xfrm>
              <a:off x="1566112" y="331988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39;p27">
              <a:extLst>
                <a:ext uri="{FF2B5EF4-FFF2-40B4-BE49-F238E27FC236}">
                  <a16:creationId xmlns:a16="http://schemas.microsoft.com/office/drawing/2014/main" id="{0804CADB-CA15-47DE-AEFA-D681FDCEC5DF}"/>
                </a:ext>
              </a:extLst>
            </p:cNvPr>
            <p:cNvSpPr/>
            <p:nvPr/>
          </p:nvSpPr>
          <p:spPr>
            <a:xfrm>
              <a:off x="10339641" y="3652673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40;p27">
              <a:extLst>
                <a:ext uri="{FF2B5EF4-FFF2-40B4-BE49-F238E27FC236}">
                  <a16:creationId xmlns:a16="http://schemas.microsoft.com/office/drawing/2014/main" id="{A9924D13-5511-42D3-8F66-DAB497B26148}"/>
                </a:ext>
              </a:extLst>
            </p:cNvPr>
            <p:cNvSpPr/>
            <p:nvPr/>
          </p:nvSpPr>
          <p:spPr>
            <a:xfrm>
              <a:off x="4434473" y="3318950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41;p27">
              <a:extLst>
                <a:ext uri="{FF2B5EF4-FFF2-40B4-BE49-F238E27FC236}">
                  <a16:creationId xmlns:a16="http://schemas.microsoft.com/office/drawing/2014/main" id="{3253FF48-4B65-4CEC-A1AF-D22A46F1A68A}"/>
                </a:ext>
              </a:extLst>
            </p:cNvPr>
            <p:cNvSpPr/>
            <p:nvPr/>
          </p:nvSpPr>
          <p:spPr>
            <a:xfrm>
              <a:off x="9193291" y="2709265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42;p27">
              <a:extLst>
                <a:ext uri="{FF2B5EF4-FFF2-40B4-BE49-F238E27FC236}">
                  <a16:creationId xmlns:a16="http://schemas.microsoft.com/office/drawing/2014/main" id="{092F290C-9BAD-4989-8828-BA4F61F8C0B6}"/>
                </a:ext>
              </a:extLst>
            </p:cNvPr>
            <p:cNvSpPr/>
            <p:nvPr/>
          </p:nvSpPr>
          <p:spPr>
            <a:xfrm rot="10800000" flipH="1">
              <a:off x="7474030" y="331988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43;p27">
              <a:extLst>
                <a:ext uri="{FF2B5EF4-FFF2-40B4-BE49-F238E27FC236}">
                  <a16:creationId xmlns:a16="http://schemas.microsoft.com/office/drawing/2014/main" id="{1BC21C91-74A0-4A2B-B442-F148764BBF3A}"/>
                </a:ext>
              </a:extLst>
            </p:cNvPr>
            <p:cNvSpPr/>
            <p:nvPr/>
          </p:nvSpPr>
          <p:spPr>
            <a:xfrm rot="10800000" flipH="1">
              <a:off x="6374804" y="2767492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44;p27">
              <a:extLst>
                <a:ext uri="{FF2B5EF4-FFF2-40B4-BE49-F238E27FC236}">
                  <a16:creationId xmlns:a16="http://schemas.microsoft.com/office/drawing/2014/main" id="{C70E873B-DCDD-4702-92A1-5951529F1F23}"/>
                </a:ext>
              </a:extLst>
            </p:cNvPr>
            <p:cNvSpPr/>
            <p:nvPr/>
          </p:nvSpPr>
          <p:spPr>
            <a:xfrm rot="10800000" flipH="1">
              <a:off x="634717" y="2644031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45;p27">
              <a:extLst>
                <a:ext uri="{FF2B5EF4-FFF2-40B4-BE49-F238E27FC236}">
                  <a16:creationId xmlns:a16="http://schemas.microsoft.com/office/drawing/2014/main" id="{201EC8D3-3D91-40B4-AA49-030F90B6E642}"/>
                </a:ext>
              </a:extLst>
            </p:cNvPr>
            <p:cNvSpPr/>
            <p:nvPr/>
          </p:nvSpPr>
          <p:spPr>
            <a:xfrm rot="10800000" flipH="1">
              <a:off x="2641970" y="2650422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46;p27">
              <a:extLst>
                <a:ext uri="{FF2B5EF4-FFF2-40B4-BE49-F238E27FC236}">
                  <a16:creationId xmlns:a16="http://schemas.microsoft.com/office/drawing/2014/main" id="{BC0F5C57-AEEF-4EFD-836E-54488CABF50D}"/>
                </a:ext>
              </a:extLst>
            </p:cNvPr>
            <p:cNvSpPr/>
            <p:nvPr/>
          </p:nvSpPr>
          <p:spPr>
            <a:xfrm>
              <a:off x="1566112" y="571593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47;p27">
              <a:extLst>
                <a:ext uri="{FF2B5EF4-FFF2-40B4-BE49-F238E27FC236}">
                  <a16:creationId xmlns:a16="http://schemas.microsoft.com/office/drawing/2014/main" id="{D200511A-5B10-4BB1-B0BC-8045AC2C00C6}"/>
                </a:ext>
              </a:extLst>
            </p:cNvPr>
            <p:cNvSpPr/>
            <p:nvPr/>
          </p:nvSpPr>
          <p:spPr>
            <a:xfrm>
              <a:off x="466886" y="5163542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48;p27">
              <a:extLst>
                <a:ext uri="{FF2B5EF4-FFF2-40B4-BE49-F238E27FC236}">
                  <a16:creationId xmlns:a16="http://schemas.microsoft.com/office/drawing/2014/main" id="{9816A8DD-F3B9-4E17-BED2-3F5361BF85A5}"/>
                </a:ext>
              </a:extLst>
            </p:cNvPr>
            <p:cNvSpPr/>
            <p:nvPr/>
          </p:nvSpPr>
          <p:spPr>
            <a:xfrm>
              <a:off x="4434473" y="5715000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49;p27">
              <a:extLst>
                <a:ext uri="{FF2B5EF4-FFF2-40B4-BE49-F238E27FC236}">
                  <a16:creationId xmlns:a16="http://schemas.microsoft.com/office/drawing/2014/main" id="{408D419A-3C00-4746-AEFC-FBAC8D58D363}"/>
                </a:ext>
              </a:extLst>
            </p:cNvPr>
            <p:cNvSpPr/>
            <p:nvPr/>
          </p:nvSpPr>
          <p:spPr>
            <a:xfrm>
              <a:off x="2905297" y="5105780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50;p27">
              <a:extLst>
                <a:ext uri="{FF2B5EF4-FFF2-40B4-BE49-F238E27FC236}">
                  <a16:creationId xmlns:a16="http://schemas.microsoft.com/office/drawing/2014/main" id="{92314B48-CE6E-4626-90C0-D857985C4821}"/>
                </a:ext>
              </a:extLst>
            </p:cNvPr>
            <p:cNvSpPr/>
            <p:nvPr/>
          </p:nvSpPr>
          <p:spPr>
            <a:xfrm rot="10800000" flipH="1">
              <a:off x="7474030" y="5715930"/>
              <a:ext cx="609685" cy="608755"/>
            </a:xfrm>
            <a:custGeom>
              <a:avLst/>
              <a:gdLst/>
              <a:ahLst/>
              <a:cxnLst/>
              <a:rect l="l" t="t" r="r" b="b"/>
              <a:pathLst>
                <a:path w="607648" h="606722" extrusionOk="0">
                  <a:moveTo>
                    <a:pt x="382195" y="318513"/>
                  </a:moveTo>
                  <a:lnTo>
                    <a:pt x="319178" y="381790"/>
                  </a:lnTo>
                  <a:lnTo>
                    <a:pt x="520155" y="582460"/>
                  </a:lnTo>
                  <a:lnTo>
                    <a:pt x="583349" y="519362"/>
                  </a:lnTo>
                  <a:lnTo>
                    <a:pt x="550595" y="486657"/>
                  </a:lnTo>
                  <a:lnTo>
                    <a:pt x="527631" y="509497"/>
                  </a:lnTo>
                  <a:cubicBezTo>
                    <a:pt x="525673" y="511452"/>
                    <a:pt x="523092" y="512430"/>
                    <a:pt x="520600" y="512430"/>
                  </a:cubicBezTo>
                  <a:cubicBezTo>
                    <a:pt x="518019" y="512430"/>
                    <a:pt x="515437" y="511452"/>
                    <a:pt x="513479" y="509497"/>
                  </a:cubicBezTo>
                  <a:cubicBezTo>
                    <a:pt x="509474" y="505587"/>
                    <a:pt x="509474" y="499188"/>
                    <a:pt x="513479" y="495278"/>
                  </a:cubicBezTo>
                  <a:lnTo>
                    <a:pt x="536354" y="472438"/>
                  </a:lnTo>
                  <a:lnTo>
                    <a:pt x="503333" y="439467"/>
                  </a:lnTo>
                  <a:lnTo>
                    <a:pt x="471735" y="471016"/>
                  </a:lnTo>
                  <a:cubicBezTo>
                    <a:pt x="469777" y="472971"/>
                    <a:pt x="467196" y="473949"/>
                    <a:pt x="464615" y="473949"/>
                  </a:cubicBezTo>
                  <a:cubicBezTo>
                    <a:pt x="462033" y="473949"/>
                    <a:pt x="459452" y="472971"/>
                    <a:pt x="457494" y="471016"/>
                  </a:cubicBezTo>
                  <a:cubicBezTo>
                    <a:pt x="453578" y="467106"/>
                    <a:pt x="453578" y="460707"/>
                    <a:pt x="457494" y="456797"/>
                  </a:cubicBezTo>
                  <a:lnTo>
                    <a:pt x="489091" y="425247"/>
                  </a:lnTo>
                  <a:lnTo>
                    <a:pt x="456070" y="392276"/>
                  </a:lnTo>
                  <a:lnTo>
                    <a:pt x="433195" y="415205"/>
                  </a:lnTo>
                  <a:cubicBezTo>
                    <a:pt x="431237" y="417160"/>
                    <a:pt x="428656" y="418138"/>
                    <a:pt x="426075" y="418138"/>
                  </a:cubicBezTo>
                  <a:cubicBezTo>
                    <a:pt x="423494" y="418138"/>
                    <a:pt x="420912" y="417160"/>
                    <a:pt x="418954" y="415205"/>
                  </a:cubicBezTo>
                  <a:cubicBezTo>
                    <a:pt x="415038" y="411206"/>
                    <a:pt x="415038" y="404896"/>
                    <a:pt x="418954" y="400986"/>
                  </a:cubicBezTo>
                  <a:lnTo>
                    <a:pt x="441829" y="378057"/>
                  </a:lnTo>
                  <a:lnTo>
                    <a:pt x="408897" y="345175"/>
                  </a:lnTo>
                  <a:lnTo>
                    <a:pt x="377299" y="376724"/>
                  </a:lnTo>
                  <a:cubicBezTo>
                    <a:pt x="375341" y="378679"/>
                    <a:pt x="372760" y="379657"/>
                    <a:pt x="370179" y="379657"/>
                  </a:cubicBezTo>
                  <a:cubicBezTo>
                    <a:pt x="367597" y="379657"/>
                    <a:pt x="365016" y="378679"/>
                    <a:pt x="363058" y="376724"/>
                  </a:cubicBezTo>
                  <a:cubicBezTo>
                    <a:pt x="359142" y="372814"/>
                    <a:pt x="359142" y="366415"/>
                    <a:pt x="363058" y="362505"/>
                  </a:cubicBezTo>
                  <a:lnTo>
                    <a:pt x="394655" y="330955"/>
                  </a:lnTo>
                  <a:close/>
                  <a:moveTo>
                    <a:pt x="214417" y="305627"/>
                  </a:moveTo>
                  <a:lnTo>
                    <a:pt x="214417" y="336110"/>
                  </a:lnTo>
                  <a:lnTo>
                    <a:pt x="229637" y="320824"/>
                  </a:lnTo>
                  <a:close/>
                  <a:moveTo>
                    <a:pt x="312947" y="220933"/>
                  </a:moveTo>
                  <a:lnTo>
                    <a:pt x="321136" y="229198"/>
                  </a:lnTo>
                  <a:lnTo>
                    <a:pt x="329414" y="220933"/>
                  </a:lnTo>
                  <a:close/>
                  <a:moveTo>
                    <a:pt x="400945" y="206927"/>
                  </a:moveTo>
                  <a:cubicBezTo>
                    <a:pt x="404860" y="203017"/>
                    <a:pt x="411267" y="203017"/>
                    <a:pt x="415182" y="206927"/>
                  </a:cubicBezTo>
                  <a:cubicBezTo>
                    <a:pt x="419097" y="210838"/>
                    <a:pt x="419097" y="217147"/>
                    <a:pt x="415182" y="221147"/>
                  </a:cubicBezTo>
                  <a:lnTo>
                    <a:pt x="213909" y="422083"/>
                  </a:lnTo>
                  <a:cubicBezTo>
                    <a:pt x="211952" y="424038"/>
                    <a:pt x="209371" y="425016"/>
                    <a:pt x="206791" y="425016"/>
                  </a:cubicBezTo>
                  <a:cubicBezTo>
                    <a:pt x="204210" y="425016"/>
                    <a:pt x="201719" y="424038"/>
                    <a:pt x="199672" y="422083"/>
                  </a:cubicBezTo>
                  <a:cubicBezTo>
                    <a:pt x="195757" y="418173"/>
                    <a:pt x="195757" y="411863"/>
                    <a:pt x="199672" y="407864"/>
                  </a:cubicBezTo>
                  <a:close/>
                  <a:moveTo>
                    <a:pt x="221004" y="129129"/>
                  </a:moveTo>
                  <a:lnTo>
                    <a:pt x="292743" y="200848"/>
                  </a:lnTo>
                  <a:lnTo>
                    <a:pt x="353623" y="200848"/>
                  </a:lnTo>
                  <a:cubicBezTo>
                    <a:pt x="357629" y="200848"/>
                    <a:pt x="361367" y="203248"/>
                    <a:pt x="362880" y="206980"/>
                  </a:cubicBezTo>
                  <a:cubicBezTo>
                    <a:pt x="364482" y="210802"/>
                    <a:pt x="363592" y="215068"/>
                    <a:pt x="360744" y="218000"/>
                  </a:cubicBezTo>
                  <a:lnTo>
                    <a:pt x="328346" y="250438"/>
                  </a:lnTo>
                  <a:cubicBezTo>
                    <a:pt x="328346" y="250438"/>
                    <a:pt x="328346" y="250438"/>
                    <a:pt x="328257" y="250438"/>
                  </a:cubicBezTo>
                  <a:cubicBezTo>
                    <a:pt x="328257" y="250527"/>
                    <a:pt x="328257" y="250527"/>
                    <a:pt x="328168" y="250527"/>
                  </a:cubicBezTo>
                  <a:lnTo>
                    <a:pt x="211480" y="367481"/>
                  </a:lnTo>
                  <a:cubicBezTo>
                    <a:pt x="209611" y="369437"/>
                    <a:pt x="207030" y="370414"/>
                    <a:pt x="204359" y="370414"/>
                  </a:cubicBezTo>
                  <a:cubicBezTo>
                    <a:pt x="203113" y="370414"/>
                    <a:pt x="201778" y="370148"/>
                    <a:pt x="200532" y="369703"/>
                  </a:cubicBezTo>
                  <a:cubicBezTo>
                    <a:pt x="196794" y="368103"/>
                    <a:pt x="194301" y="364460"/>
                    <a:pt x="194301" y="360372"/>
                  </a:cubicBezTo>
                  <a:lnTo>
                    <a:pt x="194301" y="285542"/>
                  </a:lnTo>
                  <a:lnTo>
                    <a:pt x="127813" y="219156"/>
                  </a:lnTo>
                  <a:lnTo>
                    <a:pt x="127813" y="544957"/>
                  </a:lnTo>
                  <a:lnTo>
                    <a:pt x="297727" y="374769"/>
                  </a:lnTo>
                  <a:cubicBezTo>
                    <a:pt x="297727" y="374769"/>
                    <a:pt x="297727" y="374680"/>
                    <a:pt x="297816" y="374680"/>
                  </a:cubicBezTo>
                  <a:cubicBezTo>
                    <a:pt x="297816" y="374591"/>
                    <a:pt x="297905" y="374591"/>
                    <a:pt x="297905" y="374591"/>
                  </a:cubicBezTo>
                  <a:lnTo>
                    <a:pt x="375074" y="297273"/>
                  </a:lnTo>
                  <a:cubicBezTo>
                    <a:pt x="375074" y="297184"/>
                    <a:pt x="375074" y="297184"/>
                    <a:pt x="375163" y="297184"/>
                  </a:cubicBezTo>
                  <a:lnTo>
                    <a:pt x="542851" y="129129"/>
                  </a:lnTo>
                  <a:lnTo>
                    <a:pt x="478500" y="129129"/>
                  </a:lnTo>
                  <a:lnTo>
                    <a:pt x="478500" y="154013"/>
                  </a:lnTo>
                  <a:cubicBezTo>
                    <a:pt x="478500" y="159612"/>
                    <a:pt x="474049" y="164056"/>
                    <a:pt x="468442" y="164056"/>
                  </a:cubicBezTo>
                  <a:cubicBezTo>
                    <a:pt x="462924" y="164056"/>
                    <a:pt x="458384" y="159612"/>
                    <a:pt x="458384" y="154013"/>
                  </a:cubicBezTo>
                  <a:lnTo>
                    <a:pt x="458384" y="129129"/>
                  </a:lnTo>
                  <a:lnTo>
                    <a:pt x="417352" y="129129"/>
                  </a:lnTo>
                  <a:lnTo>
                    <a:pt x="417352" y="166366"/>
                  </a:lnTo>
                  <a:cubicBezTo>
                    <a:pt x="417352" y="171876"/>
                    <a:pt x="412902" y="176409"/>
                    <a:pt x="407294" y="176409"/>
                  </a:cubicBezTo>
                  <a:cubicBezTo>
                    <a:pt x="401776" y="176409"/>
                    <a:pt x="397237" y="171876"/>
                    <a:pt x="397237" y="166366"/>
                  </a:cubicBezTo>
                  <a:lnTo>
                    <a:pt x="397237" y="129129"/>
                  </a:lnTo>
                  <a:lnTo>
                    <a:pt x="356205" y="129129"/>
                  </a:lnTo>
                  <a:lnTo>
                    <a:pt x="356205" y="154013"/>
                  </a:lnTo>
                  <a:cubicBezTo>
                    <a:pt x="356205" y="159612"/>
                    <a:pt x="351665" y="164056"/>
                    <a:pt x="346147" y="164056"/>
                  </a:cubicBezTo>
                  <a:cubicBezTo>
                    <a:pt x="340539" y="164056"/>
                    <a:pt x="336089" y="159612"/>
                    <a:pt x="336089" y="154013"/>
                  </a:cubicBezTo>
                  <a:lnTo>
                    <a:pt x="336089" y="129129"/>
                  </a:lnTo>
                  <a:lnTo>
                    <a:pt x="294968" y="129129"/>
                  </a:lnTo>
                  <a:lnTo>
                    <a:pt x="294968" y="166366"/>
                  </a:lnTo>
                  <a:cubicBezTo>
                    <a:pt x="294968" y="171876"/>
                    <a:pt x="290518" y="176409"/>
                    <a:pt x="284910" y="176409"/>
                  </a:cubicBezTo>
                  <a:cubicBezTo>
                    <a:pt x="279392" y="176409"/>
                    <a:pt x="274853" y="171876"/>
                    <a:pt x="274853" y="166366"/>
                  </a:cubicBezTo>
                  <a:lnTo>
                    <a:pt x="274853" y="129129"/>
                  </a:lnTo>
                  <a:close/>
                  <a:moveTo>
                    <a:pt x="87493" y="24262"/>
                  </a:moveTo>
                  <a:lnTo>
                    <a:pt x="24299" y="87360"/>
                  </a:lnTo>
                  <a:lnTo>
                    <a:pt x="243878" y="306605"/>
                  </a:lnTo>
                  <a:lnTo>
                    <a:pt x="268355" y="282076"/>
                  </a:lnTo>
                  <a:cubicBezTo>
                    <a:pt x="264706" y="278166"/>
                    <a:pt x="264795" y="272034"/>
                    <a:pt x="268622" y="268213"/>
                  </a:cubicBezTo>
                  <a:lnTo>
                    <a:pt x="300220" y="236663"/>
                  </a:lnTo>
                  <a:lnTo>
                    <a:pt x="267198" y="203692"/>
                  </a:lnTo>
                  <a:lnTo>
                    <a:pt x="244323" y="226532"/>
                  </a:lnTo>
                  <a:cubicBezTo>
                    <a:pt x="242365" y="228487"/>
                    <a:pt x="239784" y="229465"/>
                    <a:pt x="237203" y="229465"/>
                  </a:cubicBezTo>
                  <a:cubicBezTo>
                    <a:pt x="234622" y="229465"/>
                    <a:pt x="232040" y="228487"/>
                    <a:pt x="230082" y="226532"/>
                  </a:cubicBezTo>
                  <a:cubicBezTo>
                    <a:pt x="226166" y="222622"/>
                    <a:pt x="226166" y="216223"/>
                    <a:pt x="230082" y="212313"/>
                  </a:cubicBezTo>
                  <a:lnTo>
                    <a:pt x="252957" y="189473"/>
                  </a:lnTo>
                  <a:lnTo>
                    <a:pt x="219936" y="156502"/>
                  </a:lnTo>
                  <a:lnTo>
                    <a:pt x="188338" y="188051"/>
                  </a:lnTo>
                  <a:cubicBezTo>
                    <a:pt x="186380" y="190006"/>
                    <a:pt x="183798" y="190984"/>
                    <a:pt x="181217" y="190984"/>
                  </a:cubicBezTo>
                  <a:cubicBezTo>
                    <a:pt x="178636" y="190984"/>
                    <a:pt x="176055" y="190006"/>
                    <a:pt x="174097" y="188051"/>
                  </a:cubicBezTo>
                  <a:cubicBezTo>
                    <a:pt x="170180" y="184141"/>
                    <a:pt x="170180" y="177831"/>
                    <a:pt x="174097" y="173832"/>
                  </a:cubicBezTo>
                  <a:lnTo>
                    <a:pt x="205695" y="142282"/>
                  </a:lnTo>
                  <a:lnTo>
                    <a:pt x="172762" y="109400"/>
                  </a:lnTo>
                  <a:lnTo>
                    <a:pt x="149798" y="132240"/>
                  </a:lnTo>
                  <a:cubicBezTo>
                    <a:pt x="147840" y="134195"/>
                    <a:pt x="145259" y="135173"/>
                    <a:pt x="142766" y="135173"/>
                  </a:cubicBezTo>
                  <a:cubicBezTo>
                    <a:pt x="140185" y="135173"/>
                    <a:pt x="137604" y="134195"/>
                    <a:pt x="135646" y="132240"/>
                  </a:cubicBezTo>
                  <a:cubicBezTo>
                    <a:pt x="131641" y="128330"/>
                    <a:pt x="131641" y="121931"/>
                    <a:pt x="135646" y="118021"/>
                  </a:cubicBezTo>
                  <a:lnTo>
                    <a:pt x="158521" y="95181"/>
                  </a:lnTo>
                  <a:lnTo>
                    <a:pt x="125499" y="62210"/>
                  </a:lnTo>
                  <a:lnTo>
                    <a:pt x="93902" y="93759"/>
                  </a:lnTo>
                  <a:cubicBezTo>
                    <a:pt x="91944" y="95714"/>
                    <a:pt x="89362" y="96692"/>
                    <a:pt x="86781" y="96692"/>
                  </a:cubicBezTo>
                  <a:cubicBezTo>
                    <a:pt x="84200" y="96692"/>
                    <a:pt x="81619" y="95714"/>
                    <a:pt x="79661" y="93759"/>
                  </a:cubicBezTo>
                  <a:cubicBezTo>
                    <a:pt x="75744" y="89849"/>
                    <a:pt x="75744" y="83450"/>
                    <a:pt x="79661" y="79539"/>
                  </a:cubicBezTo>
                  <a:lnTo>
                    <a:pt x="111258" y="47990"/>
                  </a:lnTo>
                  <a:close/>
                  <a:moveTo>
                    <a:pt x="87493" y="0"/>
                  </a:moveTo>
                  <a:cubicBezTo>
                    <a:pt x="90163" y="0"/>
                    <a:pt x="92745" y="1066"/>
                    <a:pt x="94614" y="2933"/>
                  </a:cubicBezTo>
                  <a:lnTo>
                    <a:pt x="200888" y="109045"/>
                  </a:lnTo>
                  <a:lnTo>
                    <a:pt x="567150" y="109045"/>
                  </a:lnTo>
                  <a:cubicBezTo>
                    <a:pt x="571156" y="109045"/>
                    <a:pt x="574894" y="111444"/>
                    <a:pt x="576407" y="115266"/>
                  </a:cubicBezTo>
                  <a:cubicBezTo>
                    <a:pt x="578009" y="118998"/>
                    <a:pt x="577119" y="123264"/>
                    <a:pt x="574271" y="126197"/>
                  </a:cubicBezTo>
                  <a:lnTo>
                    <a:pt x="396436" y="304294"/>
                  </a:lnTo>
                  <a:lnTo>
                    <a:pt x="604711" y="512252"/>
                  </a:lnTo>
                  <a:cubicBezTo>
                    <a:pt x="606580" y="514118"/>
                    <a:pt x="607648" y="516696"/>
                    <a:pt x="607648" y="519362"/>
                  </a:cubicBezTo>
                  <a:cubicBezTo>
                    <a:pt x="607648" y="522028"/>
                    <a:pt x="606580" y="524516"/>
                    <a:pt x="604711" y="526471"/>
                  </a:cubicBezTo>
                  <a:lnTo>
                    <a:pt x="599727" y="531359"/>
                  </a:lnTo>
                  <a:cubicBezTo>
                    <a:pt x="599371" y="532070"/>
                    <a:pt x="598837" y="532693"/>
                    <a:pt x="598214" y="533315"/>
                  </a:cubicBezTo>
                  <a:lnTo>
                    <a:pt x="566171" y="565308"/>
                  </a:lnTo>
                  <a:cubicBezTo>
                    <a:pt x="565548" y="565930"/>
                    <a:pt x="564925" y="566463"/>
                    <a:pt x="564213" y="566819"/>
                  </a:cubicBezTo>
                  <a:lnTo>
                    <a:pt x="527275" y="603789"/>
                  </a:lnTo>
                  <a:cubicBezTo>
                    <a:pt x="525317" y="605744"/>
                    <a:pt x="522736" y="606722"/>
                    <a:pt x="520155" y="606722"/>
                  </a:cubicBezTo>
                  <a:cubicBezTo>
                    <a:pt x="517574" y="606722"/>
                    <a:pt x="514992" y="605744"/>
                    <a:pt x="513034" y="603789"/>
                  </a:cubicBezTo>
                  <a:lnTo>
                    <a:pt x="304937" y="396009"/>
                  </a:lnTo>
                  <a:lnTo>
                    <a:pt x="124876" y="576328"/>
                  </a:lnTo>
                  <a:cubicBezTo>
                    <a:pt x="123007" y="578283"/>
                    <a:pt x="120426" y="579261"/>
                    <a:pt x="117756" y="579261"/>
                  </a:cubicBezTo>
                  <a:cubicBezTo>
                    <a:pt x="116509" y="579261"/>
                    <a:pt x="115174" y="579083"/>
                    <a:pt x="113928" y="578550"/>
                  </a:cubicBezTo>
                  <a:cubicBezTo>
                    <a:pt x="110190" y="576950"/>
                    <a:pt x="107698" y="573307"/>
                    <a:pt x="107698" y="569218"/>
                  </a:cubicBezTo>
                  <a:lnTo>
                    <a:pt x="107698" y="199071"/>
                  </a:lnTo>
                  <a:lnTo>
                    <a:pt x="2937" y="94470"/>
                  </a:lnTo>
                  <a:cubicBezTo>
                    <a:pt x="-979" y="90559"/>
                    <a:pt x="-979" y="84161"/>
                    <a:pt x="2937" y="80250"/>
                  </a:cubicBezTo>
                  <a:lnTo>
                    <a:pt x="80373" y="2933"/>
                  </a:lnTo>
                  <a:cubicBezTo>
                    <a:pt x="82242" y="1066"/>
                    <a:pt x="84823" y="0"/>
                    <a:pt x="874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51;p27">
              <a:extLst>
                <a:ext uri="{FF2B5EF4-FFF2-40B4-BE49-F238E27FC236}">
                  <a16:creationId xmlns:a16="http://schemas.microsoft.com/office/drawing/2014/main" id="{085CF48F-4A74-4B38-9EFF-7D98CE153129}"/>
                </a:ext>
              </a:extLst>
            </p:cNvPr>
            <p:cNvSpPr/>
            <p:nvPr/>
          </p:nvSpPr>
          <p:spPr>
            <a:xfrm rot="10800000" flipH="1">
              <a:off x="6374804" y="5163542"/>
              <a:ext cx="609684" cy="551923"/>
            </a:xfrm>
            <a:custGeom>
              <a:avLst/>
              <a:gdLst/>
              <a:ahLst/>
              <a:cxnLst/>
              <a:rect l="l" t="t" r="r" b="b"/>
              <a:pathLst>
                <a:path w="605680" h="548298" extrusionOk="0">
                  <a:moveTo>
                    <a:pt x="203544" y="393040"/>
                  </a:moveTo>
                  <a:cubicBezTo>
                    <a:pt x="177032" y="393040"/>
                    <a:pt x="155404" y="414462"/>
                    <a:pt x="155404" y="441108"/>
                  </a:cubicBezTo>
                  <a:cubicBezTo>
                    <a:pt x="155404" y="467580"/>
                    <a:pt x="177032" y="489002"/>
                    <a:pt x="203544" y="489002"/>
                  </a:cubicBezTo>
                  <a:cubicBezTo>
                    <a:pt x="230057" y="489002"/>
                    <a:pt x="251511" y="467580"/>
                    <a:pt x="251511" y="441108"/>
                  </a:cubicBezTo>
                  <a:cubicBezTo>
                    <a:pt x="251511" y="414462"/>
                    <a:pt x="230057" y="393040"/>
                    <a:pt x="203544" y="393040"/>
                  </a:cubicBezTo>
                  <a:close/>
                  <a:moveTo>
                    <a:pt x="109182" y="297078"/>
                  </a:moveTo>
                  <a:cubicBezTo>
                    <a:pt x="82669" y="297078"/>
                    <a:pt x="61215" y="318500"/>
                    <a:pt x="61215" y="344972"/>
                  </a:cubicBezTo>
                  <a:cubicBezTo>
                    <a:pt x="61215" y="371444"/>
                    <a:pt x="82669" y="393040"/>
                    <a:pt x="109182" y="393040"/>
                  </a:cubicBezTo>
                  <a:cubicBezTo>
                    <a:pt x="135694" y="393040"/>
                    <a:pt x="157322" y="371444"/>
                    <a:pt x="157322" y="344972"/>
                  </a:cubicBezTo>
                  <a:cubicBezTo>
                    <a:pt x="157322" y="318500"/>
                    <a:pt x="135694" y="297078"/>
                    <a:pt x="109182" y="297078"/>
                  </a:cubicBezTo>
                  <a:close/>
                  <a:moveTo>
                    <a:pt x="449089" y="177613"/>
                  </a:moveTo>
                  <a:cubicBezTo>
                    <a:pt x="450310" y="178832"/>
                    <a:pt x="451706" y="180051"/>
                    <a:pt x="453101" y="181270"/>
                  </a:cubicBezTo>
                  <a:cubicBezTo>
                    <a:pt x="468453" y="194157"/>
                    <a:pt x="492526" y="210701"/>
                    <a:pt x="519216" y="216796"/>
                  </a:cubicBezTo>
                  <a:lnTo>
                    <a:pt x="461824" y="294118"/>
                  </a:lnTo>
                  <a:cubicBezTo>
                    <a:pt x="449438" y="310836"/>
                    <a:pt x="430075" y="318673"/>
                    <a:pt x="418212" y="311881"/>
                  </a:cubicBezTo>
                  <a:cubicBezTo>
                    <a:pt x="406525" y="305089"/>
                    <a:pt x="403559" y="284192"/>
                    <a:pt x="411758" y="265210"/>
                  </a:cubicBezTo>
                  <a:close/>
                  <a:moveTo>
                    <a:pt x="136915" y="173425"/>
                  </a:moveTo>
                  <a:cubicBezTo>
                    <a:pt x="110403" y="173425"/>
                    <a:pt x="88949" y="194847"/>
                    <a:pt x="88949" y="221319"/>
                  </a:cubicBezTo>
                  <a:cubicBezTo>
                    <a:pt x="88949" y="247791"/>
                    <a:pt x="110403" y="269387"/>
                    <a:pt x="136915" y="269387"/>
                  </a:cubicBezTo>
                  <a:cubicBezTo>
                    <a:pt x="163427" y="269387"/>
                    <a:pt x="185056" y="247791"/>
                    <a:pt x="185056" y="221319"/>
                  </a:cubicBezTo>
                  <a:cubicBezTo>
                    <a:pt x="185056" y="194847"/>
                    <a:pt x="163427" y="173425"/>
                    <a:pt x="136915" y="173425"/>
                  </a:cubicBezTo>
                  <a:close/>
                  <a:moveTo>
                    <a:pt x="479079" y="107118"/>
                  </a:moveTo>
                  <a:cubicBezTo>
                    <a:pt x="483090" y="117910"/>
                    <a:pt x="489892" y="127832"/>
                    <a:pt x="499309" y="135840"/>
                  </a:cubicBezTo>
                  <a:cubicBezTo>
                    <a:pt x="520237" y="153247"/>
                    <a:pt x="548489" y="156206"/>
                    <a:pt x="571858" y="145762"/>
                  </a:cubicBezTo>
                  <a:lnTo>
                    <a:pt x="540467" y="188061"/>
                  </a:lnTo>
                  <a:cubicBezTo>
                    <a:pt x="510296" y="188409"/>
                    <a:pt x="477161" y="162298"/>
                    <a:pt x="461988" y="147328"/>
                  </a:cubicBezTo>
                  <a:close/>
                  <a:moveTo>
                    <a:pt x="242266" y="90351"/>
                  </a:moveTo>
                  <a:cubicBezTo>
                    <a:pt x="215754" y="90351"/>
                    <a:pt x="194300" y="111773"/>
                    <a:pt x="194300" y="138245"/>
                  </a:cubicBezTo>
                  <a:cubicBezTo>
                    <a:pt x="194300" y="164717"/>
                    <a:pt x="215754" y="186313"/>
                    <a:pt x="242266" y="186313"/>
                  </a:cubicBezTo>
                  <a:cubicBezTo>
                    <a:pt x="268953" y="186313"/>
                    <a:pt x="290407" y="164717"/>
                    <a:pt x="290407" y="138245"/>
                  </a:cubicBezTo>
                  <a:cubicBezTo>
                    <a:pt x="290407" y="111773"/>
                    <a:pt x="268779" y="90351"/>
                    <a:pt x="242266" y="90351"/>
                  </a:cubicBezTo>
                  <a:close/>
                  <a:moveTo>
                    <a:pt x="305846" y="28897"/>
                  </a:moveTo>
                  <a:cubicBezTo>
                    <a:pt x="374664" y="32824"/>
                    <a:pt x="427809" y="59699"/>
                    <a:pt x="465353" y="97840"/>
                  </a:cubicBezTo>
                  <a:lnTo>
                    <a:pt x="448783" y="136852"/>
                  </a:lnTo>
                  <a:lnTo>
                    <a:pt x="408317" y="231594"/>
                  </a:lnTo>
                  <a:cubicBezTo>
                    <a:pt x="402212" y="239083"/>
                    <a:pt x="396979" y="248139"/>
                    <a:pt x="393491" y="258589"/>
                  </a:cubicBezTo>
                  <a:cubicBezTo>
                    <a:pt x="382502" y="292028"/>
                    <a:pt x="392968" y="325466"/>
                    <a:pt x="416864" y="333129"/>
                  </a:cubicBezTo>
                  <a:cubicBezTo>
                    <a:pt x="434131" y="338876"/>
                    <a:pt x="453667" y="329472"/>
                    <a:pt x="467272" y="311185"/>
                  </a:cubicBezTo>
                  <a:cubicBezTo>
                    <a:pt x="473202" y="306831"/>
                    <a:pt x="478784" y="301432"/>
                    <a:pt x="483319" y="295162"/>
                  </a:cubicBezTo>
                  <a:lnTo>
                    <a:pt x="530587" y="231594"/>
                  </a:lnTo>
                  <a:cubicBezTo>
                    <a:pt x="534599" y="261550"/>
                    <a:pt x="532855" y="291331"/>
                    <a:pt x="525180" y="318500"/>
                  </a:cubicBezTo>
                  <a:cubicBezTo>
                    <a:pt x="497621" y="415681"/>
                    <a:pt x="418259" y="420035"/>
                    <a:pt x="379363" y="415855"/>
                  </a:cubicBezTo>
                  <a:cubicBezTo>
                    <a:pt x="367153" y="414636"/>
                    <a:pt x="352850" y="420906"/>
                    <a:pt x="346920" y="431529"/>
                  </a:cubicBezTo>
                  <a:cubicBezTo>
                    <a:pt x="293547" y="525575"/>
                    <a:pt x="219766" y="610391"/>
                    <a:pt x="79007" y="485867"/>
                  </a:cubicBezTo>
                  <a:cubicBezTo>
                    <a:pt x="-71346" y="352983"/>
                    <a:pt x="167" y="69974"/>
                    <a:pt x="231801" y="33052"/>
                  </a:cubicBezTo>
                  <a:cubicBezTo>
                    <a:pt x="258226" y="28829"/>
                    <a:pt x="282907" y="27588"/>
                    <a:pt x="305846" y="28897"/>
                  </a:cubicBezTo>
                  <a:close/>
                  <a:moveTo>
                    <a:pt x="590540" y="0"/>
                  </a:moveTo>
                  <a:cubicBezTo>
                    <a:pt x="590540" y="0"/>
                    <a:pt x="613915" y="36566"/>
                    <a:pt x="602576" y="90717"/>
                  </a:cubicBezTo>
                  <a:cubicBezTo>
                    <a:pt x="601181" y="101687"/>
                    <a:pt x="596645" y="112483"/>
                    <a:pt x="588970" y="121711"/>
                  </a:cubicBezTo>
                  <a:cubicBezTo>
                    <a:pt x="567862" y="146785"/>
                    <a:pt x="530357" y="150093"/>
                    <a:pt x="505063" y="129024"/>
                  </a:cubicBezTo>
                  <a:cubicBezTo>
                    <a:pt x="479768" y="107781"/>
                    <a:pt x="476454" y="70345"/>
                    <a:pt x="497736" y="45098"/>
                  </a:cubicBezTo>
                  <a:cubicBezTo>
                    <a:pt x="498957" y="43705"/>
                    <a:pt x="500178" y="42312"/>
                    <a:pt x="501399" y="41093"/>
                  </a:cubicBezTo>
                  <a:lnTo>
                    <a:pt x="501225" y="40919"/>
                  </a:lnTo>
                  <a:cubicBezTo>
                    <a:pt x="501225" y="40919"/>
                    <a:pt x="524600" y="10796"/>
                    <a:pt x="555651" y="8880"/>
                  </a:cubicBezTo>
                  <a:cubicBezTo>
                    <a:pt x="586876" y="6791"/>
                    <a:pt x="590540" y="0"/>
                    <a:pt x="5905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52;p27">
              <a:extLst>
                <a:ext uri="{FF2B5EF4-FFF2-40B4-BE49-F238E27FC236}">
                  <a16:creationId xmlns:a16="http://schemas.microsoft.com/office/drawing/2014/main" id="{5F347B91-9BF7-4EEE-BE93-E4F51BEFAC89}"/>
                </a:ext>
              </a:extLst>
            </p:cNvPr>
            <p:cNvSpPr/>
            <p:nvPr/>
          </p:nvSpPr>
          <p:spPr>
            <a:xfrm rot="10800000" flipH="1">
              <a:off x="10342391" y="5715000"/>
              <a:ext cx="586846" cy="609685"/>
            </a:xfrm>
            <a:custGeom>
              <a:avLst/>
              <a:gdLst/>
              <a:ahLst/>
              <a:cxnLst/>
              <a:rect l="l" t="t" r="r" b="b"/>
              <a:pathLst>
                <a:path w="585586" h="608375" extrusionOk="0">
                  <a:moveTo>
                    <a:pt x="252617" y="479831"/>
                  </a:moveTo>
                  <a:lnTo>
                    <a:pt x="261886" y="483766"/>
                  </a:lnTo>
                  <a:cubicBezTo>
                    <a:pt x="264445" y="486320"/>
                    <a:pt x="265725" y="489696"/>
                    <a:pt x="265725" y="493071"/>
                  </a:cubicBezTo>
                  <a:lnTo>
                    <a:pt x="261888" y="502371"/>
                  </a:lnTo>
                  <a:lnTo>
                    <a:pt x="250824" y="513294"/>
                  </a:lnTo>
                  <a:lnTo>
                    <a:pt x="250825" y="513295"/>
                  </a:lnTo>
                  <a:lnTo>
                    <a:pt x="250796" y="513324"/>
                  </a:lnTo>
                  <a:lnTo>
                    <a:pt x="235320" y="491550"/>
                  </a:lnTo>
                  <a:lnTo>
                    <a:pt x="235350" y="491520"/>
                  </a:lnTo>
                  <a:lnTo>
                    <a:pt x="235362" y="491537"/>
                  </a:lnTo>
                  <a:lnTo>
                    <a:pt x="243276" y="483637"/>
                  </a:lnTo>
                  <a:close/>
                  <a:moveTo>
                    <a:pt x="134866" y="417276"/>
                  </a:moveTo>
                  <a:cubicBezTo>
                    <a:pt x="142293" y="416790"/>
                    <a:pt x="148502" y="422139"/>
                    <a:pt x="149111" y="429433"/>
                  </a:cubicBezTo>
                  <a:lnTo>
                    <a:pt x="160069" y="565949"/>
                  </a:lnTo>
                  <a:lnTo>
                    <a:pt x="235312" y="491552"/>
                  </a:lnTo>
                  <a:lnTo>
                    <a:pt x="250774" y="513312"/>
                  </a:lnTo>
                  <a:lnTo>
                    <a:pt x="158486" y="604607"/>
                  </a:lnTo>
                  <a:cubicBezTo>
                    <a:pt x="156051" y="607038"/>
                    <a:pt x="152642" y="608375"/>
                    <a:pt x="149233" y="608375"/>
                  </a:cubicBezTo>
                  <a:cubicBezTo>
                    <a:pt x="147650" y="608375"/>
                    <a:pt x="146189" y="608132"/>
                    <a:pt x="144606" y="607524"/>
                  </a:cubicBezTo>
                  <a:cubicBezTo>
                    <a:pt x="139858" y="605822"/>
                    <a:pt x="136449" y="601324"/>
                    <a:pt x="136084" y="596219"/>
                  </a:cubicBezTo>
                  <a:lnTo>
                    <a:pt x="122813" y="431499"/>
                  </a:lnTo>
                  <a:cubicBezTo>
                    <a:pt x="122204" y="424205"/>
                    <a:pt x="127683" y="417884"/>
                    <a:pt x="134866" y="417276"/>
                  </a:cubicBezTo>
                  <a:close/>
                  <a:moveTo>
                    <a:pt x="352706" y="225563"/>
                  </a:moveTo>
                  <a:cubicBezTo>
                    <a:pt x="357820" y="222524"/>
                    <a:pt x="364273" y="223253"/>
                    <a:pt x="368535" y="227387"/>
                  </a:cubicBezTo>
                  <a:cubicBezTo>
                    <a:pt x="372796" y="231398"/>
                    <a:pt x="373770" y="237841"/>
                    <a:pt x="371091" y="243069"/>
                  </a:cubicBezTo>
                  <a:lnTo>
                    <a:pt x="272226" y="430890"/>
                  </a:lnTo>
                  <a:cubicBezTo>
                    <a:pt x="269791" y="435266"/>
                    <a:pt x="265165" y="437819"/>
                    <a:pt x="260538" y="437819"/>
                  </a:cubicBezTo>
                  <a:cubicBezTo>
                    <a:pt x="258468" y="437819"/>
                    <a:pt x="256276" y="437333"/>
                    <a:pt x="254328" y="436360"/>
                  </a:cubicBezTo>
                  <a:cubicBezTo>
                    <a:pt x="247875" y="432956"/>
                    <a:pt x="245440" y="425054"/>
                    <a:pt x="248849" y="418490"/>
                  </a:cubicBezTo>
                  <a:lnTo>
                    <a:pt x="326286" y="271515"/>
                  </a:lnTo>
                  <a:lnTo>
                    <a:pt x="168856" y="363420"/>
                  </a:lnTo>
                  <a:cubicBezTo>
                    <a:pt x="162647" y="367067"/>
                    <a:pt x="154489" y="365000"/>
                    <a:pt x="150837" y="358679"/>
                  </a:cubicBezTo>
                  <a:cubicBezTo>
                    <a:pt x="147184" y="352357"/>
                    <a:pt x="149254" y="344334"/>
                    <a:pt x="155585" y="340687"/>
                  </a:cubicBezTo>
                  <a:close/>
                  <a:moveTo>
                    <a:pt x="566404" y="1455"/>
                  </a:moveTo>
                  <a:cubicBezTo>
                    <a:pt x="571395" y="-1098"/>
                    <a:pt x="577483" y="-247"/>
                    <a:pt x="581501" y="3642"/>
                  </a:cubicBezTo>
                  <a:cubicBezTo>
                    <a:pt x="585519" y="7532"/>
                    <a:pt x="586736" y="13488"/>
                    <a:pt x="584423" y="18593"/>
                  </a:cubicBezTo>
                  <a:lnTo>
                    <a:pt x="329475" y="589748"/>
                  </a:lnTo>
                  <a:cubicBezTo>
                    <a:pt x="327649" y="594124"/>
                    <a:pt x="323510" y="597041"/>
                    <a:pt x="318761" y="597527"/>
                  </a:cubicBezTo>
                  <a:cubicBezTo>
                    <a:pt x="318274" y="597527"/>
                    <a:pt x="317909" y="597649"/>
                    <a:pt x="317422" y="597649"/>
                  </a:cubicBezTo>
                  <a:cubicBezTo>
                    <a:pt x="313161" y="597649"/>
                    <a:pt x="309143" y="595583"/>
                    <a:pt x="306708" y="592058"/>
                  </a:cubicBezTo>
                  <a:lnTo>
                    <a:pt x="250825" y="513295"/>
                  </a:lnTo>
                  <a:lnTo>
                    <a:pt x="261886" y="502376"/>
                  </a:lnTo>
                  <a:lnTo>
                    <a:pt x="261888" y="502371"/>
                  </a:lnTo>
                  <a:lnTo>
                    <a:pt x="261904" y="502355"/>
                  </a:lnTo>
                  <a:cubicBezTo>
                    <a:pt x="267017" y="497250"/>
                    <a:pt x="267017" y="488985"/>
                    <a:pt x="261904" y="483758"/>
                  </a:cubicBezTo>
                  <a:cubicBezTo>
                    <a:pt x="259347" y="481145"/>
                    <a:pt x="255999" y="479838"/>
                    <a:pt x="252635" y="479823"/>
                  </a:cubicBezTo>
                  <a:lnTo>
                    <a:pt x="252617" y="479831"/>
                  </a:lnTo>
                  <a:lnTo>
                    <a:pt x="252609" y="479827"/>
                  </a:lnTo>
                  <a:cubicBezTo>
                    <a:pt x="249243" y="479812"/>
                    <a:pt x="245861" y="481090"/>
                    <a:pt x="243241" y="483644"/>
                  </a:cubicBezTo>
                  <a:lnTo>
                    <a:pt x="235350" y="491520"/>
                  </a:lnTo>
                  <a:lnTo>
                    <a:pt x="205898" y="449968"/>
                  </a:lnTo>
                  <a:cubicBezTo>
                    <a:pt x="201637" y="444012"/>
                    <a:pt x="202976" y="435868"/>
                    <a:pt x="208942" y="431614"/>
                  </a:cubicBezTo>
                  <a:cubicBezTo>
                    <a:pt x="214908" y="427360"/>
                    <a:pt x="223187" y="428818"/>
                    <a:pt x="227326" y="434774"/>
                  </a:cubicBezTo>
                  <a:lnTo>
                    <a:pt x="314865" y="557903"/>
                  </a:lnTo>
                  <a:lnTo>
                    <a:pt x="545341" y="41565"/>
                  </a:lnTo>
                  <a:lnTo>
                    <a:pt x="39707" y="296209"/>
                  </a:lnTo>
                  <a:lnTo>
                    <a:pt x="175947" y="383116"/>
                  </a:lnTo>
                  <a:cubicBezTo>
                    <a:pt x="182156" y="387006"/>
                    <a:pt x="183983" y="395149"/>
                    <a:pt x="179965" y="401348"/>
                  </a:cubicBezTo>
                  <a:cubicBezTo>
                    <a:pt x="176069" y="407426"/>
                    <a:pt x="167912" y="409249"/>
                    <a:pt x="161824" y="405360"/>
                  </a:cubicBezTo>
                  <a:lnTo>
                    <a:pt x="6104" y="305933"/>
                  </a:lnTo>
                  <a:cubicBezTo>
                    <a:pt x="2086" y="303381"/>
                    <a:pt x="-227" y="298883"/>
                    <a:pt x="17" y="294143"/>
                  </a:cubicBezTo>
                  <a:cubicBezTo>
                    <a:pt x="260" y="289524"/>
                    <a:pt x="2939" y="285270"/>
                    <a:pt x="7200" y="2830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53;p27">
              <a:extLst>
                <a:ext uri="{FF2B5EF4-FFF2-40B4-BE49-F238E27FC236}">
                  <a16:creationId xmlns:a16="http://schemas.microsoft.com/office/drawing/2014/main" id="{A55647A7-2065-4872-B43F-200F6381F19C}"/>
                </a:ext>
              </a:extLst>
            </p:cNvPr>
            <p:cNvSpPr/>
            <p:nvPr/>
          </p:nvSpPr>
          <p:spPr>
            <a:xfrm rot="10800000" flipH="1">
              <a:off x="8813215" y="5105780"/>
              <a:ext cx="588447" cy="609685"/>
            </a:xfrm>
            <a:custGeom>
              <a:avLst/>
              <a:gdLst/>
              <a:ahLst/>
              <a:cxnLst/>
              <a:rect l="l" t="t" r="r" b="b"/>
              <a:pathLst>
                <a:path w="584535" h="605631" extrusionOk="0">
                  <a:moveTo>
                    <a:pt x="231093" y="221335"/>
                  </a:moveTo>
                  <a:cubicBezTo>
                    <a:pt x="242097" y="238966"/>
                    <a:pt x="254867" y="255784"/>
                    <a:pt x="258806" y="260395"/>
                  </a:cubicBezTo>
                  <a:cubicBezTo>
                    <a:pt x="265191" y="267990"/>
                    <a:pt x="261251" y="275313"/>
                    <a:pt x="261251" y="275313"/>
                  </a:cubicBezTo>
                  <a:cubicBezTo>
                    <a:pt x="261251" y="275313"/>
                    <a:pt x="272255" y="292673"/>
                    <a:pt x="256497" y="307185"/>
                  </a:cubicBezTo>
                  <a:cubicBezTo>
                    <a:pt x="256497" y="307185"/>
                    <a:pt x="245901" y="282366"/>
                    <a:pt x="196181" y="302845"/>
                  </a:cubicBezTo>
                  <a:cubicBezTo>
                    <a:pt x="146461" y="323324"/>
                    <a:pt x="162355" y="350313"/>
                    <a:pt x="162355" y="350313"/>
                  </a:cubicBezTo>
                  <a:cubicBezTo>
                    <a:pt x="162355" y="350313"/>
                    <a:pt x="144016" y="349635"/>
                    <a:pt x="138174" y="337700"/>
                  </a:cubicBezTo>
                  <a:cubicBezTo>
                    <a:pt x="138174" y="337700"/>
                    <a:pt x="135457" y="333360"/>
                    <a:pt x="130974" y="332411"/>
                  </a:cubicBezTo>
                  <a:cubicBezTo>
                    <a:pt x="126355" y="331461"/>
                    <a:pt x="121465" y="324273"/>
                    <a:pt x="119563" y="318984"/>
                  </a:cubicBezTo>
                  <a:cubicBezTo>
                    <a:pt x="118205" y="315187"/>
                    <a:pt x="113042" y="293487"/>
                    <a:pt x="108967" y="278704"/>
                  </a:cubicBezTo>
                  <a:cubicBezTo>
                    <a:pt x="120378" y="262565"/>
                    <a:pt x="134235" y="249409"/>
                    <a:pt x="150808" y="239644"/>
                  </a:cubicBezTo>
                  <a:cubicBezTo>
                    <a:pt x="174445" y="225675"/>
                    <a:pt x="201615" y="219979"/>
                    <a:pt x="231093" y="221335"/>
                  </a:cubicBezTo>
                  <a:close/>
                  <a:moveTo>
                    <a:pt x="562095" y="196204"/>
                  </a:moveTo>
                  <a:cubicBezTo>
                    <a:pt x="563031" y="195263"/>
                    <a:pt x="568610" y="204698"/>
                    <a:pt x="571666" y="213752"/>
                  </a:cubicBezTo>
                  <a:cubicBezTo>
                    <a:pt x="584300" y="252274"/>
                    <a:pt x="576285" y="284013"/>
                    <a:pt x="545718" y="311413"/>
                  </a:cubicBezTo>
                  <a:cubicBezTo>
                    <a:pt x="527650" y="327689"/>
                    <a:pt x="473309" y="352783"/>
                    <a:pt x="515287" y="379911"/>
                  </a:cubicBezTo>
                  <a:cubicBezTo>
                    <a:pt x="531454" y="390491"/>
                    <a:pt x="551832" y="396187"/>
                    <a:pt x="567047" y="408124"/>
                  </a:cubicBezTo>
                  <a:cubicBezTo>
                    <a:pt x="633479" y="459938"/>
                    <a:pt x="492872" y="508361"/>
                    <a:pt x="441655" y="529928"/>
                  </a:cubicBezTo>
                  <a:cubicBezTo>
                    <a:pt x="481868" y="548646"/>
                    <a:pt x="531046" y="541322"/>
                    <a:pt x="564738" y="575503"/>
                  </a:cubicBezTo>
                  <a:cubicBezTo>
                    <a:pt x="569764" y="580793"/>
                    <a:pt x="569628" y="590695"/>
                    <a:pt x="561885" y="592322"/>
                  </a:cubicBezTo>
                  <a:cubicBezTo>
                    <a:pt x="486079" y="608328"/>
                    <a:pt x="455241" y="609006"/>
                    <a:pt x="376582" y="599104"/>
                  </a:cubicBezTo>
                  <a:cubicBezTo>
                    <a:pt x="341260" y="594628"/>
                    <a:pt x="327947" y="578623"/>
                    <a:pt x="340581" y="579708"/>
                  </a:cubicBezTo>
                  <a:cubicBezTo>
                    <a:pt x="340989" y="579708"/>
                    <a:pt x="341396" y="579843"/>
                    <a:pt x="341804" y="579843"/>
                  </a:cubicBezTo>
                  <a:lnTo>
                    <a:pt x="285425" y="452749"/>
                  </a:lnTo>
                  <a:cubicBezTo>
                    <a:pt x="288278" y="448680"/>
                    <a:pt x="288414" y="442034"/>
                    <a:pt x="285425" y="435659"/>
                  </a:cubicBezTo>
                  <a:cubicBezTo>
                    <a:pt x="281485" y="427249"/>
                    <a:pt x="273606" y="422637"/>
                    <a:pt x="267764" y="425350"/>
                  </a:cubicBezTo>
                  <a:cubicBezTo>
                    <a:pt x="261923" y="428063"/>
                    <a:pt x="260428" y="437151"/>
                    <a:pt x="264232" y="445560"/>
                  </a:cubicBezTo>
                  <a:cubicBezTo>
                    <a:pt x="266949" y="451257"/>
                    <a:pt x="271568" y="455191"/>
                    <a:pt x="276051" y="456276"/>
                  </a:cubicBezTo>
                  <a:lnTo>
                    <a:pt x="335147" y="588389"/>
                  </a:lnTo>
                  <a:cubicBezTo>
                    <a:pt x="335147" y="588389"/>
                    <a:pt x="331207" y="591373"/>
                    <a:pt x="325773" y="583506"/>
                  </a:cubicBezTo>
                  <a:cubicBezTo>
                    <a:pt x="320203" y="575503"/>
                    <a:pt x="278904" y="524367"/>
                    <a:pt x="228231" y="509853"/>
                  </a:cubicBezTo>
                  <a:cubicBezTo>
                    <a:pt x="228231" y="509853"/>
                    <a:pt x="219537" y="507276"/>
                    <a:pt x="217635" y="502258"/>
                  </a:cubicBezTo>
                  <a:lnTo>
                    <a:pt x="163565" y="343017"/>
                  </a:lnTo>
                  <a:cubicBezTo>
                    <a:pt x="163565" y="343017"/>
                    <a:pt x="161256" y="323485"/>
                    <a:pt x="193181" y="309242"/>
                  </a:cubicBezTo>
                  <a:cubicBezTo>
                    <a:pt x="223884" y="295678"/>
                    <a:pt x="248745" y="300019"/>
                    <a:pt x="254994" y="310463"/>
                  </a:cubicBezTo>
                  <a:cubicBezTo>
                    <a:pt x="254994" y="310463"/>
                    <a:pt x="301999" y="410565"/>
                    <a:pt x="340717" y="463736"/>
                  </a:cubicBezTo>
                  <a:cubicBezTo>
                    <a:pt x="340717" y="463736"/>
                    <a:pt x="344521" y="465906"/>
                    <a:pt x="340717" y="490999"/>
                  </a:cubicBezTo>
                  <a:cubicBezTo>
                    <a:pt x="336913" y="515957"/>
                    <a:pt x="337728" y="526808"/>
                    <a:pt x="345879" y="576859"/>
                  </a:cubicBezTo>
                  <a:cubicBezTo>
                    <a:pt x="345879" y="576859"/>
                    <a:pt x="346151" y="578351"/>
                    <a:pt x="345879" y="580250"/>
                  </a:cubicBezTo>
                  <a:cubicBezTo>
                    <a:pt x="410273" y="586083"/>
                    <a:pt x="475890" y="598290"/>
                    <a:pt x="538382" y="579572"/>
                  </a:cubicBezTo>
                  <a:cubicBezTo>
                    <a:pt x="502110" y="556242"/>
                    <a:pt x="451165" y="562482"/>
                    <a:pt x="414349" y="536710"/>
                  </a:cubicBezTo>
                  <a:cubicBezTo>
                    <a:pt x="409323" y="533183"/>
                    <a:pt x="409866" y="524367"/>
                    <a:pt x="414892" y="521111"/>
                  </a:cubicBezTo>
                  <a:cubicBezTo>
                    <a:pt x="452388" y="497103"/>
                    <a:pt x="504827" y="494526"/>
                    <a:pt x="538654" y="466042"/>
                  </a:cubicBezTo>
                  <a:cubicBezTo>
                    <a:pt x="586882" y="425214"/>
                    <a:pt x="509038" y="403241"/>
                    <a:pt x="483226" y="376927"/>
                  </a:cubicBezTo>
                  <a:cubicBezTo>
                    <a:pt x="469913" y="363498"/>
                    <a:pt x="468147" y="348714"/>
                    <a:pt x="480917" y="335150"/>
                  </a:cubicBezTo>
                  <a:cubicBezTo>
                    <a:pt x="515831" y="298391"/>
                    <a:pt x="584708" y="266923"/>
                    <a:pt x="562972" y="201002"/>
                  </a:cubicBezTo>
                  <a:cubicBezTo>
                    <a:pt x="561987" y="197984"/>
                    <a:pt x="561783" y="196517"/>
                    <a:pt x="562095" y="196204"/>
                  </a:cubicBezTo>
                  <a:close/>
                  <a:moveTo>
                    <a:pt x="135269" y="1806"/>
                  </a:moveTo>
                  <a:cubicBezTo>
                    <a:pt x="144268" y="4476"/>
                    <a:pt x="151470" y="10292"/>
                    <a:pt x="155716" y="20464"/>
                  </a:cubicBezTo>
                  <a:cubicBezTo>
                    <a:pt x="172566" y="61154"/>
                    <a:pt x="201510" y="156641"/>
                    <a:pt x="209391" y="179698"/>
                  </a:cubicBezTo>
                  <a:cubicBezTo>
                    <a:pt x="212516" y="188786"/>
                    <a:pt x="219039" y="200315"/>
                    <a:pt x="226105" y="211572"/>
                  </a:cubicBezTo>
                  <a:cubicBezTo>
                    <a:pt x="196754" y="210216"/>
                    <a:pt x="169440" y="215913"/>
                    <a:pt x="145796" y="229747"/>
                  </a:cubicBezTo>
                  <a:cubicBezTo>
                    <a:pt x="129218" y="239513"/>
                    <a:pt x="115358" y="252805"/>
                    <a:pt x="103943" y="268810"/>
                  </a:cubicBezTo>
                  <a:cubicBezTo>
                    <a:pt x="102312" y="262842"/>
                    <a:pt x="100818" y="257959"/>
                    <a:pt x="99866" y="255925"/>
                  </a:cubicBezTo>
                  <a:cubicBezTo>
                    <a:pt x="96741" y="248736"/>
                    <a:pt x="76222" y="206825"/>
                    <a:pt x="52850" y="171560"/>
                  </a:cubicBezTo>
                  <a:cubicBezTo>
                    <a:pt x="29477" y="136296"/>
                    <a:pt x="5154" y="91672"/>
                    <a:pt x="1349" y="84483"/>
                  </a:cubicBezTo>
                  <a:cubicBezTo>
                    <a:pt x="-2456" y="77295"/>
                    <a:pt x="-418" y="51117"/>
                    <a:pt x="37087" y="29959"/>
                  </a:cubicBezTo>
                  <a:cubicBezTo>
                    <a:pt x="65114" y="14090"/>
                    <a:pt x="108275" y="-6205"/>
                    <a:pt x="135269" y="18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Google Shape;54;p27">
            <a:extLst>
              <a:ext uri="{FF2B5EF4-FFF2-40B4-BE49-F238E27FC236}">
                <a16:creationId xmlns:a16="http://schemas.microsoft.com/office/drawing/2014/main" id="{423065BE-C31D-4A59-82B1-4A144C619839}"/>
              </a:ext>
            </a:extLst>
          </p:cNvPr>
          <p:cNvGrpSpPr/>
          <p:nvPr userDrawn="1"/>
        </p:nvGrpSpPr>
        <p:grpSpPr>
          <a:xfrm>
            <a:off x="2761549" y="1427825"/>
            <a:ext cx="6763450" cy="3991938"/>
            <a:chOff x="3645164" y="1813666"/>
            <a:chExt cx="4766443" cy="2813260"/>
          </a:xfrm>
        </p:grpSpPr>
        <p:sp>
          <p:nvSpPr>
            <p:cNvPr id="34" name="Google Shape;55;p27">
              <a:extLst>
                <a:ext uri="{FF2B5EF4-FFF2-40B4-BE49-F238E27FC236}">
                  <a16:creationId xmlns:a16="http://schemas.microsoft.com/office/drawing/2014/main" id="{6CC59BE4-DCD9-42A5-86E6-A8F9FC15498E}"/>
                </a:ext>
              </a:extLst>
            </p:cNvPr>
            <p:cNvSpPr/>
            <p:nvPr/>
          </p:nvSpPr>
          <p:spPr>
            <a:xfrm>
              <a:off x="3645164" y="1813666"/>
              <a:ext cx="4766443" cy="2813260"/>
            </a:xfrm>
            <a:custGeom>
              <a:avLst/>
              <a:gdLst/>
              <a:ahLst/>
              <a:cxnLst/>
              <a:rect l="l" t="t" r="r" b="b"/>
              <a:pathLst>
                <a:path w="6546" h="4656" extrusionOk="0">
                  <a:moveTo>
                    <a:pt x="3439" y="4656"/>
                  </a:moveTo>
                  <a:cubicBezTo>
                    <a:pt x="2908" y="4656"/>
                    <a:pt x="2402" y="4450"/>
                    <a:pt x="2023" y="4085"/>
                  </a:cubicBezTo>
                  <a:cubicBezTo>
                    <a:pt x="1840" y="4168"/>
                    <a:pt x="1640" y="4211"/>
                    <a:pt x="1436" y="4211"/>
                  </a:cubicBezTo>
                  <a:cubicBezTo>
                    <a:pt x="644" y="4211"/>
                    <a:pt x="0" y="3567"/>
                    <a:pt x="0" y="2775"/>
                  </a:cubicBezTo>
                  <a:cubicBezTo>
                    <a:pt x="0" y="2170"/>
                    <a:pt x="372" y="1643"/>
                    <a:pt x="925" y="1434"/>
                  </a:cubicBezTo>
                  <a:cubicBezTo>
                    <a:pt x="986" y="633"/>
                    <a:pt x="1658" y="0"/>
                    <a:pt x="2474" y="0"/>
                  </a:cubicBezTo>
                  <a:cubicBezTo>
                    <a:pt x="2949" y="0"/>
                    <a:pt x="3394" y="216"/>
                    <a:pt x="3688" y="584"/>
                  </a:cubicBezTo>
                  <a:lnTo>
                    <a:pt x="3928" y="629"/>
                  </a:lnTo>
                  <a:cubicBezTo>
                    <a:pt x="3933" y="630"/>
                    <a:pt x="3938" y="631"/>
                    <a:pt x="3943" y="632"/>
                  </a:cubicBezTo>
                  <a:cubicBezTo>
                    <a:pt x="4316" y="727"/>
                    <a:pt x="4648" y="920"/>
                    <a:pt x="4911" y="1196"/>
                  </a:cubicBezTo>
                  <a:cubicBezTo>
                    <a:pt x="4979" y="1186"/>
                    <a:pt x="5047" y="1181"/>
                    <a:pt x="5115" y="1181"/>
                  </a:cubicBezTo>
                  <a:cubicBezTo>
                    <a:pt x="5904" y="1181"/>
                    <a:pt x="6546" y="1823"/>
                    <a:pt x="6546" y="2612"/>
                  </a:cubicBezTo>
                  <a:cubicBezTo>
                    <a:pt x="6546" y="3401"/>
                    <a:pt x="5904" y="4043"/>
                    <a:pt x="5115" y="4043"/>
                  </a:cubicBezTo>
                  <a:cubicBezTo>
                    <a:pt x="5047" y="4043"/>
                    <a:pt x="4979" y="4038"/>
                    <a:pt x="4911" y="4028"/>
                  </a:cubicBezTo>
                  <a:cubicBezTo>
                    <a:pt x="4527" y="4429"/>
                    <a:pt x="3998" y="4656"/>
                    <a:pt x="3439" y="4656"/>
                  </a:cubicBezTo>
                  <a:close/>
                </a:path>
              </a:pathLst>
            </a:custGeom>
            <a:solidFill>
              <a:schemeClr val="lt1"/>
            </a:solidFill>
            <a:ln w="57150" cap="flat" cmpd="sng">
              <a:solidFill>
                <a:srgbClr val="195B5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203200" dist="38100" dir="5400000" sx="103000" sy="103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56;p27">
              <a:extLst>
                <a:ext uri="{FF2B5EF4-FFF2-40B4-BE49-F238E27FC236}">
                  <a16:creationId xmlns:a16="http://schemas.microsoft.com/office/drawing/2014/main" id="{065D51A3-9B45-4D4E-A462-B6CAC7275E92}"/>
                </a:ext>
              </a:extLst>
            </p:cNvPr>
            <p:cNvSpPr/>
            <p:nvPr/>
          </p:nvSpPr>
          <p:spPr>
            <a:xfrm>
              <a:off x="3692837" y="1867866"/>
              <a:ext cx="4677577" cy="2721647"/>
            </a:xfrm>
            <a:custGeom>
              <a:avLst/>
              <a:gdLst/>
              <a:ahLst/>
              <a:cxnLst/>
              <a:rect l="l" t="t" r="r" b="b"/>
              <a:pathLst>
                <a:path w="6546" h="4656" extrusionOk="0">
                  <a:moveTo>
                    <a:pt x="3439" y="4656"/>
                  </a:moveTo>
                  <a:cubicBezTo>
                    <a:pt x="2908" y="4656"/>
                    <a:pt x="2402" y="4450"/>
                    <a:pt x="2023" y="4085"/>
                  </a:cubicBezTo>
                  <a:cubicBezTo>
                    <a:pt x="1840" y="4168"/>
                    <a:pt x="1640" y="4211"/>
                    <a:pt x="1436" y="4211"/>
                  </a:cubicBezTo>
                  <a:cubicBezTo>
                    <a:pt x="644" y="4211"/>
                    <a:pt x="0" y="3567"/>
                    <a:pt x="0" y="2775"/>
                  </a:cubicBezTo>
                  <a:cubicBezTo>
                    <a:pt x="0" y="2170"/>
                    <a:pt x="372" y="1643"/>
                    <a:pt x="925" y="1434"/>
                  </a:cubicBezTo>
                  <a:cubicBezTo>
                    <a:pt x="986" y="633"/>
                    <a:pt x="1658" y="0"/>
                    <a:pt x="2474" y="0"/>
                  </a:cubicBezTo>
                  <a:cubicBezTo>
                    <a:pt x="2949" y="0"/>
                    <a:pt x="3394" y="216"/>
                    <a:pt x="3688" y="584"/>
                  </a:cubicBezTo>
                  <a:lnTo>
                    <a:pt x="3928" y="629"/>
                  </a:lnTo>
                  <a:cubicBezTo>
                    <a:pt x="3933" y="630"/>
                    <a:pt x="3938" y="631"/>
                    <a:pt x="3943" y="632"/>
                  </a:cubicBezTo>
                  <a:cubicBezTo>
                    <a:pt x="4316" y="727"/>
                    <a:pt x="4648" y="920"/>
                    <a:pt x="4911" y="1196"/>
                  </a:cubicBezTo>
                  <a:cubicBezTo>
                    <a:pt x="4979" y="1186"/>
                    <a:pt x="5047" y="1181"/>
                    <a:pt x="5115" y="1181"/>
                  </a:cubicBezTo>
                  <a:cubicBezTo>
                    <a:pt x="5904" y="1181"/>
                    <a:pt x="6546" y="1823"/>
                    <a:pt x="6546" y="2612"/>
                  </a:cubicBezTo>
                  <a:cubicBezTo>
                    <a:pt x="6546" y="3401"/>
                    <a:pt x="5904" y="4043"/>
                    <a:pt x="5115" y="4043"/>
                  </a:cubicBezTo>
                  <a:cubicBezTo>
                    <a:pt x="5047" y="4043"/>
                    <a:pt x="4979" y="4038"/>
                    <a:pt x="4911" y="4028"/>
                  </a:cubicBezTo>
                  <a:cubicBezTo>
                    <a:pt x="4527" y="4429"/>
                    <a:pt x="3998" y="4656"/>
                    <a:pt x="3439" y="4656"/>
                  </a:cubicBezTo>
                  <a:close/>
                </a:path>
              </a:pathLst>
            </a:custGeom>
            <a:solidFill>
              <a:schemeClr val="lt1"/>
            </a:solidFill>
            <a:ln w="28575" cap="flat" cmpd="sng">
              <a:solidFill>
                <a:srgbClr val="195B5A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57;p27">
            <a:extLst>
              <a:ext uri="{FF2B5EF4-FFF2-40B4-BE49-F238E27FC236}">
                <a16:creationId xmlns:a16="http://schemas.microsoft.com/office/drawing/2014/main" id="{9BE8F6F5-DFC0-478F-BDE6-4B1B88652016}"/>
              </a:ext>
            </a:extLst>
          </p:cNvPr>
          <p:cNvSpPr/>
          <p:nvPr userDrawn="1"/>
        </p:nvSpPr>
        <p:spPr>
          <a:xfrm rot="790632" flipH="1">
            <a:off x="8336982" y="2936716"/>
            <a:ext cx="578472" cy="599350"/>
          </a:xfrm>
          <a:custGeom>
            <a:avLst/>
            <a:gdLst/>
            <a:ahLst/>
            <a:cxnLst/>
            <a:rect l="l" t="t" r="r" b="b"/>
            <a:pathLst>
              <a:path w="584535" h="605631" extrusionOk="0">
                <a:moveTo>
                  <a:pt x="231093" y="221335"/>
                </a:moveTo>
                <a:cubicBezTo>
                  <a:pt x="242097" y="238966"/>
                  <a:pt x="254867" y="255784"/>
                  <a:pt x="258806" y="260395"/>
                </a:cubicBezTo>
                <a:cubicBezTo>
                  <a:pt x="265191" y="267990"/>
                  <a:pt x="261251" y="275313"/>
                  <a:pt x="261251" y="275313"/>
                </a:cubicBezTo>
                <a:cubicBezTo>
                  <a:pt x="261251" y="275313"/>
                  <a:pt x="272255" y="292673"/>
                  <a:pt x="256497" y="307185"/>
                </a:cubicBezTo>
                <a:cubicBezTo>
                  <a:pt x="256497" y="307185"/>
                  <a:pt x="245901" y="282366"/>
                  <a:pt x="196181" y="302845"/>
                </a:cubicBezTo>
                <a:cubicBezTo>
                  <a:pt x="146461" y="323324"/>
                  <a:pt x="162355" y="350313"/>
                  <a:pt x="162355" y="350313"/>
                </a:cubicBezTo>
                <a:cubicBezTo>
                  <a:pt x="162355" y="350313"/>
                  <a:pt x="144016" y="349635"/>
                  <a:pt x="138174" y="337700"/>
                </a:cubicBezTo>
                <a:cubicBezTo>
                  <a:pt x="138174" y="337700"/>
                  <a:pt x="135457" y="333360"/>
                  <a:pt x="130974" y="332411"/>
                </a:cubicBezTo>
                <a:cubicBezTo>
                  <a:pt x="126355" y="331461"/>
                  <a:pt x="121465" y="324273"/>
                  <a:pt x="119563" y="318984"/>
                </a:cubicBezTo>
                <a:cubicBezTo>
                  <a:pt x="118205" y="315187"/>
                  <a:pt x="113042" y="293487"/>
                  <a:pt x="108967" y="278704"/>
                </a:cubicBezTo>
                <a:cubicBezTo>
                  <a:pt x="120378" y="262565"/>
                  <a:pt x="134235" y="249409"/>
                  <a:pt x="150808" y="239644"/>
                </a:cubicBezTo>
                <a:cubicBezTo>
                  <a:pt x="174445" y="225675"/>
                  <a:pt x="201615" y="219979"/>
                  <a:pt x="231093" y="221335"/>
                </a:cubicBezTo>
                <a:close/>
                <a:moveTo>
                  <a:pt x="562095" y="196204"/>
                </a:moveTo>
                <a:cubicBezTo>
                  <a:pt x="563031" y="195263"/>
                  <a:pt x="568610" y="204698"/>
                  <a:pt x="571666" y="213752"/>
                </a:cubicBezTo>
                <a:cubicBezTo>
                  <a:pt x="584300" y="252274"/>
                  <a:pt x="576285" y="284013"/>
                  <a:pt x="545718" y="311413"/>
                </a:cubicBezTo>
                <a:cubicBezTo>
                  <a:pt x="527650" y="327689"/>
                  <a:pt x="473309" y="352783"/>
                  <a:pt x="515287" y="379911"/>
                </a:cubicBezTo>
                <a:cubicBezTo>
                  <a:pt x="531454" y="390491"/>
                  <a:pt x="551832" y="396187"/>
                  <a:pt x="567047" y="408124"/>
                </a:cubicBezTo>
                <a:cubicBezTo>
                  <a:pt x="633479" y="459938"/>
                  <a:pt x="492872" y="508361"/>
                  <a:pt x="441655" y="529928"/>
                </a:cubicBezTo>
                <a:cubicBezTo>
                  <a:pt x="481868" y="548646"/>
                  <a:pt x="531046" y="541322"/>
                  <a:pt x="564738" y="575503"/>
                </a:cubicBezTo>
                <a:cubicBezTo>
                  <a:pt x="569764" y="580793"/>
                  <a:pt x="569628" y="590695"/>
                  <a:pt x="561885" y="592322"/>
                </a:cubicBezTo>
                <a:cubicBezTo>
                  <a:pt x="486079" y="608328"/>
                  <a:pt x="455241" y="609006"/>
                  <a:pt x="376582" y="599104"/>
                </a:cubicBezTo>
                <a:cubicBezTo>
                  <a:pt x="341260" y="594628"/>
                  <a:pt x="327947" y="578623"/>
                  <a:pt x="340581" y="579708"/>
                </a:cubicBezTo>
                <a:cubicBezTo>
                  <a:pt x="340989" y="579708"/>
                  <a:pt x="341396" y="579843"/>
                  <a:pt x="341804" y="579843"/>
                </a:cubicBezTo>
                <a:lnTo>
                  <a:pt x="285425" y="452749"/>
                </a:lnTo>
                <a:cubicBezTo>
                  <a:pt x="288278" y="448680"/>
                  <a:pt x="288414" y="442034"/>
                  <a:pt x="285425" y="435659"/>
                </a:cubicBezTo>
                <a:cubicBezTo>
                  <a:pt x="281485" y="427249"/>
                  <a:pt x="273606" y="422637"/>
                  <a:pt x="267764" y="425350"/>
                </a:cubicBezTo>
                <a:cubicBezTo>
                  <a:pt x="261923" y="428063"/>
                  <a:pt x="260428" y="437151"/>
                  <a:pt x="264232" y="445560"/>
                </a:cubicBezTo>
                <a:cubicBezTo>
                  <a:pt x="266949" y="451257"/>
                  <a:pt x="271568" y="455191"/>
                  <a:pt x="276051" y="456276"/>
                </a:cubicBezTo>
                <a:lnTo>
                  <a:pt x="335147" y="588389"/>
                </a:lnTo>
                <a:cubicBezTo>
                  <a:pt x="335147" y="588389"/>
                  <a:pt x="331207" y="591373"/>
                  <a:pt x="325773" y="583506"/>
                </a:cubicBezTo>
                <a:cubicBezTo>
                  <a:pt x="320203" y="575503"/>
                  <a:pt x="278904" y="524367"/>
                  <a:pt x="228231" y="509853"/>
                </a:cubicBezTo>
                <a:cubicBezTo>
                  <a:pt x="228231" y="509853"/>
                  <a:pt x="219537" y="507276"/>
                  <a:pt x="217635" y="502258"/>
                </a:cubicBezTo>
                <a:lnTo>
                  <a:pt x="163565" y="343017"/>
                </a:lnTo>
                <a:cubicBezTo>
                  <a:pt x="163565" y="343017"/>
                  <a:pt x="161256" y="323485"/>
                  <a:pt x="193181" y="309242"/>
                </a:cubicBezTo>
                <a:cubicBezTo>
                  <a:pt x="223884" y="295678"/>
                  <a:pt x="248745" y="300019"/>
                  <a:pt x="254994" y="310463"/>
                </a:cubicBezTo>
                <a:cubicBezTo>
                  <a:pt x="254994" y="310463"/>
                  <a:pt x="301999" y="410565"/>
                  <a:pt x="340717" y="463736"/>
                </a:cubicBezTo>
                <a:cubicBezTo>
                  <a:pt x="340717" y="463736"/>
                  <a:pt x="344521" y="465906"/>
                  <a:pt x="340717" y="490999"/>
                </a:cubicBezTo>
                <a:cubicBezTo>
                  <a:pt x="336913" y="515957"/>
                  <a:pt x="337728" y="526808"/>
                  <a:pt x="345879" y="576859"/>
                </a:cubicBezTo>
                <a:cubicBezTo>
                  <a:pt x="345879" y="576859"/>
                  <a:pt x="346151" y="578351"/>
                  <a:pt x="345879" y="580250"/>
                </a:cubicBezTo>
                <a:cubicBezTo>
                  <a:pt x="410273" y="586083"/>
                  <a:pt x="475890" y="598290"/>
                  <a:pt x="538382" y="579572"/>
                </a:cubicBezTo>
                <a:cubicBezTo>
                  <a:pt x="502110" y="556242"/>
                  <a:pt x="451165" y="562482"/>
                  <a:pt x="414349" y="536710"/>
                </a:cubicBezTo>
                <a:cubicBezTo>
                  <a:pt x="409323" y="533183"/>
                  <a:pt x="409866" y="524367"/>
                  <a:pt x="414892" y="521111"/>
                </a:cubicBezTo>
                <a:cubicBezTo>
                  <a:pt x="452388" y="497103"/>
                  <a:pt x="504827" y="494526"/>
                  <a:pt x="538654" y="466042"/>
                </a:cubicBezTo>
                <a:cubicBezTo>
                  <a:pt x="586882" y="425214"/>
                  <a:pt x="509038" y="403241"/>
                  <a:pt x="483226" y="376927"/>
                </a:cubicBezTo>
                <a:cubicBezTo>
                  <a:pt x="469913" y="363498"/>
                  <a:pt x="468147" y="348714"/>
                  <a:pt x="480917" y="335150"/>
                </a:cubicBezTo>
                <a:cubicBezTo>
                  <a:pt x="515831" y="298391"/>
                  <a:pt x="584708" y="266923"/>
                  <a:pt x="562972" y="201002"/>
                </a:cubicBezTo>
                <a:cubicBezTo>
                  <a:pt x="561987" y="197984"/>
                  <a:pt x="561783" y="196517"/>
                  <a:pt x="562095" y="196204"/>
                </a:cubicBezTo>
                <a:close/>
                <a:moveTo>
                  <a:pt x="135269" y="1806"/>
                </a:moveTo>
                <a:cubicBezTo>
                  <a:pt x="144268" y="4476"/>
                  <a:pt x="151470" y="10292"/>
                  <a:pt x="155716" y="20464"/>
                </a:cubicBezTo>
                <a:cubicBezTo>
                  <a:pt x="172566" y="61154"/>
                  <a:pt x="201510" y="156641"/>
                  <a:pt x="209391" y="179698"/>
                </a:cubicBezTo>
                <a:cubicBezTo>
                  <a:pt x="212516" y="188786"/>
                  <a:pt x="219039" y="200315"/>
                  <a:pt x="226105" y="211572"/>
                </a:cubicBezTo>
                <a:cubicBezTo>
                  <a:pt x="196754" y="210216"/>
                  <a:pt x="169440" y="215913"/>
                  <a:pt x="145796" y="229747"/>
                </a:cubicBezTo>
                <a:cubicBezTo>
                  <a:pt x="129218" y="239513"/>
                  <a:pt x="115358" y="252805"/>
                  <a:pt x="103943" y="268810"/>
                </a:cubicBezTo>
                <a:cubicBezTo>
                  <a:pt x="102312" y="262842"/>
                  <a:pt x="100818" y="257959"/>
                  <a:pt x="99866" y="255925"/>
                </a:cubicBezTo>
                <a:cubicBezTo>
                  <a:pt x="96741" y="248736"/>
                  <a:pt x="76222" y="206825"/>
                  <a:pt x="52850" y="171560"/>
                </a:cubicBezTo>
                <a:cubicBezTo>
                  <a:pt x="29477" y="136296"/>
                  <a:pt x="5154" y="91672"/>
                  <a:pt x="1349" y="84483"/>
                </a:cubicBezTo>
                <a:cubicBezTo>
                  <a:pt x="-2456" y="77295"/>
                  <a:pt x="-418" y="51117"/>
                  <a:pt x="37087" y="29959"/>
                </a:cubicBezTo>
                <a:cubicBezTo>
                  <a:pt x="65114" y="14090"/>
                  <a:pt x="108275" y="-6205"/>
                  <a:pt x="135269" y="1806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" name="Google Shape;58;p27">
            <a:extLst>
              <a:ext uri="{FF2B5EF4-FFF2-40B4-BE49-F238E27FC236}">
                <a16:creationId xmlns:a16="http://schemas.microsoft.com/office/drawing/2014/main" id="{693D17B2-C1ED-4E31-8EA3-6956B4D9EF64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4529966" y="159883"/>
            <a:ext cx="1118618" cy="2569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59;p27">
            <a:extLst>
              <a:ext uri="{FF2B5EF4-FFF2-40B4-BE49-F238E27FC236}">
                <a16:creationId xmlns:a16="http://schemas.microsoft.com/office/drawing/2014/main" id="{99E11A03-9A8E-4265-ABC2-764A3C0EF9EC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 rot="505190" flipH="1">
            <a:off x="5222248" y="3919566"/>
            <a:ext cx="7942083" cy="51131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oogle Shape;60;p27">
            <a:extLst>
              <a:ext uri="{FF2B5EF4-FFF2-40B4-BE49-F238E27FC236}">
                <a16:creationId xmlns:a16="http://schemas.microsoft.com/office/drawing/2014/main" id="{FB2C18B9-57F7-4A57-8881-8407EA45D214}"/>
              </a:ext>
            </a:extLst>
          </p:cNvPr>
          <p:cNvGrpSpPr/>
          <p:nvPr userDrawn="1"/>
        </p:nvGrpSpPr>
        <p:grpSpPr>
          <a:xfrm>
            <a:off x="-1081536" y="5105780"/>
            <a:ext cx="14769137" cy="2606178"/>
            <a:chOff x="-1081536" y="5105780"/>
            <a:chExt cx="14769137" cy="2606178"/>
          </a:xfrm>
        </p:grpSpPr>
        <p:sp>
          <p:nvSpPr>
            <p:cNvPr id="40" name="Google Shape;61;p27">
              <a:extLst>
                <a:ext uri="{FF2B5EF4-FFF2-40B4-BE49-F238E27FC236}">
                  <a16:creationId xmlns:a16="http://schemas.microsoft.com/office/drawing/2014/main" id="{BE28F9B9-E3DF-49FA-96E1-C0DF76B27A17}"/>
                </a:ext>
              </a:extLst>
            </p:cNvPr>
            <p:cNvSpPr/>
            <p:nvPr/>
          </p:nvSpPr>
          <p:spPr>
            <a:xfrm rot="1722132">
              <a:off x="-852871" y="5611250"/>
              <a:ext cx="2513134" cy="1595238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62;p27">
              <a:extLst>
                <a:ext uri="{FF2B5EF4-FFF2-40B4-BE49-F238E27FC236}">
                  <a16:creationId xmlns:a16="http://schemas.microsoft.com/office/drawing/2014/main" id="{2F15C26E-28C6-4B70-806E-44F83AA63914}"/>
                </a:ext>
              </a:extLst>
            </p:cNvPr>
            <p:cNvSpPr/>
            <p:nvPr/>
          </p:nvSpPr>
          <p:spPr>
            <a:xfrm rot="368066">
              <a:off x="1163030" y="6244721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63;p27">
              <a:extLst>
                <a:ext uri="{FF2B5EF4-FFF2-40B4-BE49-F238E27FC236}">
                  <a16:creationId xmlns:a16="http://schemas.microsoft.com/office/drawing/2014/main" id="{8ABC27F9-EE85-4732-B5A9-467AF18555A4}"/>
                </a:ext>
              </a:extLst>
            </p:cNvPr>
            <p:cNvSpPr/>
            <p:nvPr/>
          </p:nvSpPr>
          <p:spPr>
            <a:xfrm rot="368066">
              <a:off x="2627308" y="6365740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64;p27">
              <a:extLst>
                <a:ext uri="{FF2B5EF4-FFF2-40B4-BE49-F238E27FC236}">
                  <a16:creationId xmlns:a16="http://schemas.microsoft.com/office/drawing/2014/main" id="{3FBD169A-FF16-46DB-8433-10F85EB700B4}"/>
                </a:ext>
              </a:extLst>
            </p:cNvPr>
            <p:cNvSpPr/>
            <p:nvPr/>
          </p:nvSpPr>
          <p:spPr>
            <a:xfrm rot="368066">
              <a:off x="4131914" y="6303265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65;p27">
              <a:extLst>
                <a:ext uri="{FF2B5EF4-FFF2-40B4-BE49-F238E27FC236}">
                  <a16:creationId xmlns:a16="http://schemas.microsoft.com/office/drawing/2014/main" id="{3778700E-EEA6-47FC-9AB2-8ECE92483DDB}"/>
                </a:ext>
              </a:extLst>
            </p:cNvPr>
            <p:cNvSpPr/>
            <p:nvPr/>
          </p:nvSpPr>
          <p:spPr>
            <a:xfrm rot="368066">
              <a:off x="5594920" y="6303264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66;p27">
              <a:extLst>
                <a:ext uri="{FF2B5EF4-FFF2-40B4-BE49-F238E27FC236}">
                  <a16:creationId xmlns:a16="http://schemas.microsoft.com/office/drawing/2014/main" id="{FF749C51-F4A6-4992-88BB-4252062A135E}"/>
                </a:ext>
              </a:extLst>
            </p:cNvPr>
            <p:cNvSpPr/>
            <p:nvPr/>
          </p:nvSpPr>
          <p:spPr>
            <a:xfrm rot="368066">
              <a:off x="7007766" y="6384897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67;p27">
              <a:extLst>
                <a:ext uri="{FF2B5EF4-FFF2-40B4-BE49-F238E27FC236}">
                  <a16:creationId xmlns:a16="http://schemas.microsoft.com/office/drawing/2014/main" id="{E3F38342-9AB1-4B09-A266-C081F1CE5E1E}"/>
                </a:ext>
              </a:extLst>
            </p:cNvPr>
            <p:cNvSpPr/>
            <p:nvPr/>
          </p:nvSpPr>
          <p:spPr>
            <a:xfrm rot="368066">
              <a:off x="8441624" y="6368436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68;p27">
              <a:extLst>
                <a:ext uri="{FF2B5EF4-FFF2-40B4-BE49-F238E27FC236}">
                  <a16:creationId xmlns:a16="http://schemas.microsoft.com/office/drawing/2014/main" id="{49F41AAE-DBBC-49CF-80C4-983A14C3C86B}"/>
                </a:ext>
              </a:extLst>
            </p:cNvPr>
            <p:cNvSpPr/>
            <p:nvPr/>
          </p:nvSpPr>
          <p:spPr>
            <a:xfrm rot="368066">
              <a:off x="9843830" y="6335790"/>
              <a:ext cx="1802403" cy="1144094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69;p27">
              <a:extLst>
                <a:ext uri="{FF2B5EF4-FFF2-40B4-BE49-F238E27FC236}">
                  <a16:creationId xmlns:a16="http://schemas.microsoft.com/office/drawing/2014/main" id="{11737436-E628-4CC0-AA1B-F92CF66973C2}"/>
                </a:ext>
              </a:extLst>
            </p:cNvPr>
            <p:cNvSpPr/>
            <p:nvPr/>
          </p:nvSpPr>
          <p:spPr>
            <a:xfrm rot="-1722132" flipH="1">
              <a:off x="10945802" y="5611250"/>
              <a:ext cx="2513134" cy="1595238"/>
            </a:xfrm>
            <a:custGeom>
              <a:avLst/>
              <a:gdLst/>
              <a:ahLst/>
              <a:cxnLst/>
              <a:rect l="l" t="t" r="r" b="b"/>
              <a:pathLst>
                <a:path w="738" h="469" extrusionOk="0">
                  <a:moveTo>
                    <a:pt x="703" y="179"/>
                  </a:moveTo>
                  <a:lnTo>
                    <a:pt x="703" y="179"/>
                  </a:lnTo>
                  <a:cubicBezTo>
                    <a:pt x="680" y="98"/>
                    <a:pt x="629" y="56"/>
                    <a:pt x="555" y="56"/>
                  </a:cubicBezTo>
                  <a:cubicBezTo>
                    <a:pt x="531" y="56"/>
                    <a:pt x="509" y="61"/>
                    <a:pt x="489" y="71"/>
                  </a:cubicBezTo>
                  <a:cubicBezTo>
                    <a:pt x="455" y="28"/>
                    <a:pt x="401" y="0"/>
                    <a:pt x="341" y="0"/>
                  </a:cubicBezTo>
                  <a:cubicBezTo>
                    <a:pt x="275" y="0"/>
                    <a:pt x="216" y="34"/>
                    <a:pt x="182" y="86"/>
                  </a:cubicBezTo>
                  <a:cubicBezTo>
                    <a:pt x="182" y="86"/>
                    <a:pt x="181" y="86"/>
                    <a:pt x="181" y="86"/>
                  </a:cubicBezTo>
                  <a:cubicBezTo>
                    <a:pt x="124" y="86"/>
                    <a:pt x="77" y="132"/>
                    <a:pt x="77" y="189"/>
                  </a:cubicBezTo>
                  <a:cubicBezTo>
                    <a:pt x="77" y="197"/>
                    <a:pt x="78" y="204"/>
                    <a:pt x="79" y="211"/>
                  </a:cubicBezTo>
                  <a:cubicBezTo>
                    <a:pt x="34" y="222"/>
                    <a:pt x="0" y="262"/>
                    <a:pt x="0" y="311"/>
                  </a:cubicBezTo>
                  <a:cubicBezTo>
                    <a:pt x="0" y="321"/>
                    <a:pt x="2" y="330"/>
                    <a:pt x="4" y="339"/>
                  </a:cubicBezTo>
                  <a:cubicBezTo>
                    <a:pt x="4" y="339"/>
                    <a:pt x="4" y="340"/>
                    <a:pt x="4" y="341"/>
                  </a:cubicBezTo>
                  <a:cubicBezTo>
                    <a:pt x="25" y="469"/>
                    <a:pt x="272" y="465"/>
                    <a:pt x="353" y="463"/>
                  </a:cubicBezTo>
                  <a:cubicBezTo>
                    <a:pt x="442" y="462"/>
                    <a:pt x="651" y="447"/>
                    <a:pt x="705" y="336"/>
                  </a:cubicBezTo>
                  <a:cubicBezTo>
                    <a:pt x="738" y="268"/>
                    <a:pt x="703" y="179"/>
                    <a:pt x="703" y="1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16200000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0AD82E5A-B3EF-479D-8BC0-3B1FF036AF84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>
          <a:xfrm>
            <a:off x="106816" y="34294"/>
            <a:ext cx="527901" cy="527901"/>
          </a:xfrm>
          <a:prstGeom prst="ellipse">
            <a:avLst/>
          </a:prstGeom>
          <a:blipFill dpi="0" rotWithShape="0">
            <a:blip r:embed="rId5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4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Google Shape;71;p28">
            <a:extLst>
              <a:ext uri="{FF2B5EF4-FFF2-40B4-BE49-F238E27FC236}">
                <a16:creationId xmlns:a16="http://schemas.microsoft.com/office/drawing/2014/main" id="{599D222A-FAFE-4AAA-964E-9705B48AABF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E3E4">
              <a:lumMod val="70000"/>
              <a:lumOff val="30000"/>
              <a:alpha val="86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2;p28">
            <a:extLst>
              <a:ext uri="{FF2B5EF4-FFF2-40B4-BE49-F238E27FC236}">
                <a16:creationId xmlns:a16="http://schemas.microsoft.com/office/drawing/2014/main" id="{96EE657D-50AE-4297-B0AB-019A0F54E622}"/>
              </a:ext>
            </a:extLst>
          </p:cNvPr>
          <p:cNvSpPr/>
          <p:nvPr userDrawn="1"/>
        </p:nvSpPr>
        <p:spPr>
          <a:xfrm>
            <a:off x="424673" y="280391"/>
            <a:ext cx="11313747" cy="6237731"/>
          </a:xfrm>
          <a:prstGeom prst="rect">
            <a:avLst/>
          </a:prstGeom>
          <a:solidFill>
            <a:schemeClr val="lt1">
              <a:alpha val="89000"/>
            </a:schemeClr>
          </a:solidFill>
          <a:ln>
            <a:noFill/>
          </a:ln>
          <a:effectLst>
            <a:outerShdw blurRad="63500" sx="101000" sy="101000" algn="c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76;p28">
            <a:extLst>
              <a:ext uri="{FF2B5EF4-FFF2-40B4-BE49-F238E27FC236}">
                <a16:creationId xmlns:a16="http://schemas.microsoft.com/office/drawing/2014/main" id="{1ACDF059-D4E2-494C-9D91-DD0254703D2E}"/>
              </a:ext>
            </a:extLst>
          </p:cNvPr>
          <p:cNvSpPr/>
          <p:nvPr userDrawn="1"/>
        </p:nvSpPr>
        <p:spPr>
          <a:xfrm>
            <a:off x="11387648" y="3083437"/>
            <a:ext cx="609685" cy="608755"/>
          </a:xfrm>
          <a:custGeom>
            <a:avLst/>
            <a:gdLst/>
            <a:ahLst/>
            <a:cxnLst/>
            <a:rect l="l" t="t" r="r" b="b"/>
            <a:pathLst>
              <a:path w="607648" h="606722" extrusionOk="0">
                <a:moveTo>
                  <a:pt x="382195" y="318513"/>
                </a:moveTo>
                <a:lnTo>
                  <a:pt x="319178" y="381790"/>
                </a:lnTo>
                <a:lnTo>
                  <a:pt x="520155" y="582460"/>
                </a:lnTo>
                <a:lnTo>
                  <a:pt x="583349" y="519362"/>
                </a:lnTo>
                <a:lnTo>
                  <a:pt x="550595" y="486657"/>
                </a:lnTo>
                <a:lnTo>
                  <a:pt x="527631" y="509497"/>
                </a:lnTo>
                <a:cubicBezTo>
                  <a:pt x="525673" y="511452"/>
                  <a:pt x="523092" y="512430"/>
                  <a:pt x="520600" y="512430"/>
                </a:cubicBezTo>
                <a:cubicBezTo>
                  <a:pt x="518019" y="512430"/>
                  <a:pt x="515437" y="511452"/>
                  <a:pt x="513479" y="509497"/>
                </a:cubicBezTo>
                <a:cubicBezTo>
                  <a:pt x="509474" y="505587"/>
                  <a:pt x="509474" y="499188"/>
                  <a:pt x="513479" y="495278"/>
                </a:cubicBezTo>
                <a:lnTo>
                  <a:pt x="536354" y="472438"/>
                </a:lnTo>
                <a:lnTo>
                  <a:pt x="503333" y="439467"/>
                </a:lnTo>
                <a:lnTo>
                  <a:pt x="471735" y="471016"/>
                </a:lnTo>
                <a:cubicBezTo>
                  <a:pt x="469777" y="472971"/>
                  <a:pt x="467196" y="473949"/>
                  <a:pt x="464615" y="473949"/>
                </a:cubicBezTo>
                <a:cubicBezTo>
                  <a:pt x="462033" y="473949"/>
                  <a:pt x="459452" y="472971"/>
                  <a:pt x="457494" y="471016"/>
                </a:cubicBezTo>
                <a:cubicBezTo>
                  <a:pt x="453578" y="467106"/>
                  <a:pt x="453578" y="460707"/>
                  <a:pt x="457494" y="456797"/>
                </a:cubicBezTo>
                <a:lnTo>
                  <a:pt x="489091" y="425247"/>
                </a:lnTo>
                <a:lnTo>
                  <a:pt x="456070" y="392276"/>
                </a:lnTo>
                <a:lnTo>
                  <a:pt x="433195" y="415205"/>
                </a:lnTo>
                <a:cubicBezTo>
                  <a:pt x="431237" y="417160"/>
                  <a:pt x="428656" y="418138"/>
                  <a:pt x="426075" y="418138"/>
                </a:cubicBezTo>
                <a:cubicBezTo>
                  <a:pt x="423494" y="418138"/>
                  <a:pt x="420912" y="417160"/>
                  <a:pt x="418954" y="415205"/>
                </a:cubicBezTo>
                <a:cubicBezTo>
                  <a:pt x="415038" y="411206"/>
                  <a:pt x="415038" y="404896"/>
                  <a:pt x="418954" y="400986"/>
                </a:cubicBezTo>
                <a:lnTo>
                  <a:pt x="441829" y="378057"/>
                </a:lnTo>
                <a:lnTo>
                  <a:pt x="408897" y="345175"/>
                </a:lnTo>
                <a:lnTo>
                  <a:pt x="377299" y="376724"/>
                </a:lnTo>
                <a:cubicBezTo>
                  <a:pt x="375341" y="378679"/>
                  <a:pt x="372760" y="379657"/>
                  <a:pt x="370179" y="379657"/>
                </a:cubicBezTo>
                <a:cubicBezTo>
                  <a:pt x="367597" y="379657"/>
                  <a:pt x="365016" y="378679"/>
                  <a:pt x="363058" y="376724"/>
                </a:cubicBezTo>
                <a:cubicBezTo>
                  <a:pt x="359142" y="372814"/>
                  <a:pt x="359142" y="366415"/>
                  <a:pt x="363058" y="362505"/>
                </a:cubicBezTo>
                <a:lnTo>
                  <a:pt x="394655" y="330955"/>
                </a:lnTo>
                <a:close/>
                <a:moveTo>
                  <a:pt x="214417" y="305627"/>
                </a:moveTo>
                <a:lnTo>
                  <a:pt x="214417" y="336110"/>
                </a:lnTo>
                <a:lnTo>
                  <a:pt x="229637" y="320824"/>
                </a:lnTo>
                <a:close/>
                <a:moveTo>
                  <a:pt x="312947" y="220933"/>
                </a:moveTo>
                <a:lnTo>
                  <a:pt x="321136" y="229198"/>
                </a:lnTo>
                <a:lnTo>
                  <a:pt x="329414" y="220933"/>
                </a:lnTo>
                <a:close/>
                <a:moveTo>
                  <a:pt x="400945" y="206927"/>
                </a:moveTo>
                <a:cubicBezTo>
                  <a:pt x="404860" y="203017"/>
                  <a:pt x="411267" y="203017"/>
                  <a:pt x="415182" y="206927"/>
                </a:cubicBezTo>
                <a:cubicBezTo>
                  <a:pt x="419097" y="210838"/>
                  <a:pt x="419097" y="217147"/>
                  <a:pt x="415182" y="221147"/>
                </a:cubicBezTo>
                <a:lnTo>
                  <a:pt x="213909" y="422083"/>
                </a:lnTo>
                <a:cubicBezTo>
                  <a:pt x="211952" y="424038"/>
                  <a:pt x="209371" y="425016"/>
                  <a:pt x="206791" y="425016"/>
                </a:cubicBezTo>
                <a:cubicBezTo>
                  <a:pt x="204210" y="425016"/>
                  <a:pt x="201719" y="424038"/>
                  <a:pt x="199672" y="422083"/>
                </a:cubicBezTo>
                <a:cubicBezTo>
                  <a:pt x="195757" y="418173"/>
                  <a:pt x="195757" y="411863"/>
                  <a:pt x="199672" y="407864"/>
                </a:cubicBezTo>
                <a:close/>
                <a:moveTo>
                  <a:pt x="221004" y="129129"/>
                </a:moveTo>
                <a:lnTo>
                  <a:pt x="292743" y="200848"/>
                </a:lnTo>
                <a:lnTo>
                  <a:pt x="353623" y="200848"/>
                </a:lnTo>
                <a:cubicBezTo>
                  <a:pt x="357629" y="200848"/>
                  <a:pt x="361367" y="203248"/>
                  <a:pt x="362880" y="206980"/>
                </a:cubicBezTo>
                <a:cubicBezTo>
                  <a:pt x="364482" y="210802"/>
                  <a:pt x="363592" y="215068"/>
                  <a:pt x="360744" y="218000"/>
                </a:cubicBezTo>
                <a:lnTo>
                  <a:pt x="328346" y="250438"/>
                </a:lnTo>
                <a:cubicBezTo>
                  <a:pt x="328346" y="250438"/>
                  <a:pt x="328346" y="250438"/>
                  <a:pt x="328257" y="250438"/>
                </a:cubicBezTo>
                <a:cubicBezTo>
                  <a:pt x="328257" y="250527"/>
                  <a:pt x="328257" y="250527"/>
                  <a:pt x="328168" y="250527"/>
                </a:cubicBezTo>
                <a:lnTo>
                  <a:pt x="211480" y="367481"/>
                </a:lnTo>
                <a:cubicBezTo>
                  <a:pt x="209611" y="369437"/>
                  <a:pt x="207030" y="370414"/>
                  <a:pt x="204359" y="370414"/>
                </a:cubicBezTo>
                <a:cubicBezTo>
                  <a:pt x="203113" y="370414"/>
                  <a:pt x="201778" y="370148"/>
                  <a:pt x="200532" y="369703"/>
                </a:cubicBezTo>
                <a:cubicBezTo>
                  <a:pt x="196794" y="368103"/>
                  <a:pt x="194301" y="364460"/>
                  <a:pt x="194301" y="360372"/>
                </a:cubicBezTo>
                <a:lnTo>
                  <a:pt x="194301" y="285542"/>
                </a:lnTo>
                <a:lnTo>
                  <a:pt x="127813" y="219156"/>
                </a:lnTo>
                <a:lnTo>
                  <a:pt x="127813" y="544957"/>
                </a:lnTo>
                <a:lnTo>
                  <a:pt x="297727" y="374769"/>
                </a:lnTo>
                <a:cubicBezTo>
                  <a:pt x="297727" y="374769"/>
                  <a:pt x="297727" y="374680"/>
                  <a:pt x="297816" y="374680"/>
                </a:cubicBezTo>
                <a:cubicBezTo>
                  <a:pt x="297816" y="374591"/>
                  <a:pt x="297905" y="374591"/>
                  <a:pt x="297905" y="374591"/>
                </a:cubicBezTo>
                <a:lnTo>
                  <a:pt x="375074" y="297273"/>
                </a:lnTo>
                <a:cubicBezTo>
                  <a:pt x="375074" y="297184"/>
                  <a:pt x="375074" y="297184"/>
                  <a:pt x="375163" y="297184"/>
                </a:cubicBezTo>
                <a:lnTo>
                  <a:pt x="542851" y="129129"/>
                </a:lnTo>
                <a:lnTo>
                  <a:pt x="478500" y="129129"/>
                </a:lnTo>
                <a:lnTo>
                  <a:pt x="478500" y="154013"/>
                </a:lnTo>
                <a:cubicBezTo>
                  <a:pt x="478500" y="159612"/>
                  <a:pt x="474049" y="164056"/>
                  <a:pt x="468442" y="164056"/>
                </a:cubicBezTo>
                <a:cubicBezTo>
                  <a:pt x="462924" y="164056"/>
                  <a:pt x="458384" y="159612"/>
                  <a:pt x="458384" y="154013"/>
                </a:cubicBezTo>
                <a:lnTo>
                  <a:pt x="458384" y="129129"/>
                </a:lnTo>
                <a:lnTo>
                  <a:pt x="417352" y="129129"/>
                </a:lnTo>
                <a:lnTo>
                  <a:pt x="417352" y="166366"/>
                </a:lnTo>
                <a:cubicBezTo>
                  <a:pt x="417352" y="171876"/>
                  <a:pt x="412902" y="176409"/>
                  <a:pt x="407294" y="176409"/>
                </a:cubicBezTo>
                <a:cubicBezTo>
                  <a:pt x="401776" y="176409"/>
                  <a:pt x="397237" y="171876"/>
                  <a:pt x="397237" y="166366"/>
                </a:cubicBezTo>
                <a:lnTo>
                  <a:pt x="397237" y="129129"/>
                </a:lnTo>
                <a:lnTo>
                  <a:pt x="356205" y="129129"/>
                </a:lnTo>
                <a:lnTo>
                  <a:pt x="356205" y="154013"/>
                </a:lnTo>
                <a:cubicBezTo>
                  <a:pt x="356205" y="159612"/>
                  <a:pt x="351665" y="164056"/>
                  <a:pt x="346147" y="164056"/>
                </a:cubicBezTo>
                <a:cubicBezTo>
                  <a:pt x="340539" y="164056"/>
                  <a:pt x="336089" y="159612"/>
                  <a:pt x="336089" y="154013"/>
                </a:cubicBezTo>
                <a:lnTo>
                  <a:pt x="336089" y="129129"/>
                </a:lnTo>
                <a:lnTo>
                  <a:pt x="294968" y="129129"/>
                </a:lnTo>
                <a:lnTo>
                  <a:pt x="294968" y="166366"/>
                </a:lnTo>
                <a:cubicBezTo>
                  <a:pt x="294968" y="171876"/>
                  <a:pt x="290518" y="176409"/>
                  <a:pt x="284910" y="176409"/>
                </a:cubicBezTo>
                <a:cubicBezTo>
                  <a:pt x="279392" y="176409"/>
                  <a:pt x="274853" y="171876"/>
                  <a:pt x="274853" y="166366"/>
                </a:cubicBezTo>
                <a:lnTo>
                  <a:pt x="274853" y="129129"/>
                </a:lnTo>
                <a:close/>
                <a:moveTo>
                  <a:pt x="87493" y="24262"/>
                </a:moveTo>
                <a:lnTo>
                  <a:pt x="24299" y="87360"/>
                </a:lnTo>
                <a:lnTo>
                  <a:pt x="243878" y="306605"/>
                </a:lnTo>
                <a:lnTo>
                  <a:pt x="268355" y="282076"/>
                </a:lnTo>
                <a:cubicBezTo>
                  <a:pt x="264706" y="278166"/>
                  <a:pt x="264795" y="272034"/>
                  <a:pt x="268622" y="268213"/>
                </a:cubicBezTo>
                <a:lnTo>
                  <a:pt x="300220" y="236663"/>
                </a:lnTo>
                <a:lnTo>
                  <a:pt x="267198" y="203692"/>
                </a:lnTo>
                <a:lnTo>
                  <a:pt x="244323" y="226532"/>
                </a:lnTo>
                <a:cubicBezTo>
                  <a:pt x="242365" y="228487"/>
                  <a:pt x="239784" y="229465"/>
                  <a:pt x="237203" y="229465"/>
                </a:cubicBezTo>
                <a:cubicBezTo>
                  <a:pt x="234622" y="229465"/>
                  <a:pt x="232040" y="228487"/>
                  <a:pt x="230082" y="226532"/>
                </a:cubicBezTo>
                <a:cubicBezTo>
                  <a:pt x="226166" y="222622"/>
                  <a:pt x="226166" y="216223"/>
                  <a:pt x="230082" y="212313"/>
                </a:cubicBezTo>
                <a:lnTo>
                  <a:pt x="252957" y="189473"/>
                </a:lnTo>
                <a:lnTo>
                  <a:pt x="219936" y="156502"/>
                </a:lnTo>
                <a:lnTo>
                  <a:pt x="188338" y="188051"/>
                </a:lnTo>
                <a:cubicBezTo>
                  <a:pt x="186380" y="190006"/>
                  <a:pt x="183798" y="190984"/>
                  <a:pt x="181217" y="190984"/>
                </a:cubicBezTo>
                <a:cubicBezTo>
                  <a:pt x="178636" y="190984"/>
                  <a:pt x="176055" y="190006"/>
                  <a:pt x="174097" y="188051"/>
                </a:cubicBezTo>
                <a:cubicBezTo>
                  <a:pt x="170180" y="184141"/>
                  <a:pt x="170180" y="177831"/>
                  <a:pt x="174097" y="173832"/>
                </a:cubicBezTo>
                <a:lnTo>
                  <a:pt x="205695" y="142282"/>
                </a:lnTo>
                <a:lnTo>
                  <a:pt x="172762" y="109400"/>
                </a:lnTo>
                <a:lnTo>
                  <a:pt x="149798" y="132240"/>
                </a:lnTo>
                <a:cubicBezTo>
                  <a:pt x="147840" y="134195"/>
                  <a:pt x="145259" y="135173"/>
                  <a:pt x="142766" y="135173"/>
                </a:cubicBezTo>
                <a:cubicBezTo>
                  <a:pt x="140185" y="135173"/>
                  <a:pt x="137604" y="134195"/>
                  <a:pt x="135646" y="132240"/>
                </a:cubicBezTo>
                <a:cubicBezTo>
                  <a:pt x="131641" y="128330"/>
                  <a:pt x="131641" y="121931"/>
                  <a:pt x="135646" y="118021"/>
                </a:cubicBezTo>
                <a:lnTo>
                  <a:pt x="158521" y="95181"/>
                </a:lnTo>
                <a:lnTo>
                  <a:pt x="125499" y="62210"/>
                </a:lnTo>
                <a:lnTo>
                  <a:pt x="93902" y="93759"/>
                </a:lnTo>
                <a:cubicBezTo>
                  <a:pt x="91944" y="95714"/>
                  <a:pt x="89362" y="96692"/>
                  <a:pt x="86781" y="96692"/>
                </a:cubicBezTo>
                <a:cubicBezTo>
                  <a:pt x="84200" y="96692"/>
                  <a:pt x="81619" y="95714"/>
                  <a:pt x="79661" y="93759"/>
                </a:cubicBezTo>
                <a:cubicBezTo>
                  <a:pt x="75744" y="89849"/>
                  <a:pt x="75744" y="83450"/>
                  <a:pt x="79661" y="79539"/>
                </a:cubicBezTo>
                <a:lnTo>
                  <a:pt x="111258" y="47990"/>
                </a:lnTo>
                <a:close/>
                <a:moveTo>
                  <a:pt x="87493" y="0"/>
                </a:moveTo>
                <a:cubicBezTo>
                  <a:pt x="90163" y="0"/>
                  <a:pt x="92745" y="1066"/>
                  <a:pt x="94614" y="2933"/>
                </a:cubicBezTo>
                <a:lnTo>
                  <a:pt x="200888" y="109045"/>
                </a:lnTo>
                <a:lnTo>
                  <a:pt x="567150" y="109045"/>
                </a:lnTo>
                <a:cubicBezTo>
                  <a:pt x="571156" y="109045"/>
                  <a:pt x="574894" y="111444"/>
                  <a:pt x="576407" y="115266"/>
                </a:cubicBezTo>
                <a:cubicBezTo>
                  <a:pt x="578009" y="118998"/>
                  <a:pt x="577119" y="123264"/>
                  <a:pt x="574271" y="126197"/>
                </a:cubicBezTo>
                <a:lnTo>
                  <a:pt x="396436" y="304294"/>
                </a:lnTo>
                <a:lnTo>
                  <a:pt x="604711" y="512252"/>
                </a:lnTo>
                <a:cubicBezTo>
                  <a:pt x="606580" y="514118"/>
                  <a:pt x="607648" y="516696"/>
                  <a:pt x="607648" y="519362"/>
                </a:cubicBezTo>
                <a:cubicBezTo>
                  <a:pt x="607648" y="522028"/>
                  <a:pt x="606580" y="524516"/>
                  <a:pt x="604711" y="526471"/>
                </a:cubicBezTo>
                <a:lnTo>
                  <a:pt x="599727" y="531359"/>
                </a:lnTo>
                <a:cubicBezTo>
                  <a:pt x="599371" y="532070"/>
                  <a:pt x="598837" y="532693"/>
                  <a:pt x="598214" y="533315"/>
                </a:cubicBezTo>
                <a:lnTo>
                  <a:pt x="566171" y="565308"/>
                </a:lnTo>
                <a:cubicBezTo>
                  <a:pt x="565548" y="565930"/>
                  <a:pt x="564925" y="566463"/>
                  <a:pt x="564213" y="566819"/>
                </a:cubicBezTo>
                <a:lnTo>
                  <a:pt x="527275" y="603789"/>
                </a:lnTo>
                <a:cubicBezTo>
                  <a:pt x="525317" y="605744"/>
                  <a:pt x="522736" y="606722"/>
                  <a:pt x="520155" y="606722"/>
                </a:cubicBezTo>
                <a:cubicBezTo>
                  <a:pt x="517574" y="606722"/>
                  <a:pt x="514992" y="605744"/>
                  <a:pt x="513034" y="603789"/>
                </a:cubicBezTo>
                <a:lnTo>
                  <a:pt x="304937" y="396009"/>
                </a:lnTo>
                <a:lnTo>
                  <a:pt x="124876" y="576328"/>
                </a:lnTo>
                <a:cubicBezTo>
                  <a:pt x="123007" y="578283"/>
                  <a:pt x="120426" y="579261"/>
                  <a:pt x="117756" y="579261"/>
                </a:cubicBezTo>
                <a:cubicBezTo>
                  <a:pt x="116509" y="579261"/>
                  <a:pt x="115174" y="579083"/>
                  <a:pt x="113928" y="578550"/>
                </a:cubicBezTo>
                <a:cubicBezTo>
                  <a:pt x="110190" y="576950"/>
                  <a:pt x="107698" y="573307"/>
                  <a:pt x="107698" y="569218"/>
                </a:cubicBezTo>
                <a:lnTo>
                  <a:pt x="107698" y="199071"/>
                </a:lnTo>
                <a:lnTo>
                  <a:pt x="2937" y="94470"/>
                </a:lnTo>
                <a:cubicBezTo>
                  <a:pt x="-979" y="90559"/>
                  <a:pt x="-979" y="84161"/>
                  <a:pt x="2937" y="80250"/>
                </a:cubicBezTo>
                <a:lnTo>
                  <a:pt x="80373" y="2933"/>
                </a:lnTo>
                <a:cubicBezTo>
                  <a:pt x="82242" y="1066"/>
                  <a:pt x="84823" y="0"/>
                  <a:pt x="87493" y="0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77;p28">
            <a:extLst>
              <a:ext uri="{FF2B5EF4-FFF2-40B4-BE49-F238E27FC236}">
                <a16:creationId xmlns:a16="http://schemas.microsoft.com/office/drawing/2014/main" id="{D46442B1-E383-444C-9245-EC991F22B925}"/>
              </a:ext>
            </a:extLst>
          </p:cNvPr>
          <p:cNvSpPr/>
          <p:nvPr userDrawn="1"/>
        </p:nvSpPr>
        <p:spPr>
          <a:xfrm>
            <a:off x="165760" y="1221632"/>
            <a:ext cx="609684" cy="551923"/>
          </a:xfrm>
          <a:custGeom>
            <a:avLst/>
            <a:gdLst/>
            <a:ahLst/>
            <a:cxnLst/>
            <a:rect l="l" t="t" r="r" b="b"/>
            <a:pathLst>
              <a:path w="605680" h="548298" extrusionOk="0">
                <a:moveTo>
                  <a:pt x="203544" y="393040"/>
                </a:moveTo>
                <a:cubicBezTo>
                  <a:pt x="177032" y="393040"/>
                  <a:pt x="155404" y="414462"/>
                  <a:pt x="155404" y="441108"/>
                </a:cubicBezTo>
                <a:cubicBezTo>
                  <a:pt x="155404" y="467580"/>
                  <a:pt x="177032" y="489002"/>
                  <a:pt x="203544" y="489002"/>
                </a:cubicBezTo>
                <a:cubicBezTo>
                  <a:pt x="230057" y="489002"/>
                  <a:pt x="251511" y="467580"/>
                  <a:pt x="251511" y="441108"/>
                </a:cubicBezTo>
                <a:cubicBezTo>
                  <a:pt x="251511" y="414462"/>
                  <a:pt x="230057" y="393040"/>
                  <a:pt x="203544" y="393040"/>
                </a:cubicBezTo>
                <a:close/>
                <a:moveTo>
                  <a:pt x="109182" y="297078"/>
                </a:moveTo>
                <a:cubicBezTo>
                  <a:pt x="82669" y="297078"/>
                  <a:pt x="61215" y="318500"/>
                  <a:pt x="61215" y="344972"/>
                </a:cubicBezTo>
                <a:cubicBezTo>
                  <a:pt x="61215" y="371444"/>
                  <a:pt x="82669" y="393040"/>
                  <a:pt x="109182" y="393040"/>
                </a:cubicBezTo>
                <a:cubicBezTo>
                  <a:pt x="135694" y="393040"/>
                  <a:pt x="157322" y="371444"/>
                  <a:pt x="157322" y="344972"/>
                </a:cubicBezTo>
                <a:cubicBezTo>
                  <a:pt x="157322" y="318500"/>
                  <a:pt x="135694" y="297078"/>
                  <a:pt x="109182" y="297078"/>
                </a:cubicBezTo>
                <a:close/>
                <a:moveTo>
                  <a:pt x="449089" y="177613"/>
                </a:moveTo>
                <a:cubicBezTo>
                  <a:pt x="450310" y="178832"/>
                  <a:pt x="451706" y="180051"/>
                  <a:pt x="453101" y="181270"/>
                </a:cubicBezTo>
                <a:cubicBezTo>
                  <a:pt x="468453" y="194157"/>
                  <a:pt x="492526" y="210701"/>
                  <a:pt x="519216" y="216796"/>
                </a:cubicBezTo>
                <a:lnTo>
                  <a:pt x="461824" y="294118"/>
                </a:lnTo>
                <a:cubicBezTo>
                  <a:pt x="449438" y="310836"/>
                  <a:pt x="430075" y="318673"/>
                  <a:pt x="418212" y="311881"/>
                </a:cubicBezTo>
                <a:cubicBezTo>
                  <a:pt x="406525" y="305089"/>
                  <a:pt x="403559" y="284192"/>
                  <a:pt x="411758" y="265210"/>
                </a:cubicBezTo>
                <a:close/>
                <a:moveTo>
                  <a:pt x="136915" y="173425"/>
                </a:moveTo>
                <a:cubicBezTo>
                  <a:pt x="110403" y="173425"/>
                  <a:pt x="88949" y="194847"/>
                  <a:pt x="88949" y="221319"/>
                </a:cubicBezTo>
                <a:cubicBezTo>
                  <a:pt x="88949" y="247791"/>
                  <a:pt x="110403" y="269387"/>
                  <a:pt x="136915" y="269387"/>
                </a:cubicBezTo>
                <a:cubicBezTo>
                  <a:pt x="163427" y="269387"/>
                  <a:pt x="185056" y="247791"/>
                  <a:pt x="185056" y="221319"/>
                </a:cubicBezTo>
                <a:cubicBezTo>
                  <a:pt x="185056" y="194847"/>
                  <a:pt x="163427" y="173425"/>
                  <a:pt x="136915" y="173425"/>
                </a:cubicBezTo>
                <a:close/>
                <a:moveTo>
                  <a:pt x="479079" y="107118"/>
                </a:moveTo>
                <a:cubicBezTo>
                  <a:pt x="483090" y="117910"/>
                  <a:pt x="489892" y="127832"/>
                  <a:pt x="499309" y="135840"/>
                </a:cubicBezTo>
                <a:cubicBezTo>
                  <a:pt x="520237" y="153247"/>
                  <a:pt x="548489" y="156206"/>
                  <a:pt x="571858" y="145762"/>
                </a:cubicBezTo>
                <a:lnTo>
                  <a:pt x="540467" y="188061"/>
                </a:lnTo>
                <a:cubicBezTo>
                  <a:pt x="510296" y="188409"/>
                  <a:pt x="477161" y="162298"/>
                  <a:pt x="461988" y="147328"/>
                </a:cubicBezTo>
                <a:close/>
                <a:moveTo>
                  <a:pt x="242266" y="90351"/>
                </a:moveTo>
                <a:cubicBezTo>
                  <a:pt x="215754" y="90351"/>
                  <a:pt x="194300" y="111773"/>
                  <a:pt x="194300" y="138245"/>
                </a:cubicBezTo>
                <a:cubicBezTo>
                  <a:pt x="194300" y="164717"/>
                  <a:pt x="215754" y="186313"/>
                  <a:pt x="242266" y="186313"/>
                </a:cubicBezTo>
                <a:cubicBezTo>
                  <a:pt x="268953" y="186313"/>
                  <a:pt x="290407" y="164717"/>
                  <a:pt x="290407" y="138245"/>
                </a:cubicBezTo>
                <a:cubicBezTo>
                  <a:pt x="290407" y="111773"/>
                  <a:pt x="268779" y="90351"/>
                  <a:pt x="242266" y="90351"/>
                </a:cubicBezTo>
                <a:close/>
                <a:moveTo>
                  <a:pt x="305846" y="28897"/>
                </a:moveTo>
                <a:cubicBezTo>
                  <a:pt x="374664" y="32824"/>
                  <a:pt x="427809" y="59699"/>
                  <a:pt x="465353" y="97840"/>
                </a:cubicBezTo>
                <a:lnTo>
                  <a:pt x="448783" y="136852"/>
                </a:lnTo>
                <a:lnTo>
                  <a:pt x="408317" y="231594"/>
                </a:lnTo>
                <a:cubicBezTo>
                  <a:pt x="402212" y="239083"/>
                  <a:pt x="396979" y="248139"/>
                  <a:pt x="393491" y="258589"/>
                </a:cubicBezTo>
                <a:cubicBezTo>
                  <a:pt x="382502" y="292028"/>
                  <a:pt x="392968" y="325466"/>
                  <a:pt x="416864" y="333129"/>
                </a:cubicBezTo>
                <a:cubicBezTo>
                  <a:pt x="434131" y="338876"/>
                  <a:pt x="453667" y="329472"/>
                  <a:pt x="467272" y="311185"/>
                </a:cubicBezTo>
                <a:cubicBezTo>
                  <a:pt x="473202" y="306831"/>
                  <a:pt x="478784" y="301432"/>
                  <a:pt x="483319" y="295162"/>
                </a:cubicBezTo>
                <a:lnTo>
                  <a:pt x="530587" y="231594"/>
                </a:lnTo>
                <a:cubicBezTo>
                  <a:pt x="534599" y="261550"/>
                  <a:pt x="532855" y="291331"/>
                  <a:pt x="525180" y="318500"/>
                </a:cubicBezTo>
                <a:cubicBezTo>
                  <a:pt x="497621" y="415681"/>
                  <a:pt x="418259" y="420035"/>
                  <a:pt x="379363" y="415855"/>
                </a:cubicBezTo>
                <a:cubicBezTo>
                  <a:pt x="367153" y="414636"/>
                  <a:pt x="352850" y="420906"/>
                  <a:pt x="346920" y="431529"/>
                </a:cubicBezTo>
                <a:cubicBezTo>
                  <a:pt x="293547" y="525575"/>
                  <a:pt x="219766" y="610391"/>
                  <a:pt x="79007" y="485867"/>
                </a:cubicBezTo>
                <a:cubicBezTo>
                  <a:pt x="-71346" y="352983"/>
                  <a:pt x="167" y="69974"/>
                  <a:pt x="231801" y="33052"/>
                </a:cubicBezTo>
                <a:cubicBezTo>
                  <a:pt x="258226" y="28829"/>
                  <a:pt x="282907" y="27588"/>
                  <a:pt x="305846" y="28897"/>
                </a:cubicBezTo>
                <a:close/>
                <a:moveTo>
                  <a:pt x="590540" y="0"/>
                </a:moveTo>
                <a:cubicBezTo>
                  <a:pt x="590540" y="0"/>
                  <a:pt x="613915" y="36566"/>
                  <a:pt x="602576" y="90717"/>
                </a:cubicBezTo>
                <a:cubicBezTo>
                  <a:pt x="601181" y="101687"/>
                  <a:pt x="596645" y="112483"/>
                  <a:pt x="588970" y="121711"/>
                </a:cubicBezTo>
                <a:cubicBezTo>
                  <a:pt x="567862" y="146785"/>
                  <a:pt x="530357" y="150093"/>
                  <a:pt x="505063" y="129024"/>
                </a:cubicBezTo>
                <a:cubicBezTo>
                  <a:pt x="479768" y="107781"/>
                  <a:pt x="476454" y="70345"/>
                  <a:pt x="497736" y="45098"/>
                </a:cubicBezTo>
                <a:cubicBezTo>
                  <a:pt x="498957" y="43705"/>
                  <a:pt x="500178" y="42312"/>
                  <a:pt x="501399" y="41093"/>
                </a:cubicBezTo>
                <a:lnTo>
                  <a:pt x="501225" y="40919"/>
                </a:lnTo>
                <a:cubicBezTo>
                  <a:pt x="501225" y="40919"/>
                  <a:pt x="524600" y="10796"/>
                  <a:pt x="555651" y="8880"/>
                </a:cubicBezTo>
                <a:cubicBezTo>
                  <a:pt x="586876" y="6791"/>
                  <a:pt x="590540" y="0"/>
                  <a:pt x="590540" y="0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78;p28">
            <a:extLst>
              <a:ext uri="{FF2B5EF4-FFF2-40B4-BE49-F238E27FC236}">
                <a16:creationId xmlns:a16="http://schemas.microsoft.com/office/drawing/2014/main" id="{7A1C1BA8-6D0E-409B-89AB-5B6A5DA6D20F}"/>
              </a:ext>
            </a:extLst>
          </p:cNvPr>
          <p:cNvSpPr/>
          <p:nvPr userDrawn="1"/>
        </p:nvSpPr>
        <p:spPr>
          <a:xfrm>
            <a:off x="10327529" y="280391"/>
            <a:ext cx="588447" cy="609685"/>
          </a:xfrm>
          <a:custGeom>
            <a:avLst/>
            <a:gdLst/>
            <a:ahLst/>
            <a:cxnLst/>
            <a:rect l="l" t="t" r="r" b="b"/>
            <a:pathLst>
              <a:path w="584535" h="605631" extrusionOk="0">
                <a:moveTo>
                  <a:pt x="231093" y="221335"/>
                </a:moveTo>
                <a:cubicBezTo>
                  <a:pt x="242097" y="238966"/>
                  <a:pt x="254867" y="255784"/>
                  <a:pt x="258806" y="260395"/>
                </a:cubicBezTo>
                <a:cubicBezTo>
                  <a:pt x="265191" y="267990"/>
                  <a:pt x="261251" y="275313"/>
                  <a:pt x="261251" y="275313"/>
                </a:cubicBezTo>
                <a:cubicBezTo>
                  <a:pt x="261251" y="275313"/>
                  <a:pt x="272255" y="292673"/>
                  <a:pt x="256497" y="307185"/>
                </a:cubicBezTo>
                <a:cubicBezTo>
                  <a:pt x="256497" y="307185"/>
                  <a:pt x="245901" y="282366"/>
                  <a:pt x="196181" y="302845"/>
                </a:cubicBezTo>
                <a:cubicBezTo>
                  <a:pt x="146461" y="323324"/>
                  <a:pt x="162355" y="350313"/>
                  <a:pt x="162355" y="350313"/>
                </a:cubicBezTo>
                <a:cubicBezTo>
                  <a:pt x="162355" y="350313"/>
                  <a:pt x="144016" y="349635"/>
                  <a:pt x="138174" y="337700"/>
                </a:cubicBezTo>
                <a:cubicBezTo>
                  <a:pt x="138174" y="337700"/>
                  <a:pt x="135457" y="333360"/>
                  <a:pt x="130974" y="332411"/>
                </a:cubicBezTo>
                <a:cubicBezTo>
                  <a:pt x="126355" y="331461"/>
                  <a:pt x="121465" y="324273"/>
                  <a:pt x="119563" y="318984"/>
                </a:cubicBezTo>
                <a:cubicBezTo>
                  <a:pt x="118205" y="315187"/>
                  <a:pt x="113042" y="293487"/>
                  <a:pt x="108967" y="278704"/>
                </a:cubicBezTo>
                <a:cubicBezTo>
                  <a:pt x="120378" y="262565"/>
                  <a:pt x="134235" y="249409"/>
                  <a:pt x="150808" y="239644"/>
                </a:cubicBezTo>
                <a:cubicBezTo>
                  <a:pt x="174445" y="225675"/>
                  <a:pt x="201615" y="219979"/>
                  <a:pt x="231093" y="221335"/>
                </a:cubicBezTo>
                <a:close/>
                <a:moveTo>
                  <a:pt x="562095" y="196204"/>
                </a:moveTo>
                <a:cubicBezTo>
                  <a:pt x="563031" y="195263"/>
                  <a:pt x="568610" y="204698"/>
                  <a:pt x="571666" y="213752"/>
                </a:cubicBezTo>
                <a:cubicBezTo>
                  <a:pt x="584300" y="252274"/>
                  <a:pt x="576285" y="284013"/>
                  <a:pt x="545718" y="311413"/>
                </a:cubicBezTo>
                <a:cubicBezTo>
                  <a:pt x="527650" y="327689"/>
                  <a:pt x="473309" y="352783"/>
                  <a:pt x="515287" y="379911"/>
                </a:cubicBezTo>
                <a:cubicBezTo>
                  <a:pt x="531454" y="390491"/>
                  <a:pt x="551832" y="396187"/>
                  <a:pt x="567047" y="408124"/>
                </a:cubicBezTo>
                <a:cubicBezTo>
                  <a:pt x="633479" y="459938"/>
                  <a:pt x="492872" y="508361"/>
                  <a:pt x="441655" y="529928"/>
                </a:cubicBezTo>
                <a:cubicBezTo>
                  <a:pt x="481868" y="548646"/>
                  <a:pt x="531046" y="541322"/>
                  <a:pt x="564738" y="575503"/>
                </a:cubicBezTo>
                <a:cubicBezTo>
                  <a:pt x="569764" y="580793"/>
                  <a:pt x="569628" y="590695"/>
                  <a:pt x="561885" y="592322"/>
                </a:cubicBezTo>
                <a:cubicBezTo>
                  <a:pt x="486079" y="608328"/>
                  <a:pt x="455241" y="609006"/>
                  <a:pt x="376582" y="599104"/>
                </a:cubicBezTo>
                <a:cubicBezTo>
                  <a:pt x="341260" y="594628"/>
                  <a:pt x="327947" y="578623"/>
                  <a:pt x="340581" y="579708"/>
                </a:cubicBezTo>
                <a:cubicBezTo>
                  <a:pt x="340989" y="579708"/>
                  <a:pt x="341396" y="579843"/>
                  <a:pt x="341804" y="579843"/>
                </a:cubicBezTo>
                <a:lnTo>
                  <a:pt x="285425" y="452749"/>
                </a:lnTo>
                <a:cubicBezTo>
                  <a:pt x="288278" y="448680"/>
                  <a:pt x="288414" y="442034"/>
                  <a:pt x="285425" y="435659"/>
                </a:cubicBezTo>
                <a:cubicBezTo>
                  <a:pt x="281485" y="427249"/>
                  <a:pt x="273606" y="422637"/>
                  <a:pt x="267764" y="425350"/>
                </a:cubicBezTo>
                <a:cubicBezTo>
                  <a:pt x="261923" y="428063"/>
                  <a:pt x="260428" y="437151"/>
                  <a:pt x="264232" y="445560"/>
                </a:cubicBezTo>
                <a:cubicBezTo>
                  <a:pt x="266949" y="451257"/>
                  <a:pt x="271568" y="455191"/>
                  <a:pt x="276051" y="456276"/>
                </a:cubicBezTo>
                <a:lnTo>
                  <a:pt x="335147" y="588389"/>
                </a:lnTo>
                <a:cubicBezTo>
                  <a:pt x="335147" y="588389"/>
                  <a:pt x="331207" y="591373"/>
                  <a:pt x="325773" y="583506"/>
                </a:cubicBezTo>
                <a:cubicBezTo>
                  <a:pt x="320203" y="575503"/>
                  <a:pt x="278904" y="524367"/>
                  <a:pt x="228231" y="509853"/>
                </a:cubicBezTo>
                <a:cubicBezTo>
                  <a:pt x="228231" y="509853"/>
                  <a:pt x="219537" y="507276"/>
                  <a:pt x="217635" y="502258"/>
                </a:cubicBezTo>
                <a:lnTo>
                  <a:pt x="163565" y="343017"/>
                </a:lnTo>
                <a:cubicBezTo>
                  <a:pt x="163565" y="343017"/>
                  <a:pt x="161256" y="323485"/>
                  <a:pt x="193181" y="309242"/>
                </a:cubicBezTo>
                <a:cubicBezTo>
                  <a:pt x="223884" y="295678"/>
                  <a:pt x="248745" y="300019"/>
                  <a:pt x="254994" y="310463"/>
                </a:cubicBezTo>
                <a:cubicBezTo>
                  <a:pt x="254994" y="310463"/>
                  <a:pt x="301999" y="410565"/>
                  <a:pt x="340717" y="463736"/>
                </a:cubicBezTo>
                <a:cubicBezTo>
                  <a:pt x="340717" y="463736"/>
                  <a:pt x="344521" y="465906"/>
                  <a:pt x="340717" y="490999"/>
                </a:cubicBezTo>
                <a:cubicBezTo>
                  <a:pt x="336913" y="515957"/>
                  <a:pt x="337728" y="526808"/>
                  <a:pt x="345879" y="576859"/>
                </a:cubicBezTo>
                <a:cubicBezTo>
                  <a:pt x="345879" y="576859"/>
                  <a:pt x="346151" y="578351"/>
                  <a:pt x="345879" y="580250"/>
                </a:cubicBezTo>
                <a:cubicBezTo>
                  <a:pt x="410273" y="586083"/>
                  <a:pt x="475890" y="598290"/>
                  <a:pt x="538382" y="579572"/>
                </a:cubicBezTo>
                <a:cubicBezTo>
                  <a:pt x="502110" y="556242"/>
                  <a:pt x="451165" y="562482"/>
                  <a:pt x="414349" y="536710"/>
                </a:cubicBezTo>
                <a:cubicBezTo>
                  <a:pt x="409323" y="533183"/>
                  <a:pt x="409866" y="524367"/>
                  <a:pt x="414892" y="521111"/>
                </a:cubicBezTo>
                <a:cubicBezTo>
                  <a:pt x="452388" y="497103"/>
                  <a:pt x="504827" y="494526"/>
                  <a:pt x="538654" y="466042"/>
                </a:cubicBezTo>
                <a:cubicBezTo>
                  <a:pt x="586882" y="425214"/>
                  <a:pt x="509038" y="403241"/>
                  <a:pt x="483226" y="376927"/>
                </a:cubicBezTo>
                <a:cubicBezTo>
                  <a:pt x="469913" y="363498"/>
                  <a:pt x="468147" y="348714"/>
                  <a:pt x="480917" y="335150"/>
                </a:cubicBezTo>
                <a:cubicBezTo>
                  <a:pt x="515831" y="298391"/>
                  <a:pt x="584708" y="266923"/>
                  <a:pt x="562972" y="201002"/>
                </a:cubicBezTo>
                <a:cubicBezTo>
                  <a:pt x="561987" y="197984"/>
                  <a:pt x="561783" y="196517"/>
                  <a:pt x="562095" y="196204"/>
                </a:cubicBezTo>
                <a:close/>
                <a:moveTo>
                  <a:pt x="135269" y="1806"/>
                </a:moveTo>
                <a:cubicBezTo>
                  <a:pt x="144268" y="4476"/>
                  <a:pt x="151470" y="10292"/>
                  <a:pt x="155716" y="20464"/>
                </a:cubicBezTo>
                <a:cubicBezTo>
                  <a:pt x="172566" y="61154"/>
                  <a:pt x="201510" y="156641"/>
                  <a:pt x="209391" y="179698"/>
                </a:cubicBezTo>
                <a:cubicBezTo>
                  <a:pt x="212516" y="188786"/>
                  <a:pt x="219039" y="200315"/>
                  <a:pt x="226105" y="211572"/>
                </a:cubicBezTo>
                <a:cubicBezTo>
                  <a:pt x="196754" y="210216"/>
                  <a:pt x="169440" y="215913"/>
                  <a:pt x="145796" y="229747"/>
                </a:cubicBezTo>
                <a:cubicBezTo>
                  <a:pt x="129218" y="239513"/>
                  <a:pt x="115358" y="252805"/>
                  <a:pt x="103943" y="268810"/>
                </a:cubicBezTo>
                <a:cubicBezTo>
                  <a:pt x="102312" y="262842"/>
                  <a:pt x="100818" y="257959"/>
                  <a:pt x="99866" y="255925"/>
                </a:cubicBezTo>
                <a:cubicBezTo>
                  <a:pt x="96741" y="248736"/>
                  <a:pt x="76222" y="206825"/>
                  <a:pt x="52850" y="171560"/>
                </a:cubicBezTo>
                <a:cubicBezTo>
                  <a:pt x="29477" y="136296"/>
                  <a:pt x="5154" y="91672"/>
                  <a:pt x="1349" y="84483"/>
                </a:cubicBezTo>
                <a:cubicBezTo>
                  <a:pt x="-2456" y="77295"/>
                  <a:pt x="-418" y="51117"/>
                  <a:pt x="37087" y="29959"/>
                </a:cubicBezTo>
                <a:cubicBezTo>
                  <a:pt x="65114" y="14090"/>
                  <a:pt x="108275" y="-6205"/>
                  <a:pt x="135269" y="1806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79;p28">
            <a:extLst>
              <a:ext uri="{FF2B5EF4-FFF2-40B4-BE49-F238E27FC236}">
                <a16:creationId xmlns:a16="http://schemas.microsoft.com/office/drawing/2014/main" id="{9FF10076-AF2E-4931-9F64-55F27A533E7A}"/>
              </a:ext>
            </a:extLst>
          </p:cNvPr>
          <p:cNvSpPr/>
          <p:nvPr userDrawn="1"/>
        </p:nvSpPr>
        <p:spPr>
          <a:xfrm rot="5770500" flipH="1">
            <a:off x="3949423" y="5888768"/>
            <a:ext cx="586846" cy="609685"/>
          </a:xfrm>
          <a:custGeom>
            <a:avLst/>
            <a:gdLst/>
            <a:ahLst/>
            <a:cxnLst/>
            <a:rect l="l" t="t" r="r" b="b"/>
            <a:pathLst>
              <a:path w="585586" h="608375" extrusionOk="0">
                <a:moveTo>
                  <a:pt x="252617" y="479831"/>
                </a:moveTo>
                <a:lnTo>
                  <a:pt x="261886" y="483766"/>
                </a:lnTo>
                <a:cubicBezTo>
                  <a:pt x="264445" y="486320"/>
                  <a:pt x="265725" y="489696"/>
                  <a:pt x="265725" y="493071"/>
                </a:cubicBezTo>
                <a:lnTo>
                  <a:pt x="261888" y="502371"/>
                </a:lnTo>
                <a:lnTo>
                  <a:pt x="250824" y="513294"/>
                </a:lnTo>
                <a:lnTo>
                  <a:pt x="250825" y="513295"/>
                </a:lnTo>
                <a:lnTo>
                  <a:pt x="250796" y="513324"/>
                </a:lnTo>
                <a:lnTo>
                  <a:pt x="235320" y="491550"/>
                </a:lnTo>
                <a:lnTo>
                  <a:pt x="235350" y="491520"/>
                </a:lnTo>
                <a:lnTo>
                  <a:pt x="235362" y="491537"/>
                </a:lnTo>
                <a:lnTo>
                  <a:pt x="243276" y="483637"/>
                </a:lnTo>
                <a:close/>
                <a:moveTo>
                  <a:pt x="134866" y="417276"/>
                </a:moveTo>
                <a:cubicBezTo>
                  <a:pt x="142293" y="416790"/>
                  <a:pt x="148502" y="422139"/>
                  <a:pt x="149111" y="429433"/>
                </a:cubicBezTo>
                <a:lnTo>
                  <a:pt x="160069" y="565949"/>
                </a:lnTo>
                <a:lnTo>
                  <a:pt x="235312" y="491552"/>
                </a:lnTo>
                <a:lnTo>
                  <a:pt x="250774" y="513312"/>
                </a:lnTo>
                <a:lnTo>
                  <a:pt x="158486" y="604607"/>
                </a:lnTo>
                <a:cubicBezTo>
                  <a:pt x="156051" y="607038"/>
                  <a:pt x="152642" y="608375"/>
                  <a:pt x="149233" y="608375"/>
                </a:cubicBezTo>
                <a:cubicBezTo>
                  <a:pt x="147650" y="608375"/>
                  <a:pt x="146189" y="608132"/>
                  <a:pt x="144606" y="607524"/>
                </a:cubicBezTo>
                <a:cubicBezTo>
                  <a:pt x="139858" y="605822"/>
                  <a:pt x="136449" y="601324"/>
                  <a:pt x="136084" y="596219"/>
                </a:cubicBezTo>
                <a:lnTo>
                  <a:pt x="122813" y="431499"/>
                </a:lnTo>
                <a:cubicBezTo>
                  <a:pt x="122204" y="424205"/>
                  <a:pt x="127683" y="417884"/>
                  <a:pt x="134866" y="417276"/>
                </a:cubicBezTo>
                <a:close/>
                <a:moveTo>
                  <a:pt x="352706" y="225563"/>
                </a:moveTo>
                <a:cubicBezTo>
                  <a:pt x="357820" y="222524"/>
                  <a:pt x="364273" y="223253"/>
                  <a:pt x="368535" y="227387"/>
                </a:cubicBezTo>
                <a:cubicBezTo>
                  <a:pt x="372796" y="231398"/>
                  <a:pt x="373770" y="237841"/>
                  <a:pt x="371091" y="243069"/>
                </a:cubicBezTo>
                <a:lnTo>
                  <a:pt x="272226" y="430890"/>
                </a:lnTo>
                <a:cubicBezTo>
                  <a:pt x="269791" y="435266"/>
                  <a:pt x="265165" y="437819"/>
                  <a:pt x="260538" y="437819"/>
                </a:cubicBezTo>
                <a:cubicBezTo>
                  <a:pt x="258468" y="437819"/>
                  <a:pt x="256276" y="437333"/>
                  <a:pt x="254328" y="436360"/>
                </a:cubicBezTo>
                <a:cubicBezTo>
                  <a:pt x="247875" y="432956"/>
                  <a:pt x="245440" y="425054"/>
                  <a:pt x="248849" y="418490"/>
                </a:cubicBezTo>
                <a:lnTo>
                  <a:pt x="326286" y="271515"/>
                </a:lnTo>
                <a:lnTo>
                  <a:pt x="168856" y="363420"/>
                </a:lnTo>
                <a:cubicBezTo>
                  <a:pt x="162647" y="367067"/>
                  <a:pt x="154489" y="365000"/>
                  <a:pt x="150837" y="358679"/>
                </a:cubicBezTo>
                <a:cubicBezTo>
                  <a:pt x="147184" y="352357"/>
                  <a:pt x="149254" y="344334"/>
                  <a:pt x="155585" y="340687"/>
                </a:cubicBezTo>
                <a:close/>
                <a:moveTo>
                  <a:pt x="566404" y="1455"/>
                </a:moveTo>
                <a:cubicBezTo>
                  <a:pt x="571395" y="-1098"/>
                  <a:pt x="577483" y="-247"/>
                  <a:pt x="581501" y="3642"/>
                </a:cubicBezTo>
                <a:cubicBezTo>
                  <a:pt x="585519" y="7532"/>
                  <a:pt x="586736" y="13488"/>
                  <a:pt x="584423" y="18593"/>
                </a:cubicBezTo>
                <a:lnTo>
                  <a:pt x="329475" y="589748"/>
                </a:lnTo>
                <a:cubicBezTo>
                  <a:pt x="327649" y="594124"/>
                  <a:pt x="323510" y="597041"/>
                  <a:pt x="318761" y="597527"/>
                </a:cubicBezTo>
                <a:cubicBezTo>
                  <a:pt x="318274" y="597527"/>
                  <a:pt x="317909" y="597649"/>
                  <a:pt x="317422" y="597649"/>
                </a:cubicBezTo>
                <a:cubicBezTo>
                  <a:pt x="313161" y="597649"/>
                  <a:pt x="309143" y="595583"/>
                  <a:pt x="306708" y="592058"/>
                </a:cubicBezTo>
                <a:lnTo>
                  <a:pt x="250825" y="513295"/>
                </a:lnTo>
                <a:lnTo>
                  <a:pt x="261886" y="502376"/>
                </a:lnTo>
                <a:lnTo>
                  <a:pt x="261888" y="502371"/>
                </a:lnTo>
                <a:lnTo>
                  <a:pt x="261904" y="502355"/>
                </a:lnTo>
                <a:cubicBezTo>
                  <a:pt x="267017" y="497250"/>
                  <a:pt x="267017" y="488985"/>
                  <a:pt x="261904" y="483758"/>
                </a:cubicBezTo>
                <a:cubicBezTo>
                  <a:pt x="259347" y="481145"/>
                  <a:pt x="255999" y="479838"/>
                  <a:pt x="252635" y="479823"/>
                </a:cubicBezTo>
                <a:lnTo>
                  <a:pt x="252617" y="479831"/>
                </a:lnTo>
                <a:lnTo>
                  <a:pt x="252609" y="479827"/>
                </a:lnTo>
                <a:cubicBezTo>
                  <a:pt x="249243" y="479812"/>
                  <a:pt x="245861" y="481090"/>
                  <a:pt x="243241" y="483644"/>
                </a:cubicBezTo>
                <a:lnTo>
                  <a:pt x="235350" y="491520"/>
                </a:lnTo>
                <a:lnTo>
                  <a:pt x="205898" y="449968"/>
                </a:lnTo>
                <a:cubicBezTo>
                  <a:pt x="201637" y="444012"/>
                  <a:pt x="202976" y="435868"/>
                  <a:pt x="208942" y="431614"/>
                </a:cubicBezTo>
                <a:cubicBezTo>
                  <a:pt x="214908" y="427360"/>
                  <a:pt x="223187" y="428818"/>
                  <a:pt x="227326" y="434774"/>
                </a:cubicBezTo>
                <a:lnTo>
                  <a:pt x="314865" y="557903"/>
                </a:lnTo>
                <a:lnTo>
                  <a:pt x="545341" y="41565"/>
                </a:lnTo>
                <a:lnTo>
                  <a:pt x="39707" y="296209"/>
                </a:lnTo>
                <a:lnTo>
                  <a:pt x="175947" y="383116"/>
                </a:lnTo>
                <a:cubicBezTo>
                  <a:pt x="182156" y="387006"/>
                  <a:pt x="183983" y="395149"/>
                  <a:pt x="179965" y="401348"/>
                </a:cubicBezTo>
                <a:cubicBezTo>
                  <a:pt x="176069" y="407426"/>
                  <a:pt x="167912" y="409249"/>
                  <a:pt x="161824" y="405360"/>
                </a:cubicBezTo>
                <a:lnTo>
                  <a:pt x="6104" y="305933"/>
                </a:lnTo>
                <a:cubicBezTo>
                  <a:pt x="2086" y="303381"/>
                  <a:pt x="-227" y="298883"/>
                  <a:pt x="17" y="294143"/>
                </a:cubicBezTo>
                <a:cubicBezTo>
                  <a:pt x="260" y="289524"/>
                  <a:pt x="2939" y="285270"/>
                  <a:pt x="7200" y="283082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B0B5DF2-1840-47FE-84BA-61078C60B0E9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>
          <a:xfrm>
            <a:off x="11664099" y="0"/>
            <a:ext cx="527901" cy="527901"/>
          </a:xfrm>
          <a:prstGeom prst="ellipse">
            <a:avLst/>
          </a:prstGeom>
          <a:blipFill dpi="0" rotWithShape="0"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7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1F38E1-B975-430C-B6AF-FFC4A3970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438928-C5E0-4612-9ED2-9F746EA8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316F74-16C8-43E0-908E-FCFB8FE39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92F26BD-B189-4536-ACC4-B0C83AC7A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>
            <a:extLst>
              <a:ext uri="{FF2B5EF4-FFF2-40B4-BE49-F238E27FC236}">
                <a16:creationId xmlns:a16="http://schemas.microsoft.com/office/drawing/2014/main" id="{ABAE6367-7967-4CAB-9896-6C331C1C3AB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9B9EE9-F3BF-4B40-83E7-C9BC68FDDB0E}" type="datetimeFigureOut">
              <a:rPr lang="en-US" smtClean="0"/>
              <a:pPr/>
              <a:t>9/1/2022</a:t>
            </a:fld>
            <a:endParaRPr lang="en-US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C7E0191-3E48-4847-BC29-82F140F6940F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7F55963-6440-4C45-BA09-4E6A99D1BB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Google Shape;71;p28">
            <a:extLst>
              <a:ext uri="{FF2B5EF4-FFF2-40B4-BE49-F238E27FC236}">
                <a16:creationId xmlns:a16="http://schemas.microsoft.com/office/drawing/2014/main" id="{3263AC7A-6DC0-4544-9C26-521DEC6869F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3E3E4">
              <a:lumMod val="70000"/>
              <a:lumOff val="30000"/>
              <a:alpha val="86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72;p28">
            <a:extLst>
              <a:ext uri="{FF2B5EF4-FFF2-40B4-BE49-F238E27FC236}">
                <a16:creationId xmlns:a16="http://schemas.microsoft.com/office/drawing/2014/main" id="{CCF1C303-DBE2-4353-A8ED-4ADF2B4255B6}"/>
              </a:ext>
            </a:extLst>
          </p:cNvPr>
          <p:cNvSpPr/>
          <p:nvPr userDrawn="1"/>
        </p:nvSpPr>
        <p:spPr>
          <a:xfrm>
            <a:off x="295217" y="208458"/>
            <a:ext cx="11601567" cy="6441084"/>
          </a:xfrm>
          <a:prstGeom prst="rect">
            <a:avLst/>
          </a:prstGeom>
          <a:solidFill>
            <a:schemeClr val="lt1">
              <a:alpha val="89000"/>
            </a:schemeClr>
          </a:solidFill>
          <a:ln>
            <a:noFill/>
          </a:ln>
          <a:effectLst>
            <a:outerShdw blurRad="63500" sx="101000" sy="101000" algn="ctr" rotWithShape="0">
              <a:srgbClr val="000000">
                <a:alpha val="2078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77;p28">
            <a:extLst>
              <a:ext uri="{FF2B5EF4-FFF2-40B4-BE49-F238E27FC236}">
                <a16:creationId xmlns:a16="http://schemas.microsoft.com/office/drawing/2014/main" id="{5759D865-AB3A-4B09-9D15-B5291D9B365A}"/>
              </a:ext>
            </a:extLst>
          </p:cNvPr>
          <p:cNvSpPr/>
          <p:nvPr userDrawn="1"/>
        </p:nvSpPr>
        <p:spPr>
          <a:xfrm>
            <a:off x="165760" y="1221632"/>
            <a:ext cx="609684" cy="551923"/>
          </a:xfrm>
          <a:custGeom>
            <a:avLst/>
            <a:gdLst/>
            <a:ahLst/>
            <a:cxnLst/>
            <a:rect l="l" t="t" r="r" b="b"/>
            <a:pathLst>
              <a:path w="605680" h="548298" extrusionOk="0">
                <a:moveTo>
                  <a:pt x="203544" y="393040"/>
                </a:moveTo>
                <a:cubicBezTo>
                  <a:pt x="177032" y="393040"/>
                  <a:pt x="155404" y="414462"/>
                  <a:pt x="155404" y="441108"/>
                </a:cubicBezTo>
                <a:cubicBezTo>
                  <a:pt x="155404" y="467580"/>
                  <a:pt x="177032" y="489002"/>
                  <a:pt x="203544" y="489002"/>
                </a:cubicBezTo>
                <a:cubicBezTo>
                  <a:pt x="230057" y="489002"/>
                  <a:pt x="251511" y="467580"/>
                  <a:pt x="251511" y="441108"/>
                </a:cubicBezTo>
                <a:cubicBezTo>
                  <a:pt x="251511" y="414462"/>
                  <a:pt x="230057" y="393040"/>
                  <a:pt x="203544" y="393040"/>
                </a:cubicBezTo>
                <a:close/>
                <a:moveTo>
                  <a:pt x="109182" y="297078"/>
                </a:moveTo>
                <a:cubicBezTo>
                  <a:pt x="82669" y="297078"/>
                  <a:pt x="61215" y="318500"/>
                  <a:pt x="61215" y="344972"/>
                </a:cubicBezTo>
                <a:cubicBezTo>
                  <a:pt x="61215" y="371444"/>
                  <a:pt x="82669" y="393040"/>
                  <a:pt x="109182" y="393040"/>
                </a:cubicBezTo>
                <a:cubicBezTo>
                  <a:pt x="135694" y="393040"/>
                  <a:pt x="157322" y="371444"/>
                  <a:pt x="157322" y="344972"/>
                </a:cubicBezTo>
                <a:cubicBezTo>
                  <a:pt x="157322" y="318500"/>
                  <a:pt x="135694" y="297078"/>
                  <a:pt x="109182" y="297078"/>
                </a:cubicBezTo>
                <a:close/>
                <a:moveTo>
                  <a:pt x="449089" y="177613"/>
                </a:moveTo>
                <a:cubicBezTo>
                  <a:pt x="450310" y="178832"/>
                  <a:pt x="451706" y="180051"/>
                  <a:pt x="453101" y="181270"/>
                </a:cubicBezTo>
                <a:cubicBezTo>
                  <a:pt x="468453" y="194157"/>
                  <a:pt x="492526" y="210701"/>
                  <a:pt x="519216" y="216796"/>
                </a:cubicBezTo>
                <a:lnTo>
                  <a:pt x="461824" y="294118"/>
                </a:lnTo>
                <a:cubicBezTo>
                  <a:pt x="449438" y="310836"/>
                  <a:pt x="430075" y="318673"/>
                  <a:pt x="418212" y="311881"/>
                </a:cubicBezTo>
                <a:cubicBezTo>
                  <a:pt x="406525" y="305089"/>
                  <a:pt x="403559" y="284192"/>
                  <a:pt x="411758" y="265210"/>
                </a:cubicBezTo>
                <a:close/>
                <a:moveTo>
                  <a:pt x="136915" y="173425"/>
                </a:moveTo>
                <a:cubicBezTo>
                  <a:pt x="110403" y="173425"/>
                  <a:pt x="88949" y="194847"/>
                  <a:pt x="88949" y="221319"/>
                </a:cubicBezTo>
                <a:cubicBezTo>
                  <a:pt x="88949" y="247791"/>
                  <a:pt x="110403" y="269387"/>
                  <a:pt x="136915" y="269387"/>
                </a:cubicBezTo>
                <a:cubicBezTo>
                  <a:pt x="163427" y="269387"/>
                  <a:pt x="185056" y="247791"/>
                  <a:pt x="185056" y="221319"/>
                </a:cubicBezTo>
                <a:cubicBezTo>
                  <a:pt x="185056" y="194847"/>
                  <a:pt x="163427" y="173425"/>
                  <a:pt x="136915" y="173425"/>
                </a:cubicBezTo>
                <a:close/>
                <a:moveTo>
                  <a:pt x="479079" y="107118"/>
                </a:moveTo>
                <a:cubicBezTo>
                  <a:pt x="483090" y="117910"/>
                  <a:pt x="489892" y="127832"/>
                  <a:pt x="499309" y="135840"/>
                </a:cubicBezTo>
                <a:cubicBezTo>
                  <a:pt x="520237" y="153247"/>
                  <a:pt x="548489" y="156206"/>
                  <a:pt x="571858" y="145762"/>
                </a:cubicBezTo>
                <a:lnTo>
                  <a:pt x="540467" y="188061"/>
                </a:lnTo>
                <a:cubicBezTo>
                  <a:pt x="510296" y="188409"/>
                  <a:pt x="477161" y="162298"/>
                  <a:pt x="461988" y="147328"/>
                </a:cubicBezTo>
                <a:close/>
                <a:moveTo>
                  <a:pt x="242266" y="90351"/>
                </a:moveTo>
                <a:cubicBezTo>
                  <a:pt x="215754" y="90351"/>
                  <a:pt x="194300" y="111773"/>
                  <a:pt x="194300" y="138245"/>
                </a:cubicBezTo>
                <a:cubicBezTo>
                  <a:pt x="194300" y="164717"/>
                  <a:pt x="215754" y="186313"/>
                  <a:pt x="242266" y="186313"/>
                </a:cubicBezTo>
                <a:cubicBezTo>
                  <a:pt x="268953" y="186313"/>
                  <a:pt x="290407" y="164717"/>
                  <a:pt x="290407" y="138245"/>
                </a:cubicBezTo>
                <a:cubicBezTo>
                  <a:pt x="290407" y="111773"/>
                  <a:pt x="268779" y="90351"/>
                  <a:pt x="242266" y="90351"/>
                </a:cubicBezTo>
                <a:close/>
                <a:moveTo>
                  <a:pt x="305846" y="28897"/>
                </a:moveTo>
                <a:cubicBezTo>
                  <a:pt x="374664" y="32824"/>
                  <a:pt x="427809" y="59699"/>
                  <a:pt x="465353" y="97840"/>
                </a:cubicBezTo>
                <a:lnTo>
                  <a:pt x="448783" y="136852"/>
                </a:lnTo>
                <a:lnTo>
                  <a:pt x="408317" y="231594"/>
                </a:lnTo>
                <a:cubicBezTo>
                  <a:pt x="402212" y="239083"/>
                  <a:pt x="396979" y="248139"/>
                  <a:pt x="393491" y="258589"/>
                </a:cubicBezTo>
                <a:cubicBezTo>
                  <a:pt x="382502" y="292028"/>
                  <a:pt x="392968" y="325466"/>
                  <a:pt x="416864" y="333129"/>
                </a:cubicBezTo>
                <a:cubicBezTo>
                  <a:pt x="434131" y="338876"/>
                  <a:pt x="453667" y="329472"/>
                  <a:pt x="467272" y="311185"/>
                </a:cubicBezTo>
                <a:cubicBezTo>
                  <a:pt x="473202" y="306831"/>
                  <a:pt x="478784" y="301432"/>
                  <a:pt x="483319" y="295162"/>
                </a:cubicBezTo>
                <a:lnTo>
                  <a:pt x="530587" y="231594"/>
                </a:lnTo>
                <a:cubicBezTo>
                  <a:pt x="534599" y="261550"/>
                  <a:pt x="532855" y="291331"/>
                  <a:pt x="525180" y="318500"/>
                </a:cubicBezTo>
                <a:cubicBezTo>
                  <a:pt x="497621" y="415681"/>
                  <a:pt x="418259" y="420035"/>
                  <a:pt x="379363" y="415855"/>
                </a:cubicBezTo>
                <a:cubicBezTo>
                  <a:pt x="367153" y="414636"/>
                  <a:pt x="352850" y="420906"/>
                  <a:pt x="346920" y="431529"/>
                </a:cubicBezTo>
                <a:cubicBezTo>
                  <a:pt x="293547" y="525575"/>
                  <a:pt x="219766" y="610391"/>
                  <a:pt x="79007" y="485867"/>
                </a:cubicBezTo>
                <a:cubicBezTo>
                  <a:pt x="-71346" y="352983"/>
                  <a:pt x="167" y="69974"/>
                  <a:pt x="231801" y="33052"/>
                </a:cubicBezTo>
                <a:cubicBezTo>
                  <a:pt x="258226" y="28829"/>
                  <a:pt x="282907" y="27588"/>
                  <a:pt x="305846" y="28897"/>
                </a:cubicBezTo>
                <a:close/>
                <a:moveTo>
                  <a:pt x="590540" y="0"/>
                </a:moveTo>
                <a:cubicBezTo>
                  <a:pt x="590540" y="0"/>
                  <a:pt x="613915" y="36566"/>
                  <a:pt x="602576" y="90717"/>
                </a:cubicBezTo>
                <a:cubicBezTo>
                  <a:pt x="601181" y="101687"/>
                  <a:pt x="596645" y="112483"/>
                  <a:pt x="588970" y="121711"/>
                </a:cubicBezTo>
                <a:cubicBezTo>
                  <a:pt x="567862" y="146785"/>
                  <a:pt x="530357" y="150093"/>
                  <a:pt x="505063" y="129024"/>
                </a:cubicBezTo>
                <a:cubicBezTo>
                  <a:pt x="479768" y="107781"/>
                  <a:pt x="476454" y="70345"/>
                  <a:pt x="497736" y="45098"/>
                </a:cubicBezTo>
                <a:cubicBezTo>
                  <a:pt x="498957" y="43705"/>
                  <a:pt x="500178" y="42312"/>
                  <a:pt x="501399" y="41093"/>
                </a:cubicBezTo>
                <a:lnTo>
                  <a:pt x="501225" y="40919"/>
                </a:lnTo>
                <a:cubicBezTo>
                  <a:pt x="501225" y="40919"/>
                  <a:pt x="524600" y="10796"/>
                  <a:pt x="555651" y="8880"/>
                </a:cubicBezTo>
                <a:cubicBezTo>
                  <a:pt x="586876" y="6791"/>
                  <a:pt x="590540" y="0"/>
                  <a:pt x="590540" y="0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79;p28">
            <a:extLst>
              <a:ext uri="{FF2B5EF4-FFF2-40B4-BE49-F238E27FC236}">
                <a16:creationId xmlns:a16="http://schemas.microsoft.com/office/drawing/2014/main" id="{FEDB73D6-A262-4812-B321-560EEC9CA1C4}"/>
              </a:ext>
            </a:extLst>
          </p:cNvPr>
          <p:cNvSpPr/>
          <p:nvPr userDrawn="1"/>
        </p:nvSpPr>
        <p:spPr>
          <a:xfrm rot="5770500" flipH="1">
            <a:off x="3949423" y="5888768"/>
            <a:ext cx="586846" cy="609685"/>
          </a:xfrm>
          <a:custGeom>
            <a:avLst/>
            <a:gdLst/>
            <a:ahLst/>
            <a:cxnLst/>
            <a:rect l="l" t="t" r="r" b="b"/>
            <a:pathLst>
              <a:path w="585586" h="608375" extrusionOk="0">
                <a:moveTo>
                  <a:pt x="252617" y="479831"/>
                </a:moveTo>
                <a:lnTo>
                  <a:pt x="261886" y="483766"/>
                </a:lnTo>
                <a:cubicBezTo>
                  <a:pt x="264445" y="486320"/>
                  <a:pt x="265725" y="489696"/>
                  <a:pt x="265725" y="493071"/>
                </a:cubicBezTo>
                <a:lnTo>
                  <a:pt x="261888" y="502371"/>
                </a:lnTo>
                <a:lnTo>
                  <a:pt x="250824" y="513294"/>
                </a:lnTo>
                <a:lnTo>
                  <a:pt x="250825" y="513295"/>
                </a:lnTo>
                <a:lnTo>
                  <a:pt x="250796" y="513324"/>
                </a:lnTo>
                <a:lnTo>
                  <a:pt x="235320" y="491550"/>
                </a:lnTo>
                <a:lnTo>
                  <a:pt x="235350" y="491520"/>
                </a:lnTo>
                <a:lnTo>
                  <a:pt x="235362" y="491537"/>
                </a:lnTo>
                <a:lnTo>
                  <a:pt x="243276" y="483637"/>
                </a:lnTo>
                <a:close/>
                <a:moveTo>
                  <a:pt x="134866" y="417276"/>
                </a:moveTo>
                <a:cubicBezTo>
                  <a:pt x="142293" y="416790"/>
                  <a:pt x="148502" y="422139"/>
                  <a:pt x="149111" y="429433"/>
                </a:cubicBezTo>
                <a:lnTo>
                  <a:pt x="160069" y="565949"/>
                </a:lnTo>
                <a:lnTo>
                  <a:pt x="235312" y="491552"/>
                </a:lnTo>
                <a:lnTo>
                  <a:pt x="250774" y="513312"/>
                </a:lnTo>
                <a:lnTo>
                  <a:pt x="158486" y="604607"/>
                </a:lnTo>
                <a:cubicBezTo>
                  <a:pt x="156051" y="607038"/>
                  <a:pt x="152642" y="608375"/>
                  <a:pt x="149233" y="608375"/>
                </a:cubicBezTo>
                <a:cubicBezTo>
                  <a:pt x="147650" y="608375"/>
                  <a:pt x="146189" y="608132"/>
                  <a:pt x="144606" y="607524"/>
                </a:cubicBezTo>
                <a:cubicBezTo>
                  <a:pt x="139858" y="605822"/>
                  <a:pt x="136449" y="601324"/>
                  <a:pt x="136084" y="596219"/>
                </a:cubicBezTo>
                <a:lnTo>
                  <a:pt x="122813" y="431499"/>
                </a:lnTo>
                <a:cubicBezTo>
                  <a:pt x="122204" y="424205"/>
                  <a:pt x="127683" y="417884"/>
                  <a:pt x="134866" y="417276"/>
                </a:cubicBezTo>
                <a:close/>
                <a:moveTo>
                  <a:pt x="352706" y="225563"/>
                </a:moveTo>
                <a:cubicBezTo>
                  <a:pt x="357820" y="222524"/>
                  <a:pt x="364273" y="223253"/>
                  <a:pt x="368535" y="227387"/>
                </a:cubicBezTo>
                <a:cubicBezTo>
                  <a:pt x="372796" y="231398"/>
                  <a:pt x="373770" y="237841"/>
                  <a:pt x="371091" y="243069"/>
                </a:cubicBezTo>
                <a:lnTo>
                  <a:pt x="272226" y="430890"/>
                </a:lnTo>
                <a:cubicBezTo>
                  <a:pt x="269791" y="435266"/>
                  <a:pt x="265165" y="437819"/>
                  <a:pt x="260538" y="437819"/>
                </a:cubicBezTo>
                <a:cubicBezTo>
                  <a:pt x="258468" y="437819"/>
                  <a:pt x="256276" y="437333"/>
                  <a:pt x="254328" y="436360"/>
                </a:cubicBezTo>
                <a:cubicBezTo>
                  <a:pt x="247875" y="432956"/>
                  <a:pt x="245440" y="425054"/>
                  <a:pt x="248849" y="418490"/>
                </a:cubicBezTo>
                <a:lnTo>
                  <a:pt x="326286" y="271515"/>
                </a:lnTo>
                <a:lnTo>
                  <a:pt x="168856" y="363420"/>
                </a:lnTo>
                <a:cubicBezTo>
                  <a:pt x="162647" y="367067"/>
                  <a:pt x="154489" y="365000"/>
                  <a:pt x="150837" y="358679"/>
                </a:cubicBezTo>
                <a:cubicBezTo>
                  <a:pt x="147184" y="352357"/>
                  <a:pt x="149254" y="344334"/>
                  <a:pt x="155585" y="340687"/>
                </a:cubicBezTo>
                <a:close/>
                <a:moveTo>
                  <a:pt x="566404" y="1455"/>
                </a:moveTo>
                <a:cubicBezTo>
                  <a:pt x="571395" y="-1098"/>
                  <a:pt x="577483" y="-247"/>
                  <a:pt x="581501" y="3642"/>
                </a:cubicBezTo>
                <a:cubicBezTo>
                  <a:pt x="585519" y="7532"/>
                  <a:pt x="586736" y="13488"/>
                  <a:pt x="584423" y="18593"/>
                </a:cubicBezTo>
                <a:lnTo>
                  <a:pt x="329475" y="589748"/>
                </a:lnTo>
                <a:cubicBezTo>
                  <a:pt x="327649" y="594124"/>
                  <a:pt x="323510" y="597041"/>
                  <a:pt x="318761" y="597527"/>
                </a:cubicBezTo>
                <a:cubicBezTo>
                  <a:pt x="318274" y="597527"/>
                  <a:pt x="317909" y="597649"/>
                  <a:pt x="317422" y="597649"/>
                </a:cubicBezTo>
                <a:cubicBezTo>
                  <a:pt x="313161" y="597649"/>
                  <a:pt x="309143" y="595583"/>
                  <a:pt x="306708" y="592058"/>
                </a:cubicBezTo>
                <a:lnTo>
                  <a:pt x="250825" y="513295"/>
                </a:lnTo>
                <a:lnTo>
                  <a:pt x="261886" y="502376"/>
                </a:lnTo>
                <a:lnTo>
                  <a:pt x="261888" y="502371"/>
                </a:lnTo>
                <a:lnTo>
                  <a:pt x="261904" y="502355"/>
                </a:lnTo>
                <a:cubicBezTo>
                  <a:pt x="267017" y="497250"/>
                  <a:pt x="267017" y="488985"/>
                  <a:pt x="261904" y="483758"/>
                </a:cubicBezTo>
                <a:cubicBezTo>
                  <a:pt x="259347" y="481145"/>
                  <a:pt x="255999" y="479838"/>
                  <a:pt x="252635" y="479823"/>
                </a:cubicBezTo>
                <a:lnTo>
                  <a:pt x="252617" y="479831"/>
                </a:lnTo>
                <a:lnTo>
                  <a:pt x="252609" y="479827"/>
                </a:lnTo>
                <a:cubicBezTo>
                  <a:pt x="249243" y="479812"/>
                  <a:pt x="245861" y="481090"/>
                  <a:pt x="243241" y="483644"/>
                </a:cubicBezTo>
                <a:lnTo>
                  <a:pt x="235350" y="491520"/>
                </a:lnTo>
                <a:lnTo>
                  <a:pt x="205898" y="449968"/>
                </a:lnTo>
                <a:cubicBezTo>
                  <a:pt x="201637" y="444012"/>
                  <a:pt x="202976" y="435868"/>
                  <a:pt x="208942" y="431614"/>
                </a:cubicBezTo>
                <a:cubicBezTo>
                  <a:pt x="214908" y="427360"/>
                  <a:pt x="223187" y="428818"/>
                  <a:pt x="227326" y="434774"/>
                </a:cubicBezTo>
                <a:lnTo>
                  <a:pt x="314865" y="557903"/>
                </a:lnTo>
                <a:lnTo>
                  <a:pt x="545341" y="41565"/>
                </a:lnTo>
                <a:lnTo>
                  <a:pt x="39707" y="296209"/>
                </a:lnTo>
                <a:lnTo>
                  <a:pt x="175947" y="383116"/>
                </a:lnTo>
                <a:cubicBezTo>
                  <a:pt x="182156" y="387006"/>
                  <a:pt x="183983" y="395149"/>
                  <a:pt x="179965" y="401348"/>
                </a:cubicBezTo>
                <a:cubicBezTo>
                  <a:pt x="176069" y="407426"/>
                  <a:pt x="167912" y="409249"/>
                  <a:pt x="161824" y="405360"/>
                </a:cubicBezTo>
                <a:lnTo>
                  <a:pt x="6104" y="305933"/>
                </a:lnTo>
                <a:cubicBezTo>
                  <a:pt x="2086" y="303381"/>
                  <a:pt x="-227" y="298883"/>
                  <a:pt x="17" y="294143"/>
                </a:cubicBezTo>
                <a:cubicBezTo>
                  <a:pt x="260" y="289524"/>
                  <a:pt x="2939" y="285270"/>
                  <a:pt x="7200" y="283082"/>
                </a:cubicBezTo>
                <a:close/>
              </a:path>
            </a:pathLst>
          </a:custGeom>
          <a:solidFill>
            <a:srgbClr val="19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92EDABD-95DA-4EA7-94B2-7087050C55A2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>
          <a:xfrm>
            <a:off x="38807" y="0"/>
            <a:ext cx="527901" cy="527901"/>
          </a:xfrm>
          <a:prstGeom prst="ellipse">
            <a:avLst/>
          </a:prstGeom>
          <a:blipFill dpi="0" rotWithShape="0">
            <a:blip r:embed="rId3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56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39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41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ags" Target="../tags/tag1.xml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3BA4E24-E647-42BB-BCF6-100202554B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7001"/>
            <a:ext cx="6858000" cy="12192002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5B0888AF-9003-45B9-81D2-EFB1D7E6532E}"/>
              </a:ext>
            </a:extLst>
          </p:cNvPr>
          <p:cNvSpPr/>
          <p:nvPr userDrawn="1"/>
        </p:nvSpPr>
        <p:spPr>
          <a:xfrm>
            <a:off x="298601" y="261381"/>
            <a:ext cx="11594797" cy="6335237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96E4464E-8027-4D53-8439-3629D219624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8558" y="470101"/>
            <a:ext cx="1161753" cy="116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9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ctr" defTabSz="1088284" rtl="0" eaLnBrk="1" latinLnBrk="0" hangingPunct="1">
        <a:spcBef>
          <a:spcPct val="0"/>
        </a:spcBef>
        <a:buNone/>
        <a:defRPr sz="51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06" indent="-408106" algn="l" defTabSz="1088284" rtl="0" eaLnBrk="1" latinLnBrk="0" hangingPunct="1">
        <a:spcBef>
          <a:spcPct val="20000"/>
        </a:spcBef>
        <a:buFont typeface="Arial" pitchFamily="34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84231" indent="-340089" algn="l" defTabSz="1088284" rtl="0" eaLnBrk="1" latinLnBrk="0" hangingPunct="1">
        <a:spcBef>
          <a:spcPct val="20000"/>
        </a:spcBef>
        <a:buFont typeface="Arial" pitchFamily="34" charset="0"/>
        <a:buChar char="–"/>
        <a:defRPr sz="3299" kern="1200">
          <a:solidFill>
            <a:schemeClr val="tx1"/>
          </a:solidFill>
          <a:latin typeface="+mn-lt"/>
          <a:ea typeface="+mn-ea"/>
          <a:cs typeface="+mn-cs"/>
        </a:defRPr>
      </a:lvl2pPr>
      <a:lvl3pPr marL="1360355" indent="-272071" algn="l" defTabSz="1088284" rtl="0" eaLnBrk="1" latinLnBrk="0" hangingPunct="1">
        <a:spcBef>
          <a:spcPct val="20000"/>
        </a:spcBef>
        <a:buFont typeface="Arial" pitchFamily="34" charset="0"/>
        <a:buChar char="•"/>
        <a:defRPr sz="2899" kern="1200">
          <a:solidFill>
            <a:schemeClr val="tx1"/>
          </a:solidFill>
          <a:latin typeface="+mn-lt"/>
          <a:ea typeface="+mn-ea"/>
          <a:cs typeface="+mn-cs"/>
        </a:defRPr>
      </a:lvl3pPr>
      <a:lvl4pPr marL="1904497" indent="-272071" algn="l" defTabSz="1088284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639" indent="-272071" algn="l" defTabSz="108828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2781" indent="-272071" algn="l" defTabSz="108828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6923" indent="-272071" algn="l" defTabSz="108828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066" indent="-272071" algn="l" defTabSz="108828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5207" indent="-272071" algn="l" defTabSz="108828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142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284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426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569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0710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4852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8994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3136" algn="l" defTabSz="108828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1DBC48AE-9B43-4E5D-881F-D7C85EAC077A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11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12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13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Shape&#10;&#10;Description automatically generated with medium confidence">
            <a:extLst>
              <a:ext uri="{FF2B5EF4-FFF2-40B4-BE49-F238E27FC236}">
                <a16:creationId xmlns:a16="http://schemas.microsoft.com/office/drawing/2014/main" id="{2C376608-9C8A-4F2E-B82E-E2FD0E95830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8558" y="470101"/>
            <a:ext cx="1161753" cy="116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microsoft.com/office/2007/relationships/hdphoto" Target="../media/hdphoto1.wdp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6" Type="http://schemas.openxmlformats.org/officeDocument/2006/relationships/slide" Target="slide16.xml"/><Relationship Id="rId11" Type="http://schemas.openxmlformats.org/officeDocument/2006/relationships/image" Target="../media/image42.png"/><Relationship Id="rId5" Type="http://schemas.openxmlformats.org/officeDocument/2006/relationships/image" Target="../media/image39.png"/><Relationship Id="rId10" Type="http://schemas.openxmlformats.org/officeDocument/2006/relationships/image" Target="../media/image6.jpeg"/><Relationship Id="rId4" Type="http://schemas.openxmlformats.org/officeDocument/2006/relationships/slide" Target="slide17.xml"/><Relationship Id="rId9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hyperlink" Target="mailto:tranthao121004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31"/>
          <a:stretch/>
        </p:blipFill>
        <p:spPr>
          <a:xfrm flipV="1">
            <a:off x="392464" y="343267"/>
            <a:ext cx="11456942" cy="6185909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DA63829C-9592-4948-A730-DA52E52E983B}"/>
              </a:ext>
            </a:extLst>
          </p:cNvPr>
          <p:cNvGrpSpPr/>
          <p:nvPr/>
        </p:nvGrpSpPr>
        <p:grpSpPr>
          <a:xfrm>
            <a:off x="224515" y="193940"/>
            <a:ext cx="11742970" cy="6470119"/>
            <a:chOff x="298562" y="333450"/>
            <a:chExt cx="11745688" cy="6471617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C2A056D6-543C-4AC9-B432-4049588CC9CC}"/>
                </a:ext>
              </a:extLst>
            </p:cNvPr>
            <p:cNvSpPr/>
            <p:nvPr/>
          </p:nvSpPr>
          <p:spPr>
            <a:xfrm>
              <a:off x="450962" y="468363"/>
              <a:ext cx="11593288" cy="6336704"/>
            </a:xfrm>
            <a:prstGeom prst="rect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284"/>
              <a:endParaRPr lang="zh-CN" altLang="en-US" sz="21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C9705317-84EC-410E-9BB9-1BA1B9527555}"/>
                </a:ext>
              </a:extLst>
            </p:cNvPr>
            <p:cNvSpPr/>
            <p:nvPr/>
          </p:nvSpPr>
          <p:spPr>
            <a:xfrm>
              <a:off x="298562" y="333450"/>
              <a:ext cx="11593288" cy="6336704"/>
            </a:xfrm>
            <a:prstGeom prst="rect">
              <a:avLst/>
            </a:prstGeom>
            <a:noFill/>
            <a:ln w="2540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8284"/>
              <a:endParaRPr lang="zh-CN" altLang="en-US" sz="210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8FBD3990-6A28-40A7-A22E-7C01DD580E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1" t="79391" r="68898" b="-386"/>
          <a:stretch/>
        </p:blipFill>
        <p:spPr>
          <a:xfrm>
            <a:off x="258801" y="193940"/>
            <a:ext cx="1367835" cy="160921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78F3D14-87BF-430F-AA02-0F90BF9F2F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10980176" y="5665280"/>
            <a:ext cx="987309" cy="86389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450E4A-FC60-401F-AAE2-81811649E5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0643" y="343267"/>
            <a:ext cx="6639382" cy="663938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281D572-399C-4288-AF9C-92A8F0BE9F53}"/>
              </a:ext>
            </a:extLst>
          </p:cNvPr>
          <p:cNvPicPr/>
          <p:nvPr/>
        </p:nvPicPr>
        <p:blipFill>
          <a:blip r:embed="rId7">
            <a:clrChange>
              <a:clrFrom>
                <a:srgbClr val="F5F5F5">
                  <a:alpha val="100000"/>
                </a:srgbClr>
              </a:clrFrom>
              <a:clrTo>
                <a:srgbClr val="F5F5F5">
                  <a:alpha val="100000"/>
                  <a:alpha val="0"/>
                </a:srgbClr>
              </a:clrTo>
            </a:clrChange>
          </a:blip>
          <a:srcRect t="43206" r="422" b="9687"/>
          <a:stretch>
            <a:fillRect/>
          </a:stretch>
        </p:blipFill>
        <p:spPr>
          <a:xfrm>
            <a:off x="5064220" y="1306804"/>
            <a:ext cx="4384579" cy="15995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" name="圆角矩形 1">
            <a:extLst>
              <a:ext uri="{FF2B5EF4-FFF2-40B4-BE49-F238E27FC236}">
                <a16:creationId xmlns:a16="http://schemas.microsoft.com/office/drawing/2014/main" id="{FA8E4F47-A62F-473E-9B67-ACDA3661E113}"/>
              </a:ext>
            </a:extLst>
          </p:cNvPr>
          <p:cNvSpPr/>
          <p:nvPr/>
        </p:nvSpPr>
        <p:spPr>
          <a:xfrm>
            <a:off x="4135437" y="481939"/>
            <a:ext cx="6816725" cy="700405"/>
          </a:xfrm>
          <a:prstGeom prst="roundRect">
            <a:avLst>
              <a:gd name="adj" fmla="val 50000"/>
            </a:avLst>
          </a:prstGeom>
          <a:solidFill>
            <a:srgbClr val="FFECB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Thứ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ngày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tháng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...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năm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FZHei-B01S" panose="03000509000000000000" pitchFamily="65" charset="-122"/>
                <a:cs typeface="Calibri" panose="020F0502020204030204" charset="0"/>
                <a:sym typeface="+mn-lt"/>
              </a:rPr>
              <a:t> ….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910B72D-D1F1-4CDD-93AE-426246B01E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9915" y="1686297"/>
            <a:ext cx="3810330" cy="10729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5702EE-1BE1-42B6-B384-D671A27F36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8318" y="3138779"/>
            <a:ext cx="6986622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9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9523" y="3164199"/>
            <a:ext cx="3923764" cy="3923764"/>
          </a:xfrm>
          <a:prstGeom prst="rect">
            <a:avLst/>
          </a:prstGeom>
        </p:spPr>
      </p:pic>
      <p:pic>
        <p:nvPicPr>
          <p:cNvPr id="56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36693" y="3141035"/>
            <a:ext cx="3912480" cy="3912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7CB840-EE93-472C-A3BA-67995B140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643" y="3025275"/>
            <a:ext cx="4564652" cy="45646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F0BEA6-0254-458E-981C-E8B455DF8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2876" y="433431"/>
            <a:ext cx="8108383" cy="4663844"/>
          </a:xfrm>
          <a:prstGeom prst="rect">
            <a:avLst/>
          </a:prstGeom>
        </p:spPr>
      </p:pic>
      <p:sp>
        <p:nvSpPr>
          <p:cNvPr id="11" name="等腰三角形 59">
            <a:extLst>
              <a:ext uri="{FF2B5EF4-FFF2-40B4-BE49-F238E27FC236}">
                <a16:creationId xmlns:a16="http://schemas.microsoft.com/office/drawing/2014/main" id="{BA6C3BC7-E4B3-4FA7-969F-C736F8D4EA31}"/>
              </a:ext>
            </a:extLst>
          </p:cNvPr>
          <p:cNvSpPr/>
          <p:nvPr/>
        </p:nvSpPr>
        <p:spPr>
          <a:xfrm flipV="1">
            <a:off x="655239" y="784841"/>
            <a:ext cx="2994607" cy="2684736"/>
          </a:xfrm>
          <a:prstGeom prst="triangle">
            <a:avLst/>
          </a:prstGeom>
          <a:solidFill>
            <a:srgbClr val="4AD571"/>
          </a:solidFill>
          <a:ln w="762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088284"/>
            <a:endParaRPr lang="en-US" altLang="zh-CN" sz="2100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83D4EC-52A3-4A18-AB9B-CE3B3AB2F564}"/>
              </a:ext>
            </a:extLst>
          </p:cNvPr>
          <p:cNvSpPr txBox="1"/>
          <p:nvPr/>
        </p:nvSpPr>
        <p:spPr>
          <a:xfrm>
            <a:off x="1549682" y="495216"/>
            <a:ext cx="1263194" cy="2645819"/>
          </a:xfrm>
          <a:prstGeom prst="rect">
            <a:avLst/>
          </a:prstGeom>
          <a:noFill/>
          <a:ln w="76200">
            <a:noFill/>
          </a:ln>
        </p:spPr>
        <p:txBody>
          <a:bodyPr wrap="none" rtlCol="0">
            <a:spAutoFit/>
          </a:bodyPr>
          <a:lstStyle/>
          <a:p>
            <a:pPr defTabSz="1088284"/>
            <a:r>
              <a:rPr lang="en-US" altLang="zh-CN" sz="16597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  <a:ea typeface="黑体" panose="02010609060101010101" pitchFamily="49" charset="-122"/>
                <a:cs typeface="Arial" pitchFamily="34" charset="0"/>
              </a:rPr>
              <a:t>2</a:t>
            </a:r>
            <a:endParaRPr lang="zh-CN" altLang="en-US" sz="16597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  <a:ea typeface="黑体" panose="02010609060101010101" pitchFamily="49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53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552667" y="405364"/>
            <a:ext cx="11086666" cy="1180601"/>
          </a:xfrm>
          <a:prstGeom prst="rect">
            <a:avLst/>
          </a:prstGeom>
          <a:solidFill>
            <a:srgbClr val="F5D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82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747D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56920" y="405773"/>
            <a:ext cx="10678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88284">
              <a:defRPr/>
            </a:pPr>
            <a:r>
              <a:rPr lang="en-US" sz="3600" b="1" dirty="0">
                <a:solidFill>
                  <a:srgbClr val="0074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3600" b="1" dirty="0">
                <a:solidFill>
                  <a:srgbClr val="0074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hực hành sử dụng máy thu thanh để chọn kênh phát thanh 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747D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EB5D332-24B3-4E0E-B4D3-1EB642B39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067315"/>
              </p:ext>
            </p:extLst>
          </p:nvPr>
        </p:nvGraphicFramePr>
        <p:xfrm>
          <a:off x="552667" y="1859907"/>
          <a:ext cx="11273573" cy="4592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93029">
                  <a:extLst>
                    <a:ext uri="{9D8B030D-6E8A-4147-A177-3AD203B41FA5}">
                      <a16:colId xmlns:a16="http://schemas.microsoft.com/office/drawing/2014/main" val="2986823866"/>
                    </a:ext>
                  </a:extLst>
                </a:gridCol>
                <a:gridCol w="2221879">
                  <a:extLst>
                    <a:ext uri="{9D8B030D-6E8A-4147-A177-3AD203B41FA5}">
                      <a16:colId xmlns:a16="http://schemas.microsoft.com/office/drawing/2014/main" val="92569844"/>
                    </a:ext>
                  </a:extLst>
                </a:gridCol>
                <a:gridCol w="1171138">
                  <a:extLst>
                    <a:ext uri="{9D8B030D-6E8A-4147-A177-3AD203B41FA5}">
                      <a16:colId xmlns:a16="http://schemas.microsoft.com/office/drawing/2014/main" val="2486647955"/>
                    </a:ext>
                  </a:extLst>
                </a:gridCol>
                <a:gridCol w="2353221">
                  <a:extLst>
                    <a:ext uri="{9D8B030D-6E8A-4147-A177-3AD203B41FA5}">
                      <a16:colId xmlns:a16="http://schemas.microsoft.com/office/drawing/2014/main" val="3232572901"/>
                    </a:ext>
                  </a:extLst>
                </a:gridCol>
                <a:gridCol w="4334306">
                  <a:extLst>
                    <a:ext uri="{9D8B030D-6E8A-4147-A177-3AD203B41FA5}">
                      <a16:colId xmlns:a16="http://schemas.microsoft.com/office/drawing/2014/main" val="187484885"/>
                    </a:ext>
                  </a:extLst>
                </a:gridCol>
              </a:tblGrid>
              <a:tr h="11480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Số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thứ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tự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Kênh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phát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thanh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AM/FM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Số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chỉ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trên</a:t>
                      </a:r>
                      <a:r>
                        <a:rPr lang="en-US" sz="2800" dirty="0"/>
                        <a:t> AM/FM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Nội</a:t>
                      </a:r>
                      <a:r>
                        <a:rPr lang="en-US" sz="2800" dirty="0"/>
                        <a:t> dung </a:t>
                      </a:r>
                      <a:r>
                        <a:rPr lang="en-US" sz="2800" dirty="0" err="1"/>
                        <a:t>chương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trình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đang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phát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257918"/>
                  </a:ext>
                </a:extLst>
              </a:tr>
              <a:tr h="11480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VOV1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FM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6702363"/>
                  </a:ext>
                </a:extLst>
              </a:tr>
              <a:tr h="11480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2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VOV2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5202865"/>
                  </a:ext>
                </a:extLst>
              </a:tr>
              <a:tr h="11480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2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VOV </a:t>
                      </a:r>
                      <a:r>
                        <a:rPr lang="en-US" sz="2800" dirty="0" err="1"/>
                        <a:t>giao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thông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FM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240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5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821B36EE-980C-4033-A4A2-41F758FBE9B7}"/>
              </a:ext>
            </a:extLst>
          </p:cNvPr>
          <p:cNvSpPr/>
          <p:nvPr/>
        </p:nvSpPr>
        <p:spPr>
          <a:xfrm>
            <a:off x="473242" y="549442"/>
            <a:ext cx="11245515" cy="5759116"/>
          </a:xfrm>
          <a:prstGeom prst="roundRect">
            <a:avLst/>
          </a:prstGeom>
          <a:solidFill>
            <a:schemeClr val="bg1">
              <a:alpha val="87000"/>
            </a:schemeClr>
          </a:solidFill>
          <a:ln w="349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930F66-8738-477D-84E5-D33858C2C4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217681"/>
            <a:ext cx="2245895" cy="365101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D77555A-FC5F-4A05-8E1F-58387D569EBD}"/>
              </a:ext>
            </a:extLst>
          </p:cNvPr>
          <p:cNvSpPr/>
          <p:nvPr/>
        </p:nvSpPr>
        <p:spPr>
          <a:xfrm>
            <a:off x="1471365" y="498826"/>
            <a:ext cx="9881632" cy="5809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36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3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endParaRPr lang="en-US" sz="36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Tx/>
              <a:buChar char="-"/>
              <a:defRPr/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Gv thao tác mẫu và thực hành sử dụng máy thu thanh để chọn kênh phát thanh theo các bước đã nêu.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buFontTx/>
              <a:buChar char="-"/>
              <a:defRPr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Đại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thao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56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9523" y="3164199"/>
            <a:ext cx="3923764" cy="3923764"/>
          </a:xfrm>
          <a:prstGeom prst="rect">
            <a:avLst/>
          </a:prstGeom>
        </p:spPr>
      </p:pic>
      <p:pic>
        <p:nvPicPr>
          <p:cNvPr id="56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36693" y="3141035"/>
            <a:ext cx="3912480" cy="3912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7CB840-EE93-472C-A3BA-67995B140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643" y="2984635"/>
            <a:ext cx="4564652" cy="45646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5DDB20-2B6A-4DFE-B68C-CF87A0C838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3927" y="0"/>
            <a:ext cx="6486706" cy="545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5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2">
            <a:extLst>
              <a:ext uri="{FF2B5EF4-FFF2-40B4-BE49-F238E27FC236}">
                <a16:creationId xmlns:a16="http://schemas.microsoft.com/office/drawing/2014/main" id="{79492698-1C42-4D5A-A7C8-9A601FA7F9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800" y="1394665"/>
            <a:ext cx="10211685" cy="3938357"/>
          </a:xfrm>
          <a:prstGeom prst="rect">
            <a:avLst/>
          </a:prstGeom>
        </p:spPr>
      </p:pic>
      <p:sp>
        <p:nvSpPr>
          <p:cNvPr id="13" name="文本框 34">
            <a:extLst>
              <a:ext uri="{FF2B5EF4-FFF2-40B4-BE49-F238E27FC236}">
                <a16:creationId xmlns:a16="http://schemas.microsoft.com/office/drawing/2014/main" id="{A3ACE5E1-94B2-4A14-81FC-1C26C4FB2434}"/>
              </a:ext>
            </a:extLst>
          </p:cNvPr>
          <p:cNvSpPr txBox="1"/>
          <p:nvPr/>
        </p:nvSpPr>
        <p:spPr>
          <a:xfrm>
            <a:off x="1545249" y="1875722"/>
            <a:ext cx="98577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Kể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tên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nội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dung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chương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trình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phát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mà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người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thân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thường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nghe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Tìm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hiểu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một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chương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trình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phát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dành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cho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thiếu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nhi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thực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hiện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chọn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kênh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phát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đó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trên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máy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119F8EA-FD12-4C5C-AA55-270DEEAD1D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50" b="89573" l="3555" r="95261">
                        <a14:foregroundMark x1="18009" y1="37204" x2="24645" y2="49052"/>
                        <a14:foregroundMark x1="31517" y1="38389" x2="41943" y2="45261"/>
                        <a14:foregroundMark x1="30806" y1="65640" x2="29858" y2="763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716" y="3306883"/>
            <a:ext cx="4462752" cy="44627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B60918-6F7C-4206-A891-3BF19B4CBA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6348" y="218035"/>
            <a:ext cx="3401863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7753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rId4" action="ppaction://hlinksldjump"/>
            <a:extLst>
              <a:ext uri="{FF2B5EF4-FFF2-40B4-BE49-F238E27FC236}">
                <a16:creationId xmlns:a16="http://schemas.microsoft.com/office/drawing/2014/main" id="{F214301D-1172-49D7-B11F-7CDDD9A007E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8" r="17778"/>
          <a:stretch/>
        </p:blipFill>
        <p:spPr>
          <a:xfrm>
            <a:off x="3124200" y="2676905"/>
            <a:ext cx="2074292" cy="3218729"/>
          </a:xfrm>
          <a:prstGeom prst="rect">
            <a:avLst/>
          </a:prstGeom>
        </p:spPr>
      </p:pic>
      <p:pic>
        <p:nvPicPr>
          <p:cNvPr id="13" name="Picture 12">
            <a:hlinkClick r:id="rId6" action="ppaction://hlinksldjump"/>
            <a:extLst>
              <a:ext uri="{FF2B5EF4-FFF2-40B4-BE49-F238E27FC236}">
                <a16:creationId xmlns:a16="http://schemas.microsoft.com/office/drawing/2014/main" id="{DBA56A19-B6F3-4DAD-8B33-8F7FE78C2A1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49" b="97188" l="9753" r="89973">
                        <a14:foregroundMark x1="69918" y1="21837" x2="69918" y2="21837"/>
                        <a14:foregroundMark x1="82418" y1="22868" x2="82418" y2="22868"/>
                        <a14:foregroundMark x1="80357" y1="22962" x2="80357" y2="22962"/>
                        <a14:foregroundMark x1="66896" y1="40394" x2="66896" y2="40394"/>
                        <a14:foregroundMark x1="50275" y1="73290" x2="50275" y2="73290"/>
                        <a14:foregroundMark x1="21978" y1="91565" x2="21978" y2="91565"/>
                        <a14:foregroundMark x1="18819" y1="90909" x2="18819" y2="90909"/>
                        <a14:foregroundMark x1="16758" y1="90159" x2="16758" y2="90159"/>
                        <a14:foregroundMark x1="21154" y1="97282" x2="21154" y2="97282"/>
                        <a14:foregroundMark x1="48077" y1="73477" x2="48077" y2="73477"/>
                        <a14:foregroundMark x1="52473" y1="71603" x2="52473" y2="71603"/>
                        <a14:foregroundMark x1="52473" y1="71040" x2="45742" y2="74602"/>
                        <a14:foregroundMark x1="29396" y1="78913" x2="24725" y2="86223"/>
                        <a14:foregroundMark x1="71016" y1="23524" x2="71016" y2="23524"/>
                        <a14:foregroundMark x1="82005" y1="22024" x2="82005" y2="22024"/>
                        <a14:foregroundMark x1="80769" y1="19681" x2="76236" y2="27179"/>
                        <a14:foregroundMark x1="73489" y1="20244" x2="74588" y2="20244"/>
                        <a14:foregroundMark x1="72802" y1="20150" x2="69505" y2="24649"/>
                        <a14:foregroundMark x1="65797" y1="19025" x2="71841" y2="26523"/>
                        <a14:foregroundMark x1="71841" y1="26523" x2="71841" y2="26523"/>
                        <a14:foregroundMark x1="63324" y1="38238" x2="67857" y2="39456"/>
                        <a14:foregroundMark x1="68132" y1="2249" x2="68132" y2="2249"/>
                        <a14:foregroundMark x1="70879" y1="3187" x2="70879" y2="3187"/>
                        <a14:foregroundMark x1="68956" y1="2249" x2="75000" y2="2812"/>
                        <a14:foregroundMark x1="37775" y1="69260" x2="35302" y2="77976"/>
                        <a14:backgroundMark x1="53434" y1="30459" x2="53434" y2="30459"/>
                        <a14:backgroundMark x1="53846" y1="30928" x2="53846" y2="30928"/>
                        <a14:backgroundMark x1="54258" y1="31490" x2="54258" y2="31490"/>
                        <a14:backgroundMark x1="54670" y1="67573" x2="58379" y2="68697"/>
                        <a14:backgroundMark x1="53984" y1="30740" x2="54670" y2="318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6"/>
          <a:stretch/>
        </p:blipFill>
        <p:spPr>
          <a:xfrm flipH="1">
            <a:off x="6400800" y="3132596"/>
            <a:ext cx="1780625" cy="276303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278098" y="148293"/>
            <a:ext cx="6598692" cy="1068505"/>
            <a:chOff x="2422477" y="30848"/>
            <a:chExt cx="6598692" cy="1068505"/>
          </a:xfrm>
        </p:grpSpPr>
        <p:pic>
          <p:nvPicPr>
            <p:cNvPr id="36" name="淘宝网chenying0907出品 1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42" t="14815" r="39687" b="65000"/>
            <a:stretch>
              <a:fillRect/>
            </a:stretch>
          </p:blipFill>
          <p:spPr>
            <a:xfrm>
              <a:off x="2422477" y="233848"/>
              <a:ext cx="1087120" cy="865505"/>
            </a:xfrm>
            <a:prstGeom prst="rect">
              <a:avLst/>
            </a:prstGeom>
            <a:noFill/>
          </p:spPr>
        </p:pic>
        <p:pic>
          <p:nvPicPr>
            <p:cNvPr id="39" name="淘宝网chenying0907出品 1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42" t="14815" r="39687" b="65000"/>
            <a:stretch>
              <a:fillRect/>
            </a:stretch>
          </p:blipFill>
          <p:spPr>
            <a:xfrm flipH="1">
              <a:off x="7934049" y="30848"/>
              <a:ext cx="1087120" cy="865505"/>
            </a:xfrm>
            <a:prstGeom prst="rect">
              <a:avLst/>
            </a:prstGeom>
            <a:noFill/>
          </p:spPr>
        </p:pic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BCE1D82D-EC61-48A4-BB12-E2F38531691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1664099" y="0"/>
            <a:ext cx="527901" cy="527901"/>
          </a:xfrm>
          <a:prstGeom prst="ellipse">
            <a:avLst/>
          </a:prstGeom>
          <a:blipFill dpi="0" rotWithShape="0">
            <a:blip r:embed="rId10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979580-325C-462D-85BB-0A93E55ECA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66168" y="1638947"/>
            <a:ext cx="8669263" cy="149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27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3D Model 15" descr="The Earth">
                <a:extLst>
                  <a:ext uri="{FF2B5EF4-FFF2-40B4-BE49-F238E27FC236}">
                    <a16:creationId xmlns:a16="http://schemas.microsoft.com/office/drawing/2014/main" id="{62542A17-AEDF-44BB-B506-93917EBD65A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3609240" y="2261528"/>
              <a:ext cx="2294677" cy="226619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294677" cy="2266191"/>
                    </a:xfrm>
                    <a:prstGeom prst="rect">
                      <a:avLst/>
                    </a:prstGeom>
                  </am3d:spPr>
                  <am3d:camera>
                    <am3d:pos x="0" y="0" z="8051630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920067" d="1000000"/>
                    <am3d:preTrans dx="19744" dy="-17995985" dz="103"/>
                    <am3d:scale>
                      <am3d:sx n="1000000" d="1000000"/>
                      <am3d:sy n="1000000" d="1000000"/>
                      <am3d:sz n="1000000" d="1000000"/>
                    </am3d:scale>
                    <am3d:rot ax="1156618" ay="-1173564" az="-400699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94120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3D Model 15" descr="The Earth">
                <a:extLst>
                  <a:ext uri="{FF2B5EF4-FFF2-40B4-BE49-F238E27FC236}">
                    <a16:creationId xmlns:a16="http://schemas.microsoft.com/office/drawing/2014/main" id="{62542A17-AEDF-44BB-B506-93917EBD65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3609240" y="2261528"/>
                <a:ext cx="2294677" cy="2266191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F6AAB429-5E71-4DF8-B9B6-27D432A5CA0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34903" y="2869603"/>
            <a:ext cx="2926096" cy="3853866"/>
          </a:xfrm>
          <a:prstGeom prst="rect">
            <a:avLst/>
          </a:prstGeom>
        </p:spPr>
      </p:pic>
      <p:pic>
        <p:nvPicPr>
          <p:cNvPr id="1026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0961D493-5902-4DCB-98D0-F7D4C4608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21242" y="2261529"/>
            <a:ext cx="3224579" cy="43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B2D9D984-C34F-4B7B-9C21-FE59872679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367309">
            <a:off x="7242489" y="-124179"/>
            <a:ext cx="4393426" cy="3004296"/>
          </a:xfrm>
          <a:prstGeom prst="rect">
            <a:avLst/>
          </a:prstGeom>
        </p:spPr>
      </p:pic>
      <p:sp>
        <p:nvSpPr>
          <p:cNvPr id="28" name="Graphic 19">
            <a:extLst>
              <a:ext uri="{FF2B5EF4-FFF2-40B4-BE49-F238E27FC236}">
                <a16:creationId xmlns:a16="http://schemas.microsoft.com/office/drawing/2014/main" id="{A13CFFDE-ECDB-48D0-A658-6345F61EA281}"/>
              </a:ext>
            </a:extLst>
          </p:cNvPr>
          <p:cNvSpPr/>
          <p:nvPr/>
        </p:nvSpPr>
        <p:spPr>
          <a:xfrm rot="21387366">
            <a:off x="1047390" y="4711"/>
            <a:ext cx="5662527" cy="3295335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29" name="Graphic 19">
            <a:extLst>
              <a:ext uri="{FF2B5EF4-FFF2-40B4-BE49-F238E27FC236}">
                <a16:creationId xmlns:a16="http://schemas.microsoft.com/office/drawing/2014/main" id="{8B69806C-2297-4751-8114-32478CB33DEF}"/>
              </a:ext>
            </a:extLst>
          </p:cNvPr>
          <p:cNvSpPr/>
          <p:nvPr/>
        </p:nvSpPr>
        <p:spPr>
          <a:xfrm rot="18232085">
            <a:off x="2652153" y="2753947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0" name="Graphic 19">
            <a:extLst>
              <a:ext uri="{FF2B5EF4-FFF2-40B4-BE49-F238E27FC236}">
                <a16:creationId xmlns:a16="http://schemas.microsoft.com/office/drawing/2014/main" id="{E36F3521-21BC-4EEE-B356-61E6D30248F8}"/>
              </a:ext>
            </a:extLst>
          </p:cNvPr>
          <p:cNvSpPr/>
          <p:nvPr/>
        </p:nvSpPr>
        <p:spPr>
          <a:xfrm rot="18232085">
            <a:off x="2332045" y="3020221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22FC7E-9007-476E-9C1B-E6E6B709A729}"/>
              </a:ext>
            </a:extLst>
          </p:cNvPr>
          <p:cNvSpPr txBox="1"/>
          <p:nvPr/>
        </p:nvSpPr>
        <p:spPr>
          <a:xfrm>
            <a:off x="1970842" y="682471"/>
            <a:ext cx="38124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C6E5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1576CB-1B9B-44DE-A931-A3FA7702033A}"/>
              </a:ext>
            </a:extLst>
          </p:cNvPr>
          <p:cNvSpPr txBox="1"/>
          <p:nvPr/>
        </p:nvSpPr>
        <p:spPr>
          <a:xfrm rot="759322">
            <a:off x="7494199" y="1051241"/>
            <a:ext cx="386018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61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AAB429-5E71-4DF8-B9B6-27D432A5CA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7" t="3009" r="15661"/>
          <a:stretch/>
        </p:blipFill>
        <p:spPr>
          <a:xfrm flipH="1">
            <a:off x="293808" y="2668576"/>
            <a:ext cx="2926096" cy="3853866"/>
          </a:xfrm>
          <a:prstGeom prst="rect">
            <a:avLst/>
          </a:prstGeom>
        </p:spPr>
      </p:pic>
      <p:pic>
        <p:nvPicPr>
          <p:cNvPr id="1026" name="Picture 2" descr="Cartoon Characters Doraemon Nobita Pngu0027s - Easy Drawing Of Nobita,Cartoon  Arm Png - free transparent png images - pngaaa.com">
            <a:extLst>
              <a:ext uri="{FF2B5EF4-FFF2-40B4-BE49-F238E27FC236}">
                <a16:creationId xmlns:a16="http://schemas.microsoft.com/office/drawing/2014/main" id="{0961D493-5902-4DCB-98D0-F7D4C4608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02" b="95677" l="10000" r="90000">
                        <a14:foregroundMark x1="59222" y1="20310" x2="59222" y2="20310"/>
                        <a14:foregroundMark x1="70222" y1="17129" x2="70222" y2="17129"/>
                        <a14:foregroundMark x1="71889" y1="15008" x2="64667" y2="26427"/>
                        <a14:foregroundMark x1="56333" y1="14845" x2="65000" y2="19576"/>
                        <a14:foregroundMark x1="65000" y1="19576" x2="75222" y2="21615"/>
                        <a14:foregroundMark x1="75222" y1="21615" x2="57556" y2="16069"/>
                        <a14:foregroundMark x1="57556" y1="16069" x2="66111" y2="13948"/>
                        <a14:foregroundMark x1="71111" y1="13295" x2="74556" y2="20310"/>
                        <a14:foregroundMark x1="63000" y1="5954" x2="63000" y2="5954"/>
                        <a14:foregroundMark x1="60667" y1="5954" x2="60667" y2="5954"/>
                        <a14:foregroundMark x1="53778" y1="13295" x2="55222" y2="15008"/>
                        <a14:foregroundMark x1="56111" y1="15253" x2="58333" y2="21370"/>
                        <a14:foregroundMark x1="60444" y1="5302" x2="60444" y2="5302"/>
                        <a14:foregroundMark x1="56111" y1="7423" x2="61889" y2="8075"/>
                        <a14:foregroundMark x1="52889" y1="83197" x2="52556" y2="93312"/>
                        <a14:foregroundMark x1="67333" y1="83850" x2="71333" y2="95677"/>
                        <a14:foregroundMark x1="54000" y1="82953" x2="51222" y2="89967"/>
                        <a14:foregroundMark x1="70778" y1="83197" x2="67000" y2="89560"/>
                        <a14:foregroundMark x1="53778" y1="81077" x2="49444" y2="88010"/>
                        <a14:foregroundMark x1="49444" y1="88010" x2="49444" y2="88010"/>
                        <a14:foregroundMark x1="56667" y1="82300" x2="57222" y2="89070"/>
                        <a14:foregroundMark x1="65556" y1="81485" x2="65333" y2="89967"/>
                        <a14:foregroundMark x1="67466" y1="35217" x2="66444" y2="38907"/>
                        <a14:foregroundMark x1="61000" y1="34095" x2="56333" y2="41028"/>
                        <a14:foregroundMark x1="56667" y1="33442" x2="54333" y2="41680"/>
                        <a14:backgroundMark x1="67556" y1="34258" x2="67556" y2="34258"/>
                        <a14:backgroundMark x1="67889" y1="34013" x2="67889" y2="34013"/>
                        <a14:backgroundMark x1="67556" y1="34176" x2="67556" y2="34176"/>
                        <a14:backgroundMark x1="67667" y1="34502" x2="67667" y2="34502"/>
                        <a14:backgroundMark x1="67667" y1="34176" x2="68222" y2="340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85880" y="2904375"/>
            <a:ext cx="2687830" cy="366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B2D9D984-C34F-4B7B-9C21-FE59872679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367309">
            <a:off x="7222184" y="-100833"/>
            <a:ext cx="5013025" cy="2774236"/>
          </a:xfrm>
          <a:prstGeom prst="rect">
            <a:avLst/>
          </a:prstGeom>
        </p:spPr>
      </p:pic>
      <p:sp>
        <p:nvSpPr>
          <p:cNvPr id="28" name="Graphic 19">
            <a:extLst>
              <a:ext uri="{FF2B5EF4-FFF2-40B4-BE49-F238E27FC236}">
                <a16:creationId xmlns:a16="http://schemas.microsoft.com/office/drawing/2014/main" id="{A13CFFDE-ECDB-48D0-A658-6345F61EA281}"/>
              </a:ext>
            </a:extLst>
          </p:cNvPr>
          <p:cNvSpPr/>
          <p:nvPr/>
        </p:nvSpPr>
        <p:spPr>
          <a:xfrm rot="21387366">
            <a:off x="1221926" y="-7299"/>
            <a:ext cx="6077473" cy="3164732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29" name="Graphic 19">
            <a:extLst>
              <a:ext uri="{FF2B5EF4-FFF2-40B4-BE49-F238E27FC236}">
                <a16:creationId xmlns:a16="http://schemas.microsoft.com/office/drawing/2014/main" id="{8B69806C-2297-4751-8114-32478CB33DEF}"/>
              </a:ext>
            </a:extLst>
          </p:cNvPr>
          <p:cNvSpPr/>
          <p:nvPr/>
        </p:nvSpPr>
        <p:spPr>
          <a:xfrm rot="18232085">
            <a:off x="4144799" y="2771447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0" name="Graphic 19">
            <a:extLst>
              <a:ext uri="{FF2B5EF4-FFF2-40B4-BE49-F238E27FC236}">
                <a16:creationId xmlns:a16="http://schemas.microsoft.com/office/drawing/2014/main" id="{E36F3521-21BC-4EEE-B356-61E6D30248F8}"/>
              </a:ext>
            </a:extLst>
          </p:cNvPr>
          <p:cNvSpPr/>
          <p:nvPr/>
        </p:nvSpPr>
        <p:spPr>
          <a:xfrm rot="18232085">
            <a:off x="3824691" y="3037721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422FC7E-9007-476E-9C1B-E6E6B709A729}"/>
              </a:ext>
            </a:extLst>
          </p:cNvPr>
          <p:cNvSpPr txBox="1"/>
          <p:nvPr/>
        </p:nvSpPr>
        <p:spPr>
          <a:xfrm>
            <a:off x="2239720" y="595246"/>
            <a:ext cx="438122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Khi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ù,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srgbClr val="FC6E51">
                    <a:lumMod val="75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C6E51">
                  <a:lumMod val="75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1576CB-1B9B-44DE-A931-A3FA7702033A}"/>
              </a:ext>
            </a:extLst>
          </p:cNvPr>
          <p:cNvSpPr txBox="1"/>
          <p:nvPr/>
        </p:nvSpPr>
        <p:spPr>
          <a:xfrm rot="759322">
            <a:off x="7382887" y="426467"/>
            <a:ext cx="464618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#9Slide02 Noi dung dai"/>
            </a:endParaRPr>
          </a:p>
        </p:txBody>
      </p:sp>
    </p:spTree>
    <p:extLst>
      <p:ext uri="{BB962C8B-B14F-4D97-AF65-F5344CB8AC3E}">
        <p14:creationId xmlns:p14="http://schemas.microsoft.com/office/powerpoint/2010/main" val="39461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31"/>
          <a:stretch/>
        </p:blipFill>
        <p:spPr>
          <a:xfrm rot="10800000" flipH="1" flipV="1">
            <a:off x="336693" y="405364"/>
            <a:ext cx="11590605" cy="6185909"/>
          </a:xfrm>
          <a:prstGeom prst="rect">
            <a:avLst/>
          </a:prstGeom>
        </p:spPr>
      </p:pic>
      <p:pic>
        <p:nvPicPr>
          <p:cNvPr id="2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113" y="189390"/>
            <a:ext cx="6552117" cy="62632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C25D88-0083-4DF4-AA6C-F6B62FCF21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770" y="189390"/>
            <a:ext cx="57070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72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E3DB6-C7DC-430D-9373-8E790458646C}"/>
              </a:ext>
            </a:extLst>
          </p:cNvPr>
          <p:cNvSpPr txBox="1">
            <a:spLocks/>
          </p:cNvSpPr>
          <p:nvPr/>
        </p:nvSpPr>
        <p:spPr>
          <a:xfrm>
            <a:off x="1437298" y="6281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soạn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Hương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Thảo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tranthao121004@gmail.com</a:t>
            </a:r>
            <a:endParaRPr kumimoji="0" lang="en-US" sz="2400" i="0" u="none" strike="noStrike" kern="1200" normalizeH="0" baseline="0" noProof="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Link Facebook: 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i="0" u="none" strike="noStrike" kern="1200" normalizeH="0" baseline="0" noProof="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Thầy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cô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copy link FB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dán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vào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trình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duyệt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sẽ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nick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ạ,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hoặc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gõ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tìm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kiếm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trên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Facbook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với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kumimoji="0" lang="en-US" sz="2400" i="0" u="none" strike="noStrike" kern="120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i="0" u="none" strike="noStrike" kern="120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huongthaogadt</a:t>
            </a:r>
            <a:endParaRPr kumimoji="0" lang="en-US" sz="2400" i="0" u="none" strike="noStrike" kern="1200" normalizeH="0" baseline="0" noProof="0" dirty="0">
              <a:ln w="0"/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AFD387-8D5E-432A-A5C8-552A29430B73}"/>
              </a:ext>
            </a:extLst>
          </p:cNvPr>
          <p:cNvSpPr txBox="1"/>
          <p:nvPr/>
        </p:nvSpPr>
        <p:spPr>
          <a:xfrm>
            <a:off x="563696" y="2143344"/>
            <a:ext cx="77430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 nay có rất nhiều nick giả mạo, chuyên buôn bán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cắp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bài trên công sức, chất xám của người khác.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nick giả mạo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sdt: 0328667364 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0325525487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khoản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0328667364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Ngân hàng MB quân đội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TK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Lê Bá Linh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F4365E5-3C7B-4915-8F9E-0FC79DB6D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18" y="1847868"/>
            <a:ext cx="3827482" cy="459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85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id="{6F5A0E23-5120-4F14-B380-7FF0B7293F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1" t="79391" r="68898" b="-386"/>
          <a:stretch/>
        </p:blipFill>
        <p:spPr>
          <a:xfrm>
            <a:off x="237272" y="117399"/>
            <a:ext cx="1367835" cy="1609218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CF111373-74F5-4336-BC29-32920FD66F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11022004" y="2557644"/>
            <a:ext cx="987309" cy="863896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3C8C096-7FAE-42EC-8AA9-CF952C99637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5880026" y="5085348"/>
            <a:ext cx="1504397" cy="13163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811B72-26C3-4D58-A53D-7B4F68A385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929" y="218618"/>
            <a:ext cx="6639382" cy="66393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CC0974-23A8-4D8E-BFA9-60A6F77699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7212" y="744039"/>
            <a:ext cx="6541575" cy="589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68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552667" y="405364"/>
            <a:ext cx="11086666" cy="1180601"/>
          </a:xfrm>
          <a:prstGeom prst="rect">
            <a:avLst/>
          </a:prstGeom>
          <a:solidFill>
            <a:srgbClr val="F5D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088284">
              <a:defRPr/>
            </a:pPr>
            <a:endParaRPr lang="zh-CN" altLang="en-US" sz="1200" dirty="0">
              <a:solidFill>
                <a:srgbClr val="00747D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56920" y="405773"/>
            <a:ext cx="10678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088284">
              <a:defRPr/>
            </a:pPr>
            <a:r>
              <a:rPr lang="vi-VN" sz="3600" b="1" dirty="0">
                <a:solidFill>
                  <a:srgbClr val="00747D"/>
                </a:solidFill>
                <a:cs typeface="Arial" panose="020B0604020202020204" pitchFamily="34" charset="0"/>
              </a:rPr>
              <a:t>Kể tên một số chương trình phát thanh </a:t>
            </a:r>
            <a:endParaRPr lang="en-US" sz="3600" b="1" dirty="0">
              <a:solidFill>
                <a:srgbClr val="00747D"/>
              </a:solidFill>
              <a:cs typeface="Arial" panose="020B0604020202020204" pitchFamily="34" charset="0"/>
            </a:endParaRPr>
          </a:p>
          <a:p>
            <a:pPr algn="ctr" defTabSz="1088284">
              <a:defRPr/>
            </a:pPr>
            <a:r>
              <a:rPr lang="vi-VN" sz="3600" b="1" dirty="0">
                <a:solidFill>
                  <a:srgbClr val="00747D"/>
                </a:solidFill>
                <a:cs typeface="Arial" panose="020B0604020202020204" pitchFamily="34" charset="0"/>
              </a:rPr>
              <a:t>em đã được biết?</a:t>
            </a:r>
            <a:endParaRPr lang="vi-VN" sz="3600" b="1" dirty="0">
              <a:solidFill>
                <a:srgbClr val="0074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721716" y="2175539"/>
            <a:ext cx="575930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85693" indent="-285693" algn="just" defTabSz="1088284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Bản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tin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thời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sự</a:t>
            </a:r>
            <a:endParaRPr lang="en-US" altLang="en-US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693" indent="-285693" algn="just" defTabSz="1088284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Thế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giới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động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vật</a:t>
            </a:r>
            <a:endParaRPr lang="en-US" altLang="en-US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693" indent="-285693" algn="just" defTabSz="1088284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Thể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thao 24/7</a:t>
            </a:r>
          </a:p>
          <a:p>
            <a:pPr marL="285693" indent="-285693" algn="just" defTabSz="1088284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Ai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là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triệu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phú</a:t>
            </a:r>
            <a:endParaRPr lang="en-US" altLang="en-US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693" indent="-285693" algn="just" defTabSz="1088284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Nhà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nông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vui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vẻ</a:t>
            </a:r>
            <a:endParaRPr lang="en-US" altLang="en-US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693" indent="-285693" algn="just" defTabSz="1088284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10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vạn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câu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hỏi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vì</a:t>
            </a: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sao</a:t>
            </a:r>
            <a:endParaRPr lang="en-US" altLang="en-US" sz="3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pPr marL="285693" indent="-285693" algn="just" defTabSz="1088284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en-US" altLang="en-US" sz="36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278371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121" y="448453"/>
            <a:ext cx="5742074" cy="574207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6F5A0E23-5120-4F14-B380-7FF0B7293F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1" t="79391" r="68898" b="-386"/>
          <a:stretch/>
        </p:blipFill>
        <p:spPr>
          <a:xfrm>
            <a:off x="237272" y="117399"/>
            <a:ext cx="1367835" cy="1609218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CF111373-74F5-4336-BC29-32920FD66F5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5180949" y="862721"/>
            <a:ext cx="987309" cy="863896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3C8C096-7FAE-42EC-8AA9-CF952C9963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9859130" y="5444758"/>
            <a:ext cx="1504397" cy="1316347"/>
          </a:xfrm>
          <a:prstGeom prst="rect">
            <a:avLst/>
          </a:prstGeom>
        </p:spPr>
      </p:pic>
      <p:pic>
        <p:nvPicPr>
          <p:cNvPr id="8" name="图片 3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246558" y="5281510"/>
            <a:ext cx="1504397" cy="1316347"/>
          </a:xfrm>
          <a:prstGeom prst="rect">
            <a:avLst/>
          </a:prstGeom>
        </p:spPr>
      </p:pic>
      <p:pic>
        <p:nvPicPr>
          <p:cNvPr id="9" name="图片 3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9746472" y="384794"/>
            <a:ext cx="864857" cy="756750"/>
          </a:xfrm>
          <a:prstGeom prst="rect">
            <a:avLst/>
          </a:prstGeom>
        </p:spPr>
      </p:pic>
      <p:pic>
        <p:nvPicPr>
          <p:cNvPr id="10" name="图片 3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4" t="71383" r="75068" b="21269"/>
          <a:stretch/>
        </p:blipFill>
        <p:spPr>
          <a:xfrm>
            <a:off x="4847649" y="5012810"/>
            <a:ext cx="869754" cy="7610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262694-75EE-4874-B595-8685EC120A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2837" y="916928"/>
            <a:ext cx="6956139" cy="589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90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组合 2"/>
          <p:cNvGrpSpPr/>
          <p:nvPr/>
        </p:nvGrpSpPr>
        <p:grpSpPr>
          <a:xfrm>
            <a:off x="655239" y="517932"/>
            <a:ext cx="2994607" cy="2951645"/>
            <a:chOff x="3459946" y="1125761"/>
            <a:chExt cx="854394" cy="902782"/>
          </a:xfrm>
        </p:grpSpPr>
        <p:sp>
          <p:nvSpPr>
            <p:cNvPr id="52" name="等腰三角形 59"/>
            <p:cNvSpPr/>
            <p:nvPr/>
          </p:nvSpPr>
          <p:spPr>
            <a:xfrm flipV="1">
              <a:off x="3459946" y="1207397"/>
              <a:ext cx="854394" cy="821146"/>
            </a:xfrm>
            <a:prstGeom prst="triangle">
              <a:avLst/>
            </a:prstGeom>
            <a:solidFill>
              <a:srgbClr val="4AD571"/>
            </a:solidFill>
            <a:ln w="76200"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19" tIns="45709" rIns="91419" bIns="45709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088284"/>
              <a:endParaRPr lang="en-US" altLang="zh-CN" sz="21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780330" y="1125761"/>
              <a:ext cx="360403" cy="809243"/>
            </a:xfrm>
            <a:prstGeom prst="rect">
              <a:avLst/>
            </a:prstGeom>
            <a:noFill/>
            <a:ln w="76200">
              <a:noFill/>
            </a:ln>
          </p:spPr>
          <p:txBody>
            <a:bodyPr wrap="none" rtlCol="0">
              <a:spAutoFit/>
            </a:bodyPr>
            <a:lstStyle/>
            <a:p>
              <a:pPr defTabSz="1088284"/>
              <a:r>
                <a:rPr lang="en-US" altLang="zh-CN" sz="16597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merican Sans" panose="02040603050506020204" pitchFamily="18" charset="0"/>
                  <a:ea typeface="黑体" panose="02010609060101010101" pitchFamily="49" charset="-122"/>
                  <a:cs typeface="Arial" pitchFamily="34" charset="0"/>
                </a:rPr>
                <a:t>1</a:t>
              </a:r>
              <a:endParaRPr lang="zh-CN" altLang="en-US" sz="16597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  <a:ea typeface="黑体" panose="02010609060101010101" pitchFamily="49" charset="-122"/>
                <a:cs typeface="Arial" pitchFamily="34" charset="0"/>
              </a:endParaRPr>
            </a:p>
          </p:txBody>
        </p:sp>
      </p:grpSp>
      <p:pic>
        <p:nvPicPr>
          <p:cNvPr id="55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9523" y="3164199"/>
            <a:ext cx="3923764" cy="3923764"/>
          </a:xfrm>
          <a:prstGeom prst="rect">
            <a:avLst/>
          </a:prstGeom>
        </p:spPr>
      </p:pic>
      <p:pic>
        <p:nvPicPr>
          <p:cNvPr id="56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36693" y="3141035"/>
            <a:ext cx="3912480" cy="39124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BC15A1-DD31-42A8-B46A-16EA515A9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362" y="1484242"/>
            <a:ext cx="7760881" cy="30970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7CB840-EE93-472C-A3BA-67995B140B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643" y="2984635"/>
            <a:ext cx="4564652" cy="456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2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751840" y="62133"/>
            <a:ext cx="11086666" cy="1180601"/>
          </a:xfrm>
          <a:prstGeom prst="rect">
            <a:avLst/>
          </a:prstGeom>
          <a:solidFill>
            <a:srgbClr val="F5D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0882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747D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762000" y="62133"/>
            <a:ext cx="10678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88284">
              <a:defRPr/>
            </a:pPr>
            <a:r>
              <a:rPr lang="en-US" sz="3600" b="1" dirty="0">
                <a:solidFill>
                  <a:srgbClr val="00747D"/>
                </a:solidFill>
                <a:cs typeface="Arial" panose="020B0604020202020204" pitchFamily="34" charset="0"/>
              </a:rPr>
              <a:t>Q</a:t>
            </a:r>
            <a:r>
              <a:rPr lang="vi-VN" sz="3600" b="1" dirty="0">
                <a:solidFill>
                  <a:srgbClr val="00747D"/>
                </a:solidFill>
                <a:cs typeface="Arial" panose="020B0604020202020204" pitchFamily="34" charset="0"/>
              </a:rPr>
              <a:t>uan sát hình 4 SGK và cho biết các bước cần thực hiện khi sử dụng máy thu thanh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747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FDF1E3-A8AF-4756-8278-289FB4C2B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06" y="1417888"/>
            <a:ext cx="2667000" cy="2533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EEE588-B79C-4352-A079-400F8667C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5932" y="1370864"/>
            <a:ext cx="3762375" cy="2705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F7BF97-E3B3-4C22-8C48-EB791D68AF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9973" y="1417888"/>
            <a:ext cx="5064761" cy="26581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FABCAD-FB06-4536-A1C1-598CAD8E7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9257" y="4124325"/>
            <a:ext cx="3590925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3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F18562-C1EE-42BD-9F61-DD18292D2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981" y="1513204"/>
            <a:ext cx="10740037" cy="33331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0976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42"/>
          <p:cNvSpPr>
            <a:spLocks noChangeArrowheads="1"/>
          </p:cNvSpPr>
          <p:nvPr/>
        </p:nvSpPr>
        <p:spPr bwMode="auto">
          <a:xfrm>
            <a:off x="9551585" y="765321"/>
            <a:ext cx="2026296" cy="5399350"/>
          </a:xfrm>
          <a:prstGeom prst="rect">
            <a:avLst/>
          </a:prstGeom>
          <a:solidFill>
            <a:srgbClr val="F5DF7F"/>
          </a:solidFill>
          <a:ln>
            <a:noFill/>
          </a:ln>
        </p:spPr>
        <p:txBody>
          <a:bodyPr lIns="121884" tIns="60942" rIns="121884" bIns="60942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defTabSz="1088284" eaLnBrk="1" hangingPunct="1"/>
            <a:endParaRPr lang="zh-CN" altLang="zh-CN" sz="2400">
              <a:solidFill>
                <a:prstClr val="black">
                  <a:lumMod val="75000"/>
                  <a:lumOff val="25000"/>
                </a:prstClr>
              </a:solidFill>
              <a:latin typeface="微软雅黑" pitchFamily="34" charset="-122"/>
              <a:ea typeface="微软雅黑" pitchFamily="34" charset="-122"/>
              <a:sym typeface="方正兰亭黑_GBK" pitchFamily="2" charset="-122"/>
            </a:endParaRPr>
          </a:p>
        </p:txBody>
      </p:sp>
      <p:sp>
        <p:nvSpPr>
          <p:cNvPr id="19" name="矩形 37"/>
          <p:cNvSpPr>
            <a:spLocks noChangeArrowheads="1"/>
          </p:cNvSpPr>
          <p:nvPr/>
        </p:nvSpPr>
        <p:spPr bwMode="auto">
          <a:xfrm>
            <a:off x="563206" y="765321"/>
            <a:ext cx="8866170" cy="539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21884" tIns="60942" rIns="121884" bIns="60942" anchor="ctr"/>
          <a:lstStyle>
            <a:lvl1pPr eaLnBrk="0" hangingPunct="0"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方正兰亭黑_GBK" pitchFamily="2" charset="-122"/>
                <a:ea typeface="方正兰亭黑_GBK" pitchFamily="2" charset="-122"/>
                <a:sym typeface="Calibri" pitchFamily="34" charset="0"/>
              </a:defRPr>
            </a:lvl9pPr>
          </a:lstStyle>
          <a:p>
            <a:pPr algn="ctr" defTabSz="1088284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zh-CN" altLang="zh-CN" sz="2400">
              <a:solidFill>
                <a:prstClr val="black">
                  <a:lumMod val="75000"/>
                  <a:lumOff val="25000"/>
                </a:prstClr>
              </a:solidFill>
              <a:latin typeface="黑体" panose="02010609060101010101" pitchFamily="49" charset="-122"/>
              <a:ea typeface="黑体" panose="02010609060101010101" pitchFamily="49" charset="-122"/>
              <a:sym typeface="方正兰亭黑_GBK" pitchFamily="2" charset="-122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 rot="5400000">
            <a:off x="6512393" y="2680347"/>
            <a:ext cx="8104678" cy="1569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1088284" eaLnBrk="1" hangingPunct="1">
              <a:defRPr/>
            </a:pPr>
            <a:r>
              <a:rPr lang="en-US" altLang="en-US" sz="9598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  <a:cs typeface="Arial" panose="020B0604020202020204" pitchFamily="34" charset="0"/>
              </a:rPr>
              <a:t>Lưu</a:t>
            </a:r>
            <a:r>
              <a:rPr lang="en-US" altLang="en-US" sz="9598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  <a:cs typeface="Arial" panose="020B0604020202020204" pitchFamily="34" charset="0"/>
              </a:rPr>
              <a:t> ý</a:t>
            </a:r>
          </a:p>
        </p:txBody>
      </p:sp>
      <p:sp>
        <p:nvSpPr>
          <p:cNvPr id="2" name="Rectangle 1"/>
          <p:cNvSpPr/>
          <p:nvPr/>
        </p:nvSpPr>
        <p:spPr>
          <a:xfrm>
            <a:off x="784798" y="957197"/>
            <a:ext cx="84229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088284"/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ù,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chỉnh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ăng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ten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84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6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>
                                            <p:cTn id="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>
                                            <p:cTn id="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accel="60000" fill="hold" grpId="0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>
                                            <p:cTn id="1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>
                                            <p:cTn id="1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discrete" valueType="clr">
                                          <p:cBhvr override="childStyle">
                                            <p:cTn id="18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anim calcmode="discrete" valueType="clr">
                                          <p:cBhvr>
                                            <p:cTn id="19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0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5" dur="2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bldLvl="0" animBg="1" autoUpdateAnimBg="0"/>
          <p:bldP spid="19" grpId="0" bldLvl="0" animBg="1" autoUpdateAnimBg="0"/>
          <p:bldP spid="17" grpId="0"/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6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accel="6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5000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discrete" valueType="clr">
                                          <p:cBhvr override="childStyle">
                                            <p:cTn id="18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anim calcmode="discrete" valueType="clr">
                                          <p:cBhvr>
                                            <p:cTn id="19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clrVal>
                                                  <a:schemeClr val="accent2"/>
                                                </p:clrVal>
                                              </p:val>
                                            </p:tav>
                                            <p:tav tm="50000">
                                              <p:val>
                                                <p:clrVal>
                                                  <a:schemeClr val="hlink"/>
                                                </p:clrVal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20" dur="8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6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5" dur="20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 bldLvl="0" animBg="1" autoUpdateAnimBg="0"/>
          <p:bldP spid="19" grpId="0" bldLvl="0" animBg="1" autoUpdateAnimBg="0"/>
          <p:bldP spid="17" grpId="0"/>
          <p:bldP spid="2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9523" y="3164199"/>
            <a:ext cx="3923764" cy="3923764"/>
          </a:xfrm>
          <a:prstGeom prst="rect">
            <a:avLst/>
          </a:prstGeom>
        </p:spPr>
      </p:pic>
      <p:pic>
        <p:nvPicPr>
          <p:cNvPr id="56" name="图片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36693" y="3141035"/>
            <a:ext cx="3912480" cy="3912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7CB840-EE93-472C-A3BA-67995B140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643" y="2984635"/>
            <a:ext cx="4564652" cy="45646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1B4BB40-E91A-40A8-A628-E328B5252A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6773" y="-183335"/>
            <a:ext cx="6261135" cy="54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4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千库网">
  <a:themeElements>
    <a:clrScheme name="自定义 81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EF7768"/>
      </a:accent1>
      <a:accent2>
        <a:srgbClr val="C7C7C7"/>
      </a:accent2>
      <a:accent3>
        <a:srgbClr val="38B1BF"/>
      </a:accent3>
      <a:accent4>
        <a:srgbClr val="FF9933"/>
      </a:accent4>
      <a:accent5>
        <a:srgbClr val="7F7F7F"/>
      </a:accent5>
      <a:accent6>
        <a:srgbClr val="878787"/>
      </a:accent6>
      <a:hlink>
        <a:srgbClr val="006387"/>
      </a:hlink>
      <a:folHlink>
        <a:srgbClr val="8B8B8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424</Words>
  <Application>Microsoft Office PowerPoint</Application>
  <PresentationFormat>Widescreen</PresentationFormat>
  <Paragraphs>65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#9Slide02 Noi dung dai</vt:lpstr>
      <vt:lpstr>#9Slide02 Tieu de dai</vt:lpstr>
      <vt:lpstr>微软雅黑</vt:lpstr>
      <vt:lpstr>黑体</vt:lpstr>
      <vt:lpstr>Arial</vt:lpstr>
      <vt:lpstr>Calibri</vt:lpstr>
      <vt:lpstr>Times New Roman</vt:lpstr>
      <vt:lpstr>UTM American Sans</vt:lpstr>
      <vt:lpstr>Wingdings</vt:lpstr>
      <vt:lpstr>千库网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25</cp:revision>
  <dcterms:created xsi:type="dcterms:W3CDTF">2022-08-14T23:09:53Z</dcterms:created>
  <dcterms:modified xsi:type="dcterms:W3CDTF">2022-09-01T11:19:38Z</dcterms:modified>
</cp:coreProperties>
</file>