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28"/>
  </p:notesMasterIdLst>
  <p:sldIdLst>
    <p:sldId id="303" r:id="rId3"/>
    <p:sldId id="304" r:id="rId4"/>
    <p:sldId id="305" r:id="rId5"/>
    <p:sldId id="306" r:id="rId6"/>
    <p:sldId id="307" r:id="rId7"/>
    <p:sldId id="257" r:id="rId8"/>
    <p:sldId id="293" r:id="rId9"/>
    <p:sldId id="259" r:id="rId10"/>
    <p:sldId id="294" r:id="rId11"/>
    <p:sldId id="260" r:id="rId12"/>
    <p:sldId id="261" r:id="rId13"/>
    <p:sldId id="262" r:id="rId14"/>
    <p:sldId id="264" r:id="rId15"/>
    <p:sldId id="295" r:id="rId16"/>
    <p:sldId id="296" r:id="rId17"/>
    <p:sldId id="298" r:id="rId18"/>
    <p:sldId id="267" r:id="rId19"/>
    <p:sldId id="299" r:id="rId20"/>
    <p:sldId id="297" r:id="rId21"/>
    <p:sldId id="272" r:id="rId22"/>
    <p:sldId id="300" r:id="rId23"/>
    <p:sldId id="270" r:id="rId24"/>
    <p:sldId id="301" r:id="rId25"/>
    <p:sldId id="302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18213-A26E-4229-9EF8-AC850BAF0A57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5043A-E829-464F-9559-C506B0CFCC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43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09350-700E-4B0C-A3E5-C1D9554BB8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5FB096-5C12-4D67-9A50-27E1F7F99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A4A05-0477-4D9E-A8DB-731A2BD50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7CB5D-2637-421C-B549-485DE900B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9F00F-B768-4068-B350-E434E40B8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1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17A70-5DF0-4706-BE97-83CEB6072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79E524-5B41-4E0F-B34D-657C6152F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66EED4-FE8F-471A-B4C5-9F11D917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D0A23-611E-4FF7-A46E-75C1BA08A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C4916-7F47-4A0E-AFCA-3213F13F8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8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23A9D7-7BB4-4421-88D5-027FE48D16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D12F70-FBF9-4564-8CBD-5D21E1650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164B2-7A17-4FC3-95C7-182EBA99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1C72C-44BD-44E1-9058-C64C8CB56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DDA14B-2151-42B8-A27C-F14E1DA47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20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566A6-0B04-43F6-A469-DFAB3F366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AF9C9D-B42D-4920-A3E6-27E0671AC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9F812-06A0-456C-8E1D-57E48DF9E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D6FEF-B118-4FF3-AE76-3F616DF56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F5F91-C875-482C-A4FB-E30728F3E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49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9CD54-600D-4B48-A88A-7077EBC5E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270CB-0A12-4C01-9A06-82521FDF8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0A983-443C-4F0C-A1D2-0EB0D0F7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83E8C-F92D-43E2-8922-47B0E0FA2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01007-D02A-4AFB-9645-904736788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394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3E672-600B-4943-BBF4-3FA071C56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D2833-051A-4D63-B9CB-E73DAEA82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B5BF8-D11A-4AD8-B9F9-11D7A59A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7F501-635E-41B7-B59F-D922A274D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137C5-5845-4E2C-9558-AA264680D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496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F34FC-3D59-4FFD-A535-6ABB12923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0C426-262F-4B73-83FB-7ADD5BCB9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1D3E2-9BE0-43F4-BB72-2C83C3154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8E030-C2AB-4C71-B2B4-4030A7D34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87C61-96C9-4BA5-904D-CD5693C49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D2FBA-072F-445F-B4EB-D046C4A1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53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26C43-2996-4DD1-A53B-3CD348BBF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EF7DD-DDBA-4C2F-9E40-6FA06C8E0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10EA8E-7A57-46D6-B72C-8D0F22337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9EEF9A-E8A7-47FE-8E05-9AF76623E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1FD13B-54A1-4CC1-9937-23EF9C860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BA03E6-3AFF-4B77-B19D-57C66C26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E3DBF9-EAD2-44DD-AFB5-9B871D6FD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3F98E-F2AA-4D90-8913-14C99700B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98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10079-6C02-41F4-8CCD-C813499CF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505AA1-A4DE-453A-8746-1CD9DED4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15F8D1-702C-4A9B-958E-0B7845B7B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894CBA-D1DD-4D69-92D8-DE0B48B1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116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A804C-0184-460F-A907-E2E72AE7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001E17-E541-4080-8BFE-263C4D47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AEB8F-A084-4219-A3BC-04A852B05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83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39A4-319D-41B2-992D-DCA2E0503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74615-43A1-4C26-B236-0F7D3DF7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E1DE5D-A77B-4002-BC1E-C28479AE7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34A2BB-6394-4ADE-847A-A25BD33A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9E5D64-7E71-4A27-AB1E-53EF72FE2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8D8C6-3B06-409C-990B-E9189E1D4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90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9F497-ADE5-44AD-9B5C-12C5D94BE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5E7B7-14A7-4AEE-A40D-9DFA2CA51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3D514-E1C1-4667-91D0-8A7B2C58A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B63D8-9E4F-43DA-8B36-53E5D4405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707D3-F83F-45BB-86AA-F8CDC32CD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21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BD696-053D-4835-8F42-48F88DED1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586777-8856-4450-B2AD-576A882394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E93E6-7034-4DC4-A8CB-7C2DF5F44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5683A-5BAB-492B-BC6B-861FB3A22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12F5F-ADFA-4BA8-9D47-5D969151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FC1DE3-BB6B-43A6-A965-EF61C1AC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04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5F82D-A7A1-4F73-960F-7A590CF32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178D26-AF14-438D-AEF2-186F59AC4A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92AC95-0B57-47C0-8458-AD049DC6F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37B64-4620-4DDC-9734-516CEC1F8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3E1E1-ACA7-4633-8D4E-C1D8A190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51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B8D1F-558D-4FE5-8608-65951CE88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EE4216-0613-441C-8D1E-3327DE0C2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78A538-47DB-4F86-90F8-70DC35C01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4034D-7B83-4E57-A859-F49803B10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14AB4-DBD3-47F4-8529-C1DB0ADBA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9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D43F2-68F2-451B-936B-7E740A9E0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629C5-A859-4AC2-B016-6B053451C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89A62-E802-4D13-8A76-2A7646437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A9199-291E-44A7-BED3-C6263BAC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A6A6BC-FCBB-4D8C-AA6A-EA9B8E2FA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9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A10B5-DB23-4E33-B736-161657400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0811-2C17-492A-BE42-FB301509C4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FA9F3-2A5C-4E0E-B47B-0E6381F1B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31903-ED01-49C1-A7AE-569F4B353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63C52-21EF-4DC5-BA8A-FB768738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D0B79-BF35-4E75-B826-37157BC60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2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DE74-8031-4332-8E16-3409E2C7E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FDC92-24BF-48A5-AB77-35421E2D8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C0D8D8-D2AD-4D40-A50E-F5FDC9765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79F8E-2343-4787-8CB2-CA9F4B1BF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671229-BFD5-4122-8DEB-286482231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CD559C-289E-406C-A9F8-0B8D213E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8DC19D-B160-4B22-B4E6-7B87291FA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E00B05-62D7-4898-9CC6-471BC029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16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E807E-ECD4-4B27-A799-A2062721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0F5F57-B950-4801-9F75-A326E47F3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8A790C-CE61-4CFE-9EC7-F541DC9F4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DBEF2D-B19A-48C9-BB06-72983D20A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3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0122E-0E2E-46B0-A3DC-0A42EC85C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FA9ECA-94A7-4F30-A71D-D8716A85B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D885A-E635-4E4B-91BD-42210EBB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742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6D3D8-330B-40CF-BAA1-832D9582D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E54ED-B6B5-49DC-ADF0-8B0B36BB4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36CEA5-8091-4C7C-B74E-6705BC2E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83EA5-A629-487C-9BE5-597FDEF32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D0DD7-D414-4006-910E-3BF43BA7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0D499A-5565-4E7B-A65F-AF9E5A16C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88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A9340-D308-4C9F-BFD3-B349FE80B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A6672E-850B-4ADC-8B76-F56BB091F7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21A86-6D7D-4587-A214-3230EB881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91C2F-4234-4789-AE81-88F08EEEC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54AAD-31FB-4CD5-B625-1A83C7D38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839D6-E2CC-453D-A3DD-C7275902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5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93B65D-6905-4436-B008-309F5580E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18471-A023-4997-A3CC-A775C0278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0CE99-F86D-4D30-93D0-B7BCB2BE1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325E0-8F25-4BC0-ADD0-87EF17F80CAD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16C23-6405-4FA7-87DB-C944DB973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79DC0-A053-4865-B989-7CF0C0035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A58AF-24B6-4497-A32B-0C9CE7E8C99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57A8006-39EA-4140-901F-623280A8A79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539" y="215348"/>
            <a:ext cx="1002726" cy="10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6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68F0AB-2D64-4C1E-9508-71D9F2C6D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7B09E-2DD9-4B14-9973-09543ACFDF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E744F-72ED-424E-88E2-DA3CE9951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311A1-E22C-4F7C-BB26-F3E3AC1F158A}" type="datetimeFigureOut">
              <a:rPr lang="en-US" smtClean="0"/>
              <a:t>7/19/2022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31EB1-7311-4DC5-9621-7DE4F2B90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9FB5B-2E6A-4ADD-818B-511F84202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9773F-A840-45A1-99F3-0E712CE91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61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image" Target="../media/image3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20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slide" Target="slide3.xml"/><Relationship Id="rId5" Type="http://schemas.openxmlformats.org/officeDocument/2006/relationships/slide" Target="slide5.xml"/><Relationship Id="rId15" Type="http://schemas.openxmlformats.org/officeDocument/2006/relationships/image" Target="../media/image13.png"/><Relationship Id="rId10" Type="http://schemas.openxmlformats.org/officeDocument/2006/relationships/image" Target="../media/image9.png"/><Relationship Id="rId19" Type="http://schemas.openxmlformats.org/officeDocument/2006/relationships/image" Target="../media/image17.gif"/><Relationship Id="rId4" Type="http://schemas.openxmlformats.org/officeDocument/2006/relationships/image" Target="../media/image5.jpeg"/><Relationship Id="rId9" Type="http://schemas.openxmlformats.org/officeDocument/2006/relationships/slide" Target="slide4.xml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emf"/><Relationship Id="rId5" Type="http://schemas.openxmlformats.org/officeDocument/2006/relationships/image" Target="../media/image38.emf"/><Relationship Id="rId4" Type="http://schemas.openxmlformats.org/officeDocument/2006/relationships/image" Target="../media/image4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image" Target="../media/image38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4" Type="http://schemas.openxmlformats.org/officeDocument/2006/relationships/image" Target="../media/image5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1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6" Type="http://schemas.openxmlformats.org/officeDocument/2006/relationships/slide" Target="slide2.xml"/><Relationship Id="rId5" Type="http://schemas.openxmlformats.org/officeDocument/2006/relationships/image" Target="../media/image20.svg"/><Relationship Id="rId10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5.wav"/><Relationship Id="rId7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audio" Target="../media/audio5.wav"/><Relationship Id="rId7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2.png"/><Relationship Id="rId4" Type="http://schemas.openxmlformats.org/officeDocument/2006/relationships/image" Target="../media/image3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E1E523F-AD8F-4B7F-BD33-345313AC6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9555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A96296-8303-4C3B-8528-3346967156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422" y="-1210693"/>
            <a:ext cx="8121934" cy="54146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15FC1F-470C-422F-B05B-AC25201B7293}"/>
              </a:ext>
            </a:extLst>
          </p:cNvPr>
          <p:cNvSpPr txBox="1"/>
          <p:nvPr/>
        </p:nvSpPr>
        <p:spPr>
          <a:xfrm>
            <a:off x="520700" y="1318145"/>
            <a:ext cx="60636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</a:rPr>
              <a:t>CỨU LẤY BIỂN XANH</a:t>
            </a:r>
          </a:p>
        </p:txBody>
      </p:sp>
      <p:pic>
        <p:nvPicPr>
          <p:cNvPr id="6" name="Nhacnen">
            <a:hlinkClick r:id="" action="ppaction://media"/>
            <a:extLst>
              <a:ext uri="{FF2B5EF4-FFF2-40B4-BE49-F238E27FC236}">
                <a16:creationId xmlns:a16="http://schemas.microsoft.com/office/drawing/2014/main" id="{6F35F34C-8C12-477E-A891-DB360C629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104" y="-115719"/>
            <a:ext cx="828517" cy="8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3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33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8D793BA5-8222-4213-AEFF-02FEB2E4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A3A6D4F-9D67-4B20-B500-8294818B7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029" y="-3830874"/>
            <a:ext cx="8751940" cy="117814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5FA937B-5AA6-47C9-A540-2227B4250C78}"/>
              </a:ext>
            </a:extLst>
          </p:cNvPr>
          <p:cNvGrpSpPr/>
          <p:nvPr/>
        </p:nvGrpSpPr>
        <p:grpSpPr>
          <a:xfrm>
            <a:off x="1986643" y="20673"/>
            <a:ext cx="8382000" cy="1311349"/>
            <a:chOff x="1905000" y="450289"/>
            <a:chExt cx="8382000" cy="153091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96785F7-945F-4188-8562-550076C4A763}"/>
                </a:ext>
              </a:extLst>
            </p:cNvPr>
            <p:cNvGrpSpPr/>
            <p:nvPr/>
          </p:nvGrpSpPr>
          <p:grpSpPr>
            <a:xfrm>
              <a:off x="1905000" y="450289"/>
              <a:ext cx="8382000" cy="1530911"/>
              <a:chOff x="2368419" y="-1613946"/>
              <a:chExt cx="7346706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Rectangle: Diagonal Corners Rounded 4">
                <a:extLst>
                  <a:ext uri="{FF2B5EF4-FFF2-40B4-BE49-F238E27FC236}">
                    <a16:creationId xmlns:a16="http://schemas.microsoft.com/office/drawing/2014/main" id="{904F1DB8-4EB6-4756-9B94-F17BA31994BF}"/>
                  </a:ext>
                </a:extLst>
              </p:cNvPr>
              <p:cNvSpPr/>
              <p:nvPr/>
            </p:nvSpPr>
            <p:spPr>
              <a:xfrm>
                <a:off x="2453058" y="-1512534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: Diagonal Corners Rounded 39">
                <a:extLst>
                  <a:ext uri="{FF2B5EF4-FFF2-40B4-BE49-F238E27FC236}">
                    <a16:creationId xmlns:a16="http://schemas.microsoft.com/office/drawing/2014/main" id="{BD0EAFBE-2AE9-489B-9B30-E923BA2D6D06}"/>
                  </a:ext>
                </a:extLst>
              </p:cNvPr>
              <p:cNvSpPr/>
              <p:nvPr/>
            </p:nvSpPr>
            <p:spPr>
              <a:xfrm>
                <a:off x="2368419" y="-1613946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409B3E-F450-4FFE-8A25-9B7B5F82D1F8}"/>
                </a:ext>
              </a:extLst>
            </p:cNvPr>
            <p:cNvSpPr txBox="1"/>
            <p:nvPr/>
          </p:nvSpPr>
          <p:spPr>
            <a:xfrm>
              <a:off x="1929967" y="566259"/>
              <a:ext cx="8285434" cy="122838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1. </a:t>
              </a: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Quan sát hoạt động của trường Minh, Hoa trong mỗi hình và cho biết :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AVOBOLD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D6659A9-F9D6-4E52-86C2-36B55443D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32104"/>
            <a:ext cx="6638925" cy="4305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20309285-FFB2-44BB-8FE9-DA9D18132987}"/>
              </a:ext>
            </a:extLst>
          </p:cNvPr>
          <p:cNvSpPr/>
          <p:nvPr/>
        </p:nvSpPr>
        <p:spPr>
          <a:xfrm flipH="1">
            <a:off x="6662739" y="1917431"/>
            <a:ext cx="5431075" cy="1756616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peech Bubble: Rectangle with Corners Rounded 41">
            <a:extLst>
              <a:ext uri="{FF2B5EF4-FFF2-40B4-BE49-F238E27FC236}">
                <a16:creationId xmlns:a16="http://schemas.microsoft.com/office/drawing/2014/main" id="{BA021AB0-56A6-40A8-82CE-F8DA8D1D3152}"/>
              </a:ext>
            </a:extLst>
          </p:cNvPr>
          <p:cNvSpPr/>
          <p:nvPr/>
        </p:nvSpPr>
        <p:spPr>
          <a:xfrm flipH="1">
            <a:off x="6772831" y="3984754"/>
            <a:ext cx="5431075" cy="104780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F6AFFC89-B360-443B-BD34-45DC88E4A956}"/>
              </a:ext>
            </a:extLst>
          </p:cNvPr>
          <p:cNvSpPr/>
          <p:nvPr/>
        </p:nvSpPr>
        <p:spPr>
          <a:xfrm flipH="1">
            <a:off x="6784738" y="5325727"/>
            <a:ext cx="5431075" cy="104780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658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67029FE9-294A-4ECD-ACBE-CAA867331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DC0BE6-34CD-4E53-AB9E-586511C1A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030" y="574458"/>
            <a:ext cx="8751940" cy="117814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DB76C5B-379C-439C-89C3-0A4648385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680" y="2530162"/>
            <a:ext cx="3031922" cy="387374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979B4CA-EBD6-49DA-997B-80B61980E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3530" y="2489273"/>
            <a:ext cx="2626544" cy="37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90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A66DE39-8E0B-4C37-9516-1B5603FE6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14F8F042-CDF5-4971-8B05-45BB657CD27F}"/>
              </a:ext>
            </a:extLst>
          </p:cNvPr>
          <p:cNvSpPr/>
          <p:nvPr/>
        </p:nvSpPr>
        <p:spPr>
          <a:xfrm>
            <a:off x="4593508" y="3850640"/>
            <a:ext cx="4876800" cy="1508760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dirty="0">
                <a:solidFill>
                  <a:srgbClr val="DB9231"/>
                </a:solidFill>
                <a:latin typeface="iCiel Cadena" panose="02000503000000020004" pitchFamily="50" charset="0"/>
              </a:rPr>
              <a:t>Việc làm này thể hiện sự đùm bọc, yêu thương đồng bào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B9231"/>
              </a:solidFill>
              <a:effectLst/>
              <a:uLnTx/>
              <a:uFillTx/>
              <a:latin typeface="iCiel Cadena" panose="02000503000000020004" pitchFamily="50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4FB897-1F53-4F38-810B-72D48793A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3017842"/>
            <a:ext cx="3031922" cy="3873743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>
            <a:off x="4826000" y="1112198"/>
            <a:ext cx="4876800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Các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bạn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Minh,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Hoa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đang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quyên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góp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sách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vở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,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đồ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dùng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học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tập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để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ủng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hộ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các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bạn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vùng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lũ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lụt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A7E6AD-5E08-424B-922C-C9221C63D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C9905A-2866-4F0B-9CB9-2E8F548C0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832104"/>
            <a:ext cx="4569692" cy="2963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84F5EE0E-AF7E-473F-8724-000ABC23ECF3}"/>
              </a:ext>
            </a:extLst>
          </p:cNvPr>
          <p:cNvSpPr/>
          <p:nvPr/>
        </p:nvSpPr>
        <p:spPr>
          <a:xfrm>
            <a:off x="2956560" y="5577839"/>
            <a:ext cx="6543040" cy="1296953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dirty="0">
                <a:solidFill>
                  <a:srgbClr val="FF0000"/>
                </a:solidFill>
                <a:latin typeface="iCiel Cadena" panose="02000503000000020004" pitchFamily="50" charset="0"/>
              </a:rPr>
              <a:t>Các bạn tham gia rất nhiệt tình, hào hứng, tự giác và rất tích cực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023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8B74DC7-8085-4986-91EB-9E4E5F97C192}"/>
              </a:ext>
            </a:extLst>
          </p:cNvPr>
          <p:cNvPicPr/>
          <p:nvPr/>
        </p:nvPicPr>
        <p:blipFill rotWithShape="1">
          <a:blip r:embed="rId2"/>
          <a:srcRect l="55849" t="26452" r="4385" b="27689"/>
          <a:stretch/>
        </p:blipFill>
        <p:spPr bwMode="auto">
          <a:xfrm>
            <a:off x="1155241" y="321734"/>
            <a:ext cx="4030687" cy="290517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Phát động ủng hộ, quyên góp &quot;Vì Miền Trung thân yêu&quot; - Trường THCS Nguyễn  Văn Cừ">
            <a:extLst>
              <a:ext uri="{FF2B5EF4-FFF2-40B4-BE49-F238E27FC236}">
                <a16:creationId xmlns:a16="http://schemas.microsoft.com/office/drawing/2014/main" id="{463CB43F-1194-4386-8FEC-218AE2C45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7551" y="321734"/>
            <a:ext cx="3873560" cy="290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inh viên trưởng thành từ những trải nghiệm và việc làm thiết thực vì cộng  đồng - Trường Đại học Trà Vinh">
            <a:extLst>
              <a:ext uri="{FF2B5EF4-FFF2-40B4-BE49-F238E27FC236}">
                <a16:creationId xmlns:a16="http://schemas.microsoft.com/office/drawing/2014/main" id="{7743A450-630D-4040-94EA-0B92D4FD7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0116" y="3631096"/>
            <a:ext cx="4600933" cy="2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AS quyên góp hơn 200 triệu đồng – Chương trình Từ thiện Vì Miền Trung lần  2 - Hệ thống trường quốc tế Việt Úc - VAS">
            <a:extLst>
              <a:ext uri="{FF2B5EF4-FFF2-40B4-BE49-F238E27FC236}">
                <a16:creationId xmlns:a16="http://schemas.microsoft.com/office/drawing/2014/main" id="{71C8A4EB-4197-410A-B1A4-AED09EE97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8722" y="3631096"/>
            <a:ext cx="4151218" cy="2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2A9187B-5D10-48DB-8BB9-FBD9EF11CA43}"/>
              </a:ext>
            </a:extLst>
          </p:cNvPr>
          <p:cNvSpPr/>
          <p:nvPr/>
        </p:nvSpPr>
        <p:spPr>
          <a:xfrm>
            <a:off x="4480561" y="2052320"/>
            <a:ext cx="3474720" cy="2357120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bức</a:t>
            </a:r>
            <a:r>
              <a:rPr lang="en-US" sz="2800" b="1" dirty="0"/>
              <a:t> </a:t>
            </a:r>
            <a:r>
              <a:rPr lang="en-US" sz="2800" b="1" dirty="0" err="1"/>
              <a:t>tranh</a:t>
            </a:r>
            <a:r>
              <a:rPr lang="en-US" sz="2800" b="1" dirty="0"/>
              <a:t>  </a:t>
            </a:r>
            <a:r>
              <a:rPr lang="en-US" sz="2800" b="1" dirty="0" err="1"/>
              <a:t>tham</a:t>
            </a:r>
            <a:r>
              <a:rPr lang="en-US" sz="2800" b="1" dirty="0"/>
              <a:t> </a:t>
            </a:r>
            <a:r>
              <a:rPr lang="en-US" sz="2800" b="1" dirty="0" err="1"/>
              <a:t>gia</a:t>
            </a:r>
            <a:r>
              <a:rPr lang="en-US" sz="2800" b="1" dirty="0"/>
              <a:t> </a:t>
            </a:r>
            <a:r>
              <a:rPr lang="en-US" sz="2800" b="1" dirty="0" err="1"/>
              <a:t>hoạt</a:t>
            </a:r>
            <a:r>
              <a:rPr lang="en-US" sz="2800" b="1" dirty="0"/>
              <a:t> </a:t>
            </a:r>
            <a:r>
              <a:rPr lang="en-US" sz="2800" b="1" dirty="0" err="1"/>
              <a:t>động</a:t>
            </a:r>
            <a:r>
              <a:rPr lang="en-US" sz="2800" b="1" dirty="0"/>
              <a:t> </a:t>
            </a:r>
            <a:r>
              <a:rPr lang="en-US" sz="2800" b="1" dirty="0" err="1"/>
              <a:t>kết</a:t>
            </a:r>
            <a:r>
              <a:rPr lang="en-US" sz="2800" b="1" dirty="0"/>
              <a:t> </a:t>
            </a:r>
            <a:r>
              <a:rPr lang="en-US" sz="2800" b="1" dirty="0" err="1"/>
              <a:t>nối</a:t>
            </a:r>
            <a:r>
              <a:rPr lang="en-US" sz="2800" b="1" dirty="0"/>
              <a:t> </a:t>
            </a:r>
            <a:r>
              <a:rPr lang="en-US" sz="2800" b="1" dirty="0" err="1"/>
              <a:t>cộng</a:t>
            </a:r>
            <a:r>
              <a:rPr lang="en-US" sz="2800" b="1" dirty="0"/>
              <a:t> </a:t>
            </a:r>
            <a:r>
              <a:rPr lang="en-US" sz="2800" b="1" dirty="0" err="1"/>
              <a:t>đồng</a:t>
            </a:r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069802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BE4CD18-1BE6-4BD8-9B68-05B44A975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636736-3457-48F9-AAF1-C771C86691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560" y="2354624"/>
            <a:ext cx="3031922" cy="38737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31C953-AE0C-433C-9252-9AC5B7BBC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4595" y="1028107"/>
            <a:ext cx="5462489" cy="195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161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8D793BA5-8222-4213-AEFF-02FEB2E4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A3A6D4F-9D67-4B20-B500-8294818B7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029" y="-3830874"/>
            <a:ext cx="8751940" cy="117814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5FA937B-5AA6-47C9-A540-2227B4250C78}"/>
              </a:ext>
            </a:extLst>
          </p:cNvPr>
          <p:cNvGrpSpPr/>
          <p:nvPr/>
        </p:nvGrpSpPr>
        <p:grpSpPr>
          <a:xfrm>
            <a:off x="1986643" y="20673"/>
            <a:ext cx="8382000" cy="812447"/>
            <a:chOff x="1905000" y="450289"/>
            <a:chExt cx="8382000" cy="153091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96785F7-945F-4188-8562-550076C4A763}"/>
                </a:ext>
              </a:extLst>
            </p:cNvPr>
            <p:cNvGrpSpPr/>
            <p:nvPr/>
          </p:nvGrpSpPr>
          <p:grpSpPr>
            <a:xfrm>
              <a:off x="1905000" y="450289"/>
              <a:ext cx="8382000" cy="1530911"/>
              <a:chOff x="2368419" y="-1613946"/>
              <a:chExt cx="7346706" cy="1338735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Rectangle: Diagonal Corners Rounded 4">
                <a:extLst>
                  <a:ext uri="{FF2B5EF4-FFF2-40B4-BE49-F238E27FC236}">
                    <a16:creationId xmlns:a16="http://schemas.microsoft.com/office/drawing/2014/main" id="{904F1DB8-4EB6-4756-9B94-F17BA31994BF}"/>
                  </a:ext>
                </a:extLst>
              </p:cNvPr>
              <p:cNvSpPr/>
              <p:nvPr/>
            </p:nvSpPr>
            <p:spPr>
              <a:xfrm>
                <a:off x="2453058" y="-1512534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: Diagonal Corners Rounded 39">
                <a:extLst>
                  <a:ext uri="{FF2B5EF4-FFF2-40B4-BE49-F238E27FC236}">
                    <a16:creationId xmlns:a16="http://schemas.microsoft.com/office/drawing/2014/main" id="{BD0EAFBE-2AE9-489B-9B30-E923BA2D6D06}"/>
                  </a:ext>
                </a:extLst>
              </p:cNvPr>
              <p:cNvSpPr/>
              <p:nvPr/>
            </p:nvSpPr>
            <p:spPr>
              <a:xfrm>
                <a:off x="2368419" y="-1613946"/>
                <a:ext cx="7262067" cy="1237323"/>
              </a:xfrm>
              <a:prstGeom prst="round2DiagRect">
                <a:avLst>
                  <a:gd name="adj1" fmla="val 50000"/>
                  <a:gd name="adj2" fmla="val 13343"/>
                </a:avLst>
              </a:prstGeom>
              <a:noFill/>
              <a:ln w="50800">
                <a:solidFill>
                  <a:srgbClr val="FFC2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409B3E-F450-4FFE-8A25-9B7B5F82D1F8}"/>
                </a:ext>
              </a:extLst>
            </p:cNvPr>
            <p:cNvSpPr txBox="1"/>
            <p:nvPr/>
          </p:nvSpPr>
          <p:spPr>
            <a:xfrm>
              <a:off x="1929967" y="566259"/>
              <a:ext cx="8285434" cy="639868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Quan sát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tranh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và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trả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lời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câu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AVOBOLD" panose="02040603050506020204" pitchFamily="18" charset="0"/>
                  <a:ea typeface="+mn-ea"/>
                  <a:cs typeface="+mn-cs"/>
                </a:rPr>
                <a:t>:</a:t>
              </a:r>
            </a:p>
          </p:txBody>
        </p:sp>
      </p:grp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20309285-FFB2-44BB-8FE9-DA9D18132987}"/>
              </a:ext>
            </a:extLst>
          </p:cNvPr>
          <p:cNvSpPr/>
          <p:nvPr/>
        </p:nvSpPr>
        <p:spPr>
          <a:xfrm flipH="1">
            <a:off x="6376677" y="1468475"/>
            <a:ext cx="5431075" cy="104780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thấy gì trong bức tranh ?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Speech Bubble: Rectangle with Corners Rounded 41">
            <a:extLst>
              <a:ext uri="{FF2B5EF4-FFF2-40B4-BE49-F238E27FC236}">
                <a16:creationId xmlns:a16="http://schemas.microsoft.com/office/drawing/2014/main" id="{BA021AB0-56A6-40A8-82CE-F8DA8D1D3152}"/>
              </a:ext>
            </a:extLst>
          </p:cNvPr>
          <p:cNvSpPr/>
          <p:nvPr/>
        </p:nvSpPr>
        <p:spPr>
          <a:xfrm flipH="1">
            <a:off x="6468031" y="3151635"/>
            <a:ext cx="5431075" cy="104780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2800" b="1">
                <a:solidFill>
                  <a:srgbClr val="002060"/>
                </a:solidFill>
                <a:cs typeface="Arial" panose="020B0604020202020204" pitchFamily="34" charset="0"/>
              </a:rPr>
              <a:t>Em hãy nhận xét sự tham gia của các bạn như thế nào ?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F6AFFC89-B360-443B-BD34-45DC88E4A956}"/>
              </a:ext>
            </a:extLst>
          </p:cNvPr>
          <p:cNvSpPr/>
          <p:nvPr/>
        </p:nvSpPr>
        <p:spPr>
          <a:xfrm flipH="1">
            <a:off x="6468030" y="4746607"/>
            <a:ext cx="5431075" cy="1047805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F22213-3853-43C0-B7E9-04753C3CB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037" y="1407096"/>
            <a:ext cx="5438394" cy="474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043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A66DE39-8E0B-4C37-9516-1B5603FE6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14F8F042-CDF5-4971-8B05-45BB657CD27F}"/>
              </a:ext>
            </a:extLst>
          </p:cNvPr>
          <p:cNvSpPr/>
          <p:nvPr/>
        </p:nvSpPr>
        <p:spPr>
          <a:xfrm>
            <a:off x="4593508" y="3850640"/>
            <a:ext cx="4876800" cy="1508760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dirty="0">
                <a:solidFill>
                  <a:srgbClr val="DB9231"/>
                </a:solidFill>
                <a:latin typeface="iCiel Cadena" panose="02000503000000020004" pitchFamily="50" charset="0"/>
              </a:rPr>
              <a:t>Các bạn rất tích cực và hào hứng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B9231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4FB897-1F53-4F38-810B-72D48793A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400" y="3017842"/>
            <a:ext cx="3031922" cy="3873743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F05EBE59-6458-40F2-9EFF-212C108A6CD2}"/>
              </a:ext>
            </a:extLst>
          </p:cNvPr>
          <p:cNvSpPr/>
          <p:nvPr/>
        </p:nvSpPr>
        <p:spPr>
          <a:xfrm>
            <a:off x="4826000" y="1112198"/>
            <a:ext cx="4876800" cy="243840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Các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bạn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trong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tranh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tham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gia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hoạt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động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đổi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rác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lấy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cây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xanh</a:t>
            </a:r>
            <a:r>
              <a:rPr lang="en-US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iCiel Cadena" panose="02000503000000020004" pitchFamily="50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A7E6AD-5E08-424B-922C-C9221C63D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0" y="46896"/>
            <a:ext cx="7010400" cy="943704"/>
          </a:xfrm>
          <a:prstGeom prst="rect">
            <a:avLst/>
          </a:prstGeom>
        </p:spPr>
      </p:pic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84F5EE0E-AF7E-473F-8724-000ABC23ECF3}"/>
              </a:ext>
            </a:extLst>
          </p:cNvPr>
          <p:cNvSpPr/>
          <p:nvPr/>
        </p:nvSpPr>
        <p:spPr>
          <a:xfrm>
            <a:off x="2956560" y="5577839"/>
            <a:ext cx="6543040" cy="1296953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bảo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vệ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môi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trường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luôn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sạch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đẹp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9B80F7-0727-4F39-BF64-CA0B44FBF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33" y="1507326"/>
            <a:ext cx="4279093" cy="373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87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DD9190D1-238D-4720-A00C-6B75C4721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sp>
        <p:nvSpPr>
          <p:cNvPr id="92" name="Speech Bubble: Rectangle with Corners Rounded 91">
            <a:extLst>
              <a:ext uri="{FF2B5EF4-FFF2-40B4-BE49-F238E27FC236}">
                <a16:creationId xmlns:a16="http://schemas.microsoft.com/office/drawing/2014/main" id="{8B0C9DB5-8CD6-4719-A8BF-0D763BF9207A}"/>
              </a:ext>
            </a:extLst>
          </p:cNvPr>
          <p:cNvSpPr/>
          <p:nvPr/>
        </p:nvSpPr>
        <p:spPr>
          <a:xfrm>
            <a:off x="1137920" y="0"/>
            <a:ext cx="9794239" cy="2688726"/>
          </a:xfrm>
          <a:prstGeom prst="wedgeRoundRectCallout">
            <a:avLst>
              <a:gd name="adj1" fmla="val 1925"/>
              <a:gd name="adj2" fmla="val 66619"/>
              <a:gd name="adj3" fmla="val 16667"/>
            </a:avLst>
          </a:prstGeom>
          <a:solidFill>
            <a:schemeClr val="bg1"/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Những hoạt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động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kết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nối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cộng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đồng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như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: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quyên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góp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sách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vở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đổi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rác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lấy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cây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xanh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…</a:t>
            </a:r>
            <a:r>
              <a:rPr lang="vi-VN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 thể hi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ệ</a:t>
            </a:r>
            <a:r>
              <a:rPr lang="vi-VN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n sự quan tâm, đùm bọc, yêu thương đồng bào bằng việc giúp đỡ, chia sẻ một phần của mình với những người có hoàn cảnh khó kh</a:t>
            </a:r>
            <a:r>
              <a:rPr lang="en-US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ă</a:t>
            </a:r>
            <a:r>
              <a:rPr lang="vi-VN" sz="3200" dirty="0">
                <a:solidFill>
                  <a:srgbClr val="00B05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n hơn.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Baloo" panose="03080902040302020200" pitchFamily="66" charset="0"/>
              <a:cs typeface="Baloo" panose="03080902040302020200" pitchFamily="66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D2850B-539B-4B46-B293-294951F2B744}"/>
              </a:ext>
            </a:extLst>
          </p:cNvPr>
          <p:cNvGrpSpPr/>
          <p:nvPr/>
        </p:nvGrpSpPr>
        <p:grpSpPr>
          <a:xfrm>
            <a:off x="4698260" y="2911960"/>
            <a:ext cx="3722805" cy="3722805"/>
            <a:chOff x="8183140" y="3092148"/>
            <a:chExt cx="3722805" cy="372280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990D51E-7360-4678-ADF6-EEBC5FD7689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4">
              <a:lum bright="10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83140" y="3092148"/>
              <a:ext cx="3722805" cy="3722805"/>
            </a:xfrm>
            <a:prstGeom prst="rect">
              <a:avLst/>
            </a:prstGeom>
            <a:solidFill>
              <a:scrgbClr r="0" g="0" b="0">
                <a:alpha val="0"/>
              </a:scrgbClr>
            </a:solidFill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50959A17-B7BF-474B-AE17-E477C7E4B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2171" y="3191179"/>
              <a:ext cx="3524742" cy="3524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9667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62F3B9-C78F-4098-8D35-FB49C2B2F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2161541"/>
            <a:ext cx="7315200" cy="2513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8CA188-944A-4935-8354-04BDCAF46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2161541"/>
            <a:ext cx="2209800" cy="3192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478D0A-E0AB-4C48-9041-3EB06AD42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556" y="2252370"/>
            <a:ext cx="599288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20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67029FE9-294A-4ECD-ACBE-CAA867331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DB76C5B-379C-439C-89C3-0A4648385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108" y="3994205"/>
            <a:ext cx="1927844" cy="246311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979B4CA-EBD6-49DA-997B-80B61980E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831" y="3994205"/>
            <a:ext cx="1670085" cy="24125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16D97C5-3DE3-40A1-BB21-80CC9C54A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066" y="1086161"/>
            <a:ext cx="7504826" cy="290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7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DC7F0F-2B30-4959-8079-02406AB587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" r="6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3C11F021-8DD9-4CE8-9B3F-CD12F7DE7C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4" t="27778" r="38195" b="27499"/>
          <a:stretch/>
        </p:blipFill>
        <p:spPr>
          <a:xfrm rot="6370876">
            <a:off x="3248193" y="2782855"/>
            <a:ext cx="734298" cy="132091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C7581B7-8A59-4200-8E84-6D641C103E2E}"/>
              </a:ext>
            </a:extLst>
          </p:cNvPr>
          <p:cNvGrpSpPr/>
          <p:nvPr/>
        </p:nvGrpSpPr>
        <p:grpSpPr>
          <a:xfrm>
            <a:off x="6660356" y="2009775"/>
            <a:ext cx="4312444" cy="2471738"/>
            <a:chOff x="4202906" y="2080725"/>
            <a:chExt cx="4217195" cy="224838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21200E2-3E97-44A9-8264-3B22DDBCB4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565" t="5775" r="5346" b="7611"/>
            <a:stretch/>
          </p:blipFill>
          <p:spPr>
            <a:xfrm>
              <a:off x="4838700" y="2080725"/>
              <a:ext cx="3581401" cy="224838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4845FAF-6941-48B8-B913-F1E786CE0F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89" t="27500" r="29306" b="27777"/>
            <a:stretch/>
          </p:blipFill>
          <p:spPr>
            <a:xfrm rot="16200000">
              <a:off x="4208829" y="2234774"/>
              <a:ext cx="1259741" cy="1271588"/>
            </a:xfrm>
            <a:prstGeom prst="rect">
              <a:avLst/>
            </a:prstGeom>
          </p:spPr>
        </p:pic>
      </p:grpSp>
      <p:pic>
        <p:nvPicPr>
          <p:cNvPr id="8" name="Picture 7">
            <a:hlinkClick r:id="rId9" action="ppaction://hlinksldjump"/>
            <a:extLst>
              <a:ext uri="{FF2B5EF4-FFF2-40B4-BE49-F238E27FC236}">
                <a16:creationId xmlns:a16="http://schemas.microsoft.com/office/drawing/2014/main" id="{A4C4B256-8946-4401-9EBB-DFF3BD9F25D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0" t="38750" r="27639" b="38611"/>
          <a:stretch/>
        </p:blipFill>
        <p:spPr>
          <a:xfrm rot="21046719">
            <a:off x="4167239" y="3855011"/>
            <a:ext cx="1876425" cy="974068"/>
          </a:xfrm>
          <a:prstGeom prst="rect">
            <a:avLst/>
          </a:prstGeom>
        </p:spPr>
      </p:pic>
      <p:pic>
        <p:nvPicPr>
          <p:cNvPr id="10" name="Picture 9">
            <a:hlinkClick r:id="rId11" action="ppaction://hlinksldjump"/>
            <a:extLst>
              <a:ext uri="{FF2B5EF4-FFF2-40B4-BE49-F238E27FC236}">
                <a16:creationId xmlns:a16="http://schemas.microsoft.com/office/drawing/2014/main" id="{DCC1527D-C302-4798-9469-609D63CD1E7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6" t="27222" r="32222" b="26667"/>
          <a:stretch/>
        </p:blipFill>
        <p:spPr>
          <a:xfrm rot="19135445">
            <a:off x="6202246" y="3210167"/>
            <a:ext cx="916219" cy="12621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2D18D6-8481-4BC7-9CCB-B0F2110C91B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0" t="29444" r="36523" b="27992"/>
          <a:stretch/>
        </p:blipFill>
        <p:spPr>
          <a:xfrm>
            <a:off x="2168588" y="99102"/>
            <a:ext cx="1932729" cy="16164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057C50-D2DE-41DE-88C7-608496EB1A09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t="33194" r="26667" b="35108"/>
          <a:stretch/>
        </p:blipFill>
        <p:spPr>
          <a:xfrm>
            <a:off x="2168588" y="5453557"/>
            <a:ext cx="2224270" cy="15046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88BA21-CEBF-4F92-B7D9-B453924C792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t="29306" r="28333" b="28750"/>
          <a:stretch/>
        </p:blipFill>
        <p:spPr>
          <a:xfrm>
            <a:off x="6403497" y="4754487"/>
            <a:ext cx="1079164" cy="1001671"/>
          </a:xfrm>
          <a:prstGeom prst="rect">
            <a:avLst/>
          </a:prstGeom>
        </p:spPr>
      </p:pic>
      <p:pic>
        <p:nvPicPr>
          <p:cNvPr id="14" name="Picture 13">
            <a:hlinkClick r:id="rId11" action="ppaction://hlinksldjump"/>
            <a:extLst>
              <a:ext uri="{FF2B5EF4-FFF2-40B4-BE49-F238E27FC236}">
                <a16:creationId xmlns:a16="http://schemas.microsoft.com/office/drawing/2014/main" id="{93F2A607-8104-463B-871E-B41BDB5D33C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001" y="150841"/>
            <a:ext cx="1040227" cy="1023910"/>
          </a:xfrm>
          <a:prstGeom prst="rect">
            <a:avLst/>
          </a:prstGeom>
        </p:spPr>
      </p:pic>
      <p:pic>
        <p:nvPicPr>
          <p:cNvPr id="16" name="GAME ĐƯỢC CHIA SẺ MIỄN PHÍ BỚI NK POWERSKILLS">
            <a:hlinkClick r:id="rId9" action="ppaction://hlinksldjump"/>
            <a:extLst>
              <a:ext uri="{FF2B5EF4-FFF2-40B4-BE49-F238E27FC236}">
                <a16:creationId xmlns:a16="http://schemas.microsoft.com/office/drawing/2014/main" id="{B6E893B3-FEE9-423E-A0CA-D1A6B95C4C2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715" y="129422"/>
            <a:ext cx="1065114" cy="1052583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52DD8C6F-537D-4E70-B5E0-F76017BAF95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316" y="138528"/>
            <a:ext cx="1048650" cy="1040393"/>
          </a:xfrm>
          <a:prstGeom prst="rect">
            <a:avLst/>
          </a:prstGeom>
        </p:spPr>
      </p:pic>
      <p:pic>
        <p:nvPicPr>
          <p:cNvPr id="2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1D035292-AC6B-4513-BEB7-38F77DEB4E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187" y="1014674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hlinkClick r:id="rId20" action="ppaction://hlinksldjump"/>
            <a:extLst>
              <a:ext uri="{FF2B5EF4-FFF2-40B4-BE49-F238E27FC236}">
                <a16:creationId xmlns:a16="http://schemas.microsoft.com/office/drawing/2014/main" id="{D81F7063-69D5-4C1F-9437-A8FDDB08E11A}"/>
              </a:ext>
            </a:extLst>
          </p:cNvPr>
          <p:cNvSpPr/>
          <p:nvPr/>
        </p:nvSpPr>
        <p:spPr>
          <a:xfrm>
            <a:off x="254605" y="167352"/>
            <a:ext cx="1028784" cy="424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99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44444E-6 L 1.04167E-6 -0.00046 C -0.03099 -0.01319 0.00143 -0.00046 -0.01875 -0.00648 C -0.02083 -0.00694 -0.02266 -0.00879 -0.02448 -0.00925 C -0.02656 -0.00925 -0.05521 -0.01157 -0.05599 -0.0118 C -0.06537 -0.01111 -0.075 -0.01064 -0.08425 -0.00925 C -0.08529 -0.00879 -0.08607 -0.0074 -0.08711 -0.00648 C -0.08841 -0.00555 -0.08971 -0.00463 -0.09102 -0.00416 C -0.09388 -0.00231 -0.09675 -0.00138 -0.09987 -4.44444E-6 C -0.10846 0.00417 -0.10117 0.00139 -0.10872 0.00371 C -0.12122 0.01621 -0.11576 0.01343 -0.12331 0.01644 C -0.12435 0.01783 -0.12539 0.01922 -0.12617 0.02061 C -0.12695 0.022 -0.12643 0.02338 -0.12721 0.02431 C -0.13034 0.02894 -0.13945 0.02801 -0.1418 0.02848 C -0.1431 0.02894 -0.1444 0.0294 -0.1457 0.02987 C -0.14675 0.03033 -0.14805 0.02987 -0.14883 0.03079 C -0.14935 0.03172 -0.15208 0.04237 -0.15169 0.04422 C -0.15117 0.04537 -0.15039 0.04144 -0.14961 0.04005 " pathEditMode="relative" rAng="0" ptsTypes="AAAAAAAAAAAAAAAA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91" y="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61 0.04004 L -0.14961 0.03958 L -0.18008 0.0331 C -0.18282 0.03264 -0.18581 0.03264 -0.18854 0.03148 C -0.2168 0.02245 -0.16641 0.03148 -0.21732 0.02407 C -0.23256 0.02546 -0.24831 0.02407 -0.26315 0.02754 C -0.26836 0.02847 -0.27136 0.03403 -0.27565 0.03773 C -0.27722 0.03866 -0.2793 0.03912 -0.28086 0.04004 C -0.28203 0.04166 -0.28269 0.04421 -0.28451 0.04467 C -0.2905 0.04722 -0.29688 0.04768 -0.303 0.0493 C -0.3069 0.04977 -0.31055 0.05069 -0.3142 0.05185 C -0.31602 0.05278 -0.31758 0.05393 -0.31901 0.05532 C -0.32448 0.05741 -0.32696 0.05833 -0.33151 0.05949 C -0.33269 0.06041 -0.33425 0.06134 -0.33542 0.0625 C -0.34519 0.06805 -0.34089 0.0625 -0.35404 0.07245 C -0.35547 0.07315 -0.35677 0.07453 -0.35769 0.07569 C -0.35912 0.07662 -0.36003 0.0787 -0.36159 0.07963 C -0.36315 0.08055 -0.36498 0.08055 -0.36641 0.08125 C -0.36797 0.08171 -0.36888 0.08264 -0.37006 0.08264 C -0.37188 0.0831 -0.37487 0.08379 -0.37487 0.0831 " pathEditMode="relative" rAng="0" ptsTypes="AAAAAAAAAAAAAAAAAA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63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487 0.0831 L -0.37487 0.08102 C -0.36927 0.08102 -0.36159 0.07916 -0.35586 0.07708 C -0.35391 0.07708 -0.35209 0.07338 -0.35104 0.07129 C -0.35013 0.06944 -0.34922 0.06944 -0.34818 0.06759 C -0.34727 0.06551 -0.34636 0.06366 -0.34636 0.0618 C -0.34532 0.05787 -0.34245 0.05208 -0.34245 0.05393 C -0.34245 0.05023 -0.34245 0.05046 -0.34245 0.04815 C -0.34063 0.03866 -0.34063 0.04236 -0.34063 0.03495 C -0.33959 0.01759 -0.34063 0.0331 -0.33867 0.00995 C -0.33867 0.0081 -0.33867 0.00416 -0.33776 0.00231 C -0.33685 0.00231 -0.33685 0.00023 -0.33581 -0.00162 C -0.3349 -0.00347 -0.3349 -0.00324 -0.3349 -0.00347 C -0.33203 -0.00741 -0.33112 -0.00926 -0.32917 -0.01088 C -0.32722 -0.01088 -0.32631 -0.01088 -0.32435 -0.01088 C -0.32058 -0.01088 -0.31576 -0.01088 -0.31198 -0.01088 C -0.31003 -0.00926 -0.30821 -0.00926 -0.30625 -0.00741 C -0.30248 -0.00556 -0.30625 -0.00556 -0.3043 -0.00556 " pathEditMode="relative" rAng="0" ptsTypes="AAAAAAAAAAAAAAAA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-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51475A-ED57-481D-B6A9-1C1B3785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5BDCB1E-1391-41AA-AA27-D00BD9C03908}"/>
              </a:ext>
            </a:extLst>
          </p:cNvPr>
          <p:cNvGrpSpPr/>
          <p:nvPr/>
        </p:nvGrpSpPr>
        <p:grpSpPr>
          <a:xfrm>
            <a:off x="489148" y="365761"/>
            <a:ext cx="10249972" cy="4663440"/>
            <a:chOff x="489148" y="586003"/>
            <a:chExt cx="6293857" cy="44431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68BA2A3-622A-41B3-B8B3-57FC49A59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148" y="990600"/>
              <a:ext cx="6293857" cy="4038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DA48589-1D5D-4F5F-A3AF-D68041849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8465" y="586003"/>
              <a:ext cx="4789673" cy="109118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7670A7-C4B0-4F56-B143-FE1ACB017AC0}"/>
                </a:ext>
              </a:extLst>
            </p:cNvPr>
            <p:cNvSpPr txBox="1"/>
            <p:nvPr/>
          </p:nvSpPr>
          <p:spPr>
            <a:xfrm>
              <a:off x="1610528" y="692790"/>
              <a:ext cx="39725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b="1" dirty="0">
                  <a:solidFill>
                    <a:schemeClr val="bg1"/>
                  </a:solidFill>
                  <a:effectLst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Hoạt động kết nối với xã hội của trường học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loo" panose="03080902040302020200" pitchFamily="66" charset="0"/>
                <a:cs typeface="Baloo" panose="03080902040302020200" pitchFamily="66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FE08C14-601A-4710-983A-3CD8C1169A1D}"/>
              </a:ext>
            </a:extLst>
          </p:cNvPr>
          <p:cNvGrpSpPr/>
          <p:nvPr/>
        </p:nvGrpSpPr>
        <p:grpSpPr>
          <a:xfrm>
            <a:off x="3901789" y="4060704"/>
            <a:ext cx="3916499" cy="2746185"/>
            <a:chOff x="1197026" y="4232126"/>
            <a:chExt cx="3751815" cy="26307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F61DFF-DA5C-4F9C-A167-987487BEA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01180" y="4246637"/>
              <a:ext cx="2047661" cy="26162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14CDEBD-A514-41CB-B791-2EF52E3CD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7026" y="4232126"/>
              <a:ext cx="1811038" cy="261620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D1129D4-1A93-4C5E-856E-CC8D210587CE}"/>
              </a:ext>
            </a:extLst>
          </p:cNvPr>
          <p:cNvSpPr txBox="1"/>
          <p:nvPr/>
        </p:nvSpPr>
        <p:spPr>
          <a:xfrm>
            <a:off x="1351280" y="1992951"/>
            <a:ext cx="9062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B050"/>
                </a:solidFill>
                <a:latin typeface="UTMAVOBOLD" panose="02040603050506020204" pitchFamily="18" charset="0"/>
              </a:rPr>
              <a:t>Kể tên những hoạt động kết nối với cộng đồng của trường em?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0530FF-9F4A-4C39-BDF9-210A0F997DFB}"/>
              </a:ext>
            </a:extLst>
          </p:cNvPr>
          <p:cNvSpPr txBox="1"/>
          <p:nvPr/>
        </p:nvSpPr>
        <p:spPr>
          <a:xfrm>
            <a:off x="1351280" y="3055486"/>
            <a:ext cx="9062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2800" dirty="0">
                <a:solidFill>
                  <a:srgbClr val="00B050"/>
                </a:solidFill>
                <a:latin typeface="UTMAVOBOLD" panose="02040603050506020204" pitchFamily="18" charset="0"/>
              </a:rPr>
              <a:t>Em đã tham gia hoạt động nào? Em thích hoạt động nào nhất? Vì sao?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473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67029FE9-294A-4ECD-ACBE-CAA867331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DC0BE6-34CD-4E53-AB9E-586511C1A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030" y="574458"/>
            <a:ext cx="8751940" cy="117814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DB76C5B-379C-439C-89C3-0A4648385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680" y="2530162"/>
            <a:ext cx="3031922" cy="387374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979B4CA-EBD6-49DA-997B-80B61980E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3530" y="2489273"/>
            <a:ext cx="2626544" cy="37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31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BBA5B2-A707-4447-BE11-36FD43391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C71976-6057-4855-A9D5-E4E69BA9E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080" y="309563"/>
            <a:ext cx="10454640" cy="1024052"/>
          </a:xfrm>
          <a:prstGeom prst="rect">
            <a:avLst/>
          </a:prstGeom>
        </p:spPr>
      </p:pic>
      <p:sp>
        <p:nvSpPr>
          <p:cNvPr id="32" name="Rectangle: Diagonal Corners Rounded 31">
            <a:extLst>
              <a:ext uri="{FF2B5EF4-FFF2-40B4-BE49-F238E27FC236}">
                <a16:creationId xmlns:a16="http://schemas.microsoft.com/office/drawing/2014/main" id="{52F4A615-9840-4EA2-BF95-12F08C085FCF}"/>
              </a:ext>
            </a:extLst>
          </p:cNvPr>
          <p:cNvSpPr/>
          <p:nvPr/>
        </p:nvSpPr>
        <p:spPr>
          <a:xfrm>
            <a:off x="1597366" y="1821352"/>
            <a:ext cx="8826794" cy="102405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Ủng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hộ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sách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vở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quần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áo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cho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sinh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vùng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cao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,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sinh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vùng</a:t>
            </a:r>
            <a:r>
              <a:rPr lang="en-US" sz="2800" dirty="0">
                <a:solidFill>
                  <a:srgbClr val="00B050"/>
                </a:solidFill>
                <a:latin typeface="UTMAVOBOLD" panose="020406030505060202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UTMAVOBOLD" panose="02040603050506020204" pitchFamily="18" charset="0"/>
              </a:rPr>
              <a:t>lũ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DBC16B-A7F8-470F-8F3C-C62A2145669F}"/>
              </a:ext>
            </a:extLst>
          </p:cNvPr>
          <p:cNvSpPr txBox="1"/>
          <p:nvPr/>
        </p:nvSpPr>
        <p:spPr>
          <a:xfrm>
            <a:off x="1828800" y="388203"/>
            <a:ext cx="970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200" dirty="0">
                <a:solidFill>
                  <a:prstClr val="white"/>
                </a:solidFill>
                <a:latin typeface="iCiel Cadena" panose="02000503000000020004" pitchFamily="50" charset="0"/>
              </a:rPr>
              <a:t>Những hoạt động kết nối với cộng đồng </a:t>
            </a:r>
            <a:r>
              <a:rPr lang="en-US" sz="3200" dirty="0" err="1">
                <a:solidFill>
                  <a:prstClr val="white"/>
                </a:solidFill>
                <a:latin typeface="iCiel Cadena" panose="02000503000000020004" pitchFamily="50" charset="0"/>
              </a:rPr>
              <a:t>tại</a:t>
            </a:r>
            <a:r>
              <a:rPr lang="vi-VN" sz="3200" dirty="0">
                <a:solidFill>
                  <a:prstClr val="white"/>
                </a:solidFill>
                <a:latin typeface="iCiel Cadena" panose="02000503000000020004" pitchFamily="50" charset="0"/>
              </a:rPr>
              <a:t> trường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50" charset="0"/>
            </a:endParaRPr>
          </a:p>
        </p:txBody>
      </p:sp>
      <p:sp>
        <p:nvSpPr>
          <p:cNvPr id="35" name="Rectangle: Diagonal Corners Rounded 34">
            <a:extLst>
              <a:ext uri="{FF2B5EF4-FFF2-40B4-BE49-F238E27FC236}">
                <a16:creationId xmlns:a16="http://schemas.microsoft.com/office/drawing/2014/main" id="{7EF7DF04-CD97-4C12-B7CC-F39836B60929}"/>
              </a:ext>
            </a:extLst>
          </p:cNvPr>
          <p:cNvSpPr/>
          <p:nvPr/>
        </p:nvSpPr>
        <p:spPr>
          <a:xfrm>
            <a:off x="1597366" y="3112813"/>
            <a:ext cx="8826794" cy="63237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>
                <a:solidFill>
                  <a:srgbClr val="00B050"/>
                </a:solidFill>
                <a:latin typeface="UTMAVOBOLD" panose="02040603050506020204" pitchFamily="18" charset="0"/>
              </a:rPr>
              <a:t>Ủng hộ quỹ phòng chống dịch COVID - 19.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  <a:ea typeface="+mn-ea"/>
              <a:cs typeface="+mn-cs"/>
            </a:endParaRPr>
          </a:p>
        </p:txBody>
      </p:sp>
      <p:sp>
        <p:nvSpPr>
          <p:cNvPr id="36" name="Rectangle: Diagonal Corners Rounded 35">
            <a:extLst>
              <a:ext uri="{FF2B5EF4-FFF2-40B4-BE49-F238E27FC236}">
                <a16:creationId xmlns:a16="http://schemas.microsoft.com/office/drawing/2014/main" id="{37770E6B-F477-4D3C-960F-C71D9048F30A}"/>
              </a:ext>
            </a:extLst>
          </p:cNvPr>
          <p:cNvSpPr/>
          <p:nvPr/>
        </p:nvSpPr>
        <p:spPr>
          <a:xfrm>
            <a:off x="1597366" y="4084320"/>
            <a:ext cx="8826794" cy="98552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800" dirty="0">
                <a:solidFill>
                  <a:srgbClr val="00B050"/>
                </a:solidFill>
                <a:latin typeface="UTMAVOBOLD" panose="02040603050506020204" pitchFamily="18" charset="0"/>
              </a:rPr>
              <a:t>Làm các sản phẩm từ nguyên liệu tái chế để gây quỹ bảo vệ môi trường.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  <a:ea typeface="+mn-ea"/>
              <a:cs typeface="+mn-cs"/>
            </a:endParaRPr>
          </a:p>
        </p:txBody>
      </p:sp>
      <p:sp>
        <p:nvSpPr>
          <p:cNvPr id="37" name="Rectangle: Diagonal Corners Rounded 36">
            <a:extLst>
              <a:ext uri="{FF2B5EF4-FFF2-40B4-BE49-F238E27FC236}">
                <a16:creationId xmlns:a16="http://schemas.microsoft.com/office/drawing/2014/main" id="{1B543612-8DF3-4469-BD4A-434C483307C8}"/>
              </a:ext>
            </a:extLst>
          </p:cNvPr>
          <p:cNvSpPr/>
          <p:nvPr/>
        </p:nvSpPr>
        <p:spPr>
          <a:xfrm>
            <a:off x="1597366" y="5419133"/>
            <a:ext cx="8826794" cy="105066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2800" dirty="0">
                <a:solidFill>
                  <a:srgbClr val="00B050"/>
                </a:solidFill>
                <a:latin typeface="UTMAVOBOLD" panose="02040603050506020204" pitchFamily="18" charset="0"/>
              </a:rPr>
              <a:t>Đổi các sản phẩm như pin, chai nhựa, vỏ hộp sữa để lấy cây xanh.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624ECEB-AB18-44AB-A5CE-5355A9682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882" y="3832118"/>
            <a:ext cx="2368316" cy="302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16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" grpId="0"/>
      <p:bldP spid="35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62F3B9-C78F-4098-8D35-FB49C2B2F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2161541"/>
            <a:ext cx="7315200" cy="2513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8CA188-944A-4935-8354-04BDCAF46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2161541"/>
            <a:ext cx="2209800" cy="31922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742CF1-5468-41BB-B5F7-54559D0E74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691" y="2241483"/>
            <a:ext cx="5779509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30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51475A-ED57-481D-B6A9-1C1B3785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8BA2A3-622A-41B3-B8B3-57FC49A59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8" y="990600"/>
            <a:ext cx="10249972" cy="40386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FE08C14-601A-4710-983A-3CD8C1169A1D}"/>
              </a:ext>
            </a:extLst>
          </p:cNvPr>
          <p:cNvGrpSpPr/>
          <p:nvPr/>
        </p:nvGrpSpPr>
        <p:grpSpPr>
          <a:xfrm>
            <a:off x="3901789" y="4060704"/>
            <a:ext cx="3916499" cy="2746185"/>
            <a:chOff x="1197026" y="4232126"/>
            <a:chExt cx="3751815" cy="263071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F61DFF-DA5C-4F9C-A167-987487BEA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1180" y="4246637"/>
              <a:ext cx="2047661" cy="26162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14CDEBD-A514-41CB-B791-2EF52E3CD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7026" y="4232126"/>
              <a:ext cx="1811038" cy="261620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D1129D4-1A93-4C5E-856E-CC8D210587CE}"/>
              </a:ext>
            </a:extLst>
          </p:cNvPr>
          <p:cNvSpPr txBox="1"/>
          <p:nvPr/>
        </p:nvSpPr>
        <p:spPr>
          <a:xfrm>
            <a:off x="1082774" y="1627986"/>
            <a:ext cx="9062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u="sng" dirty="0">
                <a:solidFill>
                  <a:srgbClr val="FF0000"/>
                </a:solidFill>
                <a:latin typeface="UTMAVOBOLD" panose="02040603050506020204" pitchFamily="18" charset="0"/>
              </a:rPr>
              <a:t>V</a:t>
            </a:r>
            <a:r>
              <a:rPr lang="vi-VN" sz="3600" u="sng" dirty="0">
                <a:solidFill>
                  <a:srgbClr val="FF0000"/>
                </a:solidFill>
                <a:latin typeface="UTMAVOBOLD" panose="02040603050506020204" pitchFamily="18" charset="0"/>
              </a:rPr>
              <a:t>ề nhà</a:t>
            </a:r>
            <a:endParaRPr lang="en-US" sz="3600" u="sng" dirty="0">
              <a:solidFill>
                <a:srgbClr val="FF0000"/>
              </a:solidFill>
              <a:latin typeface="UTMAVOBOLD" panose="02040603050506020204" pitchFamily="18" charset="0"/>
            </a:endParaRPr>
          </a:p>
          <a:p>
            <a:pPr lvl="0" algn="ctr">
              <a:defRPr/>
            </a:pPr>
            <a:r>
              <a:rPr lang="en-US" sz="3600" dirty="0">
                <a:solidFill>
                  <a:srgbClr val="00B050"/>
                </a:solidFill>
                <a:latin typeface="UTMAVOBOLD" panose="02040603050506020204" pitchFamily="18" charset="0"/>
              </a:rPr>
              <a:t>K</a:t>
            </a:r>
            <a:r>
              <a:rPr lang="vi-VN" sz="3600" dirty="0">
                <a:solidFill>
                  <a:srgbClr val="00B050"/>
                </a:solidFill>
                <a:latin typeface="UTMAVOBOLD" panose="02040603050506020204" pitchFamily="18" charset="0"/>
              </a:rPr>
              <a:t>ể với bố mẹ và người thân những hoạt động kết nối với x</a:t>
            </a:r>
            <a:r>
              <a:rPr lang="en-US" sz="3600" dirty="0">
                <a:solidFill>
                  <a:srgbClr val="00B050"/>
                </a:solidFill>
                <a:latin typeface="UTMAVOBOLD" panose="02040603050506020204" pitchFamily="18" charset="0"/>
              </a:rPr>
              <a:t>ã</a:t>
            </a:r>
            <a:r>
              <a:rPr lang="vi-VN" sz="3600" dirty="0">
                <a:solidFill>
                  <a:srgbClr val="00B050"/>
                </a:solidFill>
                <a:latin typeface="UTMAVOBOLD" panose="02040603050506020204" pitchFamily="18" charset="0"/>
              </a:rPr>
              <a:t> hội của trường em đã tham gia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UTMAVOBOL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985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D28872-C5E5-4F6D-8A89-D2B3363BBA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24"/>
          <a:stretch/>
        </p:blipFill>
        <p:spPr>
          <a:xfrm>
            <a:off x="-23648" y="0"/>
            <a:ext cx="12215648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6554C8-C6D5-41BF-881A-0A507BEA22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1947" y="1524000"/>
            <a:ext cx="6068105" cy="34101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052BAB-C40C-4398-84A1-D7BFA371D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147" y="696520"/>
            <a:ext cx="3339249" cy="67187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9A4B57-4C0D-40FD-A3D2-619044901D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6800" y="635284"/>
            <a:ext cx="3505200" cy="62227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ABC6A7-5520-4D24-A8C4-A755CA558BFD}"/>
              </a:ext>
            </a:extLst>
          </p:cNvPr>
          <p:cNvSpPr txBox="1"/>
          <p:nvPr/>
        </p:nvSpPr>
        <p:spPr>
          <a:xfrm>
            <a:off x="3809796" y="2259554"/>
            <a:ext cx="45724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C23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TẠM BIỆT VÀ</a:t>
            </a:r>
            <a:b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C23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</a:b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C233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HẸN GẶP LẠI</a:t>
            </a:r>
          </a:p>
        </p:txBody>
      </p:sp>
      <p:pic>
        <p:nvPicPr>
          <p:cNvPr id="11" name="Nhacnen">
            <a:hlinkClick r:id="" action="ppaction://media"/>
            <a:extLst>
              <a:ext uri="{FF2B5EF4-FFF2-40B4-BE49-F238E27FC236}">
                <a16:creationId xmlns:a16="http://schemas.microsoft.com/office/drawing/2014/main" id="{5105BA81-6CFC-4D74-86EF-98DD964EB8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228932" y="486895"/>
            <a:ext cx="828517" cy="8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644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0.0207 0.07523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7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6 L -0.025 -0.0463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-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20C7A6-F2B8-4A26-BFF4-56A30DA8D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41"/>
            <a:ext cx="12192000" cy="684655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38215D1-3FAF-4B81-85BD-DC44A0237B69}"/>
              </a:ext>
            </a:extLst>
          </p:cNvPr>
          <p:cNvGrpSpPr/>
          <p:nvPr/>
        </p:nvGrpSpPr>
        <p:grpSpPr>
          <a:xfrm>
            <a:off x="2098960" y="3988741"/>
            <a:ext cx="7285699" cy="2477138"/>
            <a:chOff x="2098960" y="3988741"/>
            <a:chExt cx="7285699" cy="2477138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55D14221-6D2D-4A4A-AC06-D5763DBF0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098960" y="3988741"/>
              <a:ext cx="7285699" cy="2477138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5DBB8AE-8253-4FEA-9B4B-AD517F923AC7}"/>
                </a:ext>
              </a:extLst>
            </p:cNvPr>
            <p:cNvGrpSpPr/>
            <p:nvPr/>
          </p:nvGrpSpPr>
          <p:grpSpPr>
            <a:xfrm>
              <a:off x="2903364" y="4148461"/>
              <a:ext cx="6141569" cy="1840494"/>
              <a:chOff x="0" y="0"/>
              <a:chExt cx="7745188" cy="2321063"/>
            </a:xfrm>
          </p:grpSpPr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id="{9A1A0333-EF70-477F-BEF8-0BD6282D2B86}"/>
                  </a:ext>
                </a:extLst>
              </p:cNvPr>
              <p:cNvSpPr/>
              <p:nvPr/>
            </p:nvSpPr>
            <p:spPr>
              <a:xfrm>
                <a:off x="0" y="0"/>
                <a:ext cx="7745188" cy="2321063"/>
              </a:xfrm>
              <a:custGeom>
                <a:avLst/>
                <a:gdLst/>
                <a:ahLst/>
                <a:cxnLst/>
                <a:rect l="l" t="t" r="r" b="b"/>
                <a:pathLst>
                  <a:path w="7745188" h="2321063">
                    <a:moveTo>
                      <a:pt x="0" y="0"/>
                    </a:moveTo>
                    <a:lnTo>
                      <a:pt x="7745188" y="0"/>
                    </a:lnTo>
                    <a:lnTo>
                      <a:pt x="7745188" y="2321063"/>
                    </a:lnTo>
                    <a:lnTo>
                      <a:pt x="0" y="232106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98230F5-61D2-44D0-81A6-66F369163C85}"/>
              </a:ext>
            </a:extLst>
          </p:cNvPr>
          <p:cNvSpPr txBox="1"/>
          <p:nvPr/>
        </p:nvSpPr>
        <p:spPr>
          <a:xfrm>
            <a:off x="2872607" y="4722712"/>
            <a:ext cx="6237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Coiny" panose="02000903060500060000" pitchFamily="2" charset="0"/>
                <a:cs typeface="Arial" panose="020B0604020202020204" pitchFamily="34" charset="0"/>
              </a:rPr>
              <a:t>ĐÁP ÁN: Anh </a:t>
            </a:r>
            <a:r>
              <a:rPr lang="en-US" sz="5400" b="1" dirty="0" err="1">
                <a:solidFill>
                  <a:srgbClr val="FF0000"/>
                </a:solidFill>
                <a:latin typeface="Coiny" panose="02000903060500060000" pitchFamily="2" charset="0"/>
                <a:cs typeface="Arial" panose="020B0604020202020204" pitchFamily="34" charset="0"/>
              </a:rPr>
              <a:t>họ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hlinkClick r:id="rId6" action="ppaction://hlinksldjump"/>
            <a:extLst>
              <a:ext uri="{FF2B5EF4-FFF2-40B4-BE49-F238E27FC236}">
                <a16:creationId xmlns:a16="http://schemas.microsoft.com/office/drawing/2014/main" id="{D822B3CC-E197-4EC0-A909-4509B5560C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t="33194" r="26667" b="35108"/>
          <a:stretch/>
        </p:blipFill>
        <p:spPr>
          <a:xfrm>
            <a:off x="9288636" y="4803568"/>
            <a:ext cx="2829375" cy="191403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E714F11-68E8-4E0A-9616-26DF048E63E2}"/>
              </a:ext>
            </a:extLst>
          </p:cNvPr>
          <p:cNvGrpSpPr/>
          <p:nvPr/>
        </p:nvGrpSpPr>
        <p:grpSpPr>
          <a:xfrm>
            <a:off x="411635" y="13289"/>
            <a:ext cx="10660348" cy="4240860"/>
            <a:chOff x="590273" y="15260"/>
            <a:chExt cx="10660348" cy="424086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56B4BAD-3315-410E-B32B-7F71D5DA4E6A}"/>
                </a:ext>
              </a:extLst>
            </p:cNvPr>
            <p:cNvGrpSpPr/>
            <p:nvPr/>
          </p:nvGrpSpPr>
          <p:grpSpPr>
            <a:xfrm>
              <a:off x="941379" y="15260"/>
              <a:ext cx="10309242" cy="3992802"/>
              <a:chOff x="711450" y="-4062"/>
              <a:chExt cx="10309242" cy="399280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2CEAE9D-4EB1-45AA-A28E-429909963B84}"/>
                  </a:ext>
                </a:extLst>
              </p:cNvPr>
              <p:cNvGrpSpPr/>
              <p:nvPr/>
            </p:nvGrpSpPr>
            <p:grpSpPr>
              <a:xfrm>
                <a:off x="711450" y="293309"/>
                <a:ext cx="9385222" cy="3695431"/>
                <a:chOff x="888431" y="293310"/>
                <a:chExt cx="9385222" cy="3695431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9DF02233-1D0C-43B4-946E-8737E1D0E8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>
                <a:xfrm>
                  <a:off x="888431" y="293310"/>
                  <a:ext cx="9385222" cy="3695431"/>
                </a:xfrm>
                <a:prstGeom prst="rect">
                  <a:avLst/>
                </a:prstGeom>
              </p:spPr>
            </p:pic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E0176DF8-ED55-4D86-A951-D1E98D41AFF6}"/>
                    </a:ext>
                  </a:extLst>
                </p:cNvPr>
                <p:cNvGrpSpPr/>
                <p:nvPr/>
              </p:nvGrpSpPr>
              <p:grpSpPr>
                <a:xfrm>
                  <a:off x="1918347" y="1194674"/>
                  <a:ext cx="7644489" cy="1889007"/>
                  <a:chOff x="-1233" y="-54807"/>
                  <a:chExt cx="7745188" cy="1913890"/>
                </a:xfrm>
              </p:grpSpPr>
              <p:sp>
                <p:nvSpPr>
                  <p:cNvPr id="20" name="Freeform 6">
                    <a:extLst>
                      <a:ext uri="{FF2B5EF4-FFF2-40B4-BE49-F238E27FC236}">
                        <a16:creationId xmlns:a16="http://schemas.microsoft.com/office/drawing/2014/main" id="{6612EED3-FC45-4AEF-BC1B-DF095FB63440}"/>
                      </a:ext>
                    </a:extLst>
                  </p:cNvPr>
                  <p:cNvSpPr/>
                  <p:nvPr/>
                </p:nvSpPr>
                <p:spPr>
                  <a:xfrm>
                    <a:off x="-1233" y="-54807"/>
                    <a:ext cx="7745188" cy="1913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45188" h="1913890">
                        <a:moveTo>
                          <a:pt x="0" y="0"/>
                        </a:moveTo>
                        <a:lnTo>
                          <a:pt x="7745188" y="0"/>
                        </a:lnTo>
                        <a:lnTo>
                          <a:pt x="7745188" y="1913890"/>
                        </a:lnTo>
                        <a:lnTo>
                          <a:pt x="0" y="191389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483C711B-1757-4347-9C77-4D88A515FE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921" t="26136" r="28638" b="23298"/>
              <a:stretch/>
            </p:blipFill>
            <p:spPr>
              <a:xfrm>
                <a:off x="9252289" y="-4062"/>
                <a:ext cx="1768403" cy="2058495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E0C779A-245A-43EC-804D-673364298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77" t="29306" r="28333" b="28750"/>
            <a:stretch/>
          </p:blipFill>
          <p:spPr>
            <a:xfrm>
              <a:off x="590273" y="3020412"/>
              <a:ext cx="1331307" cy="1235708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E63B551-47F3-4CDE-A0EC-CF39DFCD1DA7}"/>
              </a:ext>
            </a:extLst>
          </p:cNvPr>
          <p:cNvSpPr txBox="1"/>
          <p:nvPr/>
        </p:nvSpPr>
        <p:spPr>
          <a:xfrm>
            <a:off x="1886632" y="869045"/>
            <a:ext cx="7498027" cy="1377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nl-NL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Người con trai của bác trai và bác gái thì ta gọi là gì?</a:t>
            </a:r>
            <a:endParaRPr lang="en-US" sz="3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65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20C7A6-F2B8-4A26-BFF4-56A30DA8D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41"/>
            <a:ext cx="12192000" cy="684655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E714F11-68E8-4E0A-9616-26DF048E63E2}"/>
              </a:ext>
            </a:extLst>
          </p:cNvPr>
          <p:cNvGrpSpPr/>
          <p:nvPr/>
        </p:nvGrpSpPr>
        <p:grpSpPr>
          <a:xfrm>
            <a:off x="411635" y="13289"/>
            <a:ext cx="10660348" cy="4240860"/>
            <a:chOff x="590273" y="15260"/>
            <a:chExt cx="10660348" cy="424086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56B4BAD-3315-410E-B32B-7F71D5DA4E6A}"/>
                </a:ext>
              </a:extLst>
            </p:cNvPr>
            <p:cNvGrpSpPr/>
            <p:nvPr/>
          </p:nvGrpSpPr>
          <p:grpSpPr>
            <a:xfrm>
              <a:off x="941379" y="15260"/>
              <a:ext cx="10309242" cy="3992802"/>
              <a:chOff x="711450" y="-4062"/>
              <a:chExt cx="10309242" cy="399280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2CEAE9D-4EB1-45AA-A28E-429909963B84}"/>
                  </a:ext>
                </a:extLst>
              </p:cNvPr>
              <p:cNvGrpSpPr/>
              <p:nvPr/>
            </p:nvGrpSpPr>
            <p:grpSpPr>
              <a:xfrm>
                <a:off x="711450" y="293309"/>
                <a:ext cx="9385222" cy="3695431"/>
                <a:chOff x="888431" y="293310"/>
                <a:chExt cx="9385222" cy="3695431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9DF02233-1D0C-43B4-946E-8737E1D0E8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>
                <a:xfrm>
                  <a:off x="888431" y="293310"/>
                  <a:ext cx="9385222" cy="3695431"/>
                </a:xfrm>
                <a:prstGeom prst="rect">
                  <a:avLst/>
                </a:prstGeom>
              </p:spPr>
            </p:pic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E0176DF8-ED55-4D86-A951-D1E98D41AFF6}"/>
                    </a:ext>
                  </a:extLst>
                </p:cNvPr>
                <p:cNvGrpSpPr/>
                <p:nvPr/>
              </p:nvGrpSpPr>
              <p:grpSpPr>
                <a:xfrm>
                  <a:off x="1918347" y="1194674"/>
                  <a:ext cx="7644489" cy="1889007"/>
                  <a:chOff x="-1233" y="-54807"/>
                  <a:chExt cx="7745188" cy="1913890"/>
                </a:xfrm>
              </p:grpSpPr>
              <p:sp>
                <p:nvSpPr>
                  <p:cNvPr id="20" name="Freeform 6">
                    <a:extLst>
                      <a:ext uri="{FF2B5EF4-FFF2-40B4-BE49-F238E27FC236}">
                        <a16:creationId xmlns:a16="http://schemas.microsoft.com/office/drawing/2014/main" id="{6612EED3-FC45-4AEF-BC1B-DF095FB63440}"/>
                      </a:ext>
                    </a:extLst>
                  </p:cNvPr>
                  <p:cNvSpPr/>
                  <p:nvPr/>
                </p:nvSpPr>
                <p:spPr>
                  <a:xfrm>
                    <a:off x="-1233" y="-54807"/>
                    <a:ext cx="7745188" cy="1913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45188" h="1913890">
                        <a:moveTo>
                          <a:pt x="0" y="0"/>
                        </a:moveTo>
                        <a:lnTo>
                          <a:pt x="7745188" y="0"/>
                        </a:lnTo>
                        <a:lnTo>
                          <a:pt x="7745188" y="1913890"/>
                        </a:lnTo>
                        <a:lnTo>
                          <a:pt x="0" y="191389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483C711B-1757-4347-9C77-4D88A515FE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921" t="26136" r="28638" b="23298"/>
              <a:stretch/>
            </p:blipFill>
            <p:spPr>
              <a:xfrm>
                <a:off x="9252289" y="-4062"/>
                <a:ext cx="1768403" cy="2058495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E0C779A-245A-43EC-804D-673364298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77" t="29306" r="28333" b="28750"/>
            <a:stretch/>
          </p:blipFill>
          <p:spPr>
            <a:xfrm>
              <a:off x="590273" y="3020412"/>
              <a:ext cx="1331307" cy="1235708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E63B551-47F3-4CDE-A0EC-CF39DFCD1DA7}"/>
              </a:ext>
            </a:extLst>
          </p:cNvPr>
          <p:cNvSpPr txBox="1"/>
          <p:nvPr/>
        </p:nvSpPr>
        <p:spPr>
          <a:xfrm>
            <a:off x="1886632" y="869045"/>
            <a:ext cx="74980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gìn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ở?</a:t>
            </a:r>
          </a:p>
        </p:txBody>
      </p:sp>
      <p:pic>
        <p:nvPicPr>
          <p:cNvPr id="85" name="Picture 84">
            <a:hlinkClick r:id="rId8" action="ppaction://hlinksldjump"/>
            <a:extLst>
              <a:ext uri="{FF2B5EF4-FFF2-40B4-BE49-F238E27FC236}">
                <a16:creationId xmlns:a16="http://schemas.microsoft.com/office/drawing/2014/main" id="{4DF1C32E-3A51-4D7B-9527-D1DAA716F3F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t="33194" r="26667" b="35108"/>
          <a:stretch/>
        </p:blipFill>
        <p:spPr>
          <a:xfrm>
            <a:off x="9483542" y="4980454"/>
            <a:ext cx="2829375" cy="1914033"/>
          </a:xfrm>
          <a:prstGeom prst="rect">
            <a:avLst/>
          </a:prstGeom>
        </p:spPr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1B1F4A6B-7D5F-4334-9FAB-CD5D3FD75152}"/>
              </a:ext>
            </a:extLst>
          </p:cNvPr>
          <p:cNvGrpSpPr/>
          <p:nvPr/>
        </p:nvGrpSpPr>
        <p:grpSpPr>
          <a:xfrm>
            <a:off x="3440388" y="3841659"/>
            <a:ext cx="8546543" cy="1364750"/>
            <a:chOff x="2098496" y="3659454"/>
            <a:chExt cx="8546543" cy="1198789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BDB4F3D8-C8BE-4C21-8D52-01121B8777BE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8" name="Google Shape;282;p27">
              <a:extLst>
                <a:ext uri="{FF2B5EF4-FFF2-40B4-BE49-F238E27FC236}">
                  <a16:creationId xmlns:a16="http://schemas.microsoft.com/office/drawing/2014/main" id="{BC600F20-B2E6-432B-8F8B-5A1D971B0A69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90" name="Google Shape;283;p27">
                <a:extLst>
                  <a:ext uri="{FF2B5EF4-FFF2-40B4-BE49-F238E27FC236}">
                    <a16:creationId xmlns:a16="http://schemas.microsoft.com/office/drawing/2014/main" id="{15ED3D8B-FE15-4435-B988-C2F93FB3EDEA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1" name="Google Shape;284;p27">
                <a:extLst>
                  <a:ext uri="{FF2B5EF4-FFF2-40B4-BE49-F238E27FC236}">
                    <a16:creationId xmlns:a16="http://schemas.microsoft.com/office/drawing/2014/main" id="{2762FD9D-C7A4-4A3E-A527-A988338A2B2D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2" name="Google Shape;285;p27">
                <a:extLst>
                  <a:ext uri="{FF2B5EF4-FFF2-40B4-BE49-F238E27FC236}">
                    <a16:creationId xmlns:a16="http://schemas.microsoft.com/office/drawing/2014/main" id="{7455F1D9-E826-495C-B56D-F624FAF4AB88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" name="Google Shape;286;p27">
                <a:extLst>
                  <a:ext uri="{FF2B5EF4-FFF2-40B4-BE49-F238E27FC236}">
                    <a16:creationId xmlns:a16="http://schemas.microsoft.com/office/drawing/2014/main" id="{753CBA66-C608-4C3C-839E-0D68C2C985FF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4" name="Google Shape;287;p27">
                <a:extLst>
                  <a:ext uri="{FF2B5EF4-FFF2-40B4-BE49-F238E27FC236}">
                    <a16:creationId xmlns:a16="http://schemas.microsoft.com/office/drawing/2014/main" id="{BF613CA2-F8F6-44ED-84A4-99D71599BBBE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" name="Google Shape;288;p27">
                <a:extLst>
                  <a:ext uri="{FF2B5EF4-FFF2-40B4-BE49-F238E27FC236}">
                    <a16:creationId xmlns:a16="http://schemas.microsoft.com/office/drawing/2014/main" id="{34C2B752-69D5-4DEA-BE04-B3E3288ABAF0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" name="Google Shape;289;p27">
                <a:extLst>
                  <a:ext uri="{FF2B5EF4-FFF2-40B4-BE49-F238E27FC236}">
                    <a16:creationId xmlns:a16="http://schemas.microsoft.com/office/drawing/2014/main" id="{8FF7EC80-EDFE-4879-AB57-B30E0C9FEF4D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7" name="Google Shape;290;p27">
                <a:extLst>
                  <a:ext uri="{FF2B5EF4-FFF2-40B4-BE49-F238E27FC236}">
                    <a16:creationId xmlns:a16="http://schemas.microsoft.com/office/drawing/2014/main" id="{A907F31C-7E07-47B2-9A1D-685F93378649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8" name="Google Shape;291;p27">
                <a:extLst>
                  <a:ext uri="{FF2B5EF4-FFF2-40B4-BE49-F238E27FC236}">
                    <a16:creationId xmlns:a16="http://schemas.microsoft.com/office/drawing/2014/main" id="{D7D16D57-3315-4927-8D3D-88FED6B80774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9" name="Google Shape;292;p27">
                <a:extLst>
                  <a:ext uri="{FF2B5EF4-FFF2-40B4-BE49-F238E27FC236}">
                    <a16:creationId xmlns:a16="http://schemas.microsoft.com/office/drawing/2014/main" id="{4C1DB33E-EA45-418B-B98F-93EDF57B2B0E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F76108D-0D3E-44F0-B439-C30A96B5AFA9}"/>
                </a:ext>
              </a:extLst>
            </p:cNvPr>
            <p:cNvSpPr txBox="1"/>
            <p:nvPr/>
          </p:nvSpPr>
          <p:spPr>
            <a:xfrm>
              <a:off x="3427060" y="4122997"/>
              <a:ext cx="5306047" cy="56830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Vứt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rác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bừa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bãi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FFB215D-7D93-49D6-8682-EFC12DAAE84E}"/>
              </a:ext>
            </a:extLst>
          </p:cNvPr>
          <p:cNvGrpSpPr/>
          <p:nvPr/>
        </p:nvGrpSpPr>
        <p:grpSpPr>
          <a:xfrm>
            <a:off x="196294" y="2197017"/>
            <a:ext cx="8819884" cy="1507248"/>
            <a:chOff x="1861723" y="2134893"/>
            <a:chExt cx="8819884" cy="1270717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2CA3B826-0C51-4701-84F0-1181E85D674E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2" name="Google Shape;438;p31">
              <a:extLst>
                <a:ext uri="{FF2B5EF4-FFF2-40B4-BE49-F238E27FC236}">
                  <a16:creationId xmlns:a16="http://schemas.microsoft.com/office/drawing/2014/main" id="{BA0E28AA-4BB1-4F86-B119-2950306B97C8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104" name="Google Shape;439;p31">
                <a:extLst>
                  <a:ext uri="{FF2B5EF4-FFF2-40B4-BE49-F238E27FC236}">
                    <a16:creationId xmlns:a16="http://schemas.microsoft.com/office/drawing/2014/main" id="{991A01F2-A6FA-402B-9576-7D63DE89EABA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440;p31">
                <a:extLst>
                  <a:ext uri="{FF2B5EF4-FFF2-40B4-BE49-F238E27FC236}">
                    <a16:creationId xmlns:a16="http://schemas.microsoft.com/office/drawing/2014/main" id="{17A2B2C0-72E9-4D2F-9B3C-5DFA19163890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441;p31">
                <a:extLst>
                  <a:ext uri="{FF2B5EF4-FFF2-40B4-BE49-F238E27FC236}">
                    <a16:creationId xmlns:a16="http://schemas.microsoft.com/office/drawing/2014/main" id="{9C949F39-39AB-4A17-A034-894BD5BC901E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7" name="Google Shape;442;p31">
                <a:extLst>
                  <a:ext uri="{FF2B5EF4-FFF2-40B4-BE49-F238E27FC236}">
                    <a16:creationId xmlns:a16="http://schemas.microsoft.com/office/drawing/2014/main" id="{05381A6C-185F-412F-9AB7-C33AE8CBFC1E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8" name="Google Shape;443;p31">
                <a:extLst>
                  <a:ext uri="{FF2B5EF4-FFF2-40B4-BE49-F238E27FC236}">
                    <a16:creationId xmlns:a16="http://schemas.microsoft.com/office/drawing/2014/main" id="{D72C2BB3-8739-4C96-98ED-D3E7D5D39CBD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9" name="Google Shape;444;p31">
                <a:extLst>
                  <a:ext uri="{FF2B5EF4-FFF2-40B4-BE49-F238E27FC236}">
                    <a16:creationId xmlns:a16="http://schemas.microsoft.com/office/drawing/2014/main" id="{A50CB1C4-B1D1-4F8E-BFFC-8BD996D343E1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0" name="Google Shape;445;p31">
                <a:extLst>
                  <a:ext uri="{FF2B5EF4-FFF2-40B4-BE49-F238E27FC236}">
                    <a16:creationId xmlns:a16="http://schemas.microsoft.com/office/drawing/2014/main" id="{F1B9EF13-156D-4B3E-A74E-399C441BC3A6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1" name="Google Shape;446;p31">
                <a:extLst>
                  <a:ext uri="{FF2B5EF4-FFF2-40B4-BE49-F238E27FC236}">
                    <a16:creationId xmlns:a16="http://schemas.microsoft.com/office/drawing/2014/main" id="{476B5E53-438E-499F-A885-04A8ED98B117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2" name="Google Shape;447;p31">
                <a:extLst>
                  <a:ext uri="{FF2B5EF4-FFF2-40B4-BE49-F238E27FC236}">
                    <a16:creationId xmlns:a16="http://schemas.microsoft.com/office/drawing/2014/main" id="{2CE595CE-6B54-466C-A547-AA398942EACB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3" name="Google Shape;448;p31">
                <a:extLst>
                  <a:ext uri="{FF2B5EF4-FFF2-40B4-BE49-F238E27FC236}">
                    <a16:creationId xmlns:a16="http://schemas.microsoft.com/office/drawing/2014/main" id="{D7C348A8-D2A6-41AD-8397-0434FF40EB31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4" name="Google Shape;449;p31">
                <a:extLst>
                  <a:ext uri="{FF2B5EF4-FFF2-40B4-BE49-F238E27FC236}">
                    <a16:creationId xmlns:a16="http://schemas.microsoft.com/office/drawing/2014/main" id="{865395C9-C404-4941-8BE8-7B4A734118E1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5" name="Google Shape;450;p31">
                <a:extLst>
                  <a:ext uri="{FF2B5EF4-FFF2-40B4-BE49-F238E27FC236}">
                    <a16:creationId xmlns:a16="http://schemas.microsoft.com/office/drawing/2014/main" id="{1D011EB3-CEE5-4969-B462-3EC674CDCA70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6" name="Google Shape;451;p31">
                <a:extLst>
                  <a:ext uri="{FF2B5EF4-FFF2-40B4-BE49-F238E27FC236}">
                    <a16:creationId xmlns:a16="http://schemas.microsoft.com/office/drawing/2014/main" id="{D1B7C3B5-8512-418C-B08E-163520745C56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7" name="Google Shape;452;p31">
                <a:extLst>
                  <a:ext uri="{FF2B5EF4-FFF2-40B4-BE49-F238E27FC236}">
                    <a16:creationId xmlns:a16="http://schemas.microsoft.com/office/drawing/2014/main" id="{1245C51F-1EB5-4ECB-BD94-1CD5F9C08EDA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18" name="Google Shape;453;p31">
                <a:extLst>
                  <a:ext uri="{FF2B5EF4-FFF2-40B4-BE49-F238E27FC236}">
                    <a16:creationId xmlns:a16="http://schemas.microsoft.com/office/drawing/2014/main" id="{B88A2C6E-65EA-413C-B928-22B7A12DDB35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C6BCB81-996F-43F5-8D42-FF5184D64F6D}"/>
                </a:ext>
              </a:extLst>
            </p:cNvPr>
            <p:cNvSpPr txBox="1"/>
            <p:nvPr/>
          </p:nvSpPr>
          <p:spPr>
            <a:xfrm>
              <a:off x="3422515" y="2658345"/>
              <a:ext cx="5732803" cy="488039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Thải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nước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thải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ra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ao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hồ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803A2ED1-CCF7-46FF-B66D-921541D2E074}"/>
              </a:ext>
            </a:extLst>
          </p:cNvPr>
          <p:cNvGrpSpPr/>
          <p:nvPr/>
        </p:nvGrpSpPr>
        <p:grpSpPr>
          <a:xfrm>
            <a:off x="364803" y="5097555"/>
            <a:ext cx="8973766" cy="1626618"/>
            <a:chOff x="1612674" y="5184381"/>
            <a:chExt cx="8973766" cy="1409055"/>
          </a:xfrm>
        </p:grpSpPr>
        <p:sp>
          <p:nvSpPr>
            <p:cNvPr id="120" name="Rectangle: Rounded Corners 119">
              <a:extLst>
                <a:ext uri="{FF2B5EF4-FFF2-40B4-BE49-F238E27FC236}">
                  <a16:creationId xmlns:a16="http://schemas.microsoft.com/office/drawing/2014/main" id="{5ACFE477-8380-4B05-98BF-FA3C8109D64C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21" name="Google Shape;293;p27">
              <a:extLst>
                <a:ext uri="{FF2B5EF4-FFF2-40B4-BE49-F238E27FC236}">
                  <a16:creationId xmlns:a16="http://schemas.microsoft.com/office/drawing/2014/main" id="{68E7B6D4-3077-4523-8AD7-B33539F48457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123" name="Google Shape;294;p27">
                <a:extLst>
                  <a:ext uri="{FF2B5EF4-FFF2-40B4-BE49-F238E27FC236}">
                    <a16:creationId xmlns:a16="http://schemas.microsoft.com/office/drawing/2014/main" id="{ED4E43EF-6421-4E80-91D8-4D5B8F758B01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4" name="Google Shape;295;p27">
                <a:extLst>
                  <a:ext uri="{FF2B5EF4-FFF2-40B4-BE49-F238E27FC236}">
                    <a16:creationId xmlns:a16="http://schemas.microsoft.com/office/drawing/2014/main" id="{EB5D018E-1B69-4683-8BF3-A924889EEFB3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5" name="Google Shape;296;p27">
                <a:extLst>
                  <a:ext uri="{FF2B5EF4-FFF2-40B4-BE49-F238E27FC236}">
                    <a16:creationId xmlns:a16="http://schemas.microsoft.com/office/drawing/2014/main" id="{36DD18B1-1807-4565-A5CA-B40D39A0650C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6" name="Google Shape;297;p27">
                <a:extLst>
                  <a:ext uri="{FF2B5EF4-FFF2-40B4-BE49-F238E27FC236}">
                    <a16:creationId xmlns:a16="http://schemas.microsoft.com/office/drawing/2014/main" id="{AE4A98DA-05ED-41A9-AD42-6B2401109A48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7" name="Google Shape;298;p27">
                <a:extLst>
                  <a:ext uri="{FF2B5EF4-FFF2-40B4-BE49-F238E27FC236}">
                    <a16:creationId xmlns:a16="http://schemas.microsoft.com/office/drawing/2014/main" id="{11E965D6-DD5D-4B6E-847E-B4366A55BCDC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8" name="Google Shape;299;p27">
                <a:extLst>
                  <a:ext uri="{FF2B5EF4-FFF2-40B4-BE49-F238E27FC236}">
                    <a16:creationId xmlns:a16="http://schemas.microsoft.com/office/drawing/2014/main" id="{777BE793-586D-4CE3-BC4F-2A8032CF2D72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29" name="Google Shape;300;p27">
                <a:extLst>
                  <a:ext uri="{FF2B5EF4-FFF2-40B4-BE49-F238E27FC236}">
                    <a16:creationId xmlns:a16="http://schemas.microsoft.com/office/drawing/2014/main" id="{C78D1618-1C37-420B-8703-F21C8FAEB382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0" name="Google Shape;301;p27">
                <a:extLst>
                  <a:ext uri="{FF2B5EF4-FFF2-40B4-BE49-F238E27FC236}">
                    <a16:creationId xmlns:a16="http://schemas.microsoft.com/office/drawing/2014/main" id="{B3DD9972-2AFF-4143-BD35-EEF0EBB1E116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1" name="Google Shape;302;p27">
                <a:extLst>
                  <a:ext uri="{FF2B5EF4-FFF2-40B4-BE49-F238E27FC236}">
                    <a16:creationId xmlns:a16="http://schemas.microsoft.com/office/drawing/2014/main" id="{874B18EC-178C-4A5B-9CDF-0050C07A88C3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2" name="Google Shape;303;p27">
                <a:extLst>
                  <a:ext uri="{FF2B5EF4-FFF2-40B4-BE49-F238E27FC236}">
                    <a16:creationId xmlns:a16="http://schemas.microsoft.com/office/drawing/2014/main" id="{B890AA77-A0E0-431A-B1CD-CFC9EA6BBFC3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3" name="Google Shape;304;p27">
                <a:extLst>
                  <a:ext uri="{FF2B5EF4-FFF2-40B4-BE49-F238E27FC236}">
                    <a16:creationId xmlns:a16="http://schemas.microsoft.com/office/drawing/2014/main" id="{84DC67F9-9FB6-4B59-B206-E5EF71F6C346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4" name="Google Shape;305;p27">
                <a:extLst>
                  <a:ext uri="{FF2B5EF4-FFF2-40B4-BE49-F238E27FC236}">
                    <a16:creationId xmlns:a16="http://schemas.microsoft.com/office/drawing/2014/main" id="{3B0FD790-3C19-4BC4-87C2-DB5785E67C1C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5" name="Google Shape;306;p27">
                <a:extLst>
                  <a:ext uri="{FF2B5EF4-FFF2-40B4-BE49-F238E27FC236}">
                    <a16:creationId xmlns:a16="http://schemas.microsoft.com/office/drawing/2014/main" id="{ECE75431-4F54-46CD-A5B1-8514314B8D28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6" name="Google Shape;307;p27">
                <a:extLst>
                  <a:ext uri="{FF2B5EF4-FFF2-40B4-BE49-F238E27FC236}">
                    <a16:creationId xmlns:a16="http://schemas.microsoft.com/office/drawing/2014/main" id="{00A3436B-9674-447A-980E-8745E48F4F05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7" name="Google Shape;308;p27">
                <a:extLst>
                  <a:ext uri="{FF2B5EF4-FFF2-40B4-BE49-F238E27FC236}">
                    <a16:creationId xmlns:a16="http://schemas.microsoft.com/office/drawing/2014/main" id="{6A4399BB-A7E5-48DC-8C65-02FC4C84287A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8" name="Google Shape;309;p27">
                <a:extLst>
                  <a:ext uri="{FF2B5EF4-FFF2-40B4-BE49-F238E27FC236}">
                    <a16:creationId xmlns:a16="http://schemas.microsoft.com/office/drawing/2014/main" id="{A587B89B-ECAF-43B0-8FB7-F95244312058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39" name="Google Shape;310;p27">
                <a:extLst>
                  <a:ext uri="{FF2B5EF4-FFF2-40B4-BE49-F238E27FC236}">
                    <a16:creationId xmlns:a16="http://schemas.microsoft.com/office/drawing/2014/main" id="{10B064FC-4D0B-4E29-A9AC-74F000DEC9D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0" name="Google Shape;311;p27">
                <a:extLst>
                  <a:ext uri="{FF2B5EF4-FFF2-40B4-BE49-F238E27FC236}">
                    <a16:creationId xmlns:a16="http://schemas.microsoft.com/office/drawing/2014/main" id="{859FC58D-80F0-4AB2-88D5-414738026820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1" name="Google Shape;312;p27">
                <a:extLst>
                  <a:ext uri="{FF2B5EF4-FFF2-40B4-BE49-F238E27FC236}">
                    <a16:creationId xmlns:a16="http://schemas.microsoft.com/office/drawing/2014/main" id="{D1E9A27B-39C0-461C-B4AB-C47E7061798D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2" name="Google Shape;313;p27">
                <a:extLst>
                  <a:ext uri="{FF2B5EF4-FFF2-40B4-BE49-F238E27FC236}">
                    <a16:creationId xmlns:a16="http://schemas.microsoft.com/office/drawing/2014/main" id="{95007E60-B5B9-4C9E-A1A7-29215FC2BAAF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43" name="Google Shape;314;p27">
                <a:extLst>
                  <a:ext uri="{FF2B5EF4-FFF2-40B4-BE49-F238E27FC236}">
                    <a16:creationId xmlns:a16="http://schemas.microsoft.com/office/drawing/2014/main" id="{DE877A2C-2137-4921-9FB0-A3EC993A7900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D5FE6D5-A671-48FF-BE44-C2F0F6C25747}"/>
                </a:ext>
              </a:extLst>
            </p:cNvPr>
            <p:cNvSpPr txBox="1"/>
            <p:nvPr/>
          </p:nvSpPr>
          <p:spPr>
            <a:xfrm>
              <a:off x="2865297" y="5740674"/>
              <a:ext cx="6189783" cy="501456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Quét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dọn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chuồng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  <a:cs typeface="+mn-cs"/>
                </a:rPr>
                <a:t>trại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44" name="Google Shape;1408;p39">
            <a:extLst>
              <a:ext uri="{FF2B5EF4-FFF2-40B4-BE49-F238E27FC236}">
                <a16:creationId xmlns:a16="http://schemas.microsoft.com/office/drawing/2014/main" id="{1112AC86-A8E7-47A2-9BA9-AF2A0AF31E02}"/>
              </a:ext>
            </a:extLst>
          </p:cNvPr>
          <p:cNvGrpSpPr/>
          <p:nvPr/>
        </p:nvGrpSpPr>
        <p:grpSpPr>
          <a:xfrm flipH="1">
            <a:off x="7150118" y="5348371"/>
            <a:ext cx="1805754" cy="1610631"/>
            <a:chOff x="2178000" y="1370575"/>
            <a:chExt cx="1417475" cy="1417450"/>
          </a:xfrm>
        </p:grpSpPr>
        <p:sp>
          <p:nvSpPr>
            <p:cNvPr id="145" name="Google Shape;1409;p39">
              <a:extLst>
                <a:ext uri="{FF2B5EF4-FFF2-40B4-BE49-F238E27FC236}">
                  <a16:creationId xmlns:a16="http://schemas.microsoft.com/office/drawing/2014/main" id="{44473FA9-E3DC-4280-9921-8EE498664F15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10;p39">
              <a:extLst>
                <a:ext uri="{FF2B5EF4-FFF2-40B4-BE49-F238E27FC236}">
                  <a16:creationId xmlns:a16="http://schemas.microsoft.com/office/drawing/2014/main" id="{A95A750E-DA8F-416B-94D5-246D1CB3BD10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11;p39">
              <a:extLst>
                <a:ext uri="{FF2B5EF4-FFF2-40B4-BE49-F238E27FC236}">
                  <a16:creationId xmlns:a16="http://schemas.microsoft.com/office/drawing/2014/main" id="{DD060FB5-81CC-45B4-998D-7B159A1C31B2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12;p39">
              <a:extLst>
                <a:ext uri="{FF2B5EF4-FFF2-40B4-BE49-F238E27FC236}">
                  <a16:creationId xmlns:a16="http://schemas.microsoft.com/office/drawing/2014/main" id="{F923F34A-3C08-46DF-880B-34F64B83F6B3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13;p39">
              <a:extLst>
                <a:ext uri="{FF2B5EF4-FFF2-40B4-BE49-F238E27FC236}">
                  <a16:creationId xmlns:a16="http://schemas.microsoft.com/office/drawing/2014/main" id="{3ED1754D-2494-41A3-9BE7-E08FBAB7EDE1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414;p39">
              <a:extLst>
                <a:ext uri="{FF2B5EF4-FFF2-40B4-BE49-F238E27FC236}">
                  <a16:creationId xmlns:a16="http://schemas.microsoft.com/office/drawing/2014/main" id="{8999FCCC-D08E-478B-8880-02324A00B421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415;p39">
              <a:extLst>
                <a:ext uri="{FF2B5EF4-FFF2-40B4-BE49-F238E27FC236}">
                  <a16:creationId xmlns:a16="http://schemas.microsoft.com/office/drawing/2014/main" id="{57B8084C-E366-424D-B32B-41E76065926C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416;p39">
              <a:extLst>
                <a:ext uri="{FF2B5EF4-FFF2-40B4-BE49-F238E27FC236}">
                  <a16:creationId xmlns:a16="http://schemas.microsoft.com/office/drawing/2014/main" id="{3A33145B-5C28-4B2F-B342-3D8136353217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417;p39">
              <a:extLst>
                <a:ext uri="{FF2B5EF4-FFF2-40B4-BE49-F238E27FC236}">
                  <a16:creationId xmlns:a16="http://schemas.microsoft.com/office/drawing/2014/main" id="{2A4C8DBA-2244-4DFD-97EC-F86FCE7C064C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418;p39">
              <a:extLst>
                <a:ext uri="{FF2B5EF4-FFF2-40B4-BE49-F238E27FC236}">
                  <a16:creationId xmlns:a16="http://schemas.microsoft.com/office/drawing/2014/main" id="{BC433E98-E27C-4B76-967A-E6176D3D18F3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419;p39">
              <a:extLst>
                <a:ext uri="{FF2B5EF4-FFF2-40B4-BE49-F238E27FC236}">
                  <a16:creationId xmlns:a16="http://schemas.microsoft.com/office/drawing/2014/main" id="{07D226B1-02D2-4FE7-9F33-42890E0214B4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420;p39">
              <a:extLst>
                <a:ext uri="{FF2B5EF4-FFF2-40B4-BE49-F238E27FC236}">
                  <a16:creationId xmlns:a16="http://schemas.microsoft.com/office/drawing/2014/main" id="{E8A98114-5551-473E-AC0B-145612F1A39E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421;p39">
              <a:extLst>
                <a:ext uri="{FF2B5EF4-FFF2-40B4-BE49-F238E27FC236}">
                  <a16:creationId xmlns:a16="http://schemas.microsoft.com/office/drawing/2014/main" id="{1E7E8DB8-E4AF-4F5B-9846-1DCD70829BC8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422;p39">
              <a:extLst>
                <a:ext uri="{FF2B5EF4-FFF2-40B4-BE49-F238E27FC236}">
                  <a16:creationId xmlns:a16="http://schemas.microsoft.com/office/drawing/2014/main" id="{357E45F8-456F-4CC3-8907-829AA960E841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9" name="Google Shape;118;p4">
            <a:extLst>
              <a:ext uri="{FF2B5EF4-FFF2-40B4-BE49-F238E27FC236}">
                <a16:creationId xmlns:a16="http://schemas.microsoft.com/office/drawing/2014/main" id="{AF81C674-F925-4262-8B63-13A29B6D2EC3}"/>
              </a:ext>
            </a:extLst>
          </p:cNvPr>
          <p:cNvSpPr/>
          <p:nvPr/>
        </p:nvSpPr>
        <p:spPr>
          <a:xfrm rot="19980337">
            <a:off x="10096434" y="3778926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87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</p:childTnLst>
        </p:cTn>
      </p:par>
    </p:tnLst>
    <p:bldLst>
      <p:bldP spid="21" grpId="0"/>
      <p:bldP spid="1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20C7A6-F2B8-4A26-BFF4-56A30DA8D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41"/>
            <a:ext cx="12192000" cy="6846559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E714F11-68E8-4E0A-9616-26DF048E63E2}"/>
              </a:ext>
            </a:extLst>
          </p:cNvPr>
          <p:cNvGrpSpPr/>
          <p:nvPr/>
        </p:nvGrpSpPr>
        <p:grpSpPr>
          <a:xfrm>
            <a:off x="411635" y="13289"/>
            <a:ext cx="10660348" cy="4240860"/>
            <a:chOff x="590273" y="15260"/>
            <a:chExt cx="10660348" cy="424086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56B4BAD-3315-410E-B32B-7F71D5DA4E6A}"/>
                </a:ext>
              </a:extLst>
            </p:cNvPr>
            <p:cNvGrpSpPr/>
            <p:nvPr/>
          </p:nvGrpSpPr>
          <p:grpSpPr>
            <a:xfrm>
              <a:off x="941379" y="15260"/>
              <a:ext cx="10309242" cy="3992802"/>
              <a:chOff x="711450" y="-4062"/>
              <a:chExt cx="10309242" cy="399280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22CEAE9D-4EB1-45AA-A28E-429909963B84}"/>
                  </a:ext>
                </a:extLst>
              </p:cNvPr>
              <p:cNvGrpSpPr/>
              <p:nvPr/>
            </p:nvGrpSpPr>
            <p:grpSpPr>
              <a:xfrm>
                <a:off x="711450" y="293309"/>
                <a:ext cx="9385222" cy="3695431"/>
                <a:chOff x="888431" y="293310"/>
                <a:chExt cx="9385222" cy="3695431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9DF02233-1D0C-43B4-946E-8737E1D0E8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>
                <a:xfrm>
                  <a:off x="888431" y="293310"/>
                  <a:ext cx="9385222" cy="3695431"/>
                </a:xfrm>
                <a:prstGeom prst="rect">
                  <a:avLst/>
                </a:prstGeom>
              </p:spPr>
            </p:pic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E0176DF8-ED55-4D86-A951-D1E98D41AFF6}"/>
                    </a:ext>
                  </a:extLst>
                </p:cNvPr>
                <p:cNvGrpSpPr/>
                <p:nvPr/>
              </p:nvGrpSpPr>
              <p:grpSpPr>
                <a:xfrm>
                  <a:off x="1918347" y="1194674"/>
                  <a:ext cx="7644489" cy="1889007"/>
                  <a:chOff x="-1233" y="-54807"/>
                  <a:chExt cx="7745188" cy="1913890"/>
                </a:xfrm>
              </p:grpSpPr>
              <p:sp>
                <p:nvSpPr>
                  <p:cNvPr id="20" name="Freeform 6">
                    <a:extLst>
                      <a:ext uri="{FF2B5EF4-FFF2-40B4-BE49-F238E27FC236}">
                        <a16:creationId xmlns:a16="http://schemas.microsoft.com/office/drawing/2014/main" id="{6612EED3-FC45-4AEF-BC1B-DF095FB63440}"/>
                      </a:ext>
                    </a:extLst>
                  </p:cNvPr>
                  <p:cNvSpPr/>
                  <p:nvPr/>
                </p:nvSpPr>
                <p:spPr>
                  <a:xfrm>
                    <a:off x="-1233" y="-54807"/>
                    <a:ext cx="7745188" cy="19138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45188" h="1913890">
                        <a:moveTo>
                          <a:pt x="0" y="0"/>
                        </a:moveTo>
                        <a:lnTo>
                          <a:pt x="7745188" y="0"/>
                        </a:lnTo>
                        <a:lnTo>
                          <a:pt x="7745188" y="1913890"/>
                        </a:lnTo>
                        <a:lnTo>
                          <a:pt x="0" y="191389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3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483C711B-1757-4347-9C77-4D88A515FE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921" t="26136" r="28638" b="23298"/>
              <a:stretch/>
            </p:blipFill>
            <p:spPr>
              <a:xfrm>
                <a:off x="9252289" y="-4062"/>
                <a:ext cx="1768403" cy="2058495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E0C779A-245A-43EC-804D-673364298E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77" t="29306" r="28333" b="28750"/>
            <a:stretch/>
          </p:blipFill>
          <p:spPr>
            <a:xfrm>
              <a:off x="590273" y="3020412"/>
              <a:ext cx="1331307" cy="1235708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E63B551-47F3-4CDE-A0EC-CF39DFCD1DA7}"/>
              </a:ext>
            </a:extLst>
          </p:cNvPr>
          <p:cNvSpPr txBox="1"/>
          <p:nvPr/>
        </p:nvSpPr>
        <p:spPr>
          <a:xfrm>
            <a:off x="1504968" y="477783"/>
            <a:ext cx="74980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hỏa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hoạn</a:t>
            </a:r>
            <a:r>
              <a:rPr lang="en-US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2" name="Picture 101">
            <a:hlinkClick r:id="rId8" action="ppaction://hlinksldjump"/>
            <a:extLst>
              <a:ext uri="{FF2B5EF4-FFF2-40B4-BE49-F238E27FC236}">
                <a16:creationId xmlns:a16="http://schemas.microsoft.com/office/drawing/2014/main" id="{283EA341-2C63-491E-B9F2-06E4792B0E9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t="33194" r="26667" b="35108"/>
          <a:stretch/>
        </p:blipFill>
        <p:spPr>
          <a:xfrm>
            <a:off x="9490884" y="3678192"/>
            <a:ext cx="2829375" cy="1914033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F8D4FCB6-DF9D-4D8E-A2C0-350DBDFCD905}"/>
              </a:ext>
            </a:extLst>
          </p:cNvPr>
          <p:cNvGrpSpPr/>
          <p:nvPr/>
        </p:nvGrpSpPr>
        <p:grpSpPr>
          <a:xfrm>
            <a:off x="285195" y="3826940"/>
            <a:ext cx="8546543" cy="1505835"/>
            <a:chOff x="2098496" y="3659454"/>
            <a:chExt cx="8546543" cy="1322717"/>
          </a:xfrm>
        </p:grpSpPr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B0C0E4C7-A61A-4478-B935-1EDEB8826149}"/>
                </a:ext>
              </a:extLst>
            </p:cNvPr>
            <p:cNvSpPr/>
            <p:nvPr/>
          </p:nvSpPr>
          <p:spPr>
            <a:xfrm>
              <a:off x="2228688" y="380131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5" name="Google Shape;282;p27">
              <a:extLst>
                <a:ext uri="{FF2B5EF4-FFF2-40B4-BE49-F238E27FC236}">
                  <a16:creationId xmlns:a16="http://schemas.microsoft.com/office/drawing/2014/main" id="{3C6A832B-0D26-4C9E-8AAA-512EC20F6A36}"/>
                </a:ext>
              </a:extLst>
            </p:cNvPr>
            <p:cNvGrpSpPr/>
            <p:nvPr/>
          </p:nvGrpSpPr>
          <p:grpSpPr>
            <a:xfrm rot="-488383">
              <a:off x="2098496" y="3659454"/>
              <a:ext cx="1094690" cy="1171482"/>
              <a:chOff x="2769810" y="1396779"/>
              <a:chExt cx="508124" cy="605419"/>
            </a:xfrm>
          </p:grpSpPr>
          <p:sp>
            <p:nvSpPr>
              <p:cNvPr id="107" name="Google Shape;283;p27">
                <a:extLst>
                  <a:ext uri="{FF2B5EF4-FFF2-40B4-BE49-F238E27FC236}">
                    <a16:creationId xmlns:a16="http://schemas.microsoft.com/office/drawing/2014/main" id="{7B0CA6E0-CA2B-4C10-B68E-D6616B377848}"/>
                  </a:ext>
                </a:extLst>
              </p:cNvPr>
              <p:cNvSpPr/>
              <p:nvPr/>
            </p:nvSpPr>
            <p:spPr>
              <a:xfrm>
                <a:off x="2769810" y="1396779"/>
                <a:ext cx="508124" cy="605419"/>
              </a:xfrm>
              <a:custGeom>
                <a:avLst/>
                <a:gdLst/>
                <a:ahLst/>
                <a:cxnLst/>
                <a:rect l="l" t="t" r="r" b="b"/>
                <a:pathLst>
                  <a:path w="11526" h="13733" extrusionOk="0">
                    <a:moveTo>
                      <a:pt x="6561" y="3755"/>
                    </a:moveTo>
                    <a:cubicBezTo>
                      <a:pt x="7763" y="3755"/>
                      <a:pt x="8239" y="4243"/>
                      <a:pt x="8239" y="5076"/>
                    </a:cubicBezTo>
                    <a:cubicBezTo>
                      <a:pt x="8239" y="5922"/>
                      <a:pt x="7763" y="6422"/>
                      <a:pt x="6561" y="6422"/>
                    </a:cubicBezTo>
                    <a:lnTo>
                      <a:pt x="4536" y="6422"/>
                    </a:lnTo>
                    <a:lnTo>
                      <a:pt x="4536" y="3755"/>
                    </a:lnTo>
                    <a:close/>
                    <a:moveTo>
                      <a:pt x="6703" y="8636"/>
                    </a:moveTo>
                    <a:cubicBezTo>
                      <a:pt x="7811" y="8636"/>
                      <a:pt x="8525" y="9077"/>
                      <a:pt x="8525" y="10053"/>
                    </a:cubicBezTo>
                    <a:cubicBezTo>
                      <a:pt x="8525" y="11089"/>
                      <a:pt x="7870" y="11518"/>
                      <a:pt x="6703" y="11518"/>
                    </a:cubicBezTo>
                    <a:lnTo>
                      <a:pt x="4536" y="11518"/>
                    </a:lnTo>
                    <a:lnTo>
                      <a:pt x="4536" y="8636"/>
                    </a:lnTo>
                    <a:close/>
                    <a:moveTo>
                      <a:pt x="2279" y="0"/>
                    </a:moveTo>
                    <a:cubicBezTo>
                      <a:pt x="2117" y="0"/>
                      <a:pt x="1951" y="32"/>
                      <a:pt x="1786" y="100"/>
                    </a:cubicBezTo>
                    <a:cubicBezTo>
                      <a:pt x="834" y="492"/>
                      <a:pt x="726" y="1790"/>
                      <a:pt x="1584" y="2350"/>
                    </a:cubicBezTo>
                    <a:cubicBezTo>
                      <a:pt x="1536" y="2528"/>
                      <a:pt x="1500" y="2719"/>
                      <a:pt x="1500" y="2909"/>
                    </a:cubicBezTo>
                    <a:lnTo>
                      <a:pt x="1500" y="10768"/>
                    </a:lnTo>
                    <a:cubicBezTo>
                      <a:pt x="1358" y="10672"/>
                      <a:pt x="1179" y="10625"/>
                      <a:pt x="1012" y="10625"/>
                    </a:cubicBezTo>
                    <a:cubicBezTo>
                      <a:pt x="417" y="10637"/>
                      <a:pt x="0" y="11208"/>
                      <a:pt x="179" y="11768"/>
                    </a:cubicBezTo>
                    <a:cubicBezTo>
                      <a:pt x="295" y="12167"/>
                      <a:pt x="650" y="12409"/>
                      <a:pt x="1024" y="12409"/>
                    </a:cubicBezTo>
                    <a:cubicBezTo>
                      <a:pt x="1185" y="12409"/>
                      <a:pt x="1350" y="12365"/>
                      <a:pt x="1500" y="12268"/>
                    </a:cubicBezTo>
                    <a:lnTo>
                      <a:pt x="1500" y="12363"/>
                    </a:lnTo>
                    <a:cubicBezTo>
                      <a:pt x="1500" y="13256"/>
                      <a:pt x="1989" y="13732"/>
                      <a:pt x="2882" y="13732"/>
                    </a:cubicBezTo>
                    <a:lnTo>
                      <a:pt x="7132" y="13732"/>
                    </a:lnTo>
                    <a:cubicBezTo>
                      <a:pt x="9894" y="13732"/>
                      <a:pt x="11525" y="12303"/>
                      <a:pt x="11525" y="10089"/>
                    </a:cubicBezTo>
                    <a:cubicBezTo>
                      <a:pt x="11514" y="8529"/>
                      <a:pt x="10406" y="7600"/>
                      <a:pt x="8978" y="7339"/>
                    </a:cubicBezTo>
                    <a:lnTo>
                      <a:pt x="8978" y="7291"/>
                    </a:lnTo>
                    <a:cubicBezTo>
                      <a:pt x="10478" y="6827"/>
                      <a:pt x="11133" y="5838"/>
                      <a:pt x="11133" y="4588"/>
                    </a:cubicBezTo>
                    <a:cubicBezTo>
                      <a:pt x="11144" y="3790"/>
                      <a:pt x="10811" y="3017"/>
                      <a:pt x="10216" y="2481"/>
                    </a:cubicBezTo>
                    <a:cubicBezTo>
                      <a:pt x="11192" y="2147"/>
                      <a:pt x="11383" y="838"/>
                      <a:pt x="10537" y="242"/>
                    </a:cubicBezTo>
                    <a:cubicBezTo>
                      <a:pt x="10306" y="80"/>
                      <a:pt x="10051" y="6"/>
                      <a:pt x="9802" y="6"/>
                    </a:cubicBezTo>
                    <a:cubicBezTo>
                      <a:pt x="9141" y="6"/>
                      <a:pt x="8525" y="526"/>
                      <a:pt x="8525" y="1278"/>
                    </a:cubicBezTo>
                    <a:cubicBezTo>
                      <a:pt x="8525" y="1421"/>
                      <a:pt x="8549" y="1552"/>
                      <a:pt x="8597" y="1683"/>
                    </a:cubicBezTo>
                    <a:cubicBezTo>
                      <a:pt x="8144" y="1588"/>
                      <a:pt x="7668" y="1540"/>
                      <a:pt x="7203" y="1540"/>
                    </a:cubicBezTo>
                    <a:lnTo>
                      <a:pt x="3524" y="1540"/>
                    </a:lnTo>
                    <a:cubicBezTo>
                      <a:pt x="3702" y="713"/>
                      <a:pt x="3049" y="0"/>
                      <a:pt x="2279" y="0"/>
                    </a:cubicBezTo>
                    <a:close/>
                  </a:path>
                </a:pathLst>
              </a:custGeom>
              <a:solidFill>
                <a:srgbClr val="DD89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08" name="Google Shape;284;p27">
                <a:extLst>
                  <a:ext uri="{FF2B5EF4-FFF2-40B4-BE49-F238E27FC236}">
                    <a16:creationId xmlns:a16="http://schemas.microsoft.com/office/drawing/2014/main" id="{8C0B88E2-4C24-4A86-92BA-33A18BDD7A08}"/>
                  </a:ext>
                </a:extLst>
              </p:cNvPr>
              <p:cNvSpPr/>
              <p:nvPr/>
            </p:nvSpPr>
            <p:spPr>
              <a:xfrm>
                <a:off x="2828046" y="1421599"/>
                <a:ext cx="73534" cy="6343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9" extrusionOk="0">
                    <a:moveTo>
                      <a:pt x="953" y="1"/>
                    </a:moveTo>
                    <a:cubicBezTo>
                      <a:pt x="322" y="1"/>
                      <a:pt x="1" y="775"/>
                      <a:pt x="453" y="1227"/>
                    </a:cubicBezTo>
                    <a:cubicBezTo>
                      <a:pt x="599" y="1373"/>
                      <a:pt x="778" y="1439"/>
                      <a:pt x="952" y="1439"/>
                    </a:cubicBezTo>
                    <a:cubicBezTo>
                      <a:pt x="1318" y="1439"/>
                      <a:pt x="1668" y="1151"/>
                      <a:pt x="1668" y="715"/>
                    </a:cubicBezTo>
                    <a:cubicBezTo>
                      <a:pt x="1668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09" name="Google Shape;285;p27">
                <a:extLst>
                  <a:ext uri="{FF2B5EF4-FFF2-40B4-BE49-F238E27FC236}">
                    <a16:creationId xmlns:a16="http://schemas.microsoft.com/office/drawing/2014/main" id="{212C1855-9C75-42C9-8ED2-F468EF3C9EE0}"/>
                  </a:ext>
                </a:extLst>
              </p:cNvPr>
              <p:cNvSpPr/>
              <p:nvPr/>
            </p:nvSpPr>
            <p:spPr>
              <a:xfrm>
                <a:off x="3159786" y="1421599"/>
                <a:ext cx="73534" cy="63218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1434" extrusionOk="0">
                    <a:moveTo>
                      <a:pt x="953" y="1"/>
                    </a:moveTo>
                    <a:cubicBezTo>
                      <a:pt x="310" y="1"/>
                      <a:pt x="1" y="775"/>
                      <a:pt x="441" y="1227"/>
                    </a:cubicBezTo>
                    <a:cubicBezTo>
                      <a:pt x="587" y="1369"/>
                      <a:pt x="766" y="1433"/>
                      <a:pt x="942" y="1433"/>
                    </a:cubicBezTo>
                    <a:cubicBezTo>
                      <a:pt x="1312" y="1433"/>
                      <a:pt x="1667" y="1151"/>
                      <a:pt x="1667" y="715"/>
                    </a:cubicBezTo>
                    <a:cubicBezTo>
                      <a:pt x="1667" y="322"/>
                      <a:pt x="1346" y="1"/>
                      <a:pt x="953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0" name="Google Shape;286;p27">
                <a:extLst>
                  <a:ext uri="{FF2B5EF4-FFF2-40B4-BE49-F238E27FC236}">
                    <a16:creationId xmlns:a16="http://schemas.microsoft.com/office/drawing/2014/main" id="{C885BC5B-53E9-49C0-BD24-D08027AD762F}"/>
                  </a:ext>
                </a:extLst>
              </p:cNvPr>
              <p:cNvSpPr/>
              <p:nvPr/>
            </p:nvSpPr>
            <p:spPr>
              <a:xfrm>
                <a:off x="2860581" y="1494559"/>
                <a:ext cx="392136" cy="477705"/>
              </a:xfrm>
              <a:custGeom>
                <a:avLst/>
                <a:gdLst/>
                <a:ahLst/>
                <a:cxnLst/>
                <a:rect l="l" t="t" r="r" b="b"/>
                <a:pathLst>
                  <a:path w="8895" h="10836" extrusionOk="0">
                    <a:moveTo>
                      <a:pt x="4537" y="1120"/>
                    </a:moveTo>
                    <a:cubicBezTo>
                      <a:pt x="5621" y="1120"/>
                      <a:pt x="6561" y="1644"/>
                      <a:pt x="6502" y="3156"/>
                    </a:cubicBezTo>
                    <a:cubicBezTo>
                      <a:pt x="6478" y="3894"/>
                      <a:pt x="5609" y="4597"/>
                      <a:pt x="4537" y="4597"/>
                    </a:cubicBezTo>
                    <a:lnTo>
                      <a:pt x="2168" y="4597"/>
                    </a:lnTo>
                    <a:lnTo>
                      <a:pt x="2168" y="1120"/>
                    </a:lnTo>
                    <a:close/>
                    <a:moveTo>
                      <a:pt x="4621" y="6109"/>
                    </a:moveTo>
                    <a:cubicBezTo>
                      <a:pt x="5609" y="6109"/>
                      <a:pt x="6680" y="6347"/>
                      <a:pt x="6680" y="7764"/>
                    </a:cubicBezTo>
                    <a:cubicBezTo>
                      <a:pt x="6680" y="9431"/>
                      <a:pt x="5621" y="9633"/>
                      <a:pt x="4597" y="9633"/>
                    </a:cubicBezTo>
                    <a:lnTo>
                      <a:pt x="2168" y="9633"/>
                    </a:lnTo>
                    <a:lnTo>
                      <a:pt x="2192" y="6109"/>
                    </a:lnTo>
                    <a:close/>
                    <a:moveTo>
                      <a:pt x="1215" y="1"/>
                    </a:moveTo>
                    <a:cubicBezTo>
                      <a:pt x="430" y="1"/>
                      <a:pt x="1" y="429"/>
                      <a:pt x="1" y="1227"/>
                    </a:cubicBezTo>
                    <a:lnTo>
                      <a:pt x="1" y="9621"/>
                    </a:lnTo>
                    <a:cubicBezTo>
                      <a:pt x="1" y="10407"/>
                      <a:pt x="430" y="10836"/>
                      <a:pt x="1215" y="10836"/>
                    </a:cubicBezTo>
                    <a:lnTo>
                      <a:pt x="4990" y="10836"/>
                    </a:lnTo>
                    <a:cubicBezTo>
                      <a:pt x="7442" y="10836"/>
                      <a:pt x="8895" y="9562"/>
                      <a:pt x="8895" y="7597"/>
                    </a:cubicBezTo>
                    <a:cubicBezTo>
                      <a:pt x="8895" y="6216"/>
                      <a:pt x="7919" y="5382"/>
                      <a:pt x="6645" y="5156"/>
                    </a:cubicBezTo>
                    <a:lnTo>
                      <a:pt x="6645" y="5109"/>
                    </a:lnTo>
                    <a:cubicBezTo>
                      <a:pt x="7978" y="4692"/>
                      <a:pt x="8550" y="3823"/>
                      <a:pt x="8550" y="2715"/>
                    </a:cubicBezTo>
                    <a:cubicBezTo>
                      <a:pt x="8550" y="1156"/>
                      <a:pt x="7359" y="1"/>
                      <a:pt x="5061" y="1"/>
                    </a:cubicBezTo>
                    <a:close/>
                  </a:path>
                </a:pathLst>
              </a:custGeom>
              <a:solidFill>
                <a:srgbClr val="EEA3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1" name="Google Shape;287;p27">
                <a:extLst>
                  <a:ext uri="{FF2B5EF4-FFF2-40B4-BE49-F238E27FC236}">
                    <a16:creationId xmlns:a16="http://schemas.microsoft.com/office/drawing/2014/main" id="{FF3A1E0D-535B-4941-A09C-B21FAD3B91FE}"/>
                  </a:ext>
                </a:extLst>
              </p:cNvPr>
              <p:cNvSpPr/>
              <p:nvPr/>
            </p:nvSpPr>
            <p:spPr>
              <a:xfrm>
                <a:off x="2929354" y="1508225"/>
                <a:ext cx="42057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3" extrusionOk="0">
                    <a:moveTo>
                      <a:pt x="548" y="0"/>
                    </a:moveTo>
                    <a:cubicBezTo>
                      <a:pt x="191" y="0"/>
                      <a:pt x="1" y="441"/>
                      <a:pt x="263" y="691"/>
                    </a:cubicBezTo>
                    <a:cubicBezTo>
                      <a:pt x="343" y="775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2" name="Google Shape;288;p27">
                <a:extLst>
                  <a:ext uri="{FF2B5EF4-FFF2-40B4-BE49-F238E27FC236}">
                    <a16:creationId xmlns:a16="http://schemas.microsoft.com/office/drawing/2014/main" id="{A3A72B48-D581-45AA-8CC5-2C296CB34C0A}"/>
                  </a:ext>
                </a:extLst>
              </p:cNvPr>
              <p:cNvSpPr/>
              <p:nvPr/>
            </p:nvSpPr>
            <p:spPr>
              <a:xfrm>
                <a:off x="3105209" y="1508225"/>
                <a:ext cx="42013" cy="35841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3" extrusionOk="0">
                    <a:moveTo>
                      <a:pt x="548" y="0"/>
                    </a:moveTo>
                    <a:cubicBezTo>
                      <a:pt x="191" y="0"/>
                      <a:pt x="0" y="441"/>
                      <a:pt x="262" y="691"/>
                    </a:cubicBezTo>
                    <a:cubicBezTo>
                      <a:pt x="343" y="775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0"/>
                      <a:pt x="54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3" name="Google Shape;289;p27">
                <a:extLst>
                  <a:ext uri="{FF2B5EF4-FFF2-40B4-BE49-F238E27FC236}">
                    <a16:creationId xmlns:a16="http://schemas.microsoft.com/office/drawing/2014/main" id="{F3D20271-206A-4342-9B51-52DF3704600B}"/>
                  </a:ext>
                </a:extLst>
              </p:cNvPr>
              <p:cNvSpPr/>
              <p:nvPr/>
            </p:nvSpPr>
            <p:spPr>
              <a:xfrm>
                <a:off x="3021756" y="1509284"/>
                <a:ext cx="43732" cy="31521"/>
              </a:xfrm>
              <a:custGeom>
                <a:avLst/>
                <a:gdLst/>
                <a:ahLst/>
                <a:cxnLst/>
                <a:rect l="l" t="t" r="r" b="b"/>
                <a:pathLst>
                  <a:path w="992" h="715" extrusionOk="0">
                    <a:moveTo>
                      <a:pt x="465" y="0"/>
                    </a:moveTo>
                    <a:cubicBezTo>
                      <a:pt x="429" y="0"/>
                      <a:pt x="405" y="12"/>
                      <a:pt x="393" y="36"/>
                    </a:cubicBezTo>
                    <a:lnTo>
                      <a:pt x="36" y="560"/>
                    </a:lnTo>
                    <a:cubicBezTo>
                      <a:pt x="0" y="607"/>
                      <a:pt x="12" y="667"/>
                      <a:pt x="60" y="703"/>
                    </a:cubicBezTo>
                    <a:cubicBezTo>
                      <a:pt x="72" y="715"/>
                      <a:pt x="95" y="715"/>
                      <a:pt x="107" y="715"/>
                    </a:cubicBezTo>
                    <a:cubicBezTo>
                      <a:pt x="143" y="715"/>
                      <a:pt x="179" y="703"/>
                      <a:pt x="203" y="667"/>
                    </a:cubicBezTo>
                    <a:lnTo>
                      <a:pt x="476" y="262"/>
                    </a:lnTo>
                    <a:lnTo>
                      <a:pt x="786" y="679"/>
                    </a:lnTo>
                    <a:cubicBezTo>
                      <a:pt x="798" y="702"/>
                      <a:pt x="818" y="712"/>
                      <a:pt x="840" y="712"/>
                    </a:cubicBezTo>
                    <a:cubicBezTo>
                      <a:pt x="906" y="712"/>
                      <a:pt x="992" y="623"/>
                      <a:pt x="929" y="560"/>
                    </a:cubicBezTo>
                    <a:lnTo>
                      <a:pt x="548" y="36"/>
                    </a:lnTo>
                    <a:cubicBezTo>
                      <a:pt x="524" y="12"/>
                      <a:pt x="500" y="0"/>
                      <a:pt x="465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4" name="Google Shape;290;p27">
                <a:extLst>
                  <a:ext uri="{FF2B5EF4-FFF2-40B4-BE49-F238E27FC236}">
                    <a16:creationId xmlns:a16="http://schemas.microsoft.com/office/drawing/2014/main" id="{E44087A6-3DB2-429B-99F5-FD44F9CCD2B8}"/>
                  </a:ext>
                </a:extLst>
              </p:cNvPr>
              <p:cNvSpPr/>
              <p:nvPr/>
            </p:nvSpPr>
            <p:spPr>
              <a:xfrm>
                <a:off x="2882139" y="1536572"/>
                <a:ext cx="65643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89" h="858" extrusionOk="0">
                    <a:moveTo>
                      <a:pt x="738" y="0"/>
                    </a:moveTo>
                    <a:cubicBezTo>
                      <a:pt x="334" y="0"/>
                      <a:pt x="0" y="191"/>
                      <a:pt x="0" y="429"/>
                    </a:cubicBezTo>
                    <a:cubicBezTo>
                      <a:pt x="0" y="667"/>
                      <a:pt x="334" y="858"/>
                      <a:pt x="738" y="858"/>
                    </a:cubicBezTo>
                    <a:cubicBezTo>
                      <a:pt x="1155" y="858"/>
                      <a:pt x="1488" y="667"/>
                      <a:pt x="1488" y="429"/>
                    </a:cubicBezTo>
                    <a:cubicBezTo>
                      <a:pt x="1488" y="191"/>
                      <a:pt x="1155" y="0"/>
                      <a:pt x="738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5" name="Google Shape;291;p27">
                <a:extLst>
                  <a:ext uri="{FF2B5EF4-FFF2-40B4-BE49-F238E27FC236}">
                    <a16:creationId xmlns:a16="http://schemas.microsoft.com/office/drawing/2014/main" id="{3E8030A8-5F47-484C-B570-7270239F4684}"/>
                  </a:ext>
                </a:extLst>
              </p:cNvPr>
              <p:cNvSpPr/>
              <p:nvPr/>
            </p:nvSpPr>
            <p:spPr>
              <a:xfrm>
                <a:off x="3136156" y="1536572"/>
                <a:ext cx="65687" cy="3782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858" extrusionOk="0">
                    <a:moveTo>
                      <a:pt x="751" y="0"/>
                    </a:moveTo>
                    <a:cubicBezTo>
                      <a:pt x="334" y="0"/>
                      <a:pt x="1" y="191"/>
                      <a:pt x="1" y="429"/>
                    </a:cubicBezTo>
                    <a:cubicBezTo>
                      <a:pt x="1" y="667"/>
                      <a:pt x="334" y="858"/>
                      <a:pt x="751" y="858"/>
                    </a:cubicBezTo>
                    <a:cubicBezTo>
                      <a:pt x="1156" y="858"/>
                      <a:pt x="1489" y="667"/>
                      <a:pt x="1489" y="429"/>
                    </a:cubicBezTo>
                    <a:cubicBezTo>
                      <a:pt x="1489" y="191"/>
                      <a:pt x="1156" y="0"/>
                      <a:pt x="751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16" name="Google Shape;292;p27">
                <a:extLst>
                  <a:ext uri="{FF2B5EF4-FFF2-40B4-BE49-F238E27FC236}">
                    <a16:creationId xmlns:a16="http://schemas.microsoft.com/office/drawing/2014/main" id="{5F8F5DB1-C3A8-419D-A4B2-DFE7A00EDA8B}"/>
                  </a:ext>
                </a:extLst>
              </p:cNvPr>
              <p:cNvSpPr/>
              <p:nvPr/>
            </p:nvSpPr>
            <p:spPr>
              <a:xfrm>
                <a:off x="2975555" y="1646255"/>
                <a:ext cx="133357" cy="80147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1818" extrusionOk="0">
                    <a:moveTo>
                      <a:pt x="317" y="1"/>
                    </a:moveTo>
                    <a:cubicBezTo>
                      <a:pt x="221" y="1"/>
                      <a:pt x="143" y="77"/>
                      <a:pt x="84" y="239"/>
                    </a:cubicBezTo>
                    <a:cubicBezTo>
                      <a:pt x="0" y="465"/>
                      <a:pt x="203" y="918"/>
                      <a:pt x="203" y="918"/>
                    </a:cubicBezTo>
                    <a:cubicBezTo>
                      <a:pt x="203" y="918"/>
                      <a:pt x="12" y="1441"/>
                      <a:pt x="84" y="1584"/>
                    </a:cubicBezTo>
                    <a:cubicBezTo>
                      <a:pt x="139" y="1704"/>
                      <a:pt x="231" y="1817"/>
                      <a:pt x="341" y="1817"/>
                    </a:cubicBezTo>
                    <a:cubicBezTo>
                      <a:pt x="373" y="1817"/>
                      <a:pt x="406" y="1808"/>
                      <a:pt x="441" y="1787"/>
                    </a:cubicBezTo>
                    <a:lnTo>
                      <a:pt x="1251" y="1322"/>
                    </a:lnTo>
                    <a:cubicBezTo>
                      <a:pt x="1335" y="1345"/>
                      <a:pt x="1422" y="1357"/>
                      <a:pt x="1509" y="1357"/>
                    </a:cubicBezTo>
                    <a:cubicBezTo>
                      <a:pt x="1606" y="1357"/>
                      <a:pt x="1704" y="1342"/>
                      <a:pt x="1798" y="1310"/>
                    </a:cubicBezTo>
                    <a:lnTo>
                      <a:pt x="2644" y="1787"/>
                    </a:lnTo>
                    <a:cubicBezTo>
                      <a:pt x="2680" y="1806"/>
                      <a:pt x="2718" y="1815"/>
                      <a:pt x="2755" y="1815"/>
                    </a:cubicBezTo>
                    <a:cubicBezTo>
                      <a:pt x="2873" y="1815"/>
                      <a:pt x="2980" y="1721"/>
                      <a:pt x="2989" y="1584"/>
                    </a:cubicBezTo>
                    <a:cubicBezTo>
                      <a:pt x="3025" y="1418"/>
                      <a:pt x="2894" y="918"/>
                      <a:pt x="2894" y="918"/>
                    </a:cubicBezTo>
                    <a:cubicBezTo>
                      <a:pt x="2941" y="691"/>
                      <a:pt x="2977" y="465"/>
                      <a:pt x="2989" y="239"/>
                    </a:cubicBezTo>
                    <a:cubicBezTo>
                      <a:pt x="2989" y="102"/>
                      <a:pt x="2878" y="8"/>
                      <a:pt x="2756" y="8"/>
                    </a:cubicBezTo>
                    <a:cubicBezTo>
                      <a:pt x="2719" y="8"/>
                      <a:pt x="2680" y="17"/>
                      <a:pt x="2644" y="36"/>
                    </a:cubicBezTo>
                    <a:lnTo>
                      <a:pt x="1810" y="525"/>
                    </a:lnTo>
                    <a:cubicBezTo>
                      <a:pt x="1766" y="454"/>
                      <a:pt x="1635" y="418"/>
                      <a:pt x="1508" y="418"/>
                    </a:cubicBezTo>
                    <a:cubicBezTo>
                      <a:pt x="1397" y="418"/>
                      <a:pt x="1288" y="446"/>
                      <a:pt x="1239" y="501"/>
                    </a:cubicBezTo>
                    <a:lnTo>
                      <a:pt x="441" y="36"/>
                    </a:lnTo>
                    <a:cubicBezTo>
                      <a:pt x="397" y="13"/>
                      <a:pt x="356" y="1"/>
                      <a:pt x="317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24FD69D2-C8C4-466B-A12C-6A8D912FD207}"/>
                </a:ext>
              </a:extLst>
            </p:cNvPr>
            <p:cNvSpPr txBox="1"/>
            <p:nvPr/>
          </p:nvSpPr>
          <p:spPr>
            <a:xfrm>
              <a:off x="3877639" y="3935286"/>
              <a:ext cx="4929119" cy="104688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Tắt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bếp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ga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ngay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khi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không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sử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dụng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2B91E4D-8BB8-453B-A594-F1B71CD25047}"/>
              </a:ext>
            </a:extLst>
          </p:cNvPr>
          <p:cNvGrpSpPr/>
          <p:nvPr/>
        </p:nvGrpSpPr>
        <p:grpSpPr>
          <a:xfrm>
            <a:off x="2808020" y="2130585"/>
            <a:ext cx="8819884" cy="1507248"/>
            <a:chOff x="1861723" y="2134893"/>
            <a:chExt cx="8819884" cy="1270717"/>
          </a:xfrm>
        </p:grpSpPr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27386686-405A-4E7A-B94A-C1281AB68D24}"/>
                </a:ext>
              </a:extLst>
            </p:cNvPr>
            <p:cNvSpPr/>
            <p:nvPr/>
          </p:nvSpPr>
          <p:spPr>
            <a:xfrm>
              <a:off x="2265256" y="2348686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9" name="Google Shape;438;p31">
              <a:extLst>
                <a:ext uri="{FF2B5EF4-FFF2-40B4-BE49-F238E27FC236}">
                  <a16:creationId xmlns:a16="http://schemas.microsoft.com/office/drawing/2014/main" id="{CC9C8A21-23FE-4A83-B445-2EC3DF634149}"/>
                </a:ext>
              </a:extLst>
            </p:cNvPr>
            <p:cNvGrpSpPr/>
            <p:nvPr/>
          </p:nvGrpSpPr>
          <p:grpSpPr>
            <a:xfrm>
              <a:off x="1861723" y="2134893"/>
              <a:ext cx="1371125" cy="1248645"/>
              <a:chOff x="1702688" y="1359262"/>
              <a:chExt cx="519674" cy="648887"/>
            </a:xfrm>
          </p:grpSpPr>
          <p:sp>
            <p:nvSpPr>
              <p:cNvPr id="121" name="Google Shape;439;p31">
                <a:extLst>
                  <a:ext uri="{FF2B5EF4-FFF2-40B4-BE49-F238E27FC236}">
                    <a16:creationId xmlns:a16="http://schemas.microsoft.com/office/drawing/2014/main" id="{C67EBC17-4EF4-4114-96D5-01C4C3FC2A13}"/>
                  </a:ext>
                </a:extLst>
              </p:cNvPr>
              <p:cNvSpPr/>
              <p:nvPr/>
            </p:nvSpPr>
            <p:spPr>
              <a:xfrm>
                <a:off x="1702688" y="1792926"/>
                <a:ext cx="73402" cy="71197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615" extrusionOk="0">
                    <a:moveTo>
                      <a:pt x="399" y="0"/>
                    </a:moveTo>
                    <a:cubicBezTo>
                      <a:pt x="389" y="0"/>
                      <a:pt x="379" y="3"/>
                      <a:pt x="370" y="8"/>
                    </a:cubicBezTo>
                    <a:cubicBezTo>
                      <a:pt x="346" y="19"/>
                      <a:pt x="334" y="55"/>
                      <a:pt x="346" y="79"/>
                    </a:cubicBezTo>
                    <a:lnTo>
                      <a:pt x="477" y="317"/>
                    </a:lnTo>
                    <a:cubicBezTo>
                      <a:pt x="429" y="341"/>
                      <a:pt x="394" y="389"/>
                      <a:pt x="370" y="436"/>
                    </a:cubicBezTo>
                    <a:lnTo>
                      <a:pt x="72" y="424"/>
                    </a:lnTo>
                    <a:cubicBezTo>
                      <a:pt x="13" y="424"/>
                      <a:pt x="1" y="508"/>
                      <a:pt x="60" y="519"/>
                    </a:cubicBezTo>
                    <a:lnTo>
                      <a:pt x="346" y="543"/>
                    </a:lnTo>
                    <a:cubicBezTo>
                      <a:pt x="334" y="579"/>
                      <a:pt x="334" y="615"/>
                      <a:pt x="346" y="650"/>
                    </a:cubicBezTo>
                    <a:cubicBezTo>
                      <a:pt x="377" y="785"/>
                      <a:pt x="507" y="884"/>
                      <a:pt x="650" y="884"/>
                    </a:cubicBezTo>
                    <a:cubicBezTo>
                      <a:pt x="672" y="884"/>
                      <a:pt x="693" y="881"/>
                      <a:pt x="715" y="877"/>
                    </a:cubicBezTo>
                    <a:cubicBezTo>
                      <a:pt x="715" y="877"/>
                      <a:pt x="715" y="889"/>
                      <a:pt x="715" y="900"/>
                    </a:cubicBezTo>
                    <a:cubicBezTo>
                      <a:pt x="376" y="1017"/>
                      <a:pt x="499" y="1483"/>
                      <a:pt x="799" y="1483"/>
                    </a:cubicBezTo>
                    <a:cubicBezTo>
                      <a:pt x="836" y="1483"/>
                      <a:pt x="876" y="1476"/>
                      <a:pt x="918" y="1460"/>
                    </a:cubicBezTo>
                    <a:cubicBezTo>
                      <a:pt x="965" y="1448"/>
                      <a:pt x="1025" y="1424"/>
                      <a:pt x="1060" y="1377"/>
                    </a:cubicBezTo>
                    <a:lnTo>
                      <a:pt x="1334" y="1603"/>
                    </a:lnTo>
                    <a:cubicBezTo>
                      <a:pt x="1346" y="1603"/>
                      <a:pt x="1358" y="1615"/>
                      <a:pt x="1370" y="1615"/>
                    </a:cubicBezTo>
                    <a:cubicBezTo>
                      <a:pt x="1382" y="1615"/>
                      <a:pt x="1394" y="1603"/>
                      <a:pt x="1406" y="1591"/>
                    </a:cubicBezTo>
                    <a:cubicBezTo>
                      <a:pt x="1418" y="1579"/>
                      <a:pt x="1418" y="1543"/>
                      <a:pt x="1406" y="1531"/>
                    </a:cubicBezTo>
                    <a:lnTo>
                      <a:pt x="1120" y="1293"/>
                    </a:lnTo>
                    <a:cubicBezTo>
                      <a:pt x="1132" y="1281"/>
                      <a:pt x="1132" y="1258"/>
                      <a:pt x="1144" y="1246"/>
                    </a:cubicBezTo>
                    <a:lnTo>
                      <a:pt x="1525" y="1305"/>
                    </a:lnTo>
                    <a:lnTo>
                      <a:pt x="1537" y="1305"/>
                    </a:lnTo>
                    <a:cubicBezTo>
                      <a:pt x="1561" y="1305"/>
                      <a:pt x="1572" y="1293"/>
                      <a:pt x="1584" y="1270"/>
                    </a:cubicBezTo>
                    <a:cubicBezTo>
                      <a:pt x="1584" y="1246"/>
                      <a:pt x="1572" y="1222"/>
                      <a:pt x="1537" y="1210"/>
                    </a:cubicBezTo>
                    <a:lnTo>
                      <a:pt x="1144" y="1150"/>
                    </a:lnTo>
                    <a:cubicBezTo>
                      <a:pt x="1144" y="1127"/>
                      <a:pt x="1144" y="1115"/>
                      <a:pt x="1144" y="1103"/>
                    </a:cubicBezTo>
                    <a:cubicBezTo>
                      <a:pt x="1144" y="1067"/>
                      <a:pt x="1132" y="1043"/>
                      <a:pt x="1108" y="1020"/>
                    </a:cubicBezTo>
                    <a:cubicBezTo>
                      <a:pt x="1144" y="996"/>
                      <a:pt x="1168" y="960"/>
                      <a:pt x="1180" y="924"/>
                    </a:cubicBezTo>
                    <a:lnTo>
                      <a:pt x="1537" y="1031"/>
                    </a:lnTo>
                    <a:lnTo>
                      <a:pt x="1561" y="1031"/>
                    </a:lnTo>
                    <a:cubicBezTo>
                      <a:pt x="1572" y="1031"/>
                      <a:pt x="1596" y="1020"/>
                      <a:pt x="1596" y="1008"/>
                    </a:cubicBezTo>
                    <a:cubicBezTo>
                      <a:pt x="1608" y="984"/>
                      <a:pt x="1596" y="948"/>
                      <a:pt x="1572" y="948"/>
                    </a:cubicBezTo>
                    <a:lnTo>
                      <a:pt x="1191" y="829"/>
                    </a:lnTo>
                    <a:cubicBezTo>
                      <a:pt x="1191" y="817"/>
                      <a:pt x="1191" y="793"/>
                      <a:pt x="1191" y="781"/>
                    </a:cubicBezTo>
                    <a:lnTo>
                      <a:pt x="1608" y="698"/>
                    </a:lnTo>
                    <a:cubicBezTo>
                      <a:pt x="1664" y="687"/>
                      <a:pt x="1646" y="602"/>
                      <a:pt x="1594" y="602"/>
                    </a:cubicBezTo>
                    <a:cubicBezTo>
                      <a:pt x="1591" y="602"/>
                      <a:pt x="1588" y="602"/>
                      <a:pt x="1584" y="603"/>
                    </a:cubicBezTo>
                    <a:lnTo>
                      <a:pt x="1180" y="698"/>
                    </a:lnTo>
                    <a:cubicBezTo>
                      <a:pt x="1168" y="698"/>
                      <a:pt x="1168" y="698"/>
                      <a:pt x="1156" y="710"/>
                    </a:cubicBezTo>
                    <a:lnTo>
                      <a:pt x="1310" y="484"/>
                    </a:lnTo>
                    <a:cubicBezTo>
                      <a:pt x="1328" y="450"/>
                      <a:pt x="1302" y="422"/>
                      <a:pt x="1273" y="422"/>
                    </a:cubicBezTo>
                    <a:cubicBezTo>
                      <a:pt x="1261" y="422"/>
                      <a:pt x="1249" y="426"/>
                      <a:pt x="1239" y="436"/>
                    </a:cubicBezTo>
                    <a:lnTo>
                      <a:pt x="1096" y="650"/>
                    </a:lnTo>
                    <a:cubicBezTo>
                      <a:pt x="1049" y="615"/>
                      <a:pt x="1001" y="603"/>
                      <a:pt x="941" y="603"/>
                    </a:cubicBezTo>
                    <a:cubicBezTo>
                      <a:pt x="953" y="567"/>
                      <a:pt x="953" y="531"/>
                      <a:pt x="941" y="496"/>
                    </a:cubicBezTo>
                    <a:cubicBezTo>
                      <a:pt x="911" y="352"/>
                      <a:pt x="783" y="262"/>
                      <a:pt x="642" y="262"/>
                    </a:cubicBezTo>
                    <a:cubicBezTo>
                      <a:pt x="619" y="262"/>
                      <a:pt x="596" y="264"/>
                      <a:pt x="572" y="269"/>
                    </a:cubicBezTo>
                    <a:lnTo>
                      <a:pt x="441" y="31"/>
                    </a:lnTo>
                    <a:cubicBezTo>
                      <a:pt x="434" y="9"/>
                      <a:pt x="417" y="0"/>
                      <a:pt x="399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2" name="Google Shape;440;p31">
                <a:extLst>
                  <a:ext uri="{FF2B5EF4-FFF2-40B4-BE49-F238E27FC236}">
                    <a16:creationId xmlns:a16="http://schemas.microsoft.com/office/drawing/2014/main" id="{07223F67-913A-4267-9DCF-52EBFBEEF979}"/>
                  </a:ext>
                </a:extLst>
              </p:cNvPr>
              <p:cNvSpPr/>
              <p:nvPr/>
            </p:nvSpPr>
            <p:spPr>
              <a:xfrm>
                <a:off x="1749948" y="1801567"/>
                <a:ext cx="13137" cy="12256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78" extrusionOk="0">
                    <a:moveTo>
                      <a:pt x="209" y="0"/>
                    </a:moveTo>
                    <a:cubicBezTo>
                      <a:pt x="195" y="0"/>
                      <a:pt x="177" y="5"/>
                      <a:pt x="155" y="14"/>
                    </a:cubicBezTo>
                    <a:cubicBezTo>
                      <a:pt x="72" y="38"/>
                      <a:pt x="0" y="73"/>
                      <a:pt x="24" y="157"/>
                    </a:cubicBezTo>
                    <a:cubicBezTo>
                      <a:pt x="35" y="232"/>
                      <a:pt x="103" y="278"/>
                      <a:pt x="186" y="278"/>
                    </a:cubicBezTo>
                    <a:cubicBezTo>
                      <a:pt x="195" y="278"/>
                      <a:pt x="205" y="277"/>
                      <a:pt x="215" y="276"/>
                    </a:cubicBezTo>
                    <a:cubicBezTo>
                      <a:pt x="298" y="252"/>
                      <a:pt x="298" y="193"/>
                      <a:pt x="274" y="97"/>
                    </a:cubicBezTo>
                    <a:cubicBezTo>
                      <a:pt x="265" y="36"/>
                      <a:pt x="250" y="0"/>
                      <a:pt x="209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3" name="Google Shape;441;p31">
                <a:extLst>
                  <a:ext uri="{FF2B5EF4-FFF2-40B4-BE49-F238E27FC236}">
                    <a16:creationId xmlns:a16="http://schemas.microsoft.com/office/drawing/2014/main" id="{55214CEC-69B6-4264-A4D7-C60DE8BD0148}"/>
                  </a:ext>
                </a:extLst>
              </p:cNvPr>
              <p:cNvSpPr/>
              <p:nvPr/>
            </p:nvSpPr>
            <p:spPr>
              <a:xfrm>
                <a:off x="1734915" y="1706343"/>
                <a:ext cx="70712" cy="74856"/>
              </a:xfrm>
              <a:custGeom>
                <a:avLst/>
                <a:gdLst/>
                <a:ahLst/>
                <a:cxnLst/>
                <a:rect l="l" t="t" r="r" b="b"/>
                <a:pathLst>
                  <a:path w="1604" h="1698" extrusionOk="0">
                    <a:moveTo>
                      <a:pt x="442" y="0"/>
                    </a:moveTo>
                    <a:cubicBezTo>
                      <a:pt x="413" y="0"/>
                      <a:pt x="381" y="28"/>
                      <a:pt x="389" y="67"/>
                    </a:cubicBezTo>
                    <a:lnTo>
                      <a:pt x="496" y="317"/>
                    </a:lnTo>
                    <a:cubicBezTo>
                      <a:pt x="449" y="340"/>
                      <a:pt x="413" y="376"/>
                      <a:pt x="377" y="436"/>
                    </a:cubicBezTo>
                    <a:lnTo>
                      <a:pt x="79" y="388"/>
                    </a:lnTo>
                    <a:cubicBezTo>
                      <a:pt x="75" y="387"/>
                      <a:pt x="71" y="387"/>
                      <a:pt x="67" y="387"/>
                    </a:cubicBezTo>
                    <a:cubicBezTo>
                      <a:pt x="7" y="387"/>
                      <a:pt x="0" y="472"/>
                      <a:pt x="68" y="483"/>
                    </a:cubicBezTo>
                    <a:lnTo>
                      <a:pt x="341" y="531"/>
                    </a:lnTo>
                    <a:cubicBezTo>
                      <a:pt x="329" y="567"/>
                      <a:pt x="329" y="602"/>
                      <a:pt x="341" y="638"/>
                    </a:cubicBezTo>
                    <a:cubicBezTo>
                      <a:pt x="364" y="785"/>
                      <a:pt x="494" y="889"/>
                      <a:pt x="639" y="889"/>
                    </a:cubicBezTo>
                    <a:cubicBezTo>
                      <a:pt x="647" y="889"/>
                      <a:pt x="655" y="889"/>
                      <a:pt x="663" y="888"/>
                    </a:cubicBezTo>
                    <a:cubicBezTo>
                      <a:pt x="663" y="912"/>
                      <a:pt x="663" y="924"/>
                      <a:pt x="663" y="936"/>
                    </a:cubicBezTo>
                    <a:cubicBezTo>
                      <a:pt x="340" y="1092"/>
                      <a:pt x="516" y="1514"/>
                      <a:pt x="787" y="1514"/>
                    </a:cubicBezTo>
                    <a:cubicBezTo>
                      <a:pt x="845" y="1514"/>
                      <a:pt x="909" y="1494"/>
                      <a:pt x="972" y="1448"/>
                    </a:cubicBezTo>
                    <a:lnTo>
                      <a:pt x="1222" y="1686"/>
                    </a:lnTo>
                    <a:cubicBezTo>
                      <a:pt x="1234" y="1698"/>
                      <a:pt x="1246" y="1698"/>
                      <a:pt x="1258" y="1698"/>
                    </a:cubicBezTo>
                    <a:cubicBezTo>
                      <a:pt x="1270" y="1698"/>
                      <a:pt x="1282" y="1698"/>
                      <a:pt x="1294" y="1686"/>
                    </a:cubicBezTo>
                    <a:cubicBezTo>
                      <a:pt x="1306" y="1674"/>
                      <a:pt x="1306" y="1638"/>
                      <a:pt x="1294" y="1614"/>
                    </a:cubicBezTo>
                    <a:lnTo>
                      <a:pt x="1032" y="1364"/>
                    </a:lnTo>
                    <a:cubicBezTo>
                      <a:pt x="1044" y="1352"/>
                      <a:pt x="1044" y="1329"/>
                      <a:pt x="1056" y="1317"/>
                    </a:cubicBezTo>
                    <a:lnTo>
                      <a:pt x="1437" y="1412"/>
                    </a:lnTo>
                    <a:lnTo>
                      <a:pt x="1449" y="1412"/>
                    </a:lnTo>
                    <a:cubicBezTo>
                      <a:pt x="1508" y="1412"/>
                      <a:pt x="1520" y="1329"/>
                      <a:pt x="1461" y="1317"/>
                    </a:cubicBezTo>
                    <a:lnTo>
                      <a:pt x="1068" y="1221"/>
                    </a:lnTo>
                    <a:cubicBezTo>
                      <a:pt x="1068" y="1210"/>
                      <a:pt x="1068" y="1186"/>
                      <a:pt x="1068" y="1174"/>
                    </a:cubicBezTo>
                    <a:cubicBezTo>
                      <a:pt x="1068" y="1138"/>
                      <a:pt x="1056" y="1114"/>
                      <a:pt x="1044" y="1090"/>
                    </a:cubicBezTo>
                    <a:cubicBezTo>
                      <a:pt x="1080" y="1067"/>
                      <a:pt x="1103" y="1031"/>
                      <a:pt x="1115" y="995"/>
                    </a:cubicBezTo>
                    <a:lnTo>
                      <a:pt x="1472" y="1150"/>
                    </a:lnTo>
                    <a:lnTo>
                      <a:pt x="1484" y="1150"/>
                    </a:lnTo>
                    <a:cubicBezTo>
                      <a:pt x="1508" y="1150"/>
                      <a:pt x="1520" y="1138"/>
                      <a:pt x="1532" y="1114"/>
                    </a:cubicBezTo>
                    <a:cubicBezTo>
                      <a:pt x="1544" y="1090"/>
                      <a:pt x="1532" y="1067"/>
                      <a:pt x="1508" y="1055"/>
                    </a:cubicBezTo>
                    <a:lnTo>
                      <a:pt x="1139" y="912"/>
                    </a:lnTo>
                    <a:cubicBezTo>
                      <a:pt x="1139" y="888"/>
                      <a:pt x="1139" y="876"/>
                      <a:pt x="1139" y="864"/>
                    </a:cubicBezTo>
                    <a:lnTo>
                      <a:pt x="1556" y="805"/>
                    </a:lnTo>
                    <a:cubicBezTo>
                      <a:pt x="1592" y="805"/>
                      <a:pt x="1603" y="781"/>
                      <a:pt x="1603" y="757"/>
                    </a:cubicBezTo>
                    <a:cubicBezTo>
                      <a:pt x="1592" y="733"/>
                      <a:pt x="1568" y="721"/>
                      <a:pt x="1544" y="721"/>
                    </a:cubicBezTo>
                    <a:lnTo>
                      <a:pt x="1127" y="781"/>
                    </a:lnTo>
                    <a:cubicBezTo>
                      <a:pt x="1126" y="781"/>
                      <a:pt x="1125" y="781"/>
                      <a:pt x="1125" y="781"/>
                    </a:cubicBezTo>
                    <a:lnTo>
                      <a:pt x="1125" y="781"/>
                    </a:lnTo>
                    <a:lnTo>
                      <a:pt x="1282" y="578"/>
                    </a:lnTo>
                    <a:cubicBezTo>
                      <a:pt x="1306" y="555"/>
                      <a:pt x="1306" y="531"/>
                      <a:pt x="1282" y="519"/>
                    </a:cubicBezTo>
                    <a:cubicBezTo>
                      <a:pt x="1276" y="513"/>
                      <a:pt x="1267" y="510"/>
                      <a:pt x="1258" y="510"/>
                    </a:cubicBezTo>
                    <a:cubicBezTo>
                      <a:pt x="1249" y="510"/>
                      <a:pt x="1240" y="513"/>
                      <a:pt x="1234" y="519"/>
                    </a:cubicBezTo>
                    <a:lnTo>
                      <a:pt x="1068" y="721"/>
                    </a:lnTo>
                    <a:cubicBezTo>
                      <a:pt x="1032" y="698"/>
                      <a:pt x="996" y="674"/>
                      <a:pt x="949" y="662"/>
                    </a:cubicBezTo>
                    <a:cubicBezTo>
                      <a:pt x="960" y="626"/>
                      <a:pt x="960" y="578"/>
                      <a:pt x="949" y="543"/>
                    </a:cubicBezTo>
                    <a:cubicBezTo>
                      <a:pt x="927" y="390"/>
                      <a:pt x="796" y="278"/>
                      <a:pt x="646" y="278"/>
                    </a:cubicBezTo>
                    <a:cubicBezTo>
                      <a:pt x="632" y="278"/>
                      <a:pt x="618" y="279"/>
                      <a:pt x="603" y="281"/>
                    </a:cubicBezTo>
                    <a:lnTo>
                      <a:pt x="484" y="31"/>
                    </a:lnTo>
                    <a:cubicBezTo>
                      <a:pt x="476" y="9"/>
                      <a:pt x="459" y="0"/>
                      <a:pt x="442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4" name="Google Shape;442;p31">
                <a:extLst>
                  <a:ext uri="{FF2B5EF4-FFF2-40B4-BE49-F238E27FC236}">
                    <a16:creationId xmlns:a16="http://schemas.microsoft.com/office/drawing/2014/main" id="{E7127A60-9466-42F3-85D9-11144FE736FF}"/>
                  </a:ext>
                </a:extLst>
              </p:cNvPr>
              <p:cNvSpPr/>
              <p:nvPr/>
            </p:nvSpPr>
            <p:spPr>
              <a:xfrm>
                <a:off x="1781424" y="1719613"/>
                <a:ext cx="13181" cy="1181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68" extrusionOk="0">
                    <a:moveTo>
                      <a:pt x="202" y="1"/>
                    </a:moveTo>
                    <a:cubicBezTo>
                      <a:pt x="192" y="1"/>
                      <a:pt x="181" y="2"/>
                      <a:pt x="167" y="4"/>
                    </a:cubicBezTo>
                    <a:cubicBezTo>
                      <a:pt x="84" y="16"/>
                      <a:pt x="1" y="39"/>
                      <a:pt x="13" y="123"/>
                    </a:cubicBezTo>
                    <a:cubicBezTo>
                      <a:pt x="24" y="210"/>
                      <a:pt x="94" y="267"/>
                      <a:pt x="179" y="267"/>
                    </a:cubicBezTo>
                    <a:cubicBezTo>
                      <a:pt x="187" y="267"/>
                      <a:pt x="195" y="267"/>
                      <a:pt x="203" y="266"/>
                    </a:cubicBezTo>
                    <a:cubicBezTo>
                      <a:pt x="275" y="242"/>
                      <a:pt x="298" y="182"/>
                      <a:pt x="275" y="99"/>
                    </a:cubicBezTo>
                    <a:cubicBezTo>
                      <a:pt x="265" y="29"/>
                      <a:pt x="255" y="1"/>
                      <a:pt x="202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5" name="Google Shape;443;p31">
                <a:extLst>
                  <a:ext uri="{FF2B5EF4-FFF2-40B4-BE49-F238E27FC236}">
                    <a16:creationId xmlns:a16="http://schemas.microsoft.com/office/drawing/2014/main" id="{14642B19-CD1E-46FF-92E7-3AD01F3F361B}"/>
                  </a:ext>
                </a:extLst>
              </p:cNvPr>
              <p:cNvSpPr/>
              <p:nvPr/>
            </p:nvSpPr>
            <p:spPr>
              <a:xfrm>
                <a:off x="1763085" y="1626109"/>
                <a:ext cx="69302" cy="78471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780" extrusionOk="0">
                    <a:moveTo>
                      <a:pt x="453" y="1"/>
                    </a:moveTo>
                    <a:cubicBezTo>
                      <a:pt x="446" y="1"/>
                      <a:pt x="438" y="2"/>
                      <a:pt x="429" y="5"/>
                    </a:cubicBezTo>
                    <a:cubicBezTo>
                      <a:pt x="405" y="17"/>
                      <a:pt x="393" y="41"/>
                      <a:pt x="405" y="77"/>
                    </a:cubicBezTo>
                    <a:lnTo>
                      <a:pt x="488" y="327"/>
                    </a:lnTo>
                    <a:cubicBezTo>
                      <a:pt x="441" y="351"/>
                      <a:pt x="393" y="386"/>
                      <a:pt x="357" y="434"/>
                    </a:cubicBezTo>
                    <a:lnTo>
                      <a:pt x="71" y="363"/>
                    </a:lnTo>
                    <a:cubicBezTo>
                      <a:pt x="65" y="360"/>
                      <a:pt x="59" y="359"/>
                      <a:pt x="53" y="359"/>
                    </a:cubicBezTo>
                    <a:cubicBezTo>
                      <a:pt x="27" y="359"/>
                      <a:pt x="10" y="379"/>
                      <a:pt x="0" y="398"/>
                    </a:cubicBezTo>
                    <a:cubicBezTo>
                      <a:pt x="0" y="434"/>
                      <a:pt x="12" y="458"/>
                      <a:pt x="48" y="470"/>
                    </a:cubicBezTo>
                    <a:lnTo>
                      <a:pt x="310" y="529"/>
                    </a:lnTo>
                    <a:cubicBezTo>
                      <a:pt x="298" y="565"/>
                      <a:pt x="298" y="601"/>
                      <a:pt x="298" y="636"/>
                    </a:cubicBezTo>
                    <a:cubicBezTo>
                      <a:pt x="310" y="791"/>
                      <a:pt x="452" y="922"/>
                      <a:pt x="619" y="922"/>
                    </a:cubicBezTo>
                    <a:cubicBezTo>
                      <a:pt x="619" y="934"/>
                      <a:pt x="619" y="946"/>
                      <a:pt x="619" y="958"/>
                    </a:cubicBezTo>
                    <a:cubicBezTo>
                      <a:pt x="248" y="1025"/>
                      <a:pt x="323" y="1559"/>
                      <a:pt x="663" y="1559"/>
                    </a:cubicBezTo>
                    <a:cubicBezTo>
                      <a:pt x="683" y="1559"/>
                      <a:pt x="704" y="1557"/>
                      <a:pt x="726" y="1553"/>
                    </a:cubicBezTo>
                    <a:cubicBezTo>
                      <a:pt x="786" y="1553"/>
                      <a:pt x="845" y="1529"/>
                      <a:pt x="893" y="1494"/>
                    </a:cubicBezTo>
                    <a:lnTo>
                      <a:pt x="1119" y="1756"/>
                    </a:lnTo>
                    <a:cubicBezTo>
                      <a:pt x="1131" y="1767"/>
                      <a:pt x="1143" y="1779"/>
                      <a:pt x="1155" y="1779"/>
                    </a:cubicBezTo>
                    <a:cubicBezTo>
                      <a:pt x="1167" y="1779"/>
                      <a:pt x="1179" y="1767"/>
                      <a:pt x="1191" y="1767"/>
                    </a:cubicBezTo>
                    <a:cubicBezTo>
                      <a:pt x="1203" y="1744"/>
                      <a:pt x="1203" y="1708"/>
                      <a:pt x="1191" y="1696"/>
                    </a:cubicBezTo>
                    <a:lnTo>
                      <a:pt x="964" y="1434"/>
                    </a:lnTo>
                    <a:cubicBezTo>
                      <a:pt x="964" y="1422"/>
                      <a:pt x="976" y="1398"/>
                      <a:pt x="988" y="1386"/>
                    </a:cubicBezTo>
                    <a:lnTo>
                      <a:pt x="1357" y="1506"/>
                    </a:lnTo>
                    <a:lnTo>
                      <a:pt x="1369" y="1506"/>
                    </a:lnTo>
                    <a:cubicBezTo>
                      <a:pt x="1393" y="1506"/>
                      <a:pt x="1417" y="1494"/>
                      <a:pt x="1417" y="1470"/>
                    </a:cubicBezTo>
                    <a:cubicBezTo>
                      <a:pt x="1429" y="1446"/>
                      <a:pt x="1417" y="1422"/>
                      <a:pt x="1393" y="1410"/>
                    </a:cubicBezTo>
                    <a:lnTo>
                      <a:pt x="1012" y="1291"/>
                    </a:lnTo>
                    <a:lnTo>
                      <a:pt x="1012" y="1244"/>
                    </a:lnTo>
                    <a:cubicBezTo>
                      <a:pt x="1012" y="1208"/>
                      <a:pt x="1000" y="1184"/>
                      <a:pt x="988" y="1148"/>
                    </a:cubicBezTo>
                    <a:cubicBezTo>
                      <a:pt x="1024" y="1136"/>
                      <a:pt x="1048" y="1101"/>
                      <a:pt x="1072" y="1065"/>
                    </a:cubicBezTo>
                    <a:lnTo>
                      <a:pt x="1405" y="1244"/>
                    </a:lnTo>
                    <a:lnTo>
                      <a:pt x="1429" y="1244"/>
                    </a:lnTo>
                    <a:cubicBezTo>
                      <a:pt x="1476" y="1244"/>
                      <a:pt x="1488" y="1172"/>
                      <a:pt x="1453" y="1148"/>
                    </a:cubicBezTo>
                    <a:lnTo>
                      <a:pt x="1107" y="970"/>
                    </a:lnTo>
                    <a:cubicBezTo>
                      <a:pt x="1107" y="958"/>
                      <a:pt x="1107" y="946"/>
                      <a:pt x="1107" y="934"/>
                    </a:cubicBezTo>
                    <a:lnTo>
                      <a:pt x="1524" y="910"/>
                    </a:lnTo>
                    <a:cubicBezTo>
                      <a:pt x="1548" y="910"/>
                      <a:pt x="1572" y="886"/>
                      <a:pt x="1572" y="863"/>
                    </a:cubicBezTo>
                    <a:cubicBezTo>
                      <a:pt x="1562" y="843"/>
                      <a:pt x="1544" y="824"/>
                      <a:pt x="1525" y="824"/>
                    </a:cubicBezTo>
                    <a:cubicBezTo>
                      <a:pt x="1521" y="824"/>
                      <a:pt x="1516" y="825"/>
                      <a:pt x="1512" y="827"/>
                    </a:cubicBezTo>
                    <a:lnTo>
                      <a:pt x="1095" y="851"/>
                    </a:lnTo>
                    <a:lnTo>
                      <a:pt x="1083" y="851"/>
                    </a:lnTo>
                    <a:lnTo>
                      <a:pt x="1274" y="648"/>
                    </a:lnTo>
                    <a:cubicBezTo>
                      <a:pt x="1286" y="624"/>
                      <a:pt x="1286" y="601"/>
                      <a:pt x="1274" y="589"/>
                    </a:cubicBezTo>
                    <a:cubicBezTo>
                      <a:pt x="1262" y="583"/>
                      <a:pt x="1250" y="580"/>
                      <a:pt x="1240" y="580"/>
                    </a:cubicBezTo>
                    <a:cubicBezTo>
                      <a:pt x="1229" y="580"/>
                      <a:pt x="1220" y="583"/>
                      <a:pt x="1214" y="589"/>
                    </a:cubicBezTo>
                    <a:lnTo>
                      <a:pt x="1036" y="779"/>
                    </a:lnTo>
                    <a:cubicBezTo>
                      <a:pt x="1000" y="744"/>
                      <a:pt x="953" y="720"/>
                      <a:pt x="905" y="708"/>
                    </a:cubicBezTo>
                    <a:cubicBezTo>
                      <a:pt x="917" y="672"/>
                      <a:pt x="917" y="624"/>
                      <a:pt x="917" y="589"/>
                    </a:cubicBezTo>
                    <a:cubicBezTo>
                      <a:pt x="905" y="429"/>
                      <a:pt x="774" y="302"/>
                      <a:pt x="616" y="302"/>
                    </a:cubicBezTo>
                    <a:cubicBezTo>
                      <a:pt x="609" y="302"/>
                      <a:pt x="602" y="302"/>
                      <a:pt x="595" y="303"/>
                    </a:cubicBezTo>
                    <a:lnTo>
                      <a:pt x="500" y="41"/>
                    </a:lnTo>
                    <a:cubicBezTo>
                      <a:pt x="491" y="14"/>
                      <a:pt x="476" y="1"/>
                      <a:pt x="453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6" name="Google Shape;444;p31">
                <a:extLst>
                  <a:ext uri="{FF2B5EF4-FFF2-40B4-BE49-F238E27FC236}">
                    <a16:creationId xmlns:a16="http://schemas.microsoft.com/office/drawing/2014/main" id="{B3353F70-33AE-492B-9B29-DC59C8AF1FF5}"/>
                  </a:ext>
                </a:extLst>
              </p:cNvPr>
              <p:cNvSpPr/>
              <p:nvPr/>
            </p:nvSpPr>
            <p:spPr>
              <a:xfrm>
                <a:off x="1809771" y="1642508"/>
                <a:ext cx="12123" cy="11683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65" extrusionOk="0">
                    <a:moveTo>
                      <a:pt x="184" y="0"/>
                    </a:moveTo>
                    <a:cubicBezTo>
                      <a:pt x="175" y="0"/>
                      <a:pt x="166" y="1"/>
                      <a:pt x="155" y="2"/>
                    </a:cubicBezTo>
                    <a:cubicBezTo>
                      <a:pt x="72" y="2"/>
                      <a:pt x="1" y="26"/>
                      <a:pt x="13" y="110"/>
                    </a:cubicBezTo>
                    <a:cubicBezTo>
                      <a:pt x="13" y="205"/>
                      <a:pt x="84" y="264"/>
                      <a:pt x="179" y="264"/>
                    </a:cubicBezTo>
                    <a:cubicBezTo>
                      <a:pt x="263" y="252"/>
                      <a:pt x="275" y="193"/>
                      <a:pt x="275" y="110"/>
                    </a:cubicBezTo>
                    <a:cubicBezTo>
                      <a:pt x="264" y="37"/>
                      <a:pt x="245" y="0"/>
                      <a:pt x="18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7" name="Google Shape;445;p31">
                <a:extLst>
                  <a:ext uri="{FF2B5EF4-FFF2-40B4-BE49-F238E27FC236}">
                    <a16:creationId xmlns:a16="http://schemas.microsoft.com/office/drawing/2014/main" id="{9AD3B730-1880-417C-9BAF-F8B57B5802C5}"/>
                  </a:ext>
                </a:extLst>
              </p:cNvPr>
              <p:cNvSpPr/>
              <p:nvPr/>
            </p:nvSpPr>
            <p:spPr>
              <a:xfrm>
                <a:off x="1861218" y="1435706"/>
                <a:ext cx="33637" cy="32711"/>
              </a:xfrm>
              <a:custGeom>
                <a:avLst/>
                <a:gdLst/>
                <a:ahLst/>
                <a:cxnLst/>
                <a:rect l="l" t="t" r="r" b="b"/>
                <a:pathLst>
                  <a:path w="763" h="742" extrusionOk="0">
                    <a:moveTo>
                      <a:pt x="414" y="0"/>
                    </a:moveTo>
                    <a:cubicBezTo>
                      <a:pt x="205" y="0"/>
                      <a:pt x="23" y="53"/>
                      <a:pt x="12" y="276"/>
                    </a:cubicBezTo>
                    <a:cubicBezTo>
                      <a:pt x="0" y="514"/>
                      <a:pt x="191" y="717"/>
                      <a:pt x="429" y="741"/>
                    </a:cubicBezTo>
                    <a:cubicBezTo>
                      <a:pt x="437" y="741"/>
                      <a:pt x="445" y="741"/>
                      <a:pt x="452" y="741"/>
                    </a:cubicBezTo>
                    <a:cubicBezTo>
                      <a:pt x="683" y="741"/>
                      <a:pt x="739" y="566"/>
                      <a:pt x="751" y="336"/>
                    </a:cubicBezTo>
                    <a:cubicBezTo>
                      <a:pt x="762" y="86"/>
                      <a:pt x="727" y="14"/>
                      <a:pt x="489" y="2"/>
                    </a:cubicBezTo>
                    <a:cubicBezTo>
                      <a:pt x="464" y="1"/>
                      <a:pt x="439" y="0"/>
                      <a:pt x="414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8" name="Google Shape;446;p31">
                <a:extLst>
                  <a:ext uri="{FF2B5EF4-FFF2-40B4-BE49-F238E27FC236}">
                    <a16:creationId xmlns:a16="http://schemas.microsoft.com/office/drawing/2014/main" id="{E4287862-AC76-4800-830B-00BDEB06CE93}"/>
                  </a:ext>
                </a:extLst>
              </p:cNvPr>
              <p:cNvSpPr/>
              <p:nvPr/>
            </p:nvSpPr>
            <p:spPr>
              <a:xfrm>
                <a:off x="1751006" y="1359262"/>
                <a:ext cx="136796" cy="21681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918" extrusionOk="0">
                    <a:moveTo>
                      <a:pt x="1074" y="1"/>
                    </a:moveTo>
                    <a:cubicBezTo>
                      <a:pt x="1036" y="1"/>
                      <a:pt x="1006" y="23"/>
                      <a:pt x="988" y="58"/>
                    </a:cubicBezTo>
                    <a:cubicBezTo>
                      <a:pt x="881" y="296"/>
                      <a:pt x="869" y="558"/>
                      <a:pt x="941" y="808"/>
                    </a:cubicBezTo>
                    <a:cubicBezTo>
                      <a:pt x="822" y="867"/>
                      <a:pt x="715" y="939"/>
                      <a:pt x="631" y="1034"/>
                    </a:cubicBezTo>
                    <a:cubicBezTo>
                      <a:pt x="417" y="867"/>
                      <a:pt x="226" y="617"/>
                      <a:pt x="357" y="343"/>
                    </a:cubicBezTo>
                    <a:cubicBezTo>
                      <a:pt x="381" y="274"/>
                      <a:pt x="323" y="219"/>
                      <a:pt x="264" y="219"/>
                    </a:cubicBezTo>
                    <a:cubicBezTo>
                      <a:pt x="232" y="219"/>
                      <a:pt x="200" y="235"/>
                      <a:pt x="179" y="272"/>
                    </a:cubicBezTo>
                    <a:cubicBezTo>
                      <a:pt x="0" y="641"/>
                      <a:pt x="250" y="974"/>
                      <a:pt x="512" y="1189"/>
                    </a:cubicBezTo>
                    <a:cubicBezTo>
                      <a:pt x="119" y="1832"/>
                      <a:pt x="560" y="2665"/>
                      <a:pt x="1310" y="2701"/>
                    </a:cubicBezTo>
                    <a:lnTo>
                      <a:pt x="1334" y="2701"/>
                    </a:lnTo>
                    <a:cubicBezTo>
                      <a:pt x="1334" y="2748"/>
                      <a:pt x="1334" y="2796"/>
                      <a:pt x="1346" y="2844"/>
                    </a:cubicBezTo>
                    <a:cubicBezTo>
                      <a:pt x="1298" y="2867"/>
                      <a:pt x="1250" y="2903"/>
                      <a:pt x="1215" y="2927"/>
                    </a:cubicBezTo>
                    <a:cubicBezTo>
                      <a:pt x="834" y="3165"/>
                      <a:pt x="715" y="3677"/>
                      <a:pt x="953" y="4058"/>
                    </a:cubicBezTo>
                    <a:cubicBezTo>
                      <a:pt x="1110" y="4268"/>
                      <a:pt x="1352" y="4379"/>
                      <a:pt x="1596" y="4379"/>
                    </a:cubicBezTo>
                    <a:cubicBezTo>
                      <a:pt x="1740" y="4379"/>
                      <a:pt x="1884" y="4340"/>
                      <a:pt x="2012" y="4260"/>
                    </a:cubicBezTo>
                    <a:cubicBezTo>
                      <a:pt x="2239" y="4368"/>
                      <a:pt x="2370" y="4594"/>
                      <a:pt x="2358" y="4832"/>
                    </a:cubicBezTo>
                    <a:cubicBezTo>
                      <a:pt x="2358" y="4875"/>
                      <a:pt x="2396" y="4917"/>
                      <a:pt x="2438" y="4917"/>
                    </a:cubicBezTo>
                    <a:cubicBezTo>
                      <a:pt x="2443" y="4917"/>
                      <a:pt x="2448" y="4917"/>
                      <a:pt x="2453" y="4915"/>
                    </a:cubicBezTo>
                    <a:cubicBezTo>
                      <a:pt x="2500" y="4915"/>
                      <a:pt x="2548" y="4880"/>
                      <a:pt x="2548" y="4820"/>
                    </a:cubicBezTo>
                    <a:cubicBezTo>
                      <a:pt x="2560" y="4546"/>
                      <a:pt x="2417" y="4296"/>
                      <a:pt x="2191" y="4141"/>
                    </a:cubicBezTo>
                    <a:cubicBezTo>
                      <a:pt x="2310" y="4034"/>
                      <a:pt x="2405" y="3891"/>
                      <a:pt x="2441" y="3737"/>
                    </a:cubicBezTo>
                    <a:cubicBezTo>
                      <a:pt x="2512" y="3760"/>
                      <a:pt x="2572" y="3808"/>
                      <a:pt x="2631" y="3856"/>
                    </a:cubicBezTo>
                    <a:cubicBezTo>
                      <a:pt x="2727" y="3951"/>
                      <a:pt x="2774" y="4082"/>
                      <a:pt x="2774" y="4213"/>
                    </a:cubicBezTo>
                    <a:cubicBezTo>
                      <a:pt x="2774" y="4260"/>
                      <a:pt x="2822" y="4308"/>
                      <a:pt x="2870" y="4308"/>
                    </a:cubicBezTo>
                    <a:cubicBezTo>
                      <a:pt x="2917" y="4308"/>
                      <a:pt x="2965" y="4272"/>
                      <a:pt x="2965" y="4213"/>
                    </a:cubicBezTo>
                    <a:cubicBezTo>
                      <a:pt x="2965" y="4034"/>
                      <a:pt x="2893" y="3856"/>
                      <a:pt x="2774" y="3725"/>
                    </a:cubicBezTo>
                    <a:cubicBezTo>
                      <a:pt x="2691" y="3641"/>
                      <a:pt x="2596" y="3582"/>
                      <a:pt x="2477" y="3546"/>
                    </a:cubicBezTo>
                    <a:cubicBezTo>
                      <a:pt x="2489" y="3391"/>
                      <a:pt x="2441" y="3237"/>
                      <a:pt x="2358" y="3094"/>
                    </a:cubicBezTo>
                    <a:cubicBezTo>
                      <a:pt x="2381" y="3058"/>
                      <a:pt x="2417" y="3022"/>
                      <a:pt x="2441" y="2975"/>
                    </a:cubicBezTo>
                    <a:cubicBezTo>
                      <a:pt x="2798" y="2963"/>
                      <a:pt x="3024" y="2820"/>
                      <a:pt x="3096" y="2522"/>
                    </a:cubicBezTo>
                    <a:cubicBezTo>
                      <a:pt x="3103" y="2457"/>
                      <a:pt x="3049" y="2414"/>
                      <a:pt x="2995" y="2414"/>
                    </a:cubicBezTo>
                    <a:cubicBezTo>
                      <a:pt x="2959" y="2414"/>
                      <a:pt x="2924" y="2432"/>
                      <a:pt x="2905" y="2475"/>
                    </a:cubicBezTo>
                    <a:cubicBezTo>
                      <a:pt x="2893" y="2558"/>
                      <a:pt x="2834" y="2748"/>
                      <a:pt x="2500" y="2772"/>
                    </a:cubicBezTo>
                    <a:cubicBezTo>
                      <a:pt x="2500" y="2772"/>
                      <a:pt x="2500" y="2760"/>
                      <a:pt x="2500" y="2748"/>
                    </a:cubicBezTo>
                    <a:cubicBezTo>
                      <a:pt x="2500" y="2665"/>
                      <a:pt x="2489" y="2582"/>
                      <a:pt x="2453" y="2498"/>
                    </a:cubicBezTo>
                    <a:lnTo>
                      <a:pt x="2751" y="2415"/>
                    </a:lnTo>
                    <a:cubicBezTo>
                      <a:pt x="2878" y="2383"/>
                      <a:pt x="2844" y="2217"/>
                      <a:pt x="2741" y="2217"/>
                    </a:cubicBezTo>
                    <a:cubicBezTo>
                      <a:pt x="2729" y="2217"/>
                      <a:pt x="2717" y="2220"/>
                      <a:pt x="2703" y="2225"/>
                    </a:cubicBezTo>
                    <a:lnTo>
                      <a:pt x="2346" y="2332"/>
                    </a:lnTo>
                    <a:cubicBezTo>
                      <a:pt x="2310" y="2284"/>
                      <a:pt x="2274" y="2248"/>
                      <a:pt x="2215" y="2225"/>
                    </a:cubicBezTo>
                    <a:cubicBezTo>
                      <a:pt x="2608" y="1582"/>
                      <a:pt x="2167" y="760"/>
                      <a:pt x="1417" y="724"/>
                    </a:cubicBezTo>
                    <a:cubicBezTo>
                      <a:pt x="1391" y="721"/>
                      <a:pt x="1365" y="720"/>
                      <a:pt x="1338" y="720"/>
                    </a:cubicBezTo>
                    <a:cubicBezTo>
                      <a:pt x="1265" y="720"/>
                      <a:pt x="1189" y="731"/>
                      <a:pt x="1119" y="748"/>
                    </a:cubicBezTo>
                    <a:cubicBezTo>
                      <a:pt x="1060" y="546"/>
                      <a:pt x="1072" y="331"/>
                      <a:pt x="1167" y="141"/>
                    </a:cubicBezTo>
                    <a:cubicBezTo>
                      <a:pt x="1191" y="93"/>
                      <a:pt x="1167" y="34"/>
                      <a:pt x="1119" y="10"/>
                    </a:cubicBezTo>
                    <a:cubicBezTo>
                      <a:pt x="1103" y="4"/>
                      <a:pt x="1088" y="1"/>
                      <a:pt x="1074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9" name="Google Shape;447;p31">
                <a:extLst>
                  <a:ext uri="{FF2B5EF4-FFF2-40B4-BE49-F238E27FC236}">
                    <a16:creationId xmlns:a16="http://schemas.microsoft.com/office/drawing/2014/main" id="{EE577259-0889-4903-9CCC-28D6B975E03C}"/>
                  </a:ext>
                </a:extLst>
              </p:cNvPr>
              <p:cNvSpPr/>
              <p:nvPr/>
            </p:nvSpPr>
            <p:spPr>
              <a:xfrm>
                <a:off x="1787199" y="1434736"/>
                <a:ext cx="16840" cy="14019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18" extrusionOk="0">
                    <a:moveTo>
                      <a:pt x="227" y="1"/>
                    </a:moveTo>
                    <a:cubicBezTo>
                      <a:pt x="72" y="1"/>
                      <a:pt x="1" y="167"/>
                      <a:pt x="108" y="274"/>
                    </a:cubicBezTo>
                    <a:cubicBezTo>
                      <a:pt x="138" y="304"/>
                      <a:pt x="176" y="318"/>
                      <a:pt x="214" y="318"/>
                    </a:cubicBezTo>
                    <a:cubicBezTo>
                      <a:pt x="298" y="318"/>
                      <a:pt x="382" y="253"/>
                      <a:pt x="382" y="155"/>
                    </a:cubicBezTo>
                    <a:cubicBezTo>
                      <a:pt x="382" y="72"/>
                      <a:pt x="310" y="1"/>
                      <a:pt x="227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0" name="Google Shape;448;p31">
                <a:extLst>
                  <a:ext uri="{FF2B5EF4-FFF2-40B4-BE49-F238E27FC236}">
                    <a16:creationId xmlns:a16="http://schemas.microsoft.com/office/drawing/2014/main" id="{90089CE8-6AFD-40BA-AD78-FF453B126427}"/>
                  </a:ext>
                </a:extLst>
              </p:cNvPr>
              <p:cNvSpPr/>
              <p:nvPr/>
            </p:nvSpPr>
            <p:spPr>
              <a:xfrm>
                <a:off x="1824495" y="1411106"/>
                <a:ext cx="16840" cy="1441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327" extrusionOk="0">
                    <a:moveTo>
                      <a:pt x="214" y="1"/>
                    </a:moveTo>
                    <a:cubicBezTo>
                      <a:pt x="71" y="1"/>
                      <a:pt x="0" y="179"/>
                      <a:pt x="107" y="275"/>
                    </a:cubicBezTo>
                    <a:cubicBezTo>
                      <a:pt x="139" y="310"/>
                      <a:pt x="180" y="326"/>
                      <a:pt x="221" y="326"/>
                    </a:cubicBezTo>
                    <a:cubicBezTo>
                      <a:pt x="302" y="326"/>
                      <a:pt x="381" y="263"/>
                      <a:pt x="381" y="167"/>
                    </a:cubicBezTo>
                    <a:cubicBezTo>
                      <a:pt x="381" y="72"/>
                      <a:pt x="310" y="1"/>
                      <a:pt x="214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1" name="Google Shape;449;p31">
                <a:extLst>
                  <a:ext uri="{FF2B5EF4-FFF2-40B4-BE49-F238E27FC236}">
                    <a16:creationId xmlns:a16="http://schemas.microsoft.com/office/drawing/2014/main" id="{E7AD0098-7BCE-431F-A9F5-B20DCD91763D}"/>
                  </a:ext>
                </a:extLst>
              </p:cNvPr>
              <p:cNvSpPr/>
              <p:nvPr/>
            </p:nvSpPr>
            <p:spPr>
              <a:xfrm>
                <a:off x="1809374" y="1423582"/>
                <a:ext cx="15650" cy="13314"/>
              </a:xfrm>
              <a:custGeom>
                <a:avLst/>
                <a:gdLst/>
                <a:ahLst/>
                <a:cxnLst/>
                <a:rect l="l" t="t" r="r" b="b"/>
                <a:pathLst>
                  <a:path w="355" h="302" extrusionOk="0">
                    <a:moveTo>
                      <a:pt x="268" y="1"/>
                    </a:moveTo>
                    <a:cubicBezTo>
                      <a:pt x="244" y="1"/>
                      <a:pt x="219" y="26"/>
                      <a:pt x="236" y="51"/>
                    </a:cubicBezTo>
                    <a:cubicBezTo>
                      <a:pt x="284" y="99"/>
                      <a:pt x="272" y="170"/>
                      <a:pt x="224" y="218"/>
                    </a:cubicBezTo>
                    <a:cubicBezTo>
                      <a:pt x="209" y="229"/>
                      <a:pt x="191" y="235"/>
                      <a:pt x="173" y="235"/>
                    </a:cubicBezTo>
                    <a:cubicBezTo>
                      <a:pt x="134" y="235"/>
                      <a:pt x="93" y="211"/>
                      <a:pt x="69" y="170"/>
                    </a:cubicBezTo>
                    <a:cubicBezTo>
                      <a:pt x="64" y="165"/>
                      <a:pt x="57" y="162"/>
                      <a:pt x="50" y="162"/>
                    </a:cubicBezTo>
                    <a:cubicBezTo>
                      <a:pt x="27" y="162"/>
                      <a:pt x="0" y="190"/>
                      <a:pt x="10" y="218"/>
                    </a:cubicBezTo>
                    <a:cubicBezTo>
                      <a:pt x="45" y="265"/>
                      <a:pt x="105" y="301"/>
                      <a:pt x="176" y="301"/>
                    </a:cubicBezTo>
                    <a:cubicBezTo>
                      <a:pt x="212" y="301"/>
                      <a:pt x="236" y="289"/>
                      <a:pt x="272" y="277"/>
                    </a:cubicBezTo>
                    <a:cubicBezTo>
                      <a:pt x="343" y="206"/>
                      <a:pt x="355" y="99"/>
                      <a:pt x="295" y="15"/>
                    </a:cubicBezTo>
                    <a:cubicBezTo>
                      <a:pt x="288" y="5"/>
                      <a:pt x="278" y="1"/>
                      <a:pt x="26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2" name="Google Shape;450;p31">
                <a:extLst>
                  <a:ext uri="{FF2B5EF4-FFF2-40B4-BE49-F238E27FC236}">
                    <a16:creationId xmlns:a16="http://schemas.microsoft.com/office/drawing/2014/main" id="{582F9CBB-35F6-4DC7-82FC-10E92AACA5FE}"/>
                  </a:ext>
                </a:extLst>
              </p:cNvPr>
              <p:cNvSpPr/>
              <p:nvPr/>
            </p:nvSpPr>
            <p:spPr>
              <a:xfrm>
                <a:off x="1789844" y="1449945"/>
                <a:ext cx="14195" cy="1053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239" extrusionOk="0">
                    <a:moveTo>
                      <a:pt x="216" y="1"/>
                    </a:moveTo>
                    <a:cubicBezTo>
                      <a:pt x="182" y="1"/>
                      <a:pt x="143" y="13"/>
                      <a:pt x="107" y="37"/>
                    </a:cubicBezTo>
                    <a:cubicBezTo>
                      <a:pt x="36" y="84"/>
                      <a:pt x="0" y="156"/>
                      <a:pt x="36" y="203"/>
                    </a:cubicBezTo>
                    <a:cubicBezTo>
                      <a:pt x="54" y="227"/>
                      <a:pt x="84" y="239"/>
                      <a:pt x="118" y="239"/>
                    </a:cubicBezTo>
                    <a:cubicBezTo>
                      <a:pt x="152" y="239"/>
                      <a:pt x="191" y="227"/>
                      <a:pt x="226" y="203"/>
                    </a:cubicBezTo>
                    <a:cubicBezTo>
                      <a:pt x="298" y="156"/>
                      <a:pt x="322" y="84"/>
                      <a:pt x="298" y="37"/>
                    </a:cubicBezTo>
                    <a:cubicBezTo>
                      <a:pt x="280" y="13"/>
                      <a:pt x="250" y="1"/>
                      <a:pt x="216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3" name="Google Shape;451;p31">
                <a:extLst>
                  <a:ext uri="{FF2B5EF4-FFF2-40B4-BE49-F238E27FC236}">
                    <a16:creationId xmlns:a16="http://schemas.microsoft.com/office/drawing/2014/main" id="{5174B99E-454D-493A-9B65-D0E258DAFDDE}"/>
                  </a:ext>
                </a:extLst>
              </p:cNvPr>
              <p:cNvSpPr/>
              <p:nvPr/>
            </p:nvSpPr>
            <p:spPr>
              <a:xfrm>
                <a:off x="1839705" y="1417807"/>
                <a:ext cx="16840" cy="12785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90" extrusionOk="0">
                    <a:moveTo>
                      <a:pt x="191" y="1"/>
                    </a:moveTo>
                    <a:cubicBezTo>
                      <a:pt x="161" y="1"/>
                      <a:pt x="131" y="10"/>
                      <a:pt x="107" y="27"/>
                    </a:cubicBezTo>
                    <a:cubicBezTo>
                      <a:pt x="0" y="111"/>
                      <a:pt x="60" y="289"/>
                      <a:pt x="191" y="289"/>
                    </a:cubicBezTo>
                    <a:cubicBezTo>
                      <a:pt x="322" y="289"/>
                      <a:pt x="381" y="111"/>
                      <a:pt x="274" y="27"/>
                    </a:cubicBezTo>
                    <a:cubicBezTo>
                      <a:pt x="250" y="10"/>
                      <a:pt x="221" y="1"/>
                      <a:pt x="191" y="1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4" name="Google Shape;452;p31">
                <a:extLst>
                  <a:ext uri="{FF2B5EF4-FFF2-40B4-BE49-F238E27FC236}">
                    <a16:creationId xmlns:a16="http://schemas.microsoft.com/office/drawing/2014/main" id="{FAC574A4-2A7A-4952-B814-50E661F68F64}"/>
                  </a:ext>
                </a:extLst>
              </p:cNvPr>
              <p:cNvSpPr/>
              <p:nvPr/>
            </p:nvSpPr>
            <p:spPr>
              <a:xfrm>
                <a:off x="1733151" y="1458894"/>
                <a:ext cx="489211" cy="549255"/>
              </a:xfrm>
              <a:custGeom>
                <a:avLst/>
                <a:gdLst/>
                <a:ahLst/>
                <a:cxnLst/>
                <a:rect l="l" t="t" r="r" b="b"/>
                <a:pathLst>
                  <a:path w="11097" h="12459" extrusionOk="0">
                    <a:moveTo>
                      <a:pt x="5584" y="2822"/>
                    </a:moveTo>
                    <a:cubicBezTo>
                      <a:pt x="5763" y="3524"/>
                      <a:pt x="5906" y="4096"/>
                      <a:pt x="6156" y="4882"/>
                    </a:cubicBezTo>
                    <a:lnTo>
                      <a:pt x="6763" y="6823"/>
                    </a:lnTo>
                    <a:lnTo>
                      <a:pt x="6192" y="7215"/>
                    </a:lnTo>
                    <a:cubicBezTo>
                      <a:pt x="6215" y="6953"/>
                      <a:pt x="6275" y="6692"/>
                      <a:pt x="6370" y="6442"/>
                    </a:cubicBezTo>
                    <a:lnTo>
                      <a:pt x="6370" y="6442"/>
                    </a:lnTo>
                    <a:cubicBezTo>
                      <a:pt x="6025" y="6668"/>
                      <a:pt x="5715" y="6918"/>
                      <a:pt x="5430" y="7204"/>
                    </a:cubicBezTo>
                    <a:cubicBezTo>
                      <a:pt x="5418" y="7001"/>
                      <a:pt x="5489" y="6799"/>
                      <a:pt x="5632" y="6656"/>
                    </a:cubicBezTo>
                    <a:cubicBezTo>
                      <a:pt x="5775" y="6513"/>
                      <a:pt x="5882" y="6334"/>
                      <a:pt x="5953" y="6156"/>
                    </a:cubicBezTo>
                    <a:lnTo>
                      <a:pt x="5953" y="6156"/>
                    </a:lnTo>
                    <a:cubicBezTo>
                      <a:pt x="5489" y="6394"/>
                      <a:pt x="5144" y="6811"/>
                      <a:pt x="4810" y="7227"/>
                    </a:cubicBezTo>
                    <a:cubicBezTo>
                      <a:pt x="4941" y="6811"/>
                      <a:pt x="5156" y="6430"/>
                      <a:pt x="5430" y="6096"/>
                    </a:cubicBezTo>
                    <a:lnTo>
                      <a:pt x="5430" y="6096"/>
                    </a:lnTo>
                    <a:cubicBezTo>
                      <a:pt x="5156" y="6227"/>
                      <a:pt x="4965" y="6477"/>
                      <a:pt x="4787" y="6727"/>
                    </a:cubicBezTo>
                    <a:lnTo>
                      <a:pt x="4334" y="7346"/>
                    </a:lnTo>
                    <a:lnTo>
                      <a:pt x="4048" y="7346"/>
                    </a:lnTo>
                    <a:lnTo>
                      <a:pt x="4822" y="4882"/>
                    </a:lnTo>
                    <a:cubicBezTo>
                      <a:pt x="5072" y="4096"/>
                      <a:pt x="5215" y="3524"/>
                      <a:pt x="5394" y="2822"/>
                    </a:cubicBezTo>
                    <a:close/>
                    <a:moveTo>
                      <a:pt x="6787" y="6930"/>
                    </a:moveTo>
                    <a:lnTo>
                      <a:pt x="6918" y="7346"/>
                    </a:lnTo>
                    <a:lnTo>
                      <a:pt x="6704" y="7346"/>
                    </a:lnTo>
                    <a:cubicBezTo>
                      <a:pt x="6727" y="7215"/>
                      <a:pt x="6763" y="7073"/>
                      <a:pt x="6787" y="6930"/>
                    </a:cubicBezTo>
                    <a:close/>
                    <a:moveTo>
                      <a:pt x="5561" y="0"/>
                    </a:moveTo>
                    <a:cubicBezTo>
                      <a:pt x="4552" y="0"/>
                      <a:pt x="3542" y="572"/>
                      <a:pt x="3144" y="1715"/>
                    </a:cubicBezTo>
                    <a:lnTo>
                      <a:pt x="84" y="10597"/>
                    </a:lnTo>
                    <a:cubicBezTo>
                      <a:pt x="24" y="10740"/>
                      <a:pt x="0" y="10894"/>
                      <a:pt x="0" y="11049"/>
                    </a:cubicBezTo>
                    <a:cubicBezTo>
                      <a:pt x="0" y="11740"/>
                      <a:pt x="512" y="12335"/>
                      <a:pt x="1203" y="12430"/>
                    </a:cubicBezTo>
                    <a:cubicBezTo>
                      <a:pt x="1276" y="12442"/>
                      <a:pt x="1349" y="12447"/>
                      <a:pt x="1421" y="12447"/>
                    </a:cubicBezTo>
                    <a:cubicBezTo>
                      <a:pt x="2020" y="12447"/>
                      <a:pt x="2571" y="12061"/>
                      <a:pt x="2763" y="11466"/>
                    </a:cubicBezTo>
                    <a:lnTo>
                      <a:pt x="3286" y="9740"/>
                    </a:lnTo>
                    <a:lnTo>
                      <a:pt x="7680" y="9740"/>
                    </a:lnTo>
                    <a:lnTo>
                      <a:pt x="8216" y="11430"/>
                    </a:lnTo>
                    <a:cubicBezTo>
                      <a:pt x="8419" y="12050"/>
                      <a:pt x="8996" y="12459"/>
                      <a:pt x="9628" y="12459"/>
                    </a:cubicBezTo>
                    <a:cubicBezTo>
                      <a:pt x="9700" y="12459"/>
                      <a:pt x="9773" y="12453"/>
                      <a:pt x="9847" y="12442"/>
                    </a:cubicBezTo>
                    <a:cubicBezTo>
                      <a:pt x="10561" y="12323"/>
                      <a:pt x="11085" y="11716"/>
                      <a:pt x="11097" y="10990"/>
                    </a:cubicBezTo>
                    <a:cubicBezTo>
                      <a:pt x="11085" y="10823"/>
                      <a:pt x="11061" y="10656"/>
                      <a:pt x="11014" y="10502"/>
                    </a:cubicBezTo>
                    <a:lnTo>
                      <a:pt x="7978" y="1715"/>
                    </a:lnTo>
                    <a:cubicBezTo>
                      <a:pt x="7579" y="572"/>
                      <a:pt x="6570" y="0"/>
                      <a:pt x="5561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5" name="Google Shape;453;p31">
                <a:extLst>
                  <a:ext uri="{FF2B5EF4-FFF2-40B4-BE49-F238E27FC236}">
                    <a16:creationId xmlns:a16="http://schemas.microsoft.com/office/drawing/2014/main" id="{C9E13748-FB1C-4D91-BA24-8714A505D9BD}"/>
                  </a:ext>
                </a:extLst>
              </p:cNvPr>
              <p:cNvSpPr/>
              <p:nvPr/>
            </p:nvSpPr>
            <p:spPr>
              <a:xfrm>
                <a:off x="1756252" y="1485389"/>
                <a:ext cx="441996" cy="496309"/>
              </a:xfrm>
              <a:custGeom>
                <a:avLst/>
                <a:gdLst/>
                <a:ahLst/>
                <a:cxnLst/>
                <a:rect l="l" t="t" r="r" b="b"/>
                <a:pathLst>
                  <a:path w="10026" h="11258" extrusionOk="0">
                    <a:moveTo>
                      <a:pt x="5489" y="2042"/>
                    </a:moveTo>
                    <a:cubicBezTo>
                      <a:pt x="5668" y="2745"/>
                      <a:pt x="5799" y="3495"/>
                      <a:pt x="6049" y="4281"/>
                    </a:cubicBezTo>
                    <a:lnTo>
                      <a:pt x="6823" y="6972"/>
                    </a:lnTo>
                    <a:lnTo>
                      <a:pt x="3215" y="6972"/>
                    </a:lnTo>
                    <a:lnTo>
                      <a:pt x="3989" y="4281"/>
                    </a:lnTo>
                    <a:cubicBezTo>
                      <a:pt x="4227" y="3495"/>
                      <a:pt x="4382" y="2757"/>
                      <a:pt x="4560" y="2042"/>
                    </a:cubicBezTo>
                    <a:close/>
                    <a:moveTo>
                      <a:pt x="5032" y="1"/>
                    </a:moveTo>
                    <a:cubicBezTo>
                      <a:pt x="4123" y="1"/>
                      <a:pt x="3215" y="518"/>
                      <a:pt x="2858" y="1554"/>
                    </a:cubicBezTo>
                    <a:lnTo>
                      <a:pt x="72" y="9579"/>
                    </a:lnTo>
                    <a:cubicBezTo>
                      <a:pt x="24" y="9710"/>
                      <a:pt x="0" y="9841"/>
                      <a:pt x="0" y="9984"/>
                    </a:cubicBezTo>
                    <a:cubicBezTo>
                      <a:pt x="0" y="10686"/>
                      <a:pt x="250" y="11258"/>
                      <a:pt x="953" y="11258"/>
                    </a:cubicBezTo>
                    <a:cubicBezTo>
                      <a:pt x="1512" y="11258"/>
                      <a:pt x="2012" y="10901"/>
                      <a:pt x="2179" y="10365"/>
                    </a:cubicBezTo>
                    <a:lnTo>
                      <a:pt x="2655" y="8805"/>
                    </a:lnTo>
                    <a:lnTo>
                      <a:pt x="7180" y="8805"/>
                    </a:lnTo>
                    <a:lnTo>
                      <a:pt x="7668" y="10329"/>
                    </a:lnTo>
                    <a:cubicBezTo>
                      <a:pt x="7846" y="10877"/>
                      <a:pt x="8358" y="11246"/>
                      <a:pt x="8930" y="11258"/>
                    </a:cubicBezTo>
                    <a:cubicBezTo>
                      <a:pt x="9668" y="11258"/>
                      <a:pt x="10025" y="10663"/>
                      <a:pt x="10025" y="9924"/>
                    </a:cubicBezTo>
                    <a:cubicBezTo>
                      <a:pt x="10025" y="9770"/>
                      <a:pt x="10001" y="9627"/>
                      <a:pt x="9954" y="9484"/>
                    </a:cubicBezTo>
                    <a:lnTo>
                      <a:pt x="7215" y="1554"/>
                    </a:lnTo>
                    <a:cubicBezTo>
                      <a:pt x="6852" y="518"/>
                      <a:pt x="5941" y="1"/>
                      <a:pt x="5032" y="1"/>
                    </a:cubicBezTo>
                    <a:close/>
                  </a:path>
                </a:pathLst>
              </a:custGeom>
              <a:solidFill>
                <a:srgbClr val="F2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C5ECAADF-37CE-4B60-8428-04B8422BBB46}"/>
                </a:ext>
              </a:extLst>
            </p:cNvPr>
            <p:cNvSpPr txBox="1"/>
            <p:nvPr/>
          </p:nvSpPr>
          <p:spPr>
            <a:xfrm>
              <a:off x="3472491" y="2646539"/>
              <a:ext cx="5306047" cy="545455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Đốt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pháo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bếp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6BCD760B-3571-43DA-912E-A7CDFC569C89}"/>
              </a:ext>
            </a:extLst>
          </p:cNvPr>
          <p:cNvGrpSpPr/>
          <p:nvPr/>
        </p:nvGrpSpPr>
        <p:grpSpPr>
          <a:xfrm>
            <a:off x="2104240" y="5232171"/>
            <a:ext cx="8973766" cy="1630599"/>
            <a:chOff x="1612674" y="5184381"/>
            <a:chExt cx="8973766" cy="1413930"/>
          </a:xfrm>
        </p:grpSpPr>
        <p:sp>
          <p:nvSpPr>
            <p:cNvPr id="137" name="Rectangle: Rounded Corners 136">
              <a:extLst>
                <a:ext uri="{FF2B5EF4-FFF2-40B4-BE49-F238E27FC236}">
                  <a16:creationId xmlns:a16="http://schemas.microsoft.com/office/drawing/2014/main" id="{3E11254B-C0BA-474B-A236-1F0681749D91}"/>
                </a:ext>
              </a:extLst>
            </p:cNvPr>
            <p:cNvSpPr/>
            <p:nvPr/>
          </p:nvSpPr>
          <p:spPr>
            <a:xfrm>
              <a:off x="2170089" y="5479849"/>
              <a:ext cx="8416351" cy="1056924"/>
            </a:xfrm>
            <a:custGeom>
              <a:avLst/>
              <a:gdLst>
                <a:gd name="connsiteX0" fmla="*/ 0 w 8416351"/>
                <a:gd name="connsiteY0" fmla="*/ 176158 h 1056924"/>
                <a:gd name="connsiteX1" fmla="*/ 176158 w 8416351"/>
                <a:gd name="connsiteY1" fmla="*/ 0 h 1056924"/>
                <a:gd name="connsiteX2" fmla="*/ 8240193 w 8416351"/>
                <a:gd name="connsiteY2" fmla="*/ 0 h 1056924"/>
                <a:gd name="connsiteX3" fmla="*/ 8416351 w 8416351"/>
                <a:gd name="connsiteY3" fmla="*/ 176158 h 1056924"/>
                <a:gd name="connsiteX4" fmla="*/ 8416351 w 8416351"/>
                <a:gd name="connsiteY4" fmla="*/ 880766 h 1056924"/>
                <a:gd name="connsiteX5" fmla="*/ 8240193 w 8416351"/>
                <a:gd name="connsiteY5" fmla="*/ 1056924 h 1056924"/>
                <a:gd name="connsiteX6" fmla="*/ 176158 w 8416351"/>
                <a:gd name="connsiteY6" fmla="*/ 1056924 h 1056924"/>
                <a:gd name="connsiteX7" fmla="*/ 0 w 8416351"/>
                <a:gd name="connsiteY7" fmla="*/ 880766 h 1056924"/>
                <a:gd name="connsiteX8" fmla="*/ 0 w 8416351"/>
                <a:gd name="connsiteY8" fmla="*/ 176158 h 105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16351" h="1056924" fill="none" extrusionOk="0">
                  <a:moveTo>
                    <a:pt x="0" y="176158"/>
                  </a:moveTo>
                  <a:cubicBezTo>
                    <a:pt x="7893" y="86111"/>
                    <a:pt x="87871" y="12775"/>
                    <a:pt x="176158" y="0"/>
                  </a:cubicBezTo>
                  <a:cubicBezTo>
                    <a:pt x="3287664" y="-168267"/>
                    <a:pt x="7429709" y="-42953"/>
                    <a:pt x="8240193" y="0"/>
                  </a:cubicBezTo>
                  <a:cubicBezTo>
                    <a:pt x="8338451" y="1100"/>
                    <a:pt x="8416199" y="76805"/>
                    <a:pt x="8416351" y="176158"/>
                  </a:cubicBezTo>
                  <a:cubicBezTo>
                    <a:pt x="8447587" y="400663"/>
                    <a:pt x="8400357" y="608119"/>
                    <a:pt x="8416351" y="880766"/>
                  </a:cubicBezTo>
                  <a:cubicBezTo>
                    <a:pt x="8419209" y="975368"/>
                    <a:pt x="8344736" y="1073000"/>
                    <a:pt x="8240193" y="1056924"/>
                  </a:cubicBezTo>
                  <a:cubicBezTo>
                    <a:pt x="5621790" y="1125149"/>
                    <a:pt x="3127106" y="1067800"/>
                    <a:pt x="176158" y="1056924"/>
                  </a:cubicBezTo>
                  <a:cubicBezTo>
                    <a:pt x="80438" y="1059435"/>
                    <a:pt x="14419" y="970632"/>
                    <a:pt x="0" y="880766"/>
                  </a:cubicBezTo>
                  <a:cubicBezTo>
                    <a:pt x="2431" y="685142"/>
                    <a:pt x="20249" y="458778"/>
                    <a:pt x="0" y="176158"/>
                  </a:cubicBezTo>
                  <a:close/>
                </a:path>
                <a:path w="8416351" h="1056924" stroke="0" extrusionOk="0">
                  <a:moveTo>
                    <a:pt x="0" y="176158"/>
                  </a:moveTo>
                  <a:cubicBezTo>
                    <a:pt x="-1824" y="70834"/>
                    <a:pt x="77632" y="2937"/>
                    <a:pt x="176158" y="0"/>
                  </a:cubicBezTo>
                  <a:cubicBezTo>
                    <a:pt x="3423790" y="163917"/>
                    <a:pt x="5828000" y="128764"/>
                    <a:pt x="8240193" y="0"/>
                  </a:cubicBezTo>
                  <a:cubicBezTo>
                    <a:pt x="8345984" y="5674"/>
                    <a:pt x="8417788" y="84358"/>
                    <a:pt x="8416351" y="176158"/>
                  </a:cubicBezTo>
                  <a:cubicBezTo>
                    <a:pt x="8468870" y="513959"/>
                    <a:pt x="8372524" y="656074"/>
                    <a:pt x="8416351" y="880766"/>
                  </a:cubicBezTo>
                  <a:cubicBezTo>
                    <a:pt x="8408151" y="993363"/>
                    <a:pt x="8337518" y="1059432"/>
                    <a:pt x="8240193" y="1056924"/>
                  </a:cubicBezTo>
                  <a:cubicBezTo>
                    <a:pt x="7110429" y="1034942"/>
                    <a:pt x="3876525" y="982036"/>
                    <a:pt x="176158" y="1056924"/>
                  </a:cubicBezTo>
                  <a:cubicBezTo>
                    <a:pt x="95668" y="1050394"/>
                    <a:pt x="-2288" y="982049"/>
                    <a:pt x="0" y="880766"/>
                  </a:cubicBezTo>
                  <a:cubicBezTo>
                    <a:pt x="47304" y="724577"/>
                    <a:pt x="4060" y="391678"/>
                    <a:pt x="0" y="176158"/>
                  </a:cubicBezTo>
                  <a:close/>
                </a:path>
              </a:pathLst>
            </a:custGeom>
            <a:ln w="38100">
              <a:extLst>
                <a:ext uri="{C807C97D-BFC1-408E-A445-0C87EB9F89A2}">
                  <ask:lineSketchStyleProps xmlns:ask="http://schemas.microsoft.com/office/drawing/2018/sketchyshapes" sd="1872881490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8" name="Google Shape;293;p27">
              <a:extLst>
                <a:ext uri="{FF2B5EF4-FFF2-40B4-BE49-F238E27FC236}">
                  <a16:creationId xmlns:a16="http://schemas.microsoft.com/office/drawing/2014/main" id="{AFD1F47C-B086-4613-825F-00C58E99B159}"/>
                </a:ext>
              </a:extLst>
            </p:cNvPr>
            <p:cNvGrpSpPr/>
            <p:nvPr/>
          </p:nvGrpSpPr>
          <p:grpSpPr>
            <a:xfrm rot="21403310">
              <a:off x="1612674" y="5184381"/>
              <a:ext cx="1724419" cy="1409055"/>
              <a:chOff x="3676506" y="1404273"/>
              <a:chExt cx="792384" cy="610489"/>
            </a:xfrm>
          </p:grpSpPr>
          <p:sp>
            <p:nvSpPr>
              <p:cNvPr id="140" name="Google Shape;294;p27">
                <a:extLst>
                  <a:ext uri="{FF2B5EF4-FFF2-40B4-BE49-F238E27FC236}">
                    <a16:creationId xmlns:a16="http://schemas.microsoft.com/office/drawing/2014/main" id="{3CB910AC-E90A-4D30-A485-80E819F35B07}"/>
                  </a:ext>
                </a:extLst>
              </p:cNvPr>
              <p:cNvSpPr/>
              <p:nvPr/>
            </p:nvSpPr>
            <p:spPr>
              <a:xfrm>
                <a:off x="3899885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1158" y="1"/>
                    </a:moveTo>
                    <a:cubicBezTo>
                      <a:pt x="1024" y="1"/>
                      <a:pt x="906" y="30"/>
                      <a:pt x="810" y="96"/>
                    </a:cubicBezTo>
                    <a:cubicBezTo>
                      <a:pt x="0" y="656"/>
                      <a:pt x="1096" y="3644"/>
                      <a:pt x="1096" y="3644"/>
                    </a:cubicBezTo>
                    <a:lnTo>
                      <a:pt x="4025" y="1620"/>
                    </a:lnTo>
                    <a:cubicBezTo>
                      <a:pt x="4025" y="1620"/>
                      <a:pt x="2155" y="1"/>
                      <a:pt x="1158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1" name="Google Shape;295;p27">
                <a:extLst>
                  <a:ext uri="{FF2B5EF4-FFF2-40B4-BE49-F238E27FC236}">
                    <a16:creationId xmlns:a16="http://schemas.microsoft.com/office/drawing/2014/main" id="{B3256AF3-AE2C-4155-9906-5E9D122BDAE0}"/>
                  </a:ext>
                </a:extLst>
              </p:cNvPr>
              <p:cNvSpPr/>
              <p:nvPr/>
            </p:nvSpPr>
            <p:spPr>
              <a:xfrm>
                <a:off x="3935065" y="1440820"/>
                <a:ext cx="121807" cy="109948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94" extrusionOk="0">
                    <a:moveTo>
                      <a:pt x="798" y="0"/>
                    </a:moveTo>
                    <a:cubicBezTo>
                      <a:pt x="706" y="0"/>
                      <a:pt x="625" y="20"/>
                      <a:pt x="560" y="65"/>
                    </a:cubicBezTo>
                    <a:cubicBezTo>
                      <a:pt x="0" y="446"/>
                      <a:pt x="750" y="2494"/>
                      <a:pt x="750" y="2494"/>
                    </a:cubicBezTo>
                    <a:lnTo>
                      <a:pt x="2762" y="1113"/>
                    </a:lnTo>
                    <a:cubicBezTo>
                      <a:pt x="2762" y="1113"/>
                      <a:pt x="1483" y="0"/>
                      <a:pt x="798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2" name="Google Shape;296;p27">
                <a:extLst>
                  <a:ext uri="{FF2B5EF4-FFF2-40B4-BE49-F238E27FC236}">
                    <a16:creationId xmlns:a16="http://schemas.microsoft.com/office/drawing/2014/main" id="{171CE93D-B4A0-4102-859A-6409CD8E488A}"/>
                  </a:ext>
                </a:extLst>
              </p:cNvPr>
              <p:cNvSpPr/>
              <p:nvPr/>
            </p:nvSpPr>
            <p:spPr>
              <a:xfrm>
                <a:off x="4228450" y="1404273"/>
                <a:ext cx="177442" cy="160690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645" extrusionOk="0">
                    <a:moveTo>
                      <a:pt x="2856" y="1"/>
                    </a:moveTo>
                    <a:cubicBezTo>
                      <a:pt x="1861" y="1"/>
                      <a:pt x="1" y="1620"/>
                      <a:pt x="1" y="1620"/>
                    </a:cubicBezTo>
                    <a:lnTo>
                      <a:pt x="2918" y="3644"/>
                    </a:lnTo>
                    <a:cubicBezTo>
                      <a:pt x="2918" y="3644"/>
                      <a:pt x="4025" y="656"/>
                      <a:pt x="3203" y="96"/>
                    </a:cubicBezTo>
                    <a:cubicBezTo>
                      <a:pt x="3108" y="30"/>
                      <a:pt x="2990" y="1"/>
                      <a:pt x="2856" y="1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3" name="Google Shape;297;p27">
                <a:extLst>
                  <a:ext uri="{FF2B5EF4-FFF2-40B4-BE49-F238E27FC236}">
                    <a16:creationId xmlns:a16="http://schemas.microsoft.com/office/drawing/2014/main" id="{A5DB588E-8029-49E7-BD7A-27B90BA43277}"/>
                  </a:ext>
                </a:extLst>
              </p:cNvPr>
              <p:cNvSpPr/>
              <p:nvPr/>
            </p:nvSpPr>
            <p:spPr>
              <a:xfrm>
                <a:off x="4246834" y="1437601"/>
                <a:ext cx="126524" cy="114753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603" extrusionOk="0">
                    <a:moveTo>
                      <a:pt x="2044" y="0"/>
                    </a:moveTo>
                    <a:cubicBezTo>
                      <a:pt x="1338" y="0"/>
                      <a:pt x="0" y="1162"/>
                      <a:pt x="0" y="1162"/>
                    </a:cubicBezTo>
                    <a:lnTo>
                      <a:pt x="2084" y="2603"/>
                    </a:lnTo>
                    <a:cubicBezTo>
                      <a:pt x="2084" y="2603"/>
                      <a:pt x="2870" y="471"/>
                      <a:pt x="2286" y="67"/>
                    </a:cubicBezTo>
                    <a:cubicBezTo>
                      <a:pt x="2220" y="21"/>
                      <a:pt x="2138" y="0"/>
                      <a:pt x="2044" y="0"/>
                    </a:cubicBezTo>
                    <a:close/>
                  </a:path>
                </a:pathLst>
              </a:custGeom>
              <a:solidFill>
                <a:srgbClr val="DE62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4" name="Google Shape;298;p27">
                <a:extLst>
                  <a:ext uri="{FF2B5EF4-FFF2-40B4-BE49-F238E27FC236}">
                    <a16:creationId xmlns:a16="http://schemas.microsoft.com/office/drawing/2014/main" id="{1348D68E-9F47-4974-A197-F5D8F5FF127E}"/>
                  </a:ext>
                </a:extLst>
              </p:cNvPr>
              <p:cNvSpPr/>
              <p:nvPr/>
            </p:nvSpPr>
            <p:spPr>
              <a:xfrm>
                <a:off x="3891994" y="1453648"/>
                <a:ext cx="480306" cy="560673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718" extrusionOk="0">
                    <a:moveTo>
                      <a:pt x="5966" y="0"/>
                    </a:moveTo>
                    <a:cubicBezTo>
                      <a:pt x="5311" y="0"/>
                      <a:pt x="4668" y="84"/>
                      <a:pt x="4049" y="262"/>
                    </a:cubicBezTo>
                    <a:cubicBezTo>
                      <a:pt x="3954" y="298"/>
                      <a:pt x="3858" y="322"/>
                      <a:pt x="3763" y="357"/>
                    </a:cubicBezTo>
                    <a:cubicBezTo>
                      <a:pt x="3573" y="429"/>
                      <a:pt x="3394" y="500"/>
                      <a:pt x="3215" y="595"/>
                    </a:cubicBezTo>
                    <a:cubicBezTo>
                      <a:pt x="3120" y="631"/>
                      <a:pt x="3037" y="679"/>
                      <a:pt x="2954" y="726"/>
                    </a:cubicBezTo>
                    <a:cubicBezTo>
                      <a:pt x="1084" y="1750"/>
                      <a:pt x="1" y="3822"/>
                      <a:pt x="1" y="6453"/>
                    </a:cubicBezTo>
                    <a:cubicBezTo>
                      <a:pt x="1" y="8751"/>
                      <a:pt x="715" y="10537"/>
                      <a:pt x="2120" y="11597"/>
                    </a:cubicBezTo>
                    <a:cubicBezTo>
                      <a:pt x="2668" y="12002"/>
                      <a:pt x="3299" y="12299"/>
                      <a:pt x="3954" y="12466"/>
                    </a:cubicBezTo>
                    <a:cubicBezTo>
                      <a:pt x="4568" y="12633"/>
                      <a:pt x="5202" y="12717"/>
                      <a:pt x="5839" y="12717"/>
                    </a:cubicBezTo>
                    <a:cubicBezTo>
                      <a:pt x="5881" y="12717"/>
                      <a:pt x="5923" y="12717"/>
                      <a:pt x="5966" y="12716"/>
                    </a:cubicBezTo>
                    <a:cubicBezTo>
                      <a:pt x="6168" y="12716"/>
                      <a:pt x="6383" y="12704"/>
                      <a:pt x="6597" y="12692"/>
                    </a:cubicBezTo>
                    <a:cubicBezTo>
                      <a:pt x="6799" y="12680"/>
                      <a:pt x="7014" y="12656"/>
                      <a:pt x="7228" y="12621"/>
                    </a:cubicBezTo>
                    <a:cubicBezTo>
                      <a:pt x="9073" y="12323"/>
                      <a:pt x="10895" y="11406"/>
                      <a:pt x="10895" y="9775"/>
                    </a:cubicBezTo>
                    <a:cubicBezTo>
                      <a:pt x="10895" y="9239"/>
                      <a:pt x="10609" y="8727"/>
                      <a:pt x="10133" y="8466"/>
                    </a:cubicBezTo>
                    <a:cubicBezTo>
                      <a:pt x="9907" y="8335"/>
                      <a:pt x="9645" y="8263"/>
                      <a:pt x="9383" y="8263"/>
                    </a:cubicBezTo>
                    <a:cubicBezTo>
                      <a:pt x="8204" y="8263"/>
                      <a:pt x="8085" y="9394"/>
                      <a:pt x="7192" y="9966"/>
                    </a:cubicBezTo>
                    <a:cubicBezTo>
                      <a:pt x="7073" y="10037"/>
                      <a:pt x="6942" y="10097"/>
                      <a:pt x="6811" y="10144"/>
                    </a:cubicBezTo>
                    <a:cubicBezTo>
                      <a:pt x="6565" y="10230"/>
                      <a:pt x="6309" y="10277"/>
                      <a:pt x="6052" y="10277"/>
                    </a:cubicBezTo>
                    <a:cubicBezTo>
                      <a:pt x="6024" y="10277"/>
                      <a:pt x="5995" y="10276"/>
                      <a:pt x="5966" y="10275"/>
                    </a:cubicBezTo>
                    <a:cubicBezTo>
                      <a:pt x="5945" y="10276"/>
                      <a:pt x="5925" y="10276"/>
                      <a:pt x="5904" y="10276"/>
                    </a:cubicBezTo>
                    <a:cubicBezTo>
                      <a:pt x="5473" y="10276"/>
                      <a:pt x="5055" y="10157"/>
                      <a:pt x="4680" y="9930"/>
                    </a:cubicBezTo>
                    <a:cubicBezTo>
                      <a:pt x="4644" y="9906"/>
                      <a:pt x="4608" y="9882"/>
                      <a:pt x="4573" y="9847"/>
                    </a:cubicBezTo>
                    <a:cubicBezTo>
                      <a:pt x="4489" y="9799"/>
                      <a:pt x="4418" y="9739"/>
                      <a:pt x="4358" y="9680"/>
                    </a:cubicBezTo>
                    <a:cubicBezTo>
                      <a:pt x="4323" y="9644"/>
                      <a:pt x="4287" y="9608"/>
                      <a:pt x="4251" y="9573"/>
                    </a:cubicBezTo>
                    <a:cubicBezTo>
                      <a:pt x="3644" y="8954"/>
                      <a:pt x="3251" y="7894"/>
                      <a:pt x="3251" y="6299"/>
                    </a:cubicBezTo>
                    <a:cubicBezTo>
                      <a:pt x="3251" y="4917"/>
                      <a:pt x="3549" y="3953"/>
                      <a:pt x="4049" y="3322"/>
                    </a:cubicBezTo>
                    <a:cubicBezTo>
                      <a:pt x="4097" y="3262"/>
                      <a:pt x="4156" y="3191"/>
                      <a:pt x="4227" y="3132"/>
                    </a:cubicBezTo>
                    <a:cubicBezTo>
                      <a:pt x="4251" y="3096"/>
                      <a:pt x="4287" y="3060"/>
                      <a:pt x="4323" y="3024"/>
                    </a:cubicBezTo>
                    <a:cubicBezTo>
                      <a:pt x="4763" y="2642"/>
                      <a:pt x="5328" y="2429"/>
                      <a:pt x="5918" y="2429"/>
                    </a:cubicBezTo>
                    <a:cubicBezTo>
                      <a:pt x="5934" y="2429"/>
                      <a:pt x="5950" y="2429"/>
                      <a:pt x="5966" y="2429"/>
                    </a:cubicBezTo>
                    <a:cubicBezTo>
                      <a:pt x="5988" y="2428"/>
                      <a:pt x="6011" y="2428"/>
                      <a:pt x="6033" y="2428"/>
                    </a:cubicBezTo>
                    <a:cubicBezTo>
                      <a:pt x="6369" y="2428"/>
                      <a:pt x="6713" y="2510"/>
                      <a:pt x="7025" y="2655"/>
                    </a:cubicBezTo>
                    <a:cubicBezTo>
                      <a:pt x="7240" y="2762"/>
                      <a:pt x="7430" y="2905"/>
                      <a:pt x="7597" y="3084"/>
                    </a:cubicBezTo>
                    <a:cubicBezTo>
                      <a:pt x="7823" y="3334"/>
                      <a:pt x="8014" y="3608"/>
                      <a:pt x="8240" y="3822"/>
                    </a:cubicBezTo>
                    <a:cubicBezTo>
                      <a:pt x="8481" y="4086"/>
                      <a:pt x="8833" y="4239"/>
                      <a:pt x="9199" y="4239"/>
                    </a:cubicBezTo>
                    <a:cubicBezTo>
                      <a:pt x="9213" y="4239"/>
                      <a:pt x="9226" y="4239"/>
                      <a:pt x="9240" y="4239"/>
                    </a:cubicBezTo>
                    <a:cubicBezTo>
                      <a:pt x="9585" y="4239"/>
                      <a:pt x="9907" y="4120"/>
                      <a:pt x="10169" y="3905"/>
                    </a:cubicBezTo>
                    <a:cubicBezTo>
                      <a:pt x="10204" y="3882"/>
                      <a:pt x="10240" y="3846"/>
                      <a:pt x="10276" y="3822"/>
                    </a:cubicBezTo>
                    <a:cubicBezTo>
                      <a:pt x="10550" y="3536"/>
                      <a:pt x="10716" y="3167"/>
                      <a:pt x="10704" y="2774"/>
                    </a:cubicBezTo>
                    <a:cubicBezTo>
                      <a:pt x="10704" y="2191"/>
                      <a:pt x="10454" y="1643"/>
                      <a:pt x="10014" y="1262"/>
                    </a:cubicBezTo>
                    <a:cubicBezTo>
                      <a:pt x="9788" y="1060"/>
                      <a:pt x="9538" y="881"/>
                      <a:pt x="9264" y="738"/>
                    </a:cubicBezTo>
                    <a:cubicBezTo>
                      <a:pt x="8299" y="226"/>
                      <a:pt x="7025" y="0"/>
                      <a:pt x="5966" y="0"/>
                    </a:cubicBezTo>
                    <a:close/>
                  </a:path>
                </a:pathLst>
              </a:custGeom>
              <a:solidFill>
                <a:srgbClr val="EFD8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5" name="Google Shape;299;p27">
                <a:extLst>
                  <a:ext uri="{FF2B5EF4-FFF2-40B4-BE49-F238E27FC236}">
                    <a16:creationId xmlns:a16="http://schemas.microsoft.com/office/drawing/2014/main" id="{F874B2D2-365F-497D-9C24-D3417EEE8DFE}"/>
                  </a:ext>
                </a:extLst>
              </p:cNvPr>
              <p:cNvSpPr/>
              <p:nvPr/>
            </p:nvSpPr>
            <p:spPr>
              <a:xfrm>
                <a:off x="3676506" y="1453648"/>
                <a:ext cx="721482" cy="561114"/>
              </a:xfrm>
              <a:custGeom>
                <a:avLst/>
                <a:gdLst/>
                <a:ahLst/>
                <a:cxnLst/>
                <a:rect l="l" t="t" r="r" b="b"/>
                <a:pathLst>
                  <a:path w="15783" h="12728" extrusionOk="0">
                    <a:moveTo>
                      <a:pt x="10854" y="465"/>
                    </a:moveTo>
                    <a:cubicBezTo>
                      <a:pt x="12628" y="465"/>
                      <a:pt x="15128" y="1179"/>
                      <a:pt x="15128" y="2774"/>
                    </a:cubicBezTo>
                    <a:cubicBezTo>
                      <a:pt x="15140" y="3315"/>
                      <a:pt x="14699" y="3763"/>
                      <a:pt x="14161" y="3763"/>
                    </a:cubicBezTo>
                    <a:cubicBezTo>
                      <a:pt x="14154" y="3763"/>
                      <a:pt x="14147" y="3763"/>
                      <a:pt x="14140" y="3763"/>
                    </a:cubicBezTo>
                    <a:cubicBezTo>
                      <a:pt x="13699" y="3763"/>
                      <a:pt x="13509" y="3560"/>
                      <a:pt x="13176" y="3143"/>
                    </a:cubicBezTo>
                    <a:cubicBezTo>
                      <a:pt x="12759" y="2643"/>
                      <a:pt x="12199" y="1953"/>
                      <a:pt x="10854" y="1953"/>
                    </a:cubicBezTo>
                    <a:cubicBezTo>
                      <a:pt x="8865" y="1953"/>
                      <a:pt x="7675" y="3584"/>
                      <a:pt x="7675" y="6310"/>
                    </a:cubicBezTo>
                    <a:cubicBezTo>
                      <a:pt x="7675" y="10430"/>
                      <a:pt x="10116" y="10751"/>
                      <a:pt x="10854" y="10751"/>
                    </a:cubicBezTo>
                    <a:cubicBezTo>
                      <a:pt x="12259" y="10751"/>
                      <a:pt x="12830" y="9989"/>
                      <a:pt x="13259" y="9442"/>
                    </a:cubicBezTo>
                    <a:cubicBezTo>
                      <a:pt x="13616" y="8966"/>
                      <a:pt x="13818" y="8739"/>
                      <a:pt x="14283" y="8739"/>
                    </a:cubicBezTo>
                    <a:cubicBezTo>
                      <a:pt x="14854" y="8739"/>
                      <a:pt x="15307" y="9204"/>
                      <a:pt x="15307" y="9775"/>
                    </a:cubicBezTo>
                    <a:cubicBezTo>
                      <a:pt x="15307" y="11466"/>
                      <a:pt x="12652" y="12240"/>
                      <a:pt x="10854" y="12240"/>
                    </a:cubicBezTo>
                    <a:cubicBezTo>
                      <a:pt x="9068" y="12240"/>
                      <a:pt x="7687" y="11728"/>
                      <a:pt x="6758" y="10728"/>
                    </a:cubicBezTo>
                    <a:lnTo>
                      <a:pt x="6818" y="10680"/>
                    </a:lnTo>
                    <a:cubicBezTo>
                      <a:pt x="7195" y="10274"/>
                      <a:pt x="6857" y="9711"/>
                      <a:pt x="6411" y="9711"/>
                    </a:cubicBezTo>
                    <a:cubicBezTo>
                      <a:pt x="6308" y="9711"/>
                      <a:pt x="6199" y="9741"/>
                      <a:pt x="6091" y="9811"/>
                    </a:cubicBezTo>
                    <a:cubicBezTo>
                      <a:pt x="5603" y="8918"/>
                      <a:pt x="5353" y="7787"/>
                      <a:pt x="5353" y="6453"/>
                    </a:cubicBezTo>
                    <a:cubicBezTo>
                      <a:pt x="5353" y="2810"/>
                      <a:pt x="7508" y="465"/>
                      <a:pt x="10854" y="465"/>
                    </a:cubicBezTo>
                    <a:close/>
                    <a:moveTo>
                      <a:pt x="10854" y="0"/>
                    </a:moveTo>
                    <a:cubicBezTo>
                      <a:pt x="7187" y="0"/>
                      <a:pt x="4877" y="2631"/>
                      <a:pt x="4877" y="6453"/>
                    </a:cubicBezTo>
                    <a:cubicBezTo>
                      <a:pt x="4877" y="7882"/>
                      <a:pt x="5151" y="9108"/>
                      <a:pt x="5698" y="10085"/>
                    </a:cubicBezTo>
                    <a:cubicBezTo>
                      <a:pt x="5437" y="10194"/>
                      <a:pt x="5081" y="10263"/>
                      <a:pt x="4740" y="10263"/>
                    </a:cubicBezTo>
                    <a:cubicBezTo>
                      <a:pt x="4413" y="10263"/>
                      <a:pt x="4098" y="10200"/>
                      <a:pt x="3889" y="10049"/>
                    </a:cubicBezTo>
                    <a:cubicBezTo>
                      <a:pt x="3448" y="9739"/>
                      <a:pt x="3698" y="8989"/>
                      <a:pt x="3996" y="8430"/>
                    </a:cubicBezTo>
                    <a:cubicBezTo>
                      <a:pt x="5091" y="6370"/>
                      <a:pt x="4484" y="5037"/>
                      <a:pt x="3555" y="4477"/>
                    </a:cubicBezTo>
                    <a:cubicBezTo>
                      <a:pt x="3168" y="4247"/>
                      <a:pt x="2730" y="4138"/>
                      <a:pt x="2295" y="4138"/>
                    </a:cubicBezTo>
                    <a:cubicBezTo>
                      <a:pt x="1512" y="4138"/>
                      <a:pt x="741" y="4493"/>
                      <a:pt x="305" y="5144"/>
                    </a:cubicBezTo>
                    <a:cubicBezTo>
                      <a:pt x="0" y="5592"/>
                      <a:pt x="393" y="6040"/>
                      <a:pt x="795" y="6040"/>
                    </a:cubicBezTo>
                    <a:cubicBezTo>
                      <a:pt x="959" y="6040"/>
                      <a:pt x="1125" y="5966"/>
                      <a:pt x="1245" y="5787"/>
                    </a:cubicBezTo>
                    <a:cubicBezTo>
                      <a:pt x="1467" y="5458"/>
                      <a:pt x="1884" y="5277"/>
                      <a:pt x="2303" y="5277"/>
                    </a:cubicBezTo>
                    <a:cubicBezTo>
                      <a:pt x="2537" y="5277"/>
                      <a:pt x="2771" y="5334"/>
                      <a:pt x="2972" y="5453"/>
                    </a:cubicBezTo>
                    <a:cubicBezTo>
                      <a:pt x="3603" y="5834"/>
                      <a:pt x="3615" y="6727"/>
                      <a:pt x="2996" y="7906"/>
                    </a:cubicBezTo>
                    <a:cubicBezTo>
                      <a:pt x="2019" y="9728"/>
                      <a:pt x="2722" y="10609"/>
                      <a:pt x="3222" y="10978"/>
                    </a:cubicBezTo>
                    <a:cubicBezTo>
                      <a:pt x="3644" y="11244"/>
                      <a:pt x="4128" y="11397"/>
                      <a:pt x="4636" y="11397"/>
                    </a:cubicBezTo>
                    <a:cubicBezTo>
                      <a:pt x="4672" y="11397"/>
                      <a:pt x="4709" y="11396"/>
                      <a:pt x="4746" y="11394"/>
                    </a:cubicBezTo>
                    <a:cubicBezTo>
                      <a:pt x="4769" y="11395"/>
                      <a:pt x="4793" y="11395"/>
                      <a:pt x="4816" y="11395"/>
                    </a:cubicBezTo>
                    <a:cubicBezTo>
                      <a:pt x="5351" y="11395"/>
                      <a:pt x="5874" y="11264"/>
                      <a:pt x="6353" y="11013"/>
                    </a:cubicBezTo>
                    <a:cubicBezTo>
                      <a:pt x="7365" y="12121"/>
                      <a:pt x="8865" y="12728"/>
                      <a:pt x="10854" y="12728"/>
                    </a:cubicBezTo>
                    <a:cubicBezTo>
                      <a:pt x="13009" y="12728"/>
                      <a:pt x="15771" y="11787"/>
                      <a:pt x="15771" y="9787"/>
                    </a:cubicBezTo>
                    <a:cubicBezTo>
                      <a:pt x="15783" y="8954"/>
                      <a:pt x="15116" y="8275"/>
                      <a:pt x="14283" y="8263"/>
                    </a:cubicBezTo>
                    <a:cubicBezTo>
                      <a:pt x="12711" y="8263"/>
                      <a:pt x="13009" y="10275"/>
                      <a:pt x="10854" y="10275"/>
                    </a:cubicBezTo>
                    <a:cubicBezTo>
                      <a:pt x="9389" y="10275"/>
                      <a:pt x="8139" y="9132"/>
                      <a:pt x="8139" y="6310"/>
                    </a:cubicBezTo>
                    <a:cubicBezTo>
                      <a:pt x="8139" y="3572"/>
                      <a:pt x="9318" y="2441"/>
                      <a:pt x="10854" y="2441"/>
                    </a:cubicBezTo>
                    <a:cubicBezTo>
                      <a:pt x="12914" y="2441"/>
                      <a:pt x="12640" y="4251"/>
                      <a:pt x="14128" y="4251"/>
                    </a:cubicBezTo>
                    <a:cubicBezTo>
                      <a:pt x="14938" y="4251"/>
                      <a:pt x="15604" y="3584"/>
                      <a:pt x="15604" y="2774"/>
                    </a:cubicBezTo>
                    <a:cubicBezTo>
                      <a:pt x="15604" y="834"/>
                      <a:pt x="12854" y="0"/>
                      <a:pt x="10854" y="0"/>
                    </a:cubicBez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6" name="Google Shape;300;p27">
                <a:extLst>
                  <a:ext uri="{FF2B5EF4-FFF2-40B4-BE49-F238E27FC236}">
                    <a16:creationId xmlns:a16="http://schemas.microsoft.com/office/drawing/2014/main" id="{8016A5A7-DB78-44FC-8D88-777F82E4758A}"/>
                  </a:ext>
                </a:extLst>
              </p:cNvPr>
              <p:cNvSpPr/>
              <p:nvPr/>
            </p:nvSpPr>
            <p:spPr>
              <a:xfrm>
                <a:off x="4049465" y="1507167"/>
                <a:ext cx="42057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14" extrusionOk="0">
                    <a:moveTo>
                      <a:pt x="548" y="1"/>
                    </a:moveTo>
                    <a:cubicBezTo>
                      <a:pt x="191" y="1"/>
                      <a:pt x="1" y="441"/>
                      <a:pt x="263" y="691"/>
                    </a:cubicBezTo>
                    <a:cubicBezTo>
                      <a:pt x="343" y="776"/>
                      <a:pt x="444" y="813"/>
                      <a:pt x="543" y="813"/>
                    </a:cubicBezTo>
                    <a:cubicBezTo>
                      <a:pt x="751" y="813"/>
                      <a:pt x="953" y="647"/>
                      <a:pt x="953" y="405"/>
                    </a:cubicBezTo>
                    <a:cubicBezTo>
                      <a:pt x="953" y="179"/>
                      <a:pt x="775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7" name="Google Shape;301;p27">
                <a:extLst>
                  <a:ext uri="{FF2B5EF4-FFF2-40B4-BE49-F238E27FC236}">
                    <a16:creationId xmlns:a16="http://schemas.microsoft.com/office/drawing/2014/main" id="{F4A20E6B-95EF-4D4A-BF36-FA1CB225CD1A}"/>
                  </a:ext>
                </a:extLst>
              </p:cNvPr>
              <p:cNvSpPr/>
              <p:nvPr/>
            </p:nvSpPr>
            <p:spPr>
              <a:xfrm>
                <a:off x="4140809" y="1511223"/>
                <a:ext cx="53563" cy="23806"/>
              </a:xfrm>
              <a:custGeom>
                <a:avLst/>
                <a:gdLst/>
                <a:ahLst/>
                <a:cxnLst/>
                <a:rect l="l" t="t" r="r" b="b"/>
                <a:pathLst>
                  <a:path w="1215" h="540" extrusionOk="0">
                    <a:moveTo>
                      <a:pt x="1103" y="1"/>
                    </a:moveTo>
                    <a:cubicBezTo>
                      <a:pt x="1054" y="1"/>
                      <a:pt x="1006" y="34"/>
                      <a:pt x="1000" y="99"/>
                    </a:cubicBezTo>
                    <a:cubicBezTo>
                      <a:pt x="989" y="182"/>
                      <a:pt x="953" y="254"/>
                      <a:pt x="893" y="313"/>
                    </a:cubicBezTo>
                    <a:cubicBezTo>
                      <a:pt x="810" y="278"/>
                      <a:pt x="739" y="242"/>
                      <a:pt x="679" y="171"/>
                    </a:cubicBezTo>
                    <a:cubicBezTo>
                      <a:pt x="655" y="153"/>
                      <a:pt x="628" y="144"/>
                      <a:pt x="603" y="144"/>
                    </a:cubicBezTo>
                    <a:cubicBezTo>
                      <a:pt x="578" y="144"/>
                      <a:pt x="554" y="153"/>
                      <a:pt x="536" y="171"/>
                    </a:cubicBezTo>
                    <a:cubicBezTo>
                      <a:pt x="465" y="230"/>
                      <a:pt x="405" y="278"/>
                      <a:pt x="334" y="325"/>
                    </a:cubicBezTo>
                    <a:cubicBezTo>
                      <a:pt x="262" y="278"/>
                      <a:pt x="215" y="194"/>
                      <a:pt x="215" y="111"/>
                    </a:cubicBezTo>
                    <a:cubicBezTo>
                      <a:pt x="215" y="40"/>
                      <a:pt x="161" y="4"/>
                      <a:pt x="107" y="4"/>
                    </a:cubicBezTo>
                    <a:cubicBezTo>
                      <a:pt x="54" y="4"/>
                      <a:pt x="0" y="40"/>
                      <a:pt x="0" y="111"/>
                    </a:cubicBezTo>
                    <a:cubicBezTo>
                      <a:pt x="0" y="266"/>
                      <a:pt x="72" y="409"/>
                      <a:pt x="203" y="504"/>
                    </a:cubicBezTo>
                    <a:cubicBezTo>
                      <a:pt x="234" y="523"/>
                      <a:pt x="269" y="531"/>
                      <a:pt x="304" y="531"/>
                    </a:cubicBezTo>
                    <a:cubicBezTo>
                      <a:pt x="403" y="531"/>
                      <a:pt x="511" y="470"/>
                      <a:pt x="608" y="409"/>
                    </a:cubicBezTo>
                    <a:cubicBezTo>
                      <a:pt x="679" y="480"/>
                      <a:pt x="786" y="528"/>
                      <a:pt x="905" y="540"/>
                    </a:cubicBezTo>
                    <a:cubicBezTo>
                      <a:pt x="929" y="528"/>
                      <a:pt x="965" y="516"/>
                      <a:pt x="989" y="492"/>
                    </a:cubicBezTo>
                    <a:cubicBezTo>
                      <a:pt x="1120" y="409"/>
                      <a:pt x="1203" y="254"/>
                      <a:pt x="1215" y="99"/>
                    </a:cubicBezTo>
                    <a:cubicBezTo>
                      <a:pt x="1203" y="34"/>
                      <a:pt x="1152" y="1"/>
                      <a:pt x="1103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8" name="Google Shape;302;p27">
                <a:extLst>
                  <a:ext uri="{FF2B5EF4-FFF2-40B4-BE49-F238E27FC236}">
                    <a16:creationId xmlns:a16="http://schemas.microsoft.com/office/drawing/2014/main" id="{64A9EECA-9F41-496D-BF22-4E4BEA15EFFE}"/>
                  </a:ext>
                </a:extLst>
              </p:cNvPr>
              <p:cNvSpPr/>
              <p:nvPr/>
            </p:nvSpPr>
            <p:spPr>
              <a:xfrm>
                <a:off x="4225320" y="1507167"/>
                <a:ext cx="42013" cy="358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814" extrusionOk="0">
                    <a:moveTo>
                      <a:pt x="548" y="1"/>
                    </a:moveTo>
                    <a:cubicBezTo>
                      <a:pt x="191" y="1"/>
                      <a:pt x="0" y="441"/>
                      <a:pt x="262" y="691"/>
                    </a:cubicBezTo>
                    <a:cubicBezTo>
                      <a:pt x="343" y="776"/>
                      <a:pt x="443" y="813"/>
                      <a:pt x="542" y="813"/>
                    </a:cubicBezTo>
                    <a:cubicBezTo>
                      <a:pt x="750" y="813"/>
                      <a:pt x="953" y="647"/>
                      <a:pt x="953" y="405"/>
                    </a:cubicBezTo>
                    <a:cubicBezTo>
                      <a:pt x="953" y="179"/>
                      <a:pt x="774" y="1"/>
                      <a:pt x="54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49" name="Google Shape;303;p27">
                <a:extLst>
                  <a:ext uri="{FF2B5EF4-FFF2-40B4-BE49-F238E27FC236}">
                    <a16:creationId xmlns:a16="http://schemas.microsoft.com/office/drawing/2014/main" id="{690D4EC0-9661-4665-BB26-CDD58C5047F0}"/>
                  </a:ext>
                </a:extLst>
              </p:cNvPr>
              <p:cNvSpPr/>
              <p:nvPr/>
            </p:nvSpPr>
            <p:spPr>
              <a:xfrm>
                <a:off x="4003264" y="1538556"/>
                <a:ext cx="53078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4" extrusionOk="0">
                    <a:moveTo>
                      <a:pt x="102" y="1"/>
                    </a:moveTo>
                    <a:cubicBezTo>
                      <a:pt x="61" y="1"/>
                      <a:pt x="23" y="34"/>
                      <a:pt x="13" y="86"/>
                    </a:cubicBezTo>
                    <a:cubicBezTo>
                      <a:pt x="1" y="134"/>
                      <a:pt x="37" y="182"/>
                      <a:pt x="84" y="193"/>
                    </a:cubicBezTo>
                    <a:lnTo>
                      <a:pt x="1061" y="384"/>
                    </a:lnTo>
                    <a:lnTo>
                      <a:pt x="1072" y="384"/>
                    </a:lnTo>
                    <a:cubicBezTo>
                      <a:pt x="1192" y="372"/>
                      <a:pt x="1203" y="217"/>
                      <a:pt x="1096" y="193"/>
                    </a:cubicBezTo>
                    <a:lnTo>
                      <a:pt x="120" y="3"/>
                    </a:lnTo>
                    <a:cubicBezTo>
                      <a:pt x="114" y="1"/>
                      <a:pt x="108" y="1"/>
                      <a:pt x="102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0" name="Google Shape;304;p27">
                <a:extLst>
                  <a:ext uri="{FF2B5EF4-FFF2-40B4-BE49-F238E27FC236}">
                    <a16:creationId xmlns:a16="http://schemas.microsoft.com/office/drawing/2014/main" id="{D86C90BD-70DC-4E91-957F-231A40C5D7D3}"/>
                  </a:ext>
                </a:extLst>
              </p:cNvPr>
              <p:cNvSpPr/>
              <p:nvPr/>
            </p:nvSpPr>
            <p:spPr>
              <a:xfrm>
                <a:off x="3998547" y="1560731"/>
                <a:ext cx="54621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20" y="191"/>
                    </a:lnTo>
                    <a:cubicBezTo>
                      <a:pt x="1239" y="191"/>
                      <a:pt x="1239" y="0"/>
                      <a:pt x="1120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1" name="Google Shape;305;p27">
                <a:extLst>
                  <a:ext uri="{FF2B5EF4-FFF2-40B4-BE49-F238E27FC236}">
                    <a16:creationId xmlns:a16="http://schemas.microsoft.com/office/drawing/2014/main" id="{BED3AEEA-3FC5-4540-81E5-C81766BF1876}"/>
                  </a:ext>
                </a:extLst>
              </p:cNvPr>
              <p:cNvSpPr/>
              <p:nvPr/>
            </p:nvSpPr>
            <p:spPr>
              <a:xfrm>
                <a:off x="4264688" y="1538556"/>
                <a:ext cx="51976" cy="16929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384" extrusionOk="0">
                    <a:moveTo>
                      <a:pt x="1078" y="1"/>
                    </a:moveTo>
                    <a:cubicBezTo>
                      <a:pt x="1072" y="1"/>
                      <a:pt x="1066" y="1"/>
                      <a:pt x="1060" y="3"/>
                    </a:cubicBezTo>
                    <a:lnTo>
                      <a:pt x="84" y="193"/>
                    </a:lnTo>
                    <a:cubicBezTo>
                      <a:pt x="36" y="193"/>
                      <a:pt x="0" y="241"/>
                      <a:pt x="12" y="301"/>
                    </a:cubicBezTo>
                    <a:cubicBezTo>
                      <a:pt x="12" y="348"/>
                      <a:pt x="60" y="384"/>
                      <a:pt x="107" y="384"/>
                    </a:cubicBezTo>
                    <a:lnTo>
                      <a:pt x="119" y="372"/>
                    </a:lnTo>
                    <a:lnTo>
                      <a:pt x="1096" y="193"/>
                    </a:lnTo>
                    <a:cubicBezTo>
                      <a:pt x="1143" y="182"/>
                      <a:pt x="1179" y="134"/>
                      <a:pt x="1167" y="86"/>
                    </a:cubicBezTo>
                    <a:cubicBezTo>
                      <a:pt x="1157" y="34"/>
                      <a:pt x="1119" y="1"/>
                      <a:pt x="1078" y="1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2" name="Google Shape;306;p27">
                <a:extLst>
                  <a:ext uri="{FF2B5EF4-FFF2-40B4-BE49-F238E27FC236}">
                    <a16:creationId xmlns:a16="http://schemas.microsoft.com/office/drawing/2014/main" id="{65F738BE-3708-4A4F-9C2C-3B68789E319B}"/>
                  </a:ext>
                </a:extLst>
              </p:cNvPr>
              <p:cNvSpPr/>
              <p:nvPr/>
            </p:nvSpPr>
            <p:spPr>
              <a:xfrm>
                <a:off x="4266760" y="1560731"/>
                <a:ext cx="54665" cy="8420"/>
              </a:xfrm>
              <a:custGeom>
                <a:avLst/>
                <a:gdLst/>
                <a:ahLst/>
                <a:cxnLst/>
                <a:rect l="l" t="t" r="r" b="b"/>
                <a:pathLst>
                  <a:path w="1240" h="191" extrusionOk="0">
                    <a:moveTo>
                      <a:pt x="132" y="0"/>
                    </a:moveTo>
                    <a:cubicBezTo>
                      <a:pt x="1" y="0"/>
                      <a:pt x="1" y="191"/>
                      <a:pt x="132" y="191"/>
                    </a:cubicBezTo>
                    <a:lnTo>
                      <a:pt x="1108" y="191"/>
                    </a:lnTo>
                    <a:cubicBezTo>
                      <a:pt x="1239" y="191"/>
                      <a:pt x="1239" y="0"/>
                      <a:pt x="1108" y="0"/>
                    </a:cubicBezTo>
                    <a:close/>
                  </a:path>
                </a:pathLst>
              </a:custGeom>
              <a:solidFill>
                <a:srgbClr val="8046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3" name="Google Shape;307;p27">
                <a:extLst>
                  <a:ext uri="{FF2B5EF4-FFF2-40B4-BE49-F238E27FC236}">
                    <a16:creationId xmlns:a16="http://schemas.microsoft.com/office/drawing/2014/main" id="{7B1CA557-3D6F-4CE6-8112-A8552862F9E9}"/>
                  </a:ext>
                </a:extLst>
              </p:cNvPr>
              <p:cNvSpPr/>
              <p:nvPr/>
            </p:nvSpPr>
            <p:spPr>
              <a:xfrm>
                <a:off x="4362292" y="1636821"/>
                <a:ext cx="66172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278" extrusionOk="0">
                    <a:moveTo>
                      <a:pt x="858" y="0"/>
                    </a:moveTo>
                    <a:cubicBezTo>
                      <a:pt x="287" y="0"/>
                      <a:pt x="1" y="691"/>
                      <a:pt x="406" y="1096"/>
                    </a:cubicBezTo>
                    <a:cubicBezTo>
                      <a:pt x="535" y="1222"/>
                      <a:pt x="694" y="1278"/>
                      <a:pt x="850" y="1278"/>
                    </a:cubicBezTo>
                    <a:cubicBezTo>
                      <a:pt x="1182" y="1278"/>
                      <a:pt x="1501" y="1024"/>
                      <a:pt x="1501" y="643"/>
                    </a:cubicBezTo>
                    <a:cubicBezTo>
                      <a:pt x="1501" y="286"/>
                      <a:pt x="1215" y="0"/>
                      <a:pt x="858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4" name="Google Shape;308;p27">
                <a:extLst>
                  <a:ext uri="{FF2B5EF4-FFF2-40B4-BE49-F238E27FC236}">
                    <a16:creationId xmlns:a16="http://schemas.microsoft.com/office/drawing/2014/main" id="{8629508A-DE57-49AC-B4FB-9BB554939E46}"/>
                  </a:ext>
                </a:extLst>
              </p:cNvPr>
              <p:cNvSpPr/>
              <p:nvPr/>
            </p:nvSpPr>
            <p:spPr>
              <a:xfrm>
                <a:off x="4407435" y="1615308"/>
                <a:ext cx="28391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60" extrusionOk="0">
                    <a:moveTo>
                      <a:pt x="370" y="0"/>
                    </a:moveTo>
                    <a:cubicBezTo>
                      <a:pt x="120" y="0"/>
                      <a:pt x="1" y="298"/>
                      <a:pt x="167" y="477"/>
                    </a:cubicBezTo>
                    <a:cubicBezTo>
                      <a:pt x="225" y="534"/>
                      <a:pt x="295" y="560"/>
                      <a:pt x="363" y="560"/>
                    </a:cubicBezTo>
                    <a:cubicBezTo>
                      <a:pt x="507" y="560"/>
                      <a:pt x="644" y="447"/>
                      <a:pt x="644" y="286"/>
                    </a:cubicBezTo>
                    <a:cubicBezTo>
                      <a:pt x="644" y="131"/>
                      <a:pt x="525" y="0"/>
                      <a:pt x="37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5" name="Google Shape;309;p27">
                <a:extLst>
                  <a:ext uri="{FF2B5EF4-FFF2-40B4-BE49-F238E27FC236}">
                    <a16:creationId xmlns:a16="http://schemas.microsoft.com/office/drawing/2014/main" id="{6D7443CC-C276-4C99-9F1F-03FAE5681F1B}"/>
                  </a:ext>
                </a:extLst>
              </p:cNvPr>
              <p:cNvSpPr/>
              <p:nvPr/>
            </p:nvSpPr>
            <p:spPr>
              <a:xfrm>
                <a:off x="4375430" y="1608960"/>
                <a:ext cx="28920" cy="24335"/>
              </a:xfrm>
              <a:custGeom>
                <a:avLst/>
                <a:gdLst/>
                <a:ahLst/>
                <a:cxnLst/>
                <a:rect l="l" t="t" r="r" b="b"/>
                <a:pathLst>
                  <a:path w="656" h="552" extrusionOk="0">
                    <a:moveTo>
                      <a:pt x="389" y="1"/>
                    </a:moveTo>
                    <a:cubicBezTo>
                      <a:pt x="383" y="1"/>
                      <a:pt x="376" y="1"/>
                      <a:pt x="370" y="1"/>
                    </a:cubicBezTo>
                    <a:cubicBezTo>
                      <a:pt x="119" y="1"/>
                      <a:pt x="0" y="299"/>
                      <a:pt x="179" y="466"/>
                    </a:cubicBezTo>
                    <a:cubicBezTo>
                      <a:pt x="234" y="525"/>
                      <a:pt x="305" y="551"/>
                      <a:pt x="375" y="551"/>
                    </a:cubicBezTo>
                    <a:cubicBezTo>
                      <a:pt x="517" y="551"/>
                      <a:pt x="655" y="443"/>
                      <a:pt x="655" y="275"/>
                    </a:cubicBezTo>
                    <a:cubicBezTo>
                      <a:pt x="644" y="127"/>
                      <a:pt x="534" y="1"/>
                      <a:pt x="38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6" name="Google Shape;310;p27">
                <a:extLst>
                  <a:ext uri="{FF2B5EF4-FFF2-40B4-BE49-F238E27FC236}">
                    <a16:creationId xmlns:a16="http://schemas.microsoft.com/office/drawing/2014/main" id="{BE5CBB5E-CDB9-4614-84DC-18026EA68F52}"/>
                  </a:ext>
                </a:extLst>
              </p:cNvPr>
              <p:cNvSpPr/>
              <p:nvPr/>
            </p:nvSpPr>
            <p:spPr>
              <a:xfrm>
                <a:off x="4427406" y="1639951"/>
                <a:ext cx="28876" cy="24688"/>
              </a:xfrm>
              <a:custGeom>
                <a:avLst/>
                <a:gdLst/>
                <a:ahLst/>
                <a:cxnLst/>
                <a:rect l="l" t="t" r="r" b="b"/>
                <a:pathLst>
                  <a:path w="655" h="560" extrusionOk="0">
                    <a:moveTo>
                      <a:pt x="369" y="1"/>
                    </a:moveTo>
                    <a:cubicBezTo>
                      <a:pt x="119" y="1"/>
                      <a:pt x="0" y="299"/>
                      <a:pt x="179" y="477"/>
                    </a:cubicBezTo>
                    <a:cubicBezTo>
                      <a:pt x="232" y="534"/>
                      <a:pt x="300" y="560"/>
                      <a:pt x="368" y="560"/>
                    </a:cubicBezTo>
                    <a:cubicBezTo>
                      <a:pt x="512" y="560"/>
                      <a:pt x="655" y="445"/>
                      <a:pt x="655" y="275"/>
                    </a:cubicBezTo>
                    <a:cubicBezTo>
                      <a:pt x="655" y="120"/>
                      <a:pt x="524" y="1"/>
                      <a:pt x="369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7" name="Google Shape;311;p27">
                <a:extLst>
                  <a:ext uri="{FF2B5EF4-FFF2-40B4-BE49-F238E27FC236}">
                    <a16:creationId xmlns:a16="http://schemas.microsoft.com/office/drawing/2014/main" id="{62D7E027-4D49-49D6-A268-B7F514AE702E}"/>
                  </a:ext>
                </a:extLst>
              </p:cNvPr>
              <p:cNvSpPr/>
              <p:nvPr/>
            </p:nvSpPr>
            <p:spPr>
              <a:xfrm>
                <a:off x="4411139" y="1559144"/>
                <a:ext cx="57222" cy="43071"/>
              </a:xfrm>
              <a:custGeom>
                <a:avLst/>
                <a:gdLst/>
                <a:ahLst/>
                <a:cxnLst/>
                <a:rect l="l" t="t" r="r" b="b"/>
                <a:pathLst>
                  <a:path w="1298" h="977" extrusionOk="0">
                    <a:moveTo>
                      <a:pt x="655" y="0"/>
                    </a:moveTo>
                    <a:cubicBezTo>
                      <a:pt x="530" y="0"/>
                      <a:pt x="405" y="48"/>
                      <a:pt x="310" y="143"/>
                    </a:cubicBezTo>
                    <a:cubicBezTo>
                      <a:pt x="0" y="453"/>
                      <a:pt x="226" y="977"/>
                      <a:pt x="655" y="977"/>
                    </a:cubicBezTo>
                    <a:cubicBezTo>
                      <a:pt x="1084" y="977"/>
                      <a:pt x="1298" y="453"/>
                      <a:pt x="1000" y="143"/>
                    </a:cubicBezTo>
                    <a:cubicBezTo>
                      <a:pt x="905" y="48"/>
                      <a:pt x="780" y="0"/>
                      <a:pt x="655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8" name="Google Shape;312;p27">
                <a:extLst>
                  <a:ext uri="{FF2B5EF4-FFF2-40B4-BE49-F238E27FC236}">
                    <a16:creationId xmlns:a16="http://schemas.microsoft.com/office/drawing/2014/main" id="{49AEA9DF-8587-4555-BF3E-18A9D3AC4DD7}"/>
                  </a:ext>
                </a:extLst>
              </p:cNvPr>
              <p:cNvSpPr/>
              <p:nvPr/>
            </p:nvSpPr>
            <p:spPr>
              <a:xfrm>
                <a:off x="4420044" y="1538556"/>
                <a:ext cx="25217" cy="18516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0" extrusionOk="0">
                    <a:moveTo>
                      <a:pt x="280" y="0"/>
                    </a:moveTo>
                    <a:cubicBezTo>
                      <a:pt x="227" y="0"/>
                      <a:pt x="173" y="21"/>
                      <a:pt x="131" y="63"/>
                    </a:cubicBezTo>
                    <a:cubicBezTo>
                      <a:pt x="0" y="193"/>
                      <a:pt x="96" y="420"/>
                      <a:pt x="286" y="420"/>
                    </a:cubicBezTo>
                    <a:cubicBezTo>
                      <a:pt x="477" y="420"/>
                      <a:pt x="572" y="193"/>
                      <a:pt x="429" y="63"/>
                    </a:cubicBezTo>
                    <a:cubicBezTo>
                      <a:pt x="387" y="21"/>
                      <a:pt x="334" y="0"/>
                      <a:pt x="280" y="0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59" name="Google Shape;313;p27">
                <a:extLst>
                  <a:ext uri="{FF2B5EF4-FFF2-40B4-BE49-F238E27FC236}">
                    <a16:creationId xmlns:a16="http://schemas.microsoft.com/office/drawing/2014/main" id="{19D818FB-6DB6-46CF-805E-29C31435FA80}"/>
                  </a:ext>
                </a:extLst>
              </p:cNvPr>
              <p:cNvSpPr/>
              <p:nvPr/>
            </p:nvSpPr>
            <p:spPr>
              <a:xfrm>
                <a:off x="4399059" y="1552178"/>
                <a:ext cx="25217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421" extrusionOk="0">
                    <a:moveTo>
                      <a:pt x="292" y="1"/>
                    </a:moveTo>
                    <a:cubicBezTo>
                      <a:pt x="238" y="1"/>
                      <a:pt x="185" y="21"/>
                      <a:pt x="143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76" y="420"/>
                      <a:pt x="572" y="194"/>
                      <a:pt x="441" y="63"/>
                    </a:cubicBezTo>
                    <a:cubicBezTo>
                      <a:pt x="399" y="21"/>
                      <a:pt x="345" y="1"/>
                      <a:pt x="292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60" name="Google Shape;314;p27">
                <a:extLst>
                  <a:ext uri="{FF2B5EF4-FFF2-40B4-BE49-F238E27FC236}">
                    <a16:creationId xmlns:a16="http://schemas.microsoft.com/office/drawing/2014/main" id="{E1567237-8417-438C-98DD-19E60F7D1871}"/>
                  </a:ext>
                </a:extLst>
              </p:cNvPr>
              <p:cNvSpPr/>
              <p:nvPr/>
            </p:nvSpPr>
            <p:spPr>
              <a:xfrm>
                <a:off x="4444202" y="1541157"/>
                <a:ext cx="24688" cy="1856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421" extrusionOk="0">
                    <a:moveTo>
                      <a:pt x="280" y="1"/>
                    </a:moveTo>
                    <a:cubicBezTo>
                      <a:pt x="226" y="1"/>
                      <a:pt x="173" y="21"/>
                      <a:pt x="131" y="63"/>
                    </a:cubicBezTo>
                    <a:cubicBezTo>
                      <a:pt x="0" y="194"/>
                      <a:pt x="95" y="420"/>
                      <a:pt x="286" y="420"/>
                    </a:cubicBezTo>
                    <a:cubicBezTo>
                      <a:pt x="464" y="420"/>
                      <a:pt x="560" y="194"/>
                      <a:pt x="429" y="63"/>
                    </a:cubicBezTo>
                    <a:cubicBezTo>
                      <a:pt x="387" y="21"/>
                      <a:pt x="334" y="1"/>
                      <a:pt x="280" y="1"/>
                    </a:cubicBezTo>
                    <a:close/>
                  </a:path>
                </a:pathLst>
              </a:custGeom>
              <a:solidFill>
                <a:srgbClr val="49CA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14F04F6-49EC-4B85-A4FF-6B1C75F37370}"/>
                </a:ext>
              </a:extLst>
            </p:cNvPr>
            <p:cNvSpPr txBox="1"/>
            <p:nvPr/>
          </p:nvSpPr>
          <p:spPr>
            <a:xfrm>
              <a:off x="3877638" y="5564860"/>
              <a:ext cx="5306047" cy="1033451"/>
            </a:xfrm>
            <a:prstGeom prst="roundRect">
              <a:avLst/>
            </a:prstGeom>
            <a:noFill/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Để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bật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lửa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gần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bếp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cho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tiện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khi</a:t>
              </a:r>
              <a:r>
                <a:rPr lang="en-US" sz="3200" b="1" dirty="0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70AD47">
                      <a:lumMod val="50000"/>
                    </a:srgbClr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cần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1" name="Google Shape;1408;p39">
            <a:extLst>
              <a:ext uri="{FF2B5EF4-FFF2-40B4-BE49-F238E27FC236}">
                <a16:creationId xmlns:a16="http://schemas.microsoft.com/office/drawing/2014/main" id="{667536FE-2924-4470-AF1D-20205A59DF0B}"/>
              </a:ext>
            </a:extLst>
          </p:cNvPr>
          <p:cNvGrpSpPr/>
          <p:nvPr/>
        </p:nvGrpSpPr>
        <p:grpSpPr>
          <a:xfrm flipH="1">
            <a:off x="6822963" y="3829908"/>
            <a:ext cx="1805754" cy="1610631"/>
            <a:chOff x="2178000" y="1370575"/>
            <a:chExt cx="1417475" cy="1417450"/>
          </a:xfrm>
        </p:grpSpPr>
        <p:sp>
          <p:nvSpPr>
            <p:cNvPr id="162" name="Google Shape;1409;p39">
              <a:extLst>
                <a:ext uri="{FF2B5EF4-FFF2-40B4-BE49-F238E27FC236}">
                  <a16:creationId xmlns:a16="http://schemas.microsoft.com/office/drawing/2014/main" id="{A580F157-3139-4C10-AFEF-D4EBBC9E7093}"/>
                </a:ext>
              </a:extLst>
            </p:cNvPr>
            <p:cNvSpPr/>
            <p:nvPr/>
          </p:nvSpPr>
          <p:spPr>
            <a:xfrm>
              <a:off x="2437575" y="1615825"/>
              <a:ext cx="926925" cy="926925"/>
            </a:xfrm>
            <a:custGeom>
              <a:avLst/>
              <a:gdLst/>
              <a:ahLst/>
              <a:cxnLst/>
              <a:rect l="l" t="t" r="r" b="b"/>
              <a:pathLst>
                <a:path w="37077" h="37077" extrusionOk="0">
                  <a:moveTo>
                    <a:pt x="18538" y="1"/>
                  </a:moveTo>
                  <a:cubicBezTo>
                    <a:pt x="8299" y="1"/>
                    <a:pt x="0" y="8300"/>
                    <a:pt x="0" y="18539"/>
                  </a:cubicBezTo>
                  <a:cubicBezTo>
                    <a:pt x="0" y="28778"/>
                    <a:pt x="8299" y="37077"/>
                    <a:pt x="18538" y="37077"/>
                  </a:cubicBezTo>
                  <a:cubicBezTo>
                    <a:pt x="28778" y="37077"/>
                    <a:pt x="37076" y="28778"/>
                    <a:pt x="37076" y="18539"/>
                  </a:cubicBezTo>
                  <a:cubicBezTo>
                    <a:pt x="37076" y="8300"/>
                    <a:pt x="28778" y="1"/>
                    <a:pt x="18538" y="1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C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3" name="Google Shape;1410;p39">
              <a:extLst>
                <a:ext uri="{FF2B5EF4-FFF2-40B4-BE49-F238E27FC236}">
                  <a16:creationId xmlns:a16="http://schemas.microsoft.com/office/drawing/2014/main" id="{4CBBB3EC-1B38-4B42-9E29-F41B85542AB6}"/>
                </a:ext>
              </a:extLst>
            </p:cNvPr>
            <p:cNvSpPr/>
            <p:nvPr/>
          </p:nvSpPr>
          <p:spPr>
            <a:xfrm>
              <a:off x="2725998" y="1974523"/>
              <a:ext cx="37100" cy="73041"/>
            </a:xfrm>
            <a:custGeom>
              <a:avLst/>
              <a:gdLst/>
              <a:ahLst/>
              <a:cxnLst/>
              <a:rect l="l" t="t" r="r" b="b"/>
              <a:pathLst>
                <a:path w="1120" h="2205" extrusionOk="0">
                  <a:moveTo>
                    <a:pt x="547" y="1"/>
                  </a:moveTo>
                  <a:cubicBezTo>
                    <a:pt x="543" y="1"/>
                    <a:pt x="540" y="1"/>
                    <a:pt x="536" y="1"/>
                  </a:cubicBezTo>
                  <a:cubicBezTo>
                    <a:pt x="239" y="13"/>
                    <a:pt x="1" y="501"/>
                    <a:pt x="13" y="1120"/>
                  </a:cubicBezTo>
                  <a:cubicBezTo>
                    <a:pt x="24" y="1720"/>
                    <a:pt x="280" y="2204"/>
                    <a:pt x="573" y="2204"/>
                  </a:cubicBezTo>
                  <a:cubicBezTo>
                    <a:pt x="577" y="2204"/>
                    <a:pt x="581" y="2204"/>
                    <a:pt x="584" y="2204"/>
                  </a:cubicBezTo>
                  <a:cubicBezTo>
                    <a:pt x="882" y="2204"/>
                    <a:pt x="1120" y="1704"/>
                    <a:pt x="1108" y="1097"/>
                  </a:cubicBezTo>
                  <a:cubicBezTo>
                    <a:pt x="1096" y="496"/>
                    <a:pt x="840" y="1"/>
                    <a:pt x="54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4" name="Google Shape;1411;p39">
              <a:extLst>
                <a:ext uri="{FF2B5EF4-FFF2-40B4-BE49-F238E27FC236}">
                  <a16:creationId xmlns:a16="http://schemas.microsoft.com/office/drawing/2014/main" id="{2B62C2E8-22A7-4A8F-B724-598B0BA1DFB2}"/>
                </a:ext>
              </a:extLst>
            </p:cNvPr>
            <p:cNvSpPr/>
            <p:nvPr/>
          </p:nvSpPr>
          <p:spPr>
            <a:xfrm>
              <a:off x="3037174" y="1967832"/>
              <a:ext cx="37100" cy="73405"/>
            </a:xfrm>
            <a:custGeom>
              <a:avLst/>
              <a:gdLst/>
              <a:ahLst/>
              <a:cxnLst/>
              <a:rect l="l" t="t" r="r" b="b"/>
              <a:pathLst>
                <a:path w="1120" h="2216" extrusionOk="0">
                  <a:moveTo>
                    <a:pt x="537" y="1"/>
                  </a:moveTo>
                  <a:cubicBezTo>
                    <a:pt x="239" y="13"/>
                    <a:pt x="1" y="513"/>
                    <a:pt x="25" y="1120"/>
                  </a:cubicBezTo>
                  <a:cubicBezTo>
                    <a:pt x="36" y="1727"/>
                    <a:pt x="286" y="2215"/>
                    <a:pt x="584" y="2215"/>
                  </a:cubicBezTo>
                  <a:cubicBezTo>
                    <a:pt x="894" y="2203"/>
                    <a:pt x="1120" y="1703"/>
                    <a:pt x="1108" y="1096"/>
                  </a:cubicBezTo>
                  <a:cubicBezTo>
                    <a:pt x="1096" y="501"/>
                    <a:pt x="846" y="1"/>
                    <a:pt x="53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5" name="Google Shape;1412;p39">
              <a:extLst>
                <a:ext uri="{FF2B5EF4-FFF2-40B4-BE49-F238E27FC236}">
                  <a16:creationId xmlns:a16="http://schemas.microsoft.com/office/drawing/2014/main" id="{B44EB607-B0B1-445E-87BB-F246DC3F901E}"/>
                </a:ext>
              </a:extLst>
            </p:cNvPr>
            <p:cNvSpPr/>
            <p:nvPr/>
          </p:nvSpPr>
          <p:spPr>
            <a:xfrm>
              <a:off x="2841173" y="2079427"/>
              <a:ext cx="120708" cy="48992"/>
            </a:xfrm>
            <a:custGeom>
              <a:avLst/>
              <a:gdLst/>
              <a:ahLst/>
              <a:cxnLst/>
              <a:rect l="l" t="t" r="r" b="b"/>
              <a:pathLst>
                <a:path w="3644" h="1479" extrusionOk="0">
                  <a:moveTo>
                    <a:pt x="3617" y="1"/>
                  </a:moveTo>
                  <a:cubicBezTo>
                    <a:pt x="3578" y="1"/>
                    <a:pt x="3458" y="223"/>
                    <a:pt x="3191" y="525"/>
                  </a:cubicBezTo>
                  <a:cubicBezTo>
                    <a:pt x="3036" y="704"/>
                    <a:pt x="2858" y="870"/>
                    <a:pt x="2655" y="989"/>
                  </a:cubicBezTo>
                  <a:cubicBezTo>
                    <a:pt x="2417" y="1144"/>
                    <a:pt x="2143" y="1228"/>
                    <a:pt x="1858" y="1251"/>
                  </a:cubicBezTo>
                  <a:cubicBezTo>
                    <a:pt x="1834" y="1252"/>
                    <a:pt x="1810" y="1253"/>
                    <a:pt x="1786" y="1253"/>
                  </a:cubicBezTo>
                  <a:cubicBezTo>
                    <a:pt x="1525" y="1253"/>
                    <a:pt x="1265" y="1193"/>
                    <a:pt x="1036" y="1073"/>
                  </a:cubicBezTo>
                  <a:cubicBezTo>
                    <a:pt x="822" y="978"/>
                    <a:pt x="631" y="835"/>
                    <a:pt x="465" y="668"/>
                  </a:cubicBezTo>
                  <a:cubicBezTo>
                    <a:pt x="192" y="384"/>
                    <a:pt x="82" y="143"/>
                    <a:pt x="41" y="143"/>
                  </a:cubicBezTo>
                  <a:cubicBezTo>
                    <a:pt x="39" y="143"/>
                    <a:pt x="38" y="143"/>
                    <a:pt x="36" y="144"/>
                  </a:cubicBezTo>
                  <a:cubicBezTo>
                    <a:pt x="0" y="156"/>
                    <a:pt x="60" y="418"/>
                    <a:pt x="334" y="775"/>
                  </a:cubicBezTo>
                  <a:cubicBezTo>
                    <a:pt x="500" y="978"/>
                    <a:pt x="703" y="1144"/>
                    <a:pt x="929" y="1263"/>
                  </a:cubicBezTo>
                  <a:cubicBezTo>
                    <a:pt x="1194" y="1407"/>
                    <a:pt x="1490" y="1479"/>
                    <a:pt x="1789" y="1479"/>
                  </a:cubicBezTo>
                  <a:cubicBezTo>
                    <a:pt x="1812" y="1479"/>
                    <a:pt x="1835" y="1478"/>
                    <a:pt x="1858" y="1478"/>
                  </a:cubicBezTo>
                  <a:cubicBezTo>
                    <a:pt x="2191" y="1466"/>
                    <a:pt x="2501" y="1359"/>
                    <a:pt x="2763" y="1168"/>
                  </a:cubicBezTo>
                  <a:cubicBezTo>
                    <a:pt x="2977" y="1025"/>
                    <a:pt x="3167" y="847"/>
                    <a:pt x="3322" y="632"/>
                  </a:cubicBezTo>
                  <a:cubicBezTo>
                    <a:pt x="3572" y="275"/>
                    <a:pt x="3644" y="13"/>
                    <a:pt x="3620" y="1"/>
                  </a:cubicBezTo>
                  <a:cubicBezTo>
                    <a:pt x="3619" y="1"/>
                    <a:pt x="3618" y="1"/>
                    <a:pt x="3617" y="1"/>
                  </a:cubicBezTo>
                  <a:close/>
                </a:path>
              </a:pathLst>
            </a:custGeom>
            <a:solidFill>
              <a:srgbClr val="804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6" name="Google Shape;1413;p39">
              <a:extLst>
                <a:ext uri="{FF2B5EF4-FFF2-40B4-BE49-F238E27FC236}">
                  <a16:creationId xmlns:a16="http://schemas.microsoft.com/office/drawing/2014/main" id="{F9DFD327-DE50-435D-8663-615C8C1CCB05}"/>
                </a:ext>
              </a:extLst>
            </p:cNvPr>
            <p:cNvSpPr/>
            <p:nvPr/>
          </p:nvSpPr>
          <p:spPr>
            <a:xfrm>
              <a:off x="2644775" y="2060116"/>
              <a:ext cx="143564" cy="122331"/>
            </a:xfrm>
            <a:custGeom>
              <a:avLst/>
              <a:gdLst/>
              <a:ahLst/>
              <a:cxnLst/>
              <a:rect l="l" t="t" r="r" b="b"/>
              <a:pathLst>
                <a:path w="4334" h="3693" extrusionOk="0">
                  <a:moveTo>
                    <a:pt x="2182" y="0"/>
                  </a:moveTo>
                  <a:cubicBezTo>
                    <a:pt x="2165" y="0"/>
                    <a:pt x="2148" y="1"/>
                    <a:pt x="2131" y="1"/>
                  </a:cubicBezTo>
                  <a:cubicBezTo>
                    <a:pt x="941" y="25"/>
                    <a:pt x="0" y="870"/>
                    <a:pt x="24" y="1894"/>
                  </a:cubicBezTo>
                  <a:cubicBezTo>
                    <a:pt x="36" y="2891"/>
                    <a:pt x="984" y="3692"/>
                    <a:pt x="2151" y="3692"/>
                  </a:cubicBezTo>
                  <a:cubicBezTo>
                    <a:pt x="2168" y="3692"/>
                    <a:pt x="2186" y="3692"/>
                    <a:pt x="2203" y="3692"/>
                  </a:cubicBezTo>
                  <a:cubicBezTo>
                    <a:pt x="3393" y="3668"/>
                    <a:pt x="4334" y="2823"/>
                    <a:pt x="4322" y="1799"/>
                  </a:cubicBezTo>
                  <a:cubicBezTo>
                    <a:pt x="4299" y="801"/>
                    <a:pt x="3338" y="0"/>
                    <a:pt x="2182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7" name="Google Shape;1414;p39">
              <a:extLst>
                <a:ext uri="{FF2B5EF4-FFF2-40B4-BE49-F238E27FC236}">
                  <a16:creationId xmlns:a16="http://schemas.microsoft.com/office/drawing/2014/main" id="{54569DD2-FBB7-4412-B915-9564DBE29DCE}"/>
                </a:ext>
              </a:extLst>
            </p:cNvPr>
            <p:cNvSpPr/>
            <p:nvPr/>
          </p:nvSpPr>
          <p:spPr>
            <a:xfrm>
              <a:off x="3015080" y="2052232"/>
              <a:ext cx="143994" cy="122728"/>
            </a:xfrm>
            <a:custGeom>
              <a:avLst/>
              <a:gdLst/>
              <a:ahLst/>
              <a:cxnLst/>
              <a:rect l="l" t="t" r="r" b="b"/>
              <a:pathLst>
                <a:path w="4347" h="3705" extrusionOk="0">
                  <a:moveTo>
                    <a:pt x="2183" y="0"/>
                  </a:moveTo>
                  <a:cubicBezTo>
                    <a:pt x="2166" y="0"/>
                    <a:pt x="2149" y="0"/>
                    <a:pt x="2132" y="1"/>
                  </a:cubicBezTo>
                  <a:cubicBezTo>
                    <a:pt x="953" y="25"/>
                    <a:pt x="1" y="870"/>
                    <a:pt x="25" y="1894"/>
                  </a:cubicBezTo>
                  <a:cubicBezTo>
                    <a:pt x="48" y="2903"/>
                    <a:pt x="997" y="3704"/>
                    <a:pt x="2164" y="3704"/>
                  </a:cubicBezTo>
                  <a:cubicBezTo>
                    <a:pt x="2181" y="3704"/>
                    <a:pt x="2198" y="3704"/>
                    <a:pt x="2216" y="3704"/>
                  </a:cubicBezTo>
                  <a:cubicBezTo>
                    <a:pt x="3394" y="3680"/>
                    <a:pt x="4347" y="2823"/>
                    <a:pt x="4323" y="1810"/>
                  </a:cubicBezTo>
                  <a:cubicBezTo>
                    <a:pt x="4299" y="801"/>
                    <a:pt x="3351" y="0"/>
                    <a:pt x="2183" y="0"/>
                  </a:cubicBezTo>
                  <a:close/>
                </a:path>
              </a:pathLst>
            </a:custGeom>
            <a:solidFill>
              <a:srgbClr val="EEA3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8" name="Google Shape;1415;p39">
              <a:extLst>
                <a:ext uri="{FF2B5EF4-FFF2-40B4-BE49-F238E27FC236}">
                  <a16:creationId xmlns:a16="http://schemas.microsoft.com/office/drawing/2014/main" id="{2828969B-2566-45CB-8426-98EF5E781DE3}"/>
                </a:ext>
              </a:extLst>
            </p:cNvPr>
            <p:cNvSpPr/>
            <p:nvPr/>
          </p:nvSpPr>
          <p:spPr>
            <a:xfrm>
              <a:off x="2833150" y="1370575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3334" y="0"/>
                  </a:moveTo>
                  <a:lnTo>
                    <a:pt x="1" y="7334"/>
                  </a:lnTo>
                  <a:lnTo>
                    <a:pt x="6668" y="7334"/>
                  </a:lnTo>
                  <a:lnTo>
                    <a:pt x="3334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9" name="Google Shape;1416;p39">
              <a:extLst>
                <a:ext uri="{FF2B5EF4-FFF2-40B4-BE49-F238E27FC236}">
                  <a16:creationId xmlns:a16="http://schemas.microsoft.com/office/drawing/2014/main" id="{FD26FF9A-ADDC-41CC-BA93-283A74FCD0A3}"/>
                </a:ext>
              </a:extLst>
            </p:cNvPr>
            <p:cNvSpPr/>
            <p:nvPr/>
          </p:nvSpPr>
          <p:spPr>
            <a:xfrm>
              <a:off x="2833150" y="2604650"/>
              <a:ext cx="166725" cy="183375"/>
            </a:xfrm>
            <a:custGeom>
              <a:avLst/>
              <a:gdLst/>
              <a:ahLst/>
              <a:cxnLst/>
              <a:rect l="l" t="t" r="r" b="b"/>
              <a:pathLst>
                <a:path w="6669" h="7335" extrusionOk="0">
                  <a:moveTo>
                    <a:pt x="1" y="0"/>
                  </a:moveTo>
                  <a:lnTo>
                    <a:pt x="3334" y="7335"/>
                  </a:lnTo>
                  <a:lnTo>
                    <a:pt x="6668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0" name="Google Shape;1417;p39">
              <a:extLst>
                <a:ext uri="{FF2B5EF4-FFF2-40B4-BE49-F238E27FC236}">
                  <a16:creationId xmlns:a16="http://schemas.microsoft.com/office/drawing/2014/main" id="{69A98509-3AE4-46CE-98C2-CDDCAFA8EEE4}"/>
                </a:ext>
              </a:extLst>
            </p:cNvPr>
            <p:cNvSpPr/>
            <p:nvPr/>
          </p:nvSpPr>
          <p:spPr>
            <a:xfrm>
              <a:off x="3412100" y="1995950"/>
              <a:ext cx="183375" cy="166700"/>
            </a:xfrm>
            <a:custGeom>
              <a:avLst/>
              <a:gdLst/>
              <a:ahLst/>
              <a:cxnLst/>
              <a:rect l="l" t="t" r="r" b="b"/>
              <a:pathLst>
                <a:path w="7335" h="6668" extrusionOk="0">
                  <a:moveTo>
                    <a:pt x="0" y="0"/>
                  </a:moveTo>
                  <a:lnTo>
                    <a:pt x="0" y="6668"/>
                  </a:lnTo>
                  <a:lnTo>
                    <a:pt x="7334" y="3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1" name="Google Shape;1418;p39">
              <a:extLst>
                <a:ext uri="{FF2B5EF4-FFF2-40B4-BE49-F238E27FC236}">
                  <a16:creationId xmlns:a16="http://schemas.microsoft.com/office/drawing/2014/main" id="{73FD5CEF-6B33-4741-99BA-0BB3BEBBC743}"/>
                </a:ext>
              </a:extLst>
            </p:cNvPr>
            <p:cNvSpPr/>
            <p:nvPr/>
          </p:nvSpPr>
          <p:spPr>
            <a:xfrm>
              <a:off x="2178000" y="1995950"/>
              <a:ext cx="183400" cy="166700"/>
            </a:xfrm>
            <a:custGeom>
              <a:avLst/>
              <a:gdLst/>
              <a:ahLst/>
              <a:cxnLst/>
              <a:rect l="l" t="t" r="r" b="b"/>
              <a:pathLst>
                <a:path w="7336" h="6668" extrusionOk="0">
                  <a:moveTo>
                    <a:pt x="7335" y="0"/>
                  </a:moveTo>
                  <a:lnTo>
                    <a:pt x="1" y="3334"/>
                  </a:lnTo>
                  <a:lnTo>
                    <a:pt x="7335" y="6668"/>
                  </a:lnTo>
                  <a:lnTo>
                    <a:pt x="7335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2" name="Google Shape;1419;p39">
              <a:extLst>
                <a:ext uri="{FF2B5EF4-FFF2-40B4-BE49-F238E27FC236}">
                  <a16:creationId xmlns:a16="http://schemas.microsoft.com/office/drawing/2014/main" id="{22423297-3E02-4C50-8A75-AF8A8D2E7EC0}"/>
                </a:ext>
              </a:extLst>
            </p:cNvPr>
            <p:cNvSpPr/>
            <p:nvPr/>
          </p:nvSpPr>
          <p:spPr>
            <a:xfrm>
              <a:off x="2420900" y="1556900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0" y="1"/>
                  </a:moveTo>
                  <a:lnTo>
                    <a:pt x="2822" y="7549"/>
                  </a:lnTo>
                  <a:lnTo>
                    <a:pt x="7549" y="283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3" name="Google Shape;1420;p39">
              <a:extLst>
                <a:ext uri="{FF2B5EF4-FFF2-40B4-BE49-F238E27FC236}">
                  <a16:creationId xmlns:a16="http://schemas.microsoft.com/office/drawing/2014/main" id="{FBFF0D3D-28D5-4591-824E-0FE4C4F9342B}"/>
                </a:ext>
              </a:extLst>
            </p:cNvPr>
            <p:cNvSpPr/>
            <p:nvPr/>
          </p:nvSpPr>
          <p:spPr>
            <a:xfrm>
              <a:off x="3234400" y="2370700"/>
              <a:ext cx="188725" cy="188725"/>
            </a:xfrm>
            <a:custGeom>
              <a:avLst/>
              <a:gdLst/>
              <a:ahLst/>
              <a:cxnLst/>
              <a:rect l="l" t="t" r="r" b="b"/>
              <a:pathLst>
                <a:path w="7549" h="7549" extrusionOk="0">
                  <a:moveTo>
                    <a:pt x="4727" y="0"/>
                  </a:moveTo>
                  <a:lnTo>
                    <a:pt x="0" y="4715"/>
                  </a:lnTo>
                  <a:lnTo>
                    <a:pt x="7549" y="7549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4" name="Google Shape;1421;p39">
              <a:extLst>
                <a:ext uri="{FF2B5EF4-FFF2-40B4-BE49-F238E27FC236}">
                  <a16:creationId xmlns:a16="http://schemas.microsoft.com/office/drawing/2014/main" id="{C52CCA22-20B2-49E7-8E50-DB91883FDD3E}"/>
                </a:ext>
              </a:extLst>
            </p:cNvPr>
            <p:cNvSpPr/>
            <p:nvPr/>
          </p:nvSpPr>
          <p:spPr>
            <a:xfrm>
              <a:off x="3213550" y="1578025"/>
              <a:ext cx="188750" cy="188750"/>
            </a:xfrm>
            <a:custGeom>
              <a:avLst/>
              <a:gdLst/>
              <a:ahLst/>
              <a:cxnLst/>
              <a:rect l="l" t="t" r="r" b="b"/>
              <a:pathLst>
                <a:path w="7550" h="7550" extrusionOk="0">
                  <a:moveTo>
                    <a:pt x="7549" y="1"/>
                  </a:moveTo>
                  <a:lnTo>
                    <a:pt x="1" y="2835"/>
                  </a:lnTo>
                  <a:lnTo>
                    <a:pt x="4716" y="7549"/>
                  </a:lnTo>
                  <a:lnTo>
                    <a:pt x="7549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75" name="Google Shape;1422;p39">
              <a:extLst>
                <a:ext uri="{FF2B5EF4-FFF2-40B4-BE49-F238E27FC236}">
                  <a16:creationId xmlns:a16="http://schemas.microsoft.com/office/drawing/2014/main" id="{E866B605-388A-4876-B8F9-D17D7ABDFC01}"/>
                </a:ext>
              </a:extLst>
            </p:cNvPr>
            <p:cNvSpPr/>
            <p:nvPr/>
          </p:nvSpPr>
          <p:spPr>
            <a:xfrm>
              <a:off x="2399775" y="2391825"/>
              <a:ext cx="188725" cy="188750"/>
            </a:xfrm>
            <a:custGeom>
              <a:avLst/>
              <a:gdLst/>
              <a:ahLst/>
              <a:cxnLst/>
              <a:rect l="l" t="t" r="r" b="b"/>
              <a:pathLst>
                <a:path w="7549" h="7550" extrusionOk="0">
                  <a:moveTo>
                    <a:pt x="2834" y="1"/>
                  </a:moveTo>
                  <a:lnTo>
                    <a:pt x="0" y="7549"/>
                  </a:lnTo>
                  <a:lnTo>
                    <a:pt x="0" y="7549"/>
                  </a:lnTo>
                  <a:lnTo>
                    <a:pt x="7549" y="4715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EFC6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176" name="Google Shape;118;p4">
            <a:extLst>
              <a:ext uri="{FF2B5EF4-FFF2-40B4-BE49-F238E27FC236}">
                <a16:creationId xmlns:a16="http://schemas.microsoft.com/office/drawing/2014/main" id="{FAB87869-EA9F-45A3-98EE-07BD003AEC0F}"/>
              </a:ext>
            </a:extLst>
          </p:cNvPr>
          <p:cNvSpPr/>
          <p:nvPr/>
        </p:nvSpPr>
        <p:spPr>
          <a:xfrm rot="19980337">
            <a:off x="9512631" y="5414670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7" name="Google Shape;118;p4">
            <a:extLst>
              <a:ext uri="{FF2B5EF4-FFF2-40B4-BE49-F238E27FC236}">
                <a16:creationId xmlns:a16="http://schemas.microsoft.com/office/drawing/2014/main" id="{7CB3364F-BE2F-4729-A773-BD2ED3F81F8E}"/>
              </a:ext>
            </a:extLst>
          </p:cNvPr>
          <p:cNvSpPr/>
          <p:nvPr/>
        </p:nvSpPr>
        <p:spPr>
          <a:xfrm rot="19980337">
            <a:off x="9657703" y="2222421"/>
            <a:ext cx="1621216" cy="1519206"/>
          </a:xfrm>
          <a:custGeom>
            <a:avLst/>
            <a:gdLst/>
            <a:ahLst/>
            <a:cxnLst/>
            <a:rect l="l" t="t" r="r" b="b"/>
            <a:pathLst>
              <a:path w="18027" h="15457" extrusionOk="0">
                <a:moveTo>
                  <a:pt x="6484" y="0"/>
                </a:moveTo>
                <a:cubicBezTo>
                  <a:pt x="6270" y="0"/>
                  <a:pt x="6046" y="42"/>
                  <a:pt x="5811" y="132"/>
                </a:cubicBezTo>
                <a:cubicBezTo>
                  <a:pt x="3465" y="1025"/>
                  <a:pt x="6502" y="6990"/>
                  <a:pt x="6406" y="7216"/>
                </a:cubicBezTo>
                <a:cubicBezTo>
                  <a:pt x="6299" y="7442"/>
                  <a:pt x="1" y="8906"/>
                  <a:pt x="1191" y="11514"/>
                </a:cubicBezTo>
                <a:cubicBezTo>
                  <a:pt x="1500" y="12194"/>
                  <a:pt x="2065" y="12444"/>
                  <a:pt x="2736" y="12444"/>
                </a:cubicBezTo>
                <a:cubicBezTo>
                  <a:pt x="4599" y="12444"/>
                  <a:pt x="7287" y="10521"/>
                  <a:pt x="7644" y="10521"/>
                </a:cubicBezTo>
                <a:cubicBezTo>
                  <a:pt x="7654" y="10521"/>
                  <a:pt x="7662" y="10523"/>
                  <a:pt x="7668" y="10526"/>
                </a:cubicBezTo>
                <a:cubicBezTo>
                  <a:pt x="7946" y="10654"/>
                  <a:pt x="9383" y="15457"/>
                  <a:pt x="11790" y="15457"/>
                </a:cubicBezTo>
                <a:cubicBezTo>
                  <a:pt x="12066" y="15457"/>
                  <a:pt x="12355" y="15393"/>
                  <a:pt x="12657" y="15252"/>
                </a:cubicBezTo>
                <a:cubicBezTo>
                  <a:pt x="15586" y="13871"/>
                  <a:pt x="11550" y="9014"/>
                  <a:pt x="11633" y="8775"/>
                </a:cubicBezTo>
                <a:cubicBezTo>
                  <a:pt x="11717" y="8549"/>
                  <a:pt x="18027" y="6620"/>
                  <a:pt x="16812" y="4358"/>
                </a:cubicBezTo>
                <a:cubicBezTo>
                  <a:pt x="16512" y="3790"/>
                  <a:pt x="15959" y="3579"/>
                  <a:pt x="15293" y="3579"/>
                </a:cubicBezTo>
                <a:cubicBezTo>
                  <a:pt x="13348" y="3579"/>
                  <a:pt x="10443" y="5387"/>
                  <a:pt x="10096" y="5387"/>
                </a:cubicBezTo>
                <a:cubicBezTo>
                  <a:pt x="10087" y="5387"/>
                  <a:pt x="10079" y="5385"/>
                  <a:pt x="10073" y="5382"/>
                </a:cubicBezTo>
                <a:cubicBezTo>
                  <a:pt x="9920" y="5284"/>
                  <a:pt x="8893" y="0"/>
                  <a:pt x="6484" y="0"/>
                </a:cubicBezTo>
                <a:close/>
              </a:path>
            </a:pathLst>
          </a:custGeom>
          <a:solidFill>
            <a:srgbClr val="EE45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96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</p:childTnLst>
        </p:cTn>
      </p:par>
    </p:tnLst>
    <p:bldLst>
      <p:bldP spid="21" grpId="0"/>
      <p:bldP spid="176" grpId="0" animBg="1"/>
      <p:bldP spid="1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36F8054-4816-4BDF-90A5-545DDF61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6554C8-C6D5-41BF-881A-0A507BEA2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799" y="1557010"/>
            <a:ext cx="8534402" cy="47960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052BAB-C40C-4398-84A1-D7BFA371D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72" y="1911917"/>
            <a:ext cx="2583702" cy="51985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9A4B57-4C0D-40FD-A3D2-619044901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6089" y="1685445"/>
            <a:ext cx="2736555" cy="48581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77BB1B-FCBC-4660-B7E3-15860B31F5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2374" y="5334277"/>
            <a:ext cx="4797778" cy="13998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6831CB7-4E9D-4A43-85B2-A1E9391F2FA8}"/>
              </a:ext>
            </a:extLst>
          </p:cNvPr>
          <p:cNvSpPr txBox="1"/>
          <p:nvPr/>
        </p:nvSpPr>
        <p:spPr>
          <a:xfrm>
            <a:off x="2696543" y="395035"/>
            <a:ext cx="67989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......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D50316-3B4B-4AEF-9F7B-2DE29D0444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9692" y="2145746"/>
            <a:ext cx="4706520" cy="7559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5DC7080-9DFF-445B-BE6C-B4C5B2B516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6709" y="3172653"/>
            <a:ext cx="5712447" cy="19691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E3A35F-4821-429F-B39B-B36077B06F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6928" y="1185492"/>
            <a:ext cx="5432007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561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11111E-6 L -0.00651 0.05347 " pathEditMode="relative" rAng="0" ptsTypes="AA">
                                      <p:cBhvr>
                                        <p:cTn id="18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11111E-6 L -0.00651 0.05347 " pathEditMode="relative" rAng="0" ptsTypes="AA">
                                      <p:cBhvr>
                                        <p:cTn id="20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266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62F3B9-C78F-4098-8D35-FB49C2B2F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16" y="425303"/>
            <a:ext cx="10770782" cy="59542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8CA188-944A-4935-8354-04BDCAF46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7028" y="3612592"/>
            <a:ext cx="2209800" cy="31922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CF8603-FC33-481C-B3A7-599D9EF17B2D}"/>
              </a:ext>
            </a:extLst>
          </p:cNvPr>
          <p:cNvSpPr txBox="1"/>
          <p:nvPr/>
        </p:nvSpPr>
        <p:spPr>
          <a:xfrm>
            <a:off x="1488445" y="891876"/>
            <a:ext cx="7200113" cy="611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Mọi người trong hình 1 đang làm gì 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6889C-B2A6-4BB4-AA05-18B7661AADAE}"/>
              </a:ext>
            </a:extLst>
          </p:cNvPr>
          <p:cNvSpPr txBox="1"/>
          <p:nvPr/>
        </p:nvSpPr>
        <p:spPr>
          <a:xfrm>
            <a:off x="1398068" y="1664206"/>
            <a:ext cx="8051820" cy="611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Em đã tham gia hoạt động như vậy chưa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?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iCiel Cadena" panose="02000503000000020004" pitchFamily="50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3E8099-6E76-42A5-AE88-D44E82ABD0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8353" y="2453642"/>
            <a:ext cx="4705185" cy="32789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07D0F6-A558-4BC5-B657-A8120DE5B9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93" y="0"/>
            <a:ext cx="828923" cy="75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00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62F3B9-C78F-4098-8D35-FB49C2B2F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038CE0-6875-466E-B5CD-77C95F6D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2161541"/>
            <a:ext cx="7315200" cy="25131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8CA188-944A-4935-8354-04BDCAF46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2161541"/>
            <a:ext cx="2209800" cy="31922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9E9737-254C-42BA-859B-38AC2D54DE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7058" y="2321426"/>
            <a:ext cx="607214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4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BE4CD18-1BE6-4BD8-9B68-05B44A975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16F99E-26C8-440C-B7E7-47B64E182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5684" y="2589091"/>
            <a:ext cx="2995061" cy="43266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44CEB5-495E-4E44-8D0B-44C605FBD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77" y="837657"/>
            <a:ext cx="8583912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936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524</Words>
  <Application>Microsoft Office PowerPoint</Application>
  <PresentationFormat>Widescreen</PresentationFormat>
  <Paragraphs>42</Paragraphs>
  <Slides>25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Baloo</vt:lpstr>
      <vt:lpstr>Calibri</vt:lpstr>
      <vt:lpstr>Calibri Light</vt:lpstr>
      <vt:lpstr>Cambria</vt:lpstr>
      <vt:lpstr>Coiny</vt:lpstr>
      <vt:lpstr>iCiel Cadena</vt:lpstr>
      <vt:lpstr>UTM Avo</vt:lpstr>
      <vt:lpstr>UTMAVOBOLD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41</cp:revision>
  <dcterms:created xsi:type="dcterms:W3CDTF">2022-07-12T21:45:45Z</dcterms:created>
  <dcterms:modified xsi:type="dcterms:W3CDTF">2022-07-19T08:57:28Z</dcterms:modified>
</cp:coreProperties>
</file>