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  <p:sldMasterId id="2147483674" r:id="rId3"/>
    <p:sldMasterId id="2147483686" r:id="rId4"/>
  </p:sldMasterIdLst>
  <p:notesMasterIdLst>
    <p:notesMasterId r:id="rId33"/>
  </p:notesMasterIdLst>
  <p:sldIdLst>
    <p:sldId id="258" r:id="rId5"/>
    <p:sldId id="267" r:id="rId6"/>
    <p:sldId id="268" r:id="rId7"/>
    <p:sldId id="269" r:id="rId8"/>
    <p:sldId id="270" r:id="rId9"/>
    <p:sldId id="271" r:id="rId10"/>
    <p:sldId id="265" r:id="rId11"/>
    <p:sldId id="266" r:id="rId12"/>
    <p:sldId id="564" r:id="rId13"/>
    <p:sldId id="272" r:id="rId14"/>
    <p:sldId id="262" r:id="rId15"/>
    <p:sldId id="273" r:id="rId16"/>
    <p:sldId id="274" r:id="rId17"/>
    <p:sldId id="276" r:id="rId18"/>
    <p:sldId id="284" r:id="rId19"/>
    <p:sldId id="285" r:id="rId20"/>
    <p:sldId id="557" r:id="rId21"/>
    <p:sldId id="561" r:id="rId22"/>
    <p:sldId id="556" r:id="rId23"/>
    <p:sldId id="555" r:id="rId24"/>
    <p:sldId id="277" r:id="rId25"/>
    <p:sldId id="559" r:id="rId26"/>
    <p:sldId id="279" r:id="rId27"/>
    <p:sldId id="560" r:id="rId28"/>
    <p:sldId id="283" r:id="rId29"/>
    <p:sldId id="562" r:id="rId30"/>
    <p:sldId id="563" r:id="rId31"/>
    <p:sldId id="28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Duyen" initials="K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A6DDF"/>
    <a:srgbClr val="FF723B"/>
    <a:srgbClr val="EC4E41"/>
    <a:srgbClr val="FFBAD6"/>
    <a:srgbClr val="F154A8"/>
    <a:srgbClr val="BE4C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22"/>
    <p:restoredTop sz="94699"/>
  </p:normalViewPr>
  <p:slideViewPr>
    <p:cSldViewPr snapToGrid="0">
      <p:cViewPr varScale="1">
        <p:scale>
          <a:sx n="103" d="100"/>
          <a:sy n="103" d="100"/>
        </p:scale>
        <p:origin x="3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2T09:03:42.766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D22BC-71A0-4B78-85BD-1273D55E84FA}" type="datetimeFigureOut">
              <a:rPr lang="en-US" smtClean="0"/>
              <a:t>10/5/21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66F50-F3BB-46A1-B648-29F234CE9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503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6041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3" name="文本占位符 60418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1024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7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30D33-079D-4CA9-A1E7-7078CAC5F2FE}" type="slidenum">
              <a:rPr lang="zh-CN" alt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6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10/5/21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10/5/21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10/5/21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2021/10/5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14241-98AD-438B-B05C-328ECD8A0870}" type="datetimeFigureOut">
              <a:rPr lang="en-US" smtClean="0"/>
              <a:t>10/5/21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5" Type="http://schemas.microsoft.com/office/2007/relationships/hdphoto" Target="../media/hdphoto1.wdp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png"/><Relationship Id="rId3" Type="http://schemas.openxmlformats.org/officeDocument/2006/relationships/customXml" Target="../ink/ink1.xml"/><Relationship Id="rId17" Type="http://schemas.openxmlformats.org/officeDocument/2006/relationships/image" Target="../media/image34.jpg"/><Relationship Id="rId2" Type="http://schemas.openxmlformats.org/officeDocument/2006/relationships/image" Target="../media/image30.png"/><Relationship Id="rId16" Type="http://schemas.openxmlformats.org/officeDocument/2006/relationships/image" Target="../media/image33.jpg"/><Relationship Id="rId1" Type="http://schemas.openxmlformats.org/officeDocument/2006/relationships/slideLayout" Target="../slideLayouts/slideLayout28.xml"/><Relationship Id="rId15" Type="http://schemas.openxmlformats.org/officeDocument/2006/relationships/image" Target="../media/image32.pn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6.jpg"/><Relationship Id="rId3" Type="http://schemas.openxmlformats.org/officeDocument/2006/relationships/image" Target="../media/image46.jpg"/><Relationship Id="rId7" Type="http://schemas.openxmlformats.org/officeDocument/2006/relationships/image" Target="../media/image50.jpg"/><Relationship Id="rId12" Type="http://schemas.openxmlformats.org/officeDocument/2006/relationships/image" Target="../media/image55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9.jpg"/><Relationship Id="rId11" Type="http://schemas.openxmlformats.org/officeDocument/2006/relationships/image" Target="../media/image54.png"/><Relationship Id="rId5" Type="http://schemas.openxmlformats.org/officeDocument/2006/relationships/image" Target="../media/image48.jpg"/><Relationship Id="rId10" Type="http://schemas.openxmlformats.org/officeDocument/2006/relationships/image" Target="../media/image53.png"/><Relationship Id="rId4" Type="http://schemas.openxmlformats.org/officeDocument/2006/relationships/image" Target="../media/image47.jpg"/><Relationship Id="rId9" Type="http://schemas.openxmlformats.org/officeDocument/2006/relationships/image" Target="../media/image52.png"/><Relationship Id="rId14" Type="http://schemas.openxmlformats.org/officeDocument/2006/relationships/image" Target="../media/image5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jpe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audio" Target="../media/audio4.wav"/><Relationship Id="rId10" Type="http://schemas.openxmlformats.org/officeDocument/2006/relationships/image" Target="../media/image15.png"/><Relationship Id="rId4" Type="http://schemas.openxmlformats.org/officeDocument/2006/relationships/audio" Target="../media/audio3.wav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8.jpeg"/><Relationship Id="rId11" Type="http://schemas.openxmlformats.org/officeDocument/2006/relationships/image" Target="../media/image16.png"/><Relationship Id="rId5" Type="http://schemas.openxmlformats.org/officeDocument/2006/relationships/audio" Target="../media/audio4.wav"/><Relationship Id="rId10" Type="http://schemas.openxmlformats.org/officeDocument/2006/relationships/image" Target="../media/image15.png"/><Relationship Id="rId4" Type="http://schemas.openxmlformats.org/officeDocument/2006/relationships/audio" Target="../media/audio3.wav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9.jpeg"/><Relationship Id="rId11" Type="http://schemas.openxmlformats.org/officeDocument/2006/relationships/image" Target="../media/image16.png"/><Relationship Id="rId5" Type="http://schemas.openxmlformats.org/officeDocument/2006/relationships/audio" Target="../media/audio4.wav"/><Relationship Id="rId10" Type="http://schemas.openxmlformats.org/officeDocument/2006/relationships/image" Target="../media/image15.png"/><Relationship Id="rId4" Type="http://schemas.openxmlformats.org/officeDocument/2006/relationships/audio" Target="../media/audio3.wav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0.jpeg"/><Relationship Id="rId11" Type="http://schemas.openxmlformats.org/officeDocument/2006/relationships/image" Target="../media/image16.png"/><Relationship Id="rId5" Type="http://schemas.openxmlformats.org/officeDocument/2006/relationships/audio" Target="../media/audio4.wav"/><Relationship Id="rId10" Type="http://schemas.openxmlformats.org/officeDocument/2006/relationships/image" Target="../media/image15.png"/><Relationship Id="rId4" Type="http://schemas.openxmlformats.org/officeDocument/2006/relationships/audio" Target="../media/audio3.wav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2371174" y="365122"/>
            <a:ext cx="7329805" cy="15684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Tự</a:t>
            </a:r>
            <a:r>
              <a:rPr lang="en-US" altLang="zh-CN" sz="4800" b="1" i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nhiên</a:t>
            </a:r>
            <a:r>
              <a:rPr lang="en-US" altLang="zh-CN" sz="4800" b="1" i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xã</a:t>
            </a:r>
            <a:r>
              <a:rPr lang="en-US" altLang="zh-CN" sz="4800" b="1" i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hội</a:t>
            </a:r>
            <a:endParaRPr kumimoji="0" lang="en-US" altLang="zh-CN" sz="4800" b="1" i="1" u="none" strike="noStrike" kern="0" cap="none" spc="0" normalizeH="0" baseline="0" noProof="0" dirty="0" err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0" name="Content Placeholder 19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4415790" y="2401570"/>
            <a:ext cx="2705100" cy="38023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416" y="3074713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mở đầu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31573" y="504984"/>
            <a:ext cx="11528854" cy="10382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thường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gì</a:t>
            </a:r>
            <a:r>
              <a:rPr lang="en-US" sz="3200" dirty="0"/>
              <a:t> </a:t>
            </a:r>
            <a:r>
              <a:rPr lang="en-US" sz="3200" dirty="0" err="1"/>
              <a:t>vào</a:t>
            </a:r>
            <a:r>
              <a:rPr lang="en-US" sz="3200" dirty="0"/>
              <a:t> </a:t>
            </a:r>
            <a:r>
              <a:rPr lang="en-US" sz="3200" dirty="0" err="1"/>
              <a:t>ngày</a:t>
            </a:r>
            <a:r>
              <a:rPr lang="en-US" sz="3200" dirty="0"/>
              <a:t> </a:t>
            </a:r>
            <a:r>
              <a:rPr lang="en-US" sz="3200" dirty="0" err="1"/>
              <a:t>sinh</a:t>
            </a:r>
            <a:r>
              <a:rPr lang="en-US" sz="3200" dirty="0"/>
              <a:t> </a:t>
            </a:r>
            <a:r>
              <a:rPr lang="en-US" sz="3200" dirty="0" err="1"/>
              <a:t>nhật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ông</a:t>
            </a:r>
            <a:r>
              <a:rPr lang="en-US" sz="3200" dirty="0"/>
              <a:t> </a:t>
            </a:r>
            <a:r>
              <a:rPr lang="en-US" sz="3200" dirty="0" err="1"/>
              <a:t>bà</a:t>
            </a:r>
            <a:r>
              <a:rPr lang="en-US" sz="3200" dirty="0"/>
              <a:t>, </a:t>
            </a:r>
            <a:r>
              <a:rPr lang="en-US" sz="3200" dirty="0" err="1"/>
              <a:t>bố</a:t>
            </a:r>
            <a:r>
              <a:rPr lang="en-US" sz="3200" dirty="0"/>
              <a:t> </a:t>
            </a:r>
            <a:r>
              <a:rPr lang="en-US" sz="3200" dirty="0" err="1"/>
              <a:t>mẹ</a:t>
            </a:r>
            <a:r>
              <a:rPr lang="en-US" sz="3200" dirty="0"/>
              <a:t>, </a:t>
            </a:r>
            <a:r>
              <a:rPr lang="en-US" sz="3200" dirty="0" err="1"/>
              <a:t>anh</a:t>
            </a:r>
            <a:r>
              <a:rPr lang="en-US" sz="3200" dirty="0"/>
              <a:t> </a:t>
            </a:r>
            <a:r>
              <a:rPr lang="en-US" sz="3200" dirty="0" err="1"/>
              <a:t>chị</a:t>
            </a:r>
            <a:r>
              <a:rPr lang="en-US" sz="3200" dirty="0"/>
              <a:t>?</a:t>
            </a:r>
          </a:p>
        </p:txBody>
      </p:sp>
      <p:pic>
        <p:nvPicPr>
          <p:cNvPr id="9" name="Content Placeholder 8" descr="ta-nguoit-than-trong-gia-dinh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657975" y="1693777"/>
            <a:ext cx="4928552" cy="4396105"/>
          </a:xfrm>
          <a:prstGeom prst="rect">
            <a:avLst/>
          </a:prstGeom>
        </p:spPr>
      </p:pic>
      <p:sp>
        <p:nvSpPr>
          <p:cNvPr id="11" name="Cloud Callout 10"/>
          <p:cNvSpPr/>
          <p:nvPr/>
        </p:nvSpPr>
        <p:spPr>
          <a:xfrm>
            <a:off x="605473" y="2581275"/>
            <a:ext cx="5066665" cy="22098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Em thường làm gì để ông bà, bố mẹ vui?</a:t>
            </a:r>
          </a:p>
        </p:txBody>
      </p:sp>
      <p:sp>
        <p:nvSpPr>
          <p:cNvPr id="12" name="Cloud Callout 11">
            <a:extLst>
              <a:ext uri="{FF2B5EF4-FFF2-40B4-BE49-F238E27FC236}">
                <a16:creationId xmlns:a16="http://schemas.microsoft.com/office/drawing/2014/main" id="{A9633B49-4879-094D-8474-39F8C3094147}"/>
              </a:ext>
            </a:extLst>
          </p:cNvPr>
          <p:cNvSpPr/>
          <p:nvPr/>
        </p:nvSpPr>
        <p:spPr>
          <a:xfrm>
            <a:off x="202985" y="2352754"/>
            <a:ext cx="5983502" cy="266684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sự</a:t>
            </a:r>
            <a:r>
              <a:rPr lang="en-US" sz="2800" dirty="0"/>
              <a:t> </a:t>
            </a:r>
            <a:r>
              <a:rPr lang="en-US" sz="2800" dirty="0" err="1"/>
              <a:t>yêu</a:t>
            </a:r>
            <a:r>
              <a:rPr lang="en-US" sz="2800" dirty="0"/>
              <a:t> </a:t>
            </a:r>
            <a:r>
              <a:rPr lang="en-US" sz="2800" dirty="0" err="1"/>
              <a:t>thương</a:t>
            </a:r>
            <a:r>
              <a:rPr lang="en-US" sz="2800" dirty="0"/>
              <a:t>,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tâm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mình</a:t>
            </a:r>
            <a:r>
              <a:rPr lang="en-US" sz="2800" dirty="0"/>
              <a:t> </a:t>
            </a:r>
            <a:r>
              <a:rPr lang="en-US" sz="2800" dirty="0" err="1"/>
              <a:t>đối</a:t>
            </a:r>
            <a:r>
              <a:rPr lang="en-US" sz="2800" dirty="0"/>
              <a:t>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dirty="0" err="1"/>
              <a:t>người</a:t>
            </a:r>
            <a:r>
              <a:rPr lang="en-US" sz="2800" dirty="0"/>
              <a:t> </a:t>
            </a:r>
            <a:r>
              <a:rPr lang="en-US" sz="2800" dirty="0" err="1"/>
              <a:t>thâ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hành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hay </a:t>
            </a:r>
            <a:r>
              <a:rPr lang="en-US" sz="2800" dirty="0" err="1"/>
              <a:t>lời</a:t>
            </a:r>
            <a:r>
              <a:rPr lang="en-US" sz="2800" dirty="0"/>
              <a:t> </a:t>
            </a:r>
            <a:r>
              <a:rPr lang="en-US" sz="2800" dirty="0" err="1"/>
              <a:t>nói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  <p:bldP spid="11" grpId="0" animBg="1"/>
      <p:bldP spid="11" grpId="1" animBg="1"/>
      <p:bldP spid="12" grpId="0" animBg="1"/>
      <p:bldP spid="12" grpId="1" animBg="1"/>
      <p:bldP spid="12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044853" y="2843853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thực 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261995" y="85725"/>
            <a:ext cx="5934075" cy="8953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1. Cùng hoàn thành sơ đồ sau</a:t>
            </a:r>
          </a:p>
        </p:txBody>
      </p:sp>
      <p:pic>
        <p:nvPicPr>
          <p:cNvPr id="3" name="Content Placeholder 2" descr="Capture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581149" y="1513316"/>
            <a:ext cx="9295765" cy="503999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762758" y="2322195"/>
            <a:ext cx="1685290" cy="497205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Ăn</a:t>
            </a:r>
            <a:r>
              <a:rPr lang="en-US" b="1" dirty="0"/>
              <a:t> </a:t>
            </a:r>
            <a:r>
              <a:rPr lang="en-US" b="1" dirty="0" err="1"/>
              <a:t>chín</a:t>
            </a:r>
            <a:r>
              <a:rPr lang="en-US" b="1" dirty="0"/>
              <a:t>, </a:t>
            </a:r>
            <a:r>
              <a:rPr lang="en-US" b="1" dirty="0" err="1"/>
              <a:t>uống</a:t>
            </a:r>
            <a:r>
              <a:rPr lang="en-US" b="1" dirty="0"/>
              <a:t> </a:t>
            </a:r>
            <a:r>
              <a:rPr lang="en-US" b="1" dirty="0" err="1"/>
              <a:t>sôi</a:t>
            </a:r>
            <a:endParaRPr lang="en-US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72260" y="2876548"/>
            <a:ext cx="1942465" cy="789940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/>
              <a:t>Chế biến thực phẩm nhiệt độ thích hợp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836231" y="2836614"/>
            <a:ext cx="1685290" cy="497205"/>
          </a:xfrm>
          <a:prstGeom prst="roundRect">
            <a:avLst/>
          </a:prstGeom>
          <a:ln w="28575">
            <a:solidFill>
              <a:srgbClr val="F154A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Các</a:t>
            </a:r>
            <a:r>
              <a:rPr lang="en-US" b="1" dirty="0"/>
              <a:t> con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762758" y="5915025"/>
            <a:ext cx="1685290" cy="497205"/>
          </a:xfrm>
          <a:prstGeom prst="roundRect">
            <a:avLst/>
          </a:prstGeom>
          <a:ln w="2540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/>
              <a:t>Rửa bát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836231" y="5417820"/>
            <a:ext cx="1685290" cy="497205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Giáo</a:t>
            </a:r>
            <a:r>
              <a:rPr lang="en-US" b="1" dirty="0"/>
              <a:t> </a:t>
            </a:r>
            <a:r>
              <a:rPr lang="en-US" b="1" dirty="0" err="1"/>
              <a:t>viên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8836231" y="5985565"/>
            <a:ext cx="1685290" cy="497205"/>
          </a:xfrm>
          <a:prstGeom prst="roundRect">
            <a:avLst/>
          </a:prstGeom>
          <a:ln w="254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/>
              <a:t>Kĩ sư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  <p:bldP spid="4" grpId="0" animBg="1"/>
      <p:bldP spid="5" grpId="0" animBg="1"/>
      <p:bldP spid="7" grpId="0" animBg="1"/>
      <p:bldP spid="8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328737" y="76200"/>
            <a:ext cx="9615487" cy="10382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2. </a:t>
            </a:r>
            <a:r>
              <a:rPr lang="en-US" sz="3200" dirty="0" err="1"/>
              <a:t>Kể</a:t>
            </a:r>
            <a:r>
              <a:rPr lang="en-US" sz="3200" dirty="0"/>
              <a:t> </a:t>
            </a:r>
            <a:r>
              <a:rPr lang="en-US" sz="3200" dirty="0" err="1"/>
              <a:t>tên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việc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thể</a:t>
            </a:r>
            <a:r>
              <a:rPr lang="en-US" sz="3200" dirty="0"/>
              <a:t> </a:t>
            </a:r>
            <a:r>
              <a:rPr lang="en-US" sz="3200" dirty="0" err="1"/>
              <a:t>hiện</a:t>
            </a:r>
            <a:r>
              <a:rPr lang="en-US" sz="3200" dirty="0"/>
              <a:t> </a:t>
            </a:r>
            <a:r>
              <a:rPr lang="en-US" sz="3200" dirty="0" err="1"/>
              <a:t>sự</a:t>
            </a:r>
            <a:r>
              <a:rPr lang="en-US" sz="3200" dirty="0"/>
              <a:t> </a:t>
            </a:r>
            <a:r>
              <a:rPr lang="en-US" sz="3200" dirty="0" err="1"/>
              <a:t>quan</a:t>
            </a:r>
            <a:r>
              <a:rPr lang="en-US" sz="3200" dirty="0"/>
              <a:t> </a:t>
            </a:r>
            <a:r>
              <a:rPr lang="en-US" sz="3200" dirty="0" err="1"/>
              <a:t>tâm</a:t>
            </a:r>
            <a:r>
              <a:rPr lang="en-US" sz="3200" dirty="0"/>
              <a:t> </a:t>
            </a:r>
            <a:r>
              <a:rPr lang="en-US" sz="3200" dirty="0" err="1"/>
              <a:t>đến</a:t>
            </a:r>
            <a:r>
              <a:rPr lang="en-US" sz="3200" dirty="0"/>
              <a:t> </a:t>
            </a:r>
            <a:r>
              <a:rPr lang="en-US" sz="3200" dirty="0" err="1"/>
              <a:t>bà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gia</a:t>
            </a:r>
            <a:r>
              <a:rPr lang="en-US" sz="3200" dirty="0"/>
              <a:t> </a:t>
            </a:r>
            <a:r>
              <a:rPr lang="en-US" sz="3200" dirty="0" err="1"/>
              <a:t>đình</a:t>
            </a:r>
            <a:r>
              <a:rPr lang="en-US" sz="3200" dirty="0"/>
              <a:t> </a:t>
            </a:r>
            <a:r>
              <a:rPr lang="en-US" sz="3200" dirty="0" err="1"/>
              <a:t>Hoa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290762" y="1360805"/>
            <a:ext cx="7610475" cy="4396740"/>
          </a:xfrm>
          <a:prstGeom prst="rect">
            <a:avLst/>
          </a:prstGeom>
        </p:spPr>
      </p:pic>
      <p:sp>
        <p:nvSpPr>
          <p:cNvPr id="7" name="Vertical Scroll 6"/>
          <p:cNvSpPr/>
          <p:nvPr/>
        </p:nvSpPr>
        <p:spPr>
          <a:xfrm>
            <a:off x="256540" y="1757045"/>
            <a:ext cx="1876425" cy="1638300"/>
          </a:xfrm>
          <a:prstGeom prst="verticalScroll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Viết</a:t>
            </a:r>
            <a:r>
              <a:rPr lang="en-US" sz="2400" dirty="0"/>
              <a:t> </a:t>
            </a:r>
            <a:r>
              <a:rPr lang="en-US" sz="2400" dirty="0" err="1"/>
              <a:t>thiệp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nhật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bà</a:t>
            </a:r>
            <a:endParaRPr lang="en-US" sz="2400" dirty="0"/>
          </a:p>
        </p:txBody>
      </p:sp>
      <p:sp>
        <p:nvSpPr>
          <p:cNvPr id="8" name="Vertical Scroll 7"/>
          <p:cNvSpPr/>
          <p:nvPr/>
        </p:nvSpPr>
        <p:spPr>
          <a:xfrm>
            <a:off x="231140" y="4119245"/>
            <a:ext cx="1876425" cy="1638300"/>
          </a:xfrm>
          <a:prstGeom prst="verticalScroll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Chọn khăn tặng bà</a:t>
            </a:r>
          </a:p>
        </p:txBody>
      </p:sp>
      <p:sp>
        <p:nvSpPr>
          <p:cNvPr id="9" name="Vertical Scroll 8"/>
          <p:cNvSpPr/>
          <p:nvPr/>
        </p:nvSpPr>
        <p:spPr>
          <a:xfrm>
            <a:off x="10084435" y="2399983"/>
            <a:ext cx="1876425" cy="2276475"/>
          </a:xfrm>
          <a:prstGeom prst="verticalScroll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Tặng</a:t>
            </a:r>
            <a:r>
              <a:rPr lang="en-US" sz="2400" dirty="0"/>
              <a:t> </a:t>
            </a:r>
            <a:r>
              <a:rPr lang="en-US" sz="2400" dirty="0" err="1"/>
              <a:t>quà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chúc</a:t>
            </a:r>
            <a:r>
              <a:rPr lang="en-US" sz="2400" dirty="0"/>
              <a:t> </a:t>
            </a:r>
            <a:r>
              <a:rPr lang="en-US" sz="2400" dirty="0" err="1"/>
              <a:t>mừng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nhật</a:t>
            </a:r>
            <a:r>
              <a:rPr lang="en-US" sz="2400" dirty="0"/>
              <a:t> </a:t>
            </a:r>
            <a:r>
              <a:rPr lang="en-US" sz="2400" dirty="0" err="1"/>
              <a:t>bà</a:t>
            </a:r>
            <a:endParaRPr lang="en-US" sz="2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5EADD04-76A2-3D47-B27C-8D3591F9E901}"/>
              </a:ext>
            </a:extLst>
          </p:cNvPr>
          <p:cNvGrpSpPr/>
          <p:nvPr/>
        </p:nvGrpSpPr>
        <p:grpSpPr>
          <a:xfrm>
            <a:off x="0" y="5848498"/>
            <a:ext cx="925795" cy="760249"/>
            <a:chOff x="221968" y="3346978"/>
            <a:chExt cx="925795" cy="760249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62BD198D-82A0-634C-A51F-0082DF753A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8" t="9847" r="5150" b="16402"/>
            <a:stretch/>
          </p:blipFill>
          <p:spPr bwMode="auto">
            <a:xfrm flipH="1">
              <a:off x="221968" y="3346978"/>
              <a:ext cx="925795" cy="760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8B48DD6-2466-CF4A-AF01-4D46CB89652F}"/>
                </a:ext>
              </a:extLst>
            </p:cNvPr>
            <p:cNvSpPr/>
            <p:nvPr/>
          </p:nvSpPr>
          <p:spPr>
            <a:xfrm>
              <a:off x="443533" y="3514725"/>
              <a:ext cx="451816" cy="354806"/>
            </a:xfrm>
            <a:prstGeom prst="ellipse">
              <a:avLst/>
            </a:prstGeom>
            <a:solidFill>
              <a:srgbClr val="FF5C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+mj-lt"/>
                </a:rPr>
                <a:t>?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31A6F54-4BEF-8441-A385-1BE228806FDF}"/>
              </a:ext>
            </a:extLst>
          </p:cNvPr>
          <p:cNvSpPr txBox="1"/>
          <p:nvPr/>
        </p:nvSpPr>
        <p:spPr>
          <a:xfrm>
            <a:off x="1071210" y="6038196"/>
            <a:ext cx="10889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rgbClr val="FF0000"/>
                </a:solidFill>
              </a:rPr>
              <a:t>Hành động nào của Hoa và em trai chứng tỏ sự quan tâm và yêu thương dành cho bà?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83573D-70A3-6642-9897-E1FE312AB40B}"/>
              </a:ext>
            </a:extLst>
          </p:cNvPr>
          <p:cNvSpPr txBox="1"/>
          <p:nvPr/>
        </p:nvSpPr>
        <p:spPr>
          <a:xfrm>
            <a:off x="1474152" y="5962016"/>
            <a:ext cx="10889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rgbClr val="FF0000"/>
                </a:solidFill>
              </a:rPr>
              <a:t>Bố mẹ Hoa đã làm gì nhân ngày sinh nhật bà?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7BD71C-7C0F-1F4A-838F-6ECBD1F3A443}"/>
              </a:ext>
            </a:extLst>
          </p:cNvPr>
          <p:cNvSpPr txBox="1"/>
          <p:nvPr/>
        </p:nvSpPr>
        <p:spPr>
          <a:xfrm>
            <a:off x="1328737" y="5895946"/>
            <a:ext cx="10889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rgbClr val="FF0000"/>
                </a:solidFill>
              </a:rPr>
              <a:t>Những việc làm của mọi người thể hiện điều gì?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4D8B93A-35EA-8944-9C33-64EC1651C9D9}"/>
              </a:ext>
            </a:extLst>
          </p:cNvPr>
          <p:cNvSpPr/>
          <p:nvPr/>
        </p:nvSpPr>
        <p:spPr>
          <a:xfrm>
            <a:off x="1071210" y="5753716"/>
            <a:ext cx="10889650" cy="900113"/>
          </a:xfrm>
          <a:prstGeom prst="roundRect">
            <a:avLst/>
          </a:prstGeom>
          <a:solidFill>
            <a:srgbClr val="FFBA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272379-382A-3743-97C6-2B8132461B18}"/>
              </a:ext>
            </a:extLst>
          </p:cNvPr>
          <p:cNvSpPr txBox="1"/>
          <p:nvPr/>
        </p:nvSpPr>
        <p:spPr>
          <a:xfrm>
            <a:off x="1328737" y="5751568"/>
            <a:ext cx="10415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Viết thiệp sinh nhật cho bà, chọn khăn tặng bà, chúc mừng sinh nhật bà là những việc làm thể hiện quan tâm, yêu thương bà.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  <p:bldP spid="7" grpId="0" animBg="1"/>
      <p:bldP spid="7" grpId="1" animBg="1"/>
      <p:bldP spid="8" grpId="0" bldLvl="0" animBg="1"/>
      <p:bldP spid="8" grpId="1" animBg="1"/>
      <p:bldP spid="9" grpId="1" animBg="1"/>
      <p:bldP spid="9" grpId="2" animBg="1"/>
      <p:bldP spid="13" grpId="0"/>
      <p:bldP spid="13" grpId="1"/>
      <p:bldP spid="14" grpId="0"/>
      <p:bldP spid="14" grpId="1"/>
      <p:bldP spid="15" grpId="0"/>
      <p:bldP spid="15" grpId="1"/>
      <p:bldP spid="2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loud Callout 20">
            <a:extLst>
              <a:ext uri="{FF2B5EF4-FFF2-40B4-BE49-F238E27FC236}">
                <a16:creationId xmlns:a16="http://schemas.microsoft.com/office/drawing/2014/main" id="{B7F86B95-07CC-C54A-80DA-2E4E7808985A}"/>
              </a:ext>
            </a:extLst>
          </p:cNvPr>
          <p:cNvSpPr/>
          <p:nvPr/>
        </p:nvSpPr>
        <p:spPr>
          <a:xfrm rot="507083">
            <a:off x="9085935" y="282498"/>
            <a:ext cx="2925978" cy="2666841"/>
          </a:xfrm>
          <a:prstGeom prst="cloudCallout">
            <a:avLst>
              <a:gd name="adj1" fmla="val -84190"/>
              <a:gd name="adj2" fmla="val 15178"/>
            </a:avLst>
          </a:prstGeom>
          <a:solidFill>
            <a:schemeClr val="bg1">
              <a:lumMod val="85000"/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8" name="Heart 17">
            <a:extLst>
              <a:ext uri="{FF2B5EF4-FFF2-40B4-BE49-F238E27FC236}">
                <a16:creationId xmlns:a16="http://schemas.microsoft.com/office/drawing/2014/main" id="{FF1E6788-27E6-9848-9F4F-AB34037F2783}"/>
              </a:ext>
            </a:extLst>
          </p:cNvPr>
          <p:cNvSpPr/>
          <p:nvPr/>
        </p:nvSpPr>
        <p:spPr>
          <a:xfrm>
            <a:off x="3597604" y="3916053"/>
            <a:ext cx="5553332" cy="2828925"/>
          </a:xfrm>
          <a:prstGeom prst="heart">
            <a:avLst/>
          </a:prstGeom>
          <a:solidFill>
            <a:srgbClr val="FFBAD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230B05-5F63-8A44-B8D8-F35366EA0028}"/>
              </a:ext>
            </a:extLst>
          </p:cNvPr>
          <p:cNvSpPr txBox="1"/>
          <p:nvPr/>
        </p:nvSpPr>
        <p:spPr>
          <a:xfrm>
            <a:off x="3939989" y="4497679"/>
            <a:ext cx="4868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Em đã làm và sẽ làm gì để thể hiện sự quan tâm và chăm sóc của bản thân với các thế hệ trong gia đình mình?</a:t>
            </a:r>
          </a:p>
        </p:txBody>
      </p:sp>
      <p:sp>
        <p:nvSpPr>
          <p:cNvPr id="10" name="Cloud Callout 9">
            <a:extLst>
              <a:ext uri="{FF2B5EF4-FFF2-40B4-BE49-F238E27FC236}">
                <a16:creationId xmlns:a16="http://schemas.microsoft.com/office/drawing/2014/main" id="{CB421581-7A46-0947-83D3-814E97692D85}"/>
              </a:ext>
            </a:extLst>
          </p:cNvPr>
          <p:cNvSpPr/>
          <p:nvPr/>
        </p:nvSpPr>
        <p:spPr>
          <a:xfrm>
            <a:off x="200390" y="3577281"/>
            <a:ext cx="2925978" cy="2666841"/>
          </a:xfrm>
          <a:prstGeom prst="cloudCallout">
            <a:avLst>
              <a:gd name="adj1" fmla="val 89731"/>
              <a:gd name="adj2" fmla="val -61924"/>
            </a:avLst>
          </a:prstGeom>
          <a:solidFill>
            <a:schemeClr val="bg2">
              <a:alpha val="5716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B111451-D225-5647-BBCD-6C293DC4E1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41"/>
          <a:stretch/>
        </p:blipFill>
        <p:spPr>
          <a:xfrm>
            <a:off x="598252" y="4112338"/>
            <a:ext cx="2056879" cy="130016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C0793BE0-4B31-CB44-972E-3F79CA0F36E7}"/>
                  </a:ext>
                </a:extLst>
              </p14:cNvPr>
              <p14:cNvContentPartPr/>
              <p14:nvPr/>
            </p14:nvContentPartPr>
            <p14:xfrm>
              <a:off x="9345262" y="5330317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C0793BE0-4B31-CB44-972E-3F79CA0F36E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309622" y="5294317"/>
                <a:ext cx="72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0167A55-1ADB-8A4B-8FB8-50645F0B6F9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5" t="5332" r="6167" b="16241"/>
          <a:stretch/>
        </p:blipFill>
        <p:spPr>
          <a:xfrm>
            <a:off x="754614" y="13839"/>
            <a:ext cx="2793783" cy="19508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C73C75-F84E-FE44-914E-CFE537A4D4AF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8" r="11092"/>
          <a:stretch/>
        </p:blipFill>
        <p:spPr>
          <a:xfrm>
            <a:off x="9308141" y="477768"/>
            <a:ext cx="2600851" cy="1708857"/>
          </a:xfrm>
          <a:prstGeom prst="ellipse">
            <a:avLst/>
          </a:prstGeom>
          <a:ln w="28575" cap="rnd">
            <a:solidFill>
              <a:srgbClr val="FF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2F56B5-0AFB-284D-B5DA-0D19F488A4A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3" r="7609"/>
          <a:stretch/>
        </p:blipFill>
        <p:spPr>
          <a:xfrm>
            <a:off x="4187111" y="1314003"/>
            <a:ext cx="4325111" cy="2811186"/>
          </a:xfrm>
          <a:prstGeom prst="ellipse">
            <a:avLst/>
          </a:prstGeom>
          <a:ln w="28575" cap="rnd">
            <a:solidFill>
              <a:srgbClr val="F154A8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Cloud Callout 19">
            <a:extLst>
              <a:ext uri="{FF2B5EF4-FFF2-40B4-BE49-F238E27FC236}">
                <a16:creationId xmlns:a16="http://schemas.microsoft.com/office/drawing/2014/main" id="{5BE588E0-5E17-614F-959E-37CCB432624B}"/>
              </a:ext>
            </a:extLst>
          </p:cNvPr>
          <p:cNvSpPr/>
          <p:nvPr/>
        </p:nvSpPr>
        <p:spPr>
          <a:xfrm>
            <a:off x="671626" y="13840"/>
            <a:ext cx="2925978" cy="2666841"/>
          </a:xfrm>
          <a:prstGeom prst="cloudCallout">
            <a:avLst>
              <a:gd name="adj1" fmla="val 84240"/>
              <a:gd name="adj2" fmla="val 1730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88EF04-FC17-0249-BBEF-14A3A85CD616}"/>
              </a:ext>
            </a:extLst>
          </p:cNvPr>
          <p:cNvSpPr txBox="1"/>
          <p:nvPr/>
        </p:nvSpPr>
        <p:spPr>
          <a:xfrm>
            <a:off x="1112108" y="1940011"/>
            <a:ext cx="2014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  <a:r>
              <a:rPr lang="en-VN" dirty="0"/>
              <a:t>hổ tóc bạc cho bà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751226-AC24-B14D-98ED-8314C095CD71}"/>
              </a:ext>
            </a:extLst>
          </p:cNvPr>
          <p:cNvSpPr txBox="1"/>
          <p:nvPr/>
        </p:nvSpPr>
        <p:spPr>
          <a:xfrm>
            <a:off x="598252" y="5334436"/>
            <a:ext cx="2014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dọn</a:t>
            </a:r>
            <a:r>
              <a:rPr lang="en-US" dirty="0"/>
              <a:t> </a:t>
            </a:r>
            <a:r>
              <a:rPr lang="en-US" dirty="0" err="1"/>
              <a:t>dẹp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cửa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bố</a:t>
            </a:r>
            <a:r>
              <a:rPr lang="en-US" dirty="0"/>
              <a:t> </a:t>
            </a:r>
            <a:r>
              <a:rPr lang="en-US" dirty="0" err="1"/>
              <a:t>mẹ</a:t>
            </a:r>
            <a:endParaRPr lang="en-VN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CB883E-4AB5-194B-8622-1C4D3D3A3348}"/>
              </a:ext>
            </a:extLst>
          </p:cNvPr>
          <p:cNvSpPr txBox="1"/>
          <p:nvPr/>
        </p:nvSpPr>
        <p:spPr>
          <a:xfrm>
            <a:off x="9949387" y="2384853"/>
            <a:ext cx="2014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em</a:t>
            </a:r>
            <a:endParaRPr lang="en-V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0A08CE-A76C-5547-9C40-4872D2A1C4D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0" t="582" r="27392" b="-582"/>
          <a:stretch/>
        </p:blipFill>
        <p:spPr>
          <a:xfrm>
            <a:off x="9572965" y="3804771"/>
            <a:ext cx="2071205" cy="1791041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Cloud Callout 16">
            <a:extLst>
              <a:ext uri="{FF2B5EF4-FFF2-40B4-BE49-F238E27FC236}">
                <a16:creationId xmlns:a16="http://schemas.microsoft.com/office/drawing/2014/main" id="{E7D12AD9-A1A0-B846-BEE7-FA1C8F13C548}"/>
              </a:ext>
            </a:extLst>
          </p:cNvPr>
          <p:cNvSpPr/>
          <p:nvPr/>
        </p:nvSpPr>
        <p:spPr>
          <a:xfrm rot="507083">
            <a:off x="9262267" y="3543855"/>
            <a:ext cx="2957649" cy="3000069"/>
          </a:xfrm>
          <a:prstGeom prst="cloudCallout">
            <a:avLst>
              <a:gd name="adj1" fmla="val -83685"/>
              <a:gd name="adj2" fmla="val -37838"/>
            </a:avLst>
          </a:prstGeom>
          <a:solidFill>
            <a:schemeClr val="bg1">
              <a:lumMod val="85000"/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332B77-BDAB-A94D-B89E-26326EFC6E25}"/>
              </a:ext>
            </a:extLst>
          </p:cNvPr>
          <p:cNvSpPr txBox="1"/>
          <p:nvPr/>
        </p:nvSpPr>
        <p:spPr>
          <a:xfrm>
            <a:off x="10089555" y="5520724"/>
            <a:ext cx="1504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truyện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bà</a:t>
            </a:r>
            <a:r>
              <a:rPr lang="en-US" dirty="0"/>
              <a:t> </a:t>
            </a:r>
            <a:r>
              <a:rPr lang="en-US" dirty="0" err="1"/>
              <a:t>nghe</a:t>
            </a:r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417017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18" grpId="0" animBg="1"/>
      <p:bldP spid="9" grpId="0"/>
      <p:bldP spid="10" grpId="1" animBg="1"/>
      <p:bldP spid="10" grpId="2" animBg="1"/>
      <p:bldP spid="20" grpId="0" animBg="1"/>
      <p:bldP spid="20" grpId="1" animBg="1"/>
      <p:bldP spid="2" grpId="0"/>
      <p:bldP spid="13" grpId="0"/>
      <p:bldP spid="14" grpId="0"/>
      <p:bldP spid="17" grpId="0" animBg="1"/>
      <p:bldP spid="17" grpId="1" animBg="1"/>
      <p:bldP spid="17" grpId="2" animBg="1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C32F9D-B4FE-174D-BD5E-25B4FF163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7454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39C6EC-A4AF-C845-A072-05A415766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447" y="7459980"/>
            <a:ext cx="6781800" cy="272796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CBD7A7-45B8-5940-9362-FE8D5DC1BE81}"/>
              </a:ext>
            </a:extLst>
          </p:cNvPr>
          <p:cNvSpPr txBox="1"/>
          <p:nvPr/>
        </p:nvSpPr>
        <p:spPr>
          <a:xfrm>
            <a:off x="3154680" y="5865489"/>
            <a:ext cx="7147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Gia đình là tổ ấm yêu thương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764316-D5E5-1B4E-AB34-7CD107BEF7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250" y="1282700"/>
            <a:ext cx="2349500" cy="178223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82352A-8A71-3442-819E-572870C5B7A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7" r="42000" b="30839"/>
          <a:stretch/>
        </p:blipFill>
        <p:spPr>
          <a:xfrm>
            <a:off x="3265805" y="3319139"/>
            <a:ext cx="1801284" cy="11681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B03B7EA-FEE7-484A-B2C9-F8E519C5BBE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42" r="20706" b="28446"/>
          <a:stretch/>
        </p:blipFill>
        <p:spPr>
          <a:xfrm>
            <a:off x="7556289" y="3195312"/>
            <a:ext cx="1117600" cy="120861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0F44B96-B0A7-5C4C-824B-E5A73B79BDD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3" t="41201" r="66338" b="7060"/>
          <a:stretch/>
        </p:blipFill>
        <p:spPr>
          <a:xfrm>
            <a:off x="5181600" y="4248042"/>
            <a:ext cx="914400" cy="135054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6ED605-211D-7B4F-924B-6E6EF4AA54E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24" t="34481" b="6390"/>
          <a:stretch/>
        </p:blipFill>
        <p:spPr>
          <a:xfrm>
            <a:off x="6096000" y="4243009"/>
            <a:ext cx="911629" cy="135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40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929496" y="4427994"/>
            <a:ext cx="52526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2+3</a:t>
            </a:r>
          </a:p>
        </p:txBody>
      </p:sp>
    </p:spTree>
    <p:extLst>
      <p:ext uri="{BB962C8B-B14F-4D97-AF65-F5344CB8AC3E}">
        <p14:creationId xmlns:p14="http://schemas.microsoft.com/office/powerpoint/2010/main" val="238443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0A0A18-F0A4-9A46-B019-C721D4C43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177800"/>
            <a:ext cx="6899098" cy="3251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C78AAE-36B6-2640-B6AA-E7460D4764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464" y="960968"/>
            <a:ext cx="1110570" cy="842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423E64-15FB-FB42-96BC-ECF505FBDD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7" r="42000" b="30839"/>
          <a:stretch/>
        </p:blipFill>
        <p:spPr>
          <a:xfrm>
            <a:off x="4364170" y="1971297"/>
            <a:ext cx="1019294" cy="6610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FF6A07-E63B-F746-9272-D75908A867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42" r="20706" b="28446"/>
          <a:stretch/>
        </p:blipFill>
        <p:spPr>
          <a:xfrm>
            <a:off x="6773169" y="1987906"/>
            <a:ext cx="632418" cy="6839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51A002-2E85-3C42-950C-ADE611C708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3" t="41201" r="66338" b="7060"/>
          <a:stretch/>
        </p:blipFill>
        <p:spPr>
          <a:xfrm>
            <a:off x="5383464" y="2580053"/>
            <a:ext cx="517432" cy="7642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E899F7-B15C-A54C-AF22-190C18E96A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24" t="34481" b="6390"/>
          <a:stretch/>
        </p:blipFill>
        <p:spPr>
          <a:xfrm>
            <a:off x="5900896" y="2501851"/>
            <a:ext cx="568651" cy="842433"/>
          </a:xfrm>
          <a:prstGeom prst="rect">
            <a:avLst/>
          </a:prstGeom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id="{BBAACD12-DC78-4443-BA63-F66BE2C834DA}"/>
              </a:ext>
            </a:extLst>
          </p:cNvPr>
          <p:cNvSpPr/>
          <p:nvPr/>
        </p:nvSpPr>
        <p:spPr>
          <a:xfrm>
            <a:off x="1606880" y="3613506"/>
            <a:ext cx="8978240" cy="1765152"/>
          </a:xfrm>
          <a:prstGeom prst="cloud">
            <a:avLst/>
          </a:prstGeom>
          <a:solidFill>
            <a:srgbClr val="FFBA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thích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nhất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nội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dung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nào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trong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chủ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đề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Gia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đình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BD14E81A-2C83-FD45-9D35-553F294DFCD3}"/>
              </a:ext>
            </a:extLst>
          </p:cNvPr>
          <p:cNvSpPr/>
          <p:nvPr/>
        </p:nvSpPr>
        <p:spPr>
          <a:xfrm>
            <a:off x="1696101" y="3751304"/>
            <a:ext cx="8978240" cy="1765152"/>
          </a:xfrm>
          <a:prstGeom prst="cloud">
            <a:avLst/>
          </a:prstGeom>
          <a:solidFill>
            <a:srgbClr val="FFBA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Vì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sao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thích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chủ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đề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Gia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đình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398F6787-8ED1-4644-9068-94574C6BCC15}"/>
              </a:ext>
            </a:extLst>
          </p:cNvPr>
          <p:cNvSpPr/>
          <p:nvPr/>
        </p:nvSpPr>
        <p:spPr>
          <a:xfrm>
            <a:off x="1785322" y="3751304"/>
            <a:ext cx="8978240" cy="1765152"/>
          </a:xfrm>
          <a:prstGeom prst="cloud">
            <a:avLst/>
          </a:prstGeom>
          <a:solidFill>
            <a:srgbClr val="FFBA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sẽ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làm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gì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để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thể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hiện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tình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yêu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của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mình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với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gia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đình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200" dirty="0" err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mình</a:t>
            </a:r>
            <a:r>
              <a:rPr lang="en-US" sz="32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3733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51610815-90AC-4463-A02A-2631C4B67A8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9D11F4-D171-454A-9F14-5D0F0995B2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338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37B865-509F-7E4E-9D5D-FBB47171CC34}"/>
              </a:ext>
            </a:extLst>
          </p:cNvPr>
          <p:cNvSpPr txBox="1"/>
          <p:nvPr/>
        </p:nvSpPr>
        <p:spPr>
          <a:xfrm>
            <a:off x="944880" y="1278038"/>
            <a:ext cx="10271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>
              <a:defRPr/>
            </a:pP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AF9E03-9809-734E-9EFB-896D2707BEC4}"/>
              </a:ext>
            </a:extLst>
          </p:cNvPr>
          <p:cNvSpPr txBox="1"/>
          <p:nvPr/>
        </p:nvSpPr>
        <p:spPr>
          <a:xfrm>
            <a:off x="3551306" y="3340141"/>
            <a:ext cx="29658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3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hệ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79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Ghen-Co-Vy-MIN-ERI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77251" y="199166"/>
            <a:ext cx="609600" cy="609600"/>
          </a:xfrm>
          <a:prstGeom prst="rect">
            <a:avLst/>
          </a:prstGeom>
        </p:spPr>
      </p:pic>
      <p:pic>
        <p:nvPicPr>
          <p:cNvPr id="31" name="Picture 30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5" t="62197" r="38456" b="16132"/>
          <a:stretch>
            <a:fillRect/>
          </a:stretch>
        </p:blipFill>
        <p:spPr>
          <a:xfrm>
            <a:off x="4767451" y="2896461"/>
            <a:ext cx="2657098" cy="1276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51610815-90AC-4463-A02A-2631C4B67A8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04180B-38CD-1841-9D44-58BE485899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1" y="0"/>
            <a:ext cx="12169338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41BDD6D-7B25-1D49-8188-CBE077BA7E89}"/>
              </a:ext>
            </a:extLst>
          </p:cNvPr>
          <p:cNvSpPr txBox="1"/>
          <p:nvPr/>
        </p:nvSpPr>
        <p:spPr>
          <a:xfrm>
            <a:off x="2895600" y="1278038"/>
            <a:ext cx="701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cưa</a:t>
            </a:r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>
              <a:defRPr/>
            </a:pP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7CE2A6-7AD4-EE42-B88B-B8114F53BB44}"/>
              </a:ext>
            </a:extLst>
          </p:cNvPr>
          <p:cNvSpPr txBox="1"/>
          <p:nvPr/>
        </p:nvSpPr>
        <p:spPr>
          <a:xfrm>
            <a:off x="3892123" y="2639131"/>
            <a:ext cx="39677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nghề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thợ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6D185F-5D6C-EB48-BFCF-E633C684EE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70" y="3368267"/>
            <a:ext cx="2974589" cy="2211695"/>
          </a:xfrm>
          <a:prstGeom prst="ellipse">
            <a:avLst/>
          </a:prstGeom>
          <a:ln w="28575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9663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8200" y="76201"/>
            <a:ext cx="9786620" cy="7015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3. </a:t>
            </a:r>
            <a:r>
              <a:rPr lang="en-US" sz="3200" dirty="0" err="1"/>
              <a:t>Chơi</a:t>
            </a:r>
            <a:r>
              <a:rPr lang="en-US" sz="3200" dirty="0"/>
              <a:t> </a:t>
            </a:r>
            <a:r>
              <a:rPr lang="en-US" sz="3200" dirty="0" err="1"/>
              <a:t>trò</a:t>
            </a:r>
            <a:r>
              <a:rPr lang="en-US" sz="3200" dirty="0"/>
              <a:t> </a:t>
            </a:r>
            <a:r>
              <a:rPr lang="en-US" sz="3200" dirty="0" err="1"/>
              <a:t>chơi</a:t>
            </a:r>
            <a:r>
              <a:rPr lang="en-US" sz="3200" dirty="0"/>
              <a:t>: </a:t>
            </a:r>
            <a:r>
              <a:rPr lang="en-US" sz="3200" dirty="0" err="1"/>
              <a:t>Sắp</a:t>
            </a:r>
            <a:r>
              <a:rPr lang="en-US" sz="3200" dirty="0"/>
              <a:t> </a:t>
            </a:r>
            <a:r>
              <a:rPr lang="en-US" sz="3200" dirty="0" err="1"/>
              <a:t>xếp</a:t>
            </a:r>
            <a:r>
              <a:rPr lang="en-US" sz="3200" dirty="0"/>
              <a:t> </a:t>
            </a:r>
            <a:r>
              <a:rPr lang="en-US" sz="3200" dirty="0" err="1"/>
              <a:t>thức</a:t>
            </a:r>
            <a:r>
              <a:rPr lang="en-US" sz="3200" dirty="0"/>
              <a:t> </a:t>
            </a:r>
            <a:r>
              <a:rPr lang="en-US" sz="3200" dirty="0" err="1"/>
              <a:t>ăn</a:t>
            </a:r>
            <a:r>
              <a:rPr lang="en-US" sz="3200" dirty="0"/>
              <a:t>, </a:t>
            </a:r>
            <a:r>
              <a:rPr lang="en-US" sz="3200" dirty="0" err="1"/>
              <a:t>đồ</a:t>
            </a:r>
            <a:r>
              <a:rPr lang="en-US" sz="3200" dirty="0"/>
              <a:t> </a:t>
            </a:r>
            <a:r>
              <a:rPr lang="en-US" sz="3200" dirty="0" err="1"/>
              <a:t>uống</a:t>
            </a:r>
            <a:r>
              <a:rPr lang="en-US" sz="3200" dirty="0"/>
              <a:t>, </a:t>
            </a:r>
            <a:r>
              <a:rPr lang="en-US" sz="3200" dirty="0" err="1"/>
              <a:t>đồ</a:t>
            </a:r>
            <a:r>
              <a:rPr lang="en-US" sz="3200" dirty="0"/>
              <a:t> </a:t>
            </a:r>
            <a:r>
              <a:rPr lang="en-US" sz="3200" dirty="0" err="1"/>
              <a:t>dùng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7330" r="67970" b="58182"/>
          <a:stretch/>
        </p:blipFill>
        <p:spPr>
          <a:xfrm>
            <a:off x="806767" y="982246"/>
            <a:ext cx="1669098" cy="1723961"/>
          </a:xfrm>
          <a:prstGeom prst="ellipse">
            <a:avLst/>
          </a:prstGeom>
          <a:ln w="12700" cap="rnd">
            <a:solidFill>
              <a:srgbClr val="FF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5240" t="5037" r="72687" b="22301"/>
          <a:stretch/>
        </p:blipFill>
        <p:spPr>
          <a:xfrm>
            <a:off x="1417320" y="4234031"/>
            <a:ext cx="1537970" cy="2158677"/>
          </a:xfrm>
          <a:prstGeom prst="rect">
            <a:avLst/>
          </a:prstGeom>
        </p:spPr>
      </p:pic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BDEEB52D-2596-2A42-B2E0-5419DA415B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335" r="37769" b="58181"/>
          <a:stretch/>
        </p:blipFill>
        <p:spPr>
          <a:xfrm>
            <a:off x="4938211" y="1131657"/>
            <a:ext cx="1630264" cy="1546394"/>
          </a:xfrm>
          <a:prstGeom prst="ellipse">
            <a:avLst/>
          </a:prstGeom>
          <a:ln w="63500" cap="rnd">
            <a:solidFill>
              <a:srgbClr val="FF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Content Placeholder 4">
            <a:extLst>
              <a:ext uri="{FF2B5EF4-FFF2-40B4-BE49-F238E27FC236}">
                <a16:creationId xmlns:a16="http://schemas.microsoft.com/office/drawing/2014/main" id="{43C7F65A-3C9C-4D4B-A025-97064EE6AF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51" r="11424" b="58182"/>
          <a:stretch/>
        </p:blipFill>
        <p:spPr>
          <a:xfrm>
            <a:off x="9231886" y="922487"/>
            <a:ext cx="1650553" cy="1723961"/>
          </a:xfrm>
          <a:prstGeom prst="ellipse">
            <a:avLst/>
          </a:prstGeom>
          <a:ln w="12700" cap="rnd">
            <a:solidFill>
              <a:srgbClr val="FF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Content Placeholder 6">
            <a:extLst>
              <a:ext uri="{FF2B5EF4-FFF2-40B4-BE49-F238E27FC236}">
                <a16:creationId xmlns:a16="http://schemas.microsoft.com/office/drawing/2014/main" id="{DF8E3C1A-7193-CE4E-B49B-029C5796CD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117" t="7194" r="42012" b="20144"/>
          <a:stretch/>
        </p:blipFill>
        <p:spPr>
          <a:xfrm>
            <a:off x="5263085" y="4175300"/>
            <a:ext cx="1191971" cy="2188890"/>
          </a:xfrm>
          <a:prstGeom prst="rect">
            <a:avLst/>
          </a:prstGeom>
        </p:spPr>
      </p:pic>
      <p:pic>
        <p:nvPicPr>
          <p:cNvPr id="16" name="Content Placeholder 6">
            <a:extLst>
              <a:ext uri="{FF2B5EF4-FFF2-40B4-BE49-F238E27FC236}">
                <a16:creationId xmlns:a16="http://schemas.microsoft.com/office/drawing/2014/main" id="{FAEB50E2-8988-A441-8639-4E76D9CAD9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927" t="5486" r="3700" b="21853"/>
          <a:stretch/>
        </p:blipFill>
        <p:spPr>
          <a:xfrm>
            <a:off x="9231886" y="4052233"/>
            <a:ext cx="1236853" cy="2085656"/>
          </a:xfrm>
          <a:prstGeom prst="rect">
            <a:avLst/>
          </a:prstGeom>
        </p:spPr>
      </p:pic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378CA152-9AB2-FB47-B940-A4A4393B38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14" t="48435" r="54511" b="10028"/>
          <a:stretch/>
        </p:blipFill>
        <p:spPr>
          <a:xfrm>
            <a:off x="3203493" y="2725419"/>
            <a:ext cx="1386841" cy="1407161"/>
          </a:xfrm>
          <a:prstGeom prst="ellipse">
            <a:avLst/>
          </a:prstGeom>
          <a:ln w="12700" cap="rnd">
            <a:solidFill>
              <a:srgbClr val="FF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Content Placeholder 4">
            <a:extLst>
              <a:ext uri="{FF2B5EF4-FFF2-40B4-BE49-F238E27FC236}">
                <a16:creationId xmlns:a16="http://schemas.microsoft.com/office/drawing/2014/main" id="{A23E01E5-A635-3D4F-9D68-AA15B18FFB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84" t="49559" r="25842" b="8903"/>
          <a:stretch/>
        </p:blipFill>
        <p:spPr>
          <a:xfrm>
            <a:off x="6877821" y="2424034"/>
            <a:ext cx="1569896" cy="1592900"/>
          </a:xfrm>
          <a:prstGeom prst="ellipse">
            <a:avLst/>
          </a:prstGeom>
          <a:ln w="12700" cap="rnd">
            <a:solidFill>
              <a:srgbClr val="FF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A947C5-ACA2-CE47-8AE7-93D6617C1353}"/>
              </a:ext>
            </a:extLst>
          </p:cNvPr>
          <p:cNvSpPr txBox="1"/>
          <p:nvPr/>
        </p:nvSpPr>
        <p:spPr>
          <a:xfrm>
            <a:off x="1305644" y="2646448"/>
            <a:ext cx="57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8C8820-2577-A048-BAE6-5DB53A607F70}"/>
              </a:ext>
            </a:extLst>
          </p:cNvPr>
          <p:cNvSpPr txBox="1"/>
          <p:nvPr/>
        </p:nvSpPr>
        <p:spPr>
          <a:xfrm>
            <a:off x="5546107" y="2612735"/>
            <a:ext cx="57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795F81D-AA0C-6045-9F89-8A4CEE089EF6}"/>
              </a:ext>
            </a:extLst>
          </p:cNvPr>
          <p:cNvSpPr txBox="1"/>
          <p:nvPr/>
        </p:nvSpPr>
        <p:spPr>
          <a:xfrm>
            <a:off x="9850578" y="2557665"/>
            <a:ext cx="57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FDBDB7-2BC6-774F-A5BC-D7423BE1B860}"/>
              </a:ext>
            </a:extLst>
          </p:cNvPr>
          <p:cNvSpPr txBox="1"/>
          <p:nvPr/>
        </p:nvSpPr>
        <p:spPr>
          <a:xfrm>
            <a:off x="3682082" y="4092140"/>
            <a:ext cx="57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6BF257-F96F-2B4F-A6F0-367A4DC94778}"/>
              </a:ext>
            </a:extLst>
          </p:cNvPr>
          <p:cNvSpPr txBox="1"/>
          <p:nvPr/>
        </p:nvSpPr>
        <p:spPr>
          <a:xfrm>
            <a:off x="7312216" y="4016934"/>
            <a:ext cx="57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D5344D-A0C8-1342-870D-325AF6C9433D}"/>
              </a:ext>
            </a:extLst>
          </p:cNvPr>
          <p:cNvSpPr txBox="1"/>
          <p:nvPr/>
        </p:nvSpPr>
        <p:spPr>
          <a:xfrm>
            <a:off x="1896745" y="6275952"/>
            <a:ext cx="57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777D39-C9A5-A74C-9D72-B90DB4F44878}"/>
              </a:ext>
            </a:extLst>
          </p:cNvPr>
          <p:cNvSpPr txBox="1"/>
          <p:nvPr/>
        </p:nvSpPr>
        <p:spPr>
          <a:xfrm>
            <a:off x="5665095" y="6275952"/>
            <a:ext cx="57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073A52-D445-FB44-935B-392A5990B8C0}"/>
              </a:ext>
            </a:extLst>
          </p:cNvPr>
          <p:cNvSpPr txBox="1"/>
          <p:nvPr/>
        </p:nvSpPr>
        <p:spPr>
          <a:xfrm>
            <a:off x="9644286" y="6193613"/>
            <a:ext cx="57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3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8200" y="74041"/>
            <a:ext cx="9786620" cy="7015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3. </a:t>
            </a:r>
            <a:r>
              <a:rPr lang="en-US" sz="3200" dirty="0" err="1"/>
              <a:t>Chơi</a:t>
            </a:r>
            <a:r>
              <a:rPr lang="en-US" sz="3200" dirty="0"/>
              <a:t> </a:t>
            </a:r>
            <a:r>
              <a:rPr lang="en-US" sz="3200" dirty="0" err="1"/>
              <a:t>trò</a:t>
            </a:r>
            <a:r>
              <a:rPr lang="en-US" sz="3200" dirty="0"/>
              <a:t> </a:t>
            </a:r>
            <a:r>
              <a:rPr lang="en-US" sz="3200" dirty="0" err="1"/>
              <a:t>chơi</a:t>
            </a:r>
            <a:r>
              <a:rPr lang="en-US" sz="3200" dirty="0"/>
              <a:t>: </a:t>
            </a:r>
            <a:r>
              <a:rPr lang="en-US" sz="3200" dirty="0" err="1"/>
              <a:t>Sắp</a:t>
            </a:r>
            <a:r>
              <a:rPr lang="en-US" sz="3200" dirty="0"/>
              <a:t> </a:t>
            </a:r>
            <a:r>
              <a:rPr lang="en-US" sz="3200" dirty="0" err="1"/>
              <a:t>xếp</a:t>
            </a:r>
            <a:r>
              <a:rPr lang="en-US" sz="3200" dirty="0"/>
              <a:t> </a:t>
            </a:r>
            <a:r>
              <a:rPr lang="en-US" sz="3200" dirty="0" err="1"/>
              <a:t>thức</a:t>
            </a:r>
            <a:r>
              <a:rPr lang="en-US" sz="3200" dirty="0"/>
              <a:t> </a:t>
            </a:r>
            <a:r>
              <a:rPr lang="en-US" sz="3200" dirty="0" err="1"/>
              <a:t>ăn</a:t>
            </a:r>
            <a:r>
              <a:rPr lang="en-US" sz="3200" dirty="0"/>
              <a:t>, </a:t>
            </a:r>
            <a:r>
              <a:rPr lang="en-US" sz="3200" dirty="0" err="1"/>
              <a:t>đồ</a:t>
            </a:r>
            <a:r>
              <a:rPr lang="en-US" sz="3200" dirty="0"/>
              <a:t> </a:t>
            </a:r>
            <a:r>
              <a:rPr lang="en-US" sz="3200" dirty="0" err="1"/>
              <a:t>uống</a:t>
            </a:r>
            <a:r>
              <a:rPr lang="en-US" sz="3200" dirty="0"/>
              <a:t>, </a:t>
            </a:r>
            <a:r>
              <a:rPr lang="en-US" sz="3200" dirty="0" err="1"/>
              <a:t>đồ</a:t>
            </a:r>
            <a:r>
              <a:rPr lang="en-US" sz="3200" dirty="0"/>
              <a:t> </a:t>
            </a:r>
            <a:r>
              <a:rPr lang="en-US" sz="3200" dirty="0" err="1"/>
              <a:t>dùng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7330" r="67970" b="58182"/>
          <a:stretch/>
        </p:blipFill>
        <p:spPr>
          <a:xfrm>
            <a:off x="2012984" y="955623"/>
            <a:ext cx="1669098" cy="1723961"/>
          </a:xfrm>
          <a:prstGeom prst="ellipse">
            <a:avLst/>
          </a:prstGeom>
          <a:ln w="12700" cap="rnd">
            <a:solidFill>
              <a:srgbClr val="FF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BDEEB52D-2596-2A42-B2E0-5419DA415B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335" r="37769" b="58181"/>
          <a:stretch/>
        </p:blipFill>
        <p:spPr>
          <a:xfrm>
            <a:off x="4916378" y="1011271"/>
            <a:ext cx="1630264" cy="1546394"/>
          </a:xfrm>
          <a:prstGeom prst="ellipse">
            <a:avLst/>
          </a:prstGeom>
          <a:ln w="63500" cap="rnd">
            <a:solidFill>
              <a:srgbClr val="FF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Content Placeholder 4">
            <a:extLst>
              <a:ext uri="{FF2B5EF4-FFF2-40B4-BE49-F238E27FC236}">
                <a16:creationId xmlns:a16="http://schemas.microsoft.com/office/drawing/2014/main" id="{43C7F65A-3C9C-4D4B-A025-97064EE6AF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51" r="11424" b="58182"/>
          <a:stretch/>
        </p:blipFill>
        <p:spPr>
          <a:xfrm>
            <a:off x="7684643" y="832387"/>
            <a:ext cx="1650553" cy="1723961"/>
          </a:xfrm>
          <a:prstGeom prst="ellipse">
            <a:avLst/>
          </a:prstGeom>
          <a:ln w="12700" cap="rnd">
            <a:solidFill>
              <a:srgbClr val="FF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Content Placeholder 6">
            <a:extLst>
              <a:ext uri="{FF2B5EF4-FFF2-40B4-BE49-F238E27FC236}">
                <a16:creationId xmlns:a16="http://schemas.microsoft.com/office/drawing/2014/main" id="{DF8E3C1A-7193-CE4E-B49B-029C5796CD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117" t="7194" r="42012" b="20144"/>
          <a:stretch/>
        </p:blipFill>
        <p:spPr>
          <a:xfrm>
            <a:off x="4449924" y="4203818"/>
            <a:ext cx="1191971" cy="2188890"/>
          </a:xfrm>
          <a:prstGeom prst="rect">
            <a:avLst/>
          </a:prstGeom>
        </p:spPr>
      </p:pic>
      <p:pic>
        <p:nvPicPr>
          <p:cNvPr id="16" name="Content Placeholder 6">
            <a:extLst>
              <a:ext uri="{FF2B5EF4-FFF2-40B4-BE49-F238E27FC236}">
                <a16:creationId xmlns:a16="http://schemas.microsoft.com/office/drawing/2014/main" id="{FAEB50E2-8988-A441-8639-4E76D9CAD9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927" t="5486" r="3700" b="21853"/>
          <a:stretch/>
        </p:blipFill>
        <p:spPr>
          <a:xfrm>
            <a:off x="10006393" y="4234031"/>
            <a:ext cx="1236853" cy="2085656"/>
          </a:xfrm>
          <a:prstGeom prst="rect">
            <a:avLst/>
          </a:prstGeom>
        </p:spPr>
      </p:pic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378CA152-9AB2-FB47-B940-A4A4393B38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14" t="48435" r="54511" b="10028"/>
          <a:stretch/>
        </p:blipFill>
        <p:spPr>
          <a:xfrm>
            <a:off x="3203493" y="2725419"/>
            <a:ext cx="1386841" cy="1407161"/>
          </a:xfrm>
          <a:prstGeom prst="ellipse">
            <a:avLst/>
          </a:prstGeom>
          <a:ln w="12700" cap="rnd">
            <a:solidFill>
              <a:srgbClr val="FF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Content Placeholder 4">
            <a:extLst>
              <a:ext uri="{FF2B5EF4-FFF2-40B4-BE49-F238E27FC236}">
                <a16:creationId xmlns:a16="http://schemas.microsoft.com/office/drawing/2014/main" id="{A23E01E5-A635-3D4F-9D68-AA15B18FFB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84" t="49559" r="25842" b="8903"/>
          <a:stretch/>
        </p:blipFill>
        <p:spPr>
          <a:xfrm>
            <a:off x="6289184" y="2496819"/>
            <a:ext cx="1569896" cy="1592900"/>
          </a:xfrm>
          <a:prstGeom prst="ellipse">
            <a:avLst/>
          </a:prstGeom>
          <a:ln w="12700" cap="rnd">
            <a:solidFill>
              <a:srgbClr val="FF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Content Placeholder 6">
            <a:extLst>
              <a:ext uri="{FF2B5EF4-FFF2-40B4-BE49-F238E27FC236}">
                <a16:creationId xmlns:a16="http://schemas.microsoft.com/office/drawing/2014/main" id="{2FBDB4B1-A53D-3843-B8E2-9227A62C7E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40" t="5037" r="72687" b="22301"/>
          <a:stretch/>
        </p:blipFill>
        <p:spPr>
          <a:xfrm>
            <a:off x="69215" y="4234031"/>
            <a:ext cx="1537970" cy="215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2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7037E-6 L 0.07644 0.54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5" y="27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6432 0.3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6" y="1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-0.05326 0.569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9" y="2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81481E-6 L -0.4013 0.2398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65" y="1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0.55182 0.0175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91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34975" y="95250"/>
            <a:ext cx="10918825" cy="10382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4. Chia </a:t>
            </a:r>
            <a:r>
              <a:rPr lang="en-US" sz="3200" dirty="0" err="1"/>
              <a:t>sẻ</a:t>
            </a:r>
            <a:r>
              <a:rPr lang="en-US" sz="3200" dirty="0"/>
              <a:t> </a:t>
            </a:r>
            <a:r>
              <a:rPr lang="en-US" sz="3200" dirty="0" err="1"/>
              <a:t>với</a:t>
            </a:r>
            <a:r>
              <a:rPr lang="en-US" sz="3200" dirty="0"/>
              <a:t> </a:t>
            </a:r>
            <a:r>
              <a:rPr lang="en-US" sz="3200" dirty="0" err="1"/>
              <a:t>bạn</a:t>
            </a:r>
            <a:r>
              <a:rPr lang="en-US" sz="3200" dirty="0"/>
              <a:t> </a:t>
            </a:r>
            <a:r>
              <a:rPr lang="en-US" sz="3200" dirty="0" err="1"/>
              <a:t>về</a:t>
            </a:r>
            <a:r>
              <a:rPr lang="en-US" sz="3200" dirty="0"/>
              <a:t> </a:t>
            </a:r>
            <a:r>
              <a:rPr lang="en-US" sz="3200" dirty="0" err="1"/>
              <a:t>lợi</a:t>
            </a:r>
            <a:r>
              <a:rPr lang="en-US" sz="3200" dirty="0"/>
              <a:t> </a:t>
            </a:r>
            <a:r>
              <a:rPr lang="en-US" sz="3200" dirty="0" err="1"/>
              <a:t>ích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nghề</a:t>
            </a:r>
            <a:r>
              <a:rPr lang="en-US" sz="3200" dirty="0"/>
              <a:t> </a:t>
            </a:r>
            <a:r>
              <a:rPr lang="en-US" sz="3200" dirty="0" err="1"/>
              <a:t>nghiệp</a:t>
            </a:r>
            <a:r>
              <a:rPr lang="en-US" sz="3200" dirty="0"/>
              <a:t> </a:t>
            </a:r>
            <a:r>
              <a:rPr lang="en-US" sz="3200" dirty="0" err="1"/>
              <a:t>mà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yêu</a:t>
            </a:r>
            <a:r>
              <a:rPr lang="en-US" sz="3200" dirty="0"/>
              <a:t> </a:t>
            </a:r>
            <a:r>
              <a:rPr lang="en-US" sz="3200" dirty="0" err="1"/>
              <a:t>thích</a:t>
            </a:r>
            <a:endParaRPr lang="en-US" sz="3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77D3C7-1946-574D-8918-A5D67FECD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839382"/>
            <a:ext cx="8568267" cy="44832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BB9233-87C2-244E-AFE7-DE6194FABD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0" r="63429" b="10406"/>
          <a:stretch/>
        </p:blipFill>
        <p:spPr>
          <a:xfrm>
            <a:off x="51475" y="253381"/>
            <a:ext cx="1584115" cy="1536381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E672A1-DA68-0442-B063-2FDDB7A19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99" t="29865" r="27550"/>
          <a:stretch/>
        </p:blipFill>
        <p:spPr>
          <a:xfrm>
            <a:off x="1950137" y="26909"/>
            <a:ext cx="1672513" cy="1592103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172168-09F0-1844-BD5C-FDB2BA03B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1" y="2347785"/>
            <a:ext cx="1549042" cy="1583864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85BF0A7-880B-2B44-B652-1D65824083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5" t="11892" r="16336" b="20000"/>
          <a:stretch/>
        </p:blipFill>
        <p:spPr>
          <a:xfrm>
            <a:off x="237881" y="4368115"/>
            <a:ext cx="1808761" cy="1705232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36575E-8BF8-334B-B883-0EDAFDDDCC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5" r="26622" b="13514"/>
          <a:stretch/>
        </p:blipFill>
        <p:spPr>
          <a:xfrm>
            <a:off x="5958564" y="63170"/>
            <a:ext cx="1700094" cy="1496083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2309696-3C6E-7A4E-B309-B80696C80B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613" y="124636"/>
            <a:ext cx="1634703" cy="1556110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6A1D829-856A-634F-AD11-FC87562059E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7" t="36442" r="33969"/>
          <a:stretch/>
        </p:blipFill>
        <p:spPr>
          <a:xfrm>
            <a:off x="2415237" y="5089933"/>
            <a:ext cx="1969300" cy="1665225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Content Placeholder 4" descr="Uoc-mo-700">
            <a:extLst>
              <a:ext uri="{FF2B5EF4-FFF2-40B4-BE49-F238E27FC236}">
                <a16:creationId xmlns:a16="http://schemas.microsoft.com/office/drawing/2014/main" id="{1720D74A-5623-304B-9F0B-A8C878722B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8"/>
          <a:srcRect l="43850" r="7669"/>
          <a:stretch/>
        </p:blipFill>
        <p:spPr>
          <a:xfrm>
            <a:off x="3904515" y="102842"/>
            <a:ext cx="1700094" cy="1539037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22496F8-735D-064B-821C-4B17EC3B877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6" b="9241"/>
          <a:stretch/>
        </p:blipFill>
        <p:spPr>
          <a:xfrm>
            <a:off x="4775492" y="5196983"/>
            <a:ext cx="1722211" cy="1531745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C21BFC7-6AC5-A14C-8E08-AB74A4C3D8A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99"/>
          <a:stretch/>
        </p:blipFill>
        <p:spPr>
          <a:xfrm>
            <a:off x="6897371" y="5196983"/>
            <a:ext cx="1722211" cy="1536381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5AA2836-F47D-9941-9F09-12F017BFDCE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4"/>
          <a:stretch/>
        </p:blipFill>
        <p:spPr>
          <a:xfrm>
            <a:off x="9135695" y="5196983"/>
            <a:ext cx="1540608" cy="1536381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B50426A-D981-C04D-B081-1AF5E184C13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714" y="3852958"/>
            <a:ext cx="1460930" cy="1432665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8" name="Cloud 27">
            <a:extLst>
              <a:ext uri="{FF2B5EF4-FFF2-40B4-BE49-F238E27FC236}">
                <a16:creationId xmlns:a16="http://schemas.microsoft.com/office/drawing/2014/main" id="{2E44DF33-43A0-0742-9E38-AF4A91D2F80D}"/>
              </a:ext>
            </a:extLst>
          </p:cNvPr>
          <p:cNvSpPr/>
          <p:nvPr/>
        </p:nvSpPr>
        <p:spPr>
          <a:xfrm>
            <a:off x="1642534" y="2007425"/>
            <a:ext cx="8632060" cy="2663430"/>
          </a:xfrm>
          <a:prstGeom prst="cloud">
            <a:avLst/>
          </a:prstGeom>
          <a:solidFill>
            <a:srgbClr val="FFBA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Em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mơ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ước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sau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này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làm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nghề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gì</a:t>
            </a:r>
            <a:r>
              <a:rPr lang="en-US" sz="3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9" name="Cloud 28">
            <a:extLst>
              <a:ext uri="{FF2B5EF4-FFF2-40B4-BE49-F238E27FC236}">
                <a16:creationId xmlns:a16="http://schemas.microsoft.com/office/drawing/2014/main" id="{5040D526-3C03-0645-B3E2-8B717D517FE0}"/>
              </a:ext>
            </a:extLst>
          </p:cNvPr>
          <p:cNvSpPr/>
          <p:nvPr/>
        </p:nvSpPr>
        <p:spPr>
          <a:xfrm>
            <a:off x="1917406" y="2077517"/>
            <a:ext cx="7988593" cy="2663430"/>
          </a:xfrm>
          <a:prstGeom prst="cloud">
            <a:avLst/>
          </a:prstGeom>
          <a:solidFill>
            <a:srgbClr val="FFBA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Tại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sao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em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thích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công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việc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đó</a:t>
            </a:r>
            <a:r>
              <a:rPr lang="en-US" sz="3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31478F06-3655-C74B-A9F7-BB725D293E9E}"/>
              </a:ext>
            </a:extLst>
          </p:cNvPr>
          <p:cNvSpPr/>
          <p:nvPr/>
        </p:nvSpPr>
        <p:spPr>
          <a:xfrm>
            <a:off x="1795140" y="1802238"/>
            <a:ext cx="7988593" cy="2663430"/>
          </a:xfrm>
          <a:prstGeom prst="cloud">
            <a:avLst/>
          </a:prstGeom>
          <a:solidFill>
            <a:srgbClr val="FFBA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Lợi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ích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công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việc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đó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là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gì</a:t>
            </a:r>
            <a:r>
              <a:rPr lang="en-US" sz="3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" name="Horizontal Scroll 3">
            <a:extLst>
              <a:ext uri="{FF2B5EF4-FFF2-40B4-BE49-F238E27FC236}">
                <a16:creationId xmlns:a16="http://schemas.microsoft.com/office/drawing/2014/main" id="{937DECB7-E3C2-6347-9055-33ABCE1E1FCF}"/>
              </a:ext>
            </a:extLst>
          </p:cNvPr>
          <p:cNvSpPr/>
          <p:nvPr/>
        </p:nvSpPr>
        <p:spPr>
          <a:xfrm>
            <a:off x="2910564" y="2288074"/>
            <a:ext cx="6578711" cy="204674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“Lao </a:t>
            </a:r>
            <a:r>
              <a:rPr lang="en-US" sz="3600" dirty="0" err="1">
                <a:solidFill>
                  <a:srgbClr val="FF0000"/>
                </a:solidFill>
              </a:rPr>
              <a:t>động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là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vinh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quang</a:t>
            </a:r>
            <a:r>
              <a:rPr lang="en-US" sz="3600" dirty="0">
                <a:solidFill>
                  <a:srgbClr val="FF0000"/>
                </a:solidFill>
              </a:rPr>
              <a:t>”</a:t>
            </a:r>
          </a:p>
          <a:p>
            <a:pPr algn="ctr"/>
            <a:r>
              <a:rPr lang="en-US" sz="3600" i="1" dirty="0">
                <a:solidFill>
                  <a:schemeClr val="bg1">
                    <a:lumMod val="95000"/>
                  </a:schemeClr>
                </a:solidFill>
              </a:rPr>
              <a:t>( </a:t>
            </a:r>
            <a:r>
              <a:rPr lang="en-US" sz="3600" i="1" dirty="0" err="1">
                <a:solidFill>
                  <a:schemeClr val="bg1">
                    <a:lumMod val="95000"/>
                  </a:schemeClr>
                </a:solidFill>
              </a:rPr>
              <a:t>Hồ</a:t>
            </a:r>
            <a:r>
              <a:rPr lang="en-US" sz="3600" i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600" i="1" dirty="0" err="1">
                <a:solidFill>
                  <a:schemeClr val="bg1">
                    <a:lumMod val="95000"/>
                  </a:schemeClr>
                </a:solidFill>
              </a:rPr>
              <a:t>Chí</a:t>
            </a:r>
            <a:r>
              <a:rPr lang="en-US" sz="3600" i="1" dirty="0">
                <a:solidFill>
                  <a:schemeClr val="bg1">
                    <a:lumMod val="95000"/>
                  </a:schemeClr>
                </a:solidFill>
              </a:rPr>
              <a:t> Minh)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B20CA6-8FAD-E54E-B54F-818118C0EE9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757" y="144365"/>
            <a:ext cx="1540608" cy="1536381"/>
          </a:xfrm>
          <a:prstGeom prst="ellipse">
            <a:avLst/>
          </a:prstGeom>
          <a:ln w="63500" cap="rnd">
            <a:solidFill>
              <a:srgbClr val="FFFF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574292-F307-9541-A487-F5ED28CCD7F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666" y="1864172"/>
            <a:ext cx="1633073" cy="1619012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0917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19" grpId="1" animBg="1"/>
      <p:bldP spid="19" grpId="2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11863" y="4428367"/>
            <a:ext cx="5252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Thực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hành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0713F56-56D5-5745-946B-4D25F639E037}"/>
              </a:ext>
            </a:extLst>
          </p:cNvPr>
          <p:cNvSpPr/>
          <p:nvPr/>
        </p:nvSpPr>
        <p:spPr>
          <a:xfrm>
            <a:off x="434975" y="95250"/>
            <a:ext cx="10918825" cy="10382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Sưu</a:t>
            </a:r>
            <a:r>
              <a:rPr lang="en-US" sz="3200" dirty="0"/>
              <a:t> </a:t>
            </a:r>
            <a:r>
              <a:rPr lang="en-US" sz="3200" dirty="0" err="1"/>
              <a:t>tầm</a:t>
            </a:r>
            <a:r>
              <a:rPr lang="en-US" sz="3200" dirty="0"/>
              <a:t> </a:t>
            </a:r>
            <a:r>
              <a:rPr lang="en-US" sz="3200" dirty="0" err="1"/>
              <a:t>tranh</a:t>
            </a:r>
            <a:r>
              <a:rPr lang="en-US" sz="3200" dirty="0"/>
              <a:t> </a:t>
            </a:r>
            <a:r>
              <a:rPr lang="en-US" sz="3200" dirty="0" err="1"/>
              <a:t>ảnh</a:t>
            </a:r>
            <a:r>
              <a:rPr lang="en-US" sz="3200" dirty="0"/>
              <a:t> </a:t>
            </a:r>
            <a:r>
              <a:rPr lang="en-US" sz="3200" dirty="0" err="1"/>
              <a:t>về</a:t>
            </a:r>
            <a:r>
              <a:rPr lang="en-US" sz="3200" dirty="0"/>
              <a:t> an </a:t>
            </a:r>
            <a:r>
              <a:rPr lang="en-US" sz="3200" dirty="0" err="1"/>
              <a:t>toàn</a:t>
            </a:r>
            <a:r>
              <a:rPr lang="en-US" sz="3200" dirty="0"/>
              <a:t> </a:t>
            </a:r>
            <a:r>
              <a:rPr lang="en-US" sz="3200" dirty="0" err="1"/>
              <a:t>thực</a:t>
            </a:r>
            <a:r>
              <a:rPr lang="en-US" sz="3200" dirty="0"/>
              <a:t> </a:t>
            </a:r>
            <a:r>
              <a:rPr lang="en-US" sz="3200" dirty="0" err="1"/>
              <a:t>phẩm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0210C2-59AD-924F-97A3-9F216EA101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87" y="1688070"/>
            <a:ext cx="2868199" cy="1582423"/>
          </a:xfrm>
          <a:prstGeom prst="rect">
            <a:avLst/>
          </a:prstGeom>
          <a:ln w="127000" cap="sq">
            <a:solidFill>
              <a:srgbClr val="7030A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B680D1-3FA5-C94B-9290-0779F6812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87" y="4505445"/>
            <a:ext cx="2839894" cy="1782234"/>
          </a:xfrm>
          <a:prstGeom prst="rect">
            <a:avLst/>
          </a:prstGeom>
          <a:ln w="1270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CA035E-3F5F-FC4C-907F-B21AFEFE8B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828" y="1688070"/>
            <a:ext cx="2868198" cy="1870631"/>
          </a:xfrm>
          <a:prstGeom prst="rect">
            <a:avLst/>
          </a:prstGeom>
          <a:ln w="127000" cap="sq">
            <a:solidFill>
              <a:srgbClr val="FF723B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A53161-8882-7A40-B395-CBF1C0F865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653" y="2734767"/>
            <a:ext cx="4419600" cy="2311400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B19484-C244-514A-9065-265E57D4908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91"/>
          <a:stretch/>
        </p:blipFill>
        <p:spPr>
          <a:xfrm>
            <a:off x="8917131" y="4451255"/>
            <a:ext cx="2839894" cy="1870631"/>
          </a:xfrm>
          <a:prstGeom prst="rect">
            <a:avLst/>
          </a:prstGeom>
          <a:ln w="1270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4F6FBA-D059-8C47-BFF1-28CE2BB2B57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3" t="5906" r="26195" b="57972"/>
          <a:stretch/>
        </p:blipFill>
        <p:spPr>
          <a:xfrm>
            <a:off x="10376551" y="4451255"/>
            <a:ext cx="977249" cy="59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0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C9DA44-DFF6-6E4D-9C7A-99C314E0F7F0}"/>
              </a:ext>
            </a:extLst>
          </p:cNvPr>
          <p:cNvSpPr/>
          <p:nvPr/>
        </p:nvSpPr>
        <p:spPr>
          <a:xfrm>
            <a:off x="795865" y="254757"/>
            <a:ext cx="9618134" cy="5232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Thực hiện Dự án “ Làm xanh trường lớp”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1E4C4F-7C2F-4645-907A-07484EB04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371" y="1153813"/>
            <a:ext cx="5080000" cy="33823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0" name="Cloud Callout 9">
            <a:extLst>
              <a:ext uri="{FF2B5EF4-FFF2-40B4-BE49-F238E27FC236}">
                <a16:creationId xmlns:a16="http://schemas.microsoft.com/office/drawing/2014/main" id="{01CA194E-754D-9245-896E-2801B889FD5F}"/>
              </a:ext>
            </a:extLst>
          </p:cNvPr>
          <p:cNvSpPr/>
          <p:nvPr/>
        </p:nvSpPr>
        <p:spPr>
          <a:xfrm>
            <a:off x="71602" y="762159"/>
            <a:ext cx="2925978" cy="3183308"/>
          </a:xfrm>
          <a:prstGeom prst="cloudCallout">
            <a:avLst>
              <a:gd name="adj1" fmla="val 67457"/>
              <a:gd name="adj2" fmla="val -2904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20B0D5-1ACF-484F-9456-3BA1E730171C}"/>
              </a:ext>
            </a:extLst>
          </p:cNvPr>
          <p:cNvSpPr txBox="1"/>
          <p:nvPr/>
        </p:nvSpPr>
        <p:spPr>
          <a:xfrm>
            <a:off x="576114" y="1182231"/>
            <a:ext cx="24214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Bước 1</a:t>
            </a:r>
            <a:r>
              <a:rPr lang="en-VN" sz="2800" dirty="0"/>
              <a:t>: </a:t>
            </a:r>
            <a:r>
              <a:rPr lang="en-VN" sz="2800" dirty="0">
                <a:solidFill>
                  <a:srgbClr val="CA6DDF"/>
                </a:solidFill>
              </a:rPr>
              <a:t>Mỗi nhóm tự chuẩn bị một cây xanh mang đến lớp</a:t>
            </a:r>
          </a:p>
        </p:txBody>
      </p:sp>
      <p:sp>
        <p:nvSpPr>
          <p:cNvPr id="13" name="Cloud Callout 12">
            <a:extLst>
              <a:ext uri="{FF2B5EF4-FFF2-40B4-BE49-F238E27FC236}">
                <a16:creationId xmlns:a16="http://schemas.microsoft.com/office/drawing/2014/main" id="{09F1DB80-F409-0B4F-BB63-EB0FFDB15896}"/>
              </a:ext>
            </a:extLst>
          </p:cNvPr>
          <p:cNvSpPr/>
          <p:nvPr/>
        </p:nvSpPr>
        <p:spPr>
          <a:xfrm>
            <a:off x="8636000" y="777977"/>
            <a:ext cx="3556000" cy="4386690"/>
          </a:xfrm>
          <a:prstGeom prst="cloudCallout">
            <a:avLst>
              <a:gd name="adj1" fmla="val -92763"/>
              <a:gd name="adj2" fmla="val -725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054B0A-090E-524F-B63F-24612B2FAAD9}"/>
              </a:ext>
            </a:extLst>
          </p:cNvPr>
          <p:cNvSpPr txBox="1"/>
          <p:nvPr/>
        </p:nvSpPr>
        <p:spPr>
          <a:xfrm>
            <a:off x="10086098" y="952564"/>
            <a:ext cx="157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Bước 2: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C2F44C-E2D7-9F41-8E5F-63773752EC75}"/>
              </a:ext>
            </a:extLst>
          </p:cNvPr>
          <p:cNvSpPr txBox="1"/>
          <p:nvPr/>
        </p:nvSpPr>
        <p:spPr>
          <a:xfrm>
            <a:off x="9194420" y="1397674"/>
            <a:ext cx="29259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- Trồng cây ở “ Công trình măng non” của lớp mình.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BA3A80-03AA-1849-BCE3-3406D5FE0603}"/>
              </a:ext>
            </a:extLst>
          </p:cNvPr>
          <p:cNvSpPr txBox="1"/>
          <p:nvPr/>
        </p:nvSpPr>
        <p:spPr>
          <a:xfrm>
            <a:off x="9122817" y="3120423"/>
            <a:ext cx="25380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- </a:t>
            </a:r>
            <a:r>
              <a:rPr lang="en-VN" sz="2800" dirty="0">
                <a:solidFill>
                  <a:schemeClr val="accent6">
                    <a:lumMod val="75000"/>
                  </a:schemeClr>
                </a:solidFill>
              </a:rPr>
              <a:t>Tưới nước và chăm sóc cây hằng ngày.</a:t>
            </a:r>
          </a:p>
        </p:txBody>
      </p:sp>
      <p:sp>
        <p:nvSpPr>
          <p:cNvPr id="18" name="Cloud Callout 17">
            <a:extLst>
              <a:ext uri="{FF2B5EF4-FFF2-40B4-BE49-F238E27FC236}">
                <a16:creationId xmlns:a16="http://schemas.microsoft.com/office/drawing/2014/main" id="{C2A4AF4A-C097-7342-84CE-DE2BD40E8530}"/>
              </a:ext>
            </a:extLst>
          </p:cNvPr>
          <p:cNvSpPr/>
          <p:nvPr/>
        </p:nvSpPr>
        <p:spPr>
          <a:xfrm>
            <a:off x="245532" y="5258487"/>
            <a:ext cx="10718800" cy="1456999"/>
          </a:xfrm>
          <a:prstGeom prst="cloudCallout">
            <a:avLst>
              <a:gd name="adj1" fmla="val 9635"/>
              <a:gd name="adj2" fmla="val -13569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7AE38B-FC00-B345-B2CE-055AEE2EB958}"/>
              </a:ext>
            </a:extLst>
          </p:cNvPr>
          <p:cNvSpPr txBox="1"/>
          <p:nvPr/>
        </p:nvSpPr>
        <p:spPr>
          <a:xfrm>
            <a:off x="1227668" y="5675769"/>
            <a:ext cx="157480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Bước 3: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80693E-39FC-1E44-B03F-4E9E66DF558F}"/>
              </a:ext>
            </a:extLst>
          </p:cNvPr>
          <p:cNvSpPr txBox="1"/>
          <p:nvPr/>
        </p:nvSpPr>
        <p:spPr>
          <a:xfrm>
            <a:off x="2450125" y="5675769"/>
            <a:ext cx="7755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 </a:t>
            </a:r>
            <a:r>
              <a:rPr lang="en-VN" sz="2800" dirty="0">
                <a:solidFill>
                  <a:srgbClr val="002060"/>
                </a:solidFill>
              </a:rPr>
              <a:t>Các nhóm chia sẻ kết quả sau khi thực hiện Dự án.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81E096-3F2D-1149-BC2C-0D7ACC9F5D8A}"/>
              </a:ext>
            </a:extLst>
          </p:cNvPr>
          <p:cNvSpPr/>
          <p:nvPr/>
        </p:nvSpPr>
        <p:spPr>
          <a:xfrm>
            <a:off x="5378835" y="2048933"/>
            <a:ext cx="1716232" cy="61008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D3D516-B77B-9F47-BD86-120B4331B85B}"/>
              </a:ext>
            </a:extLst>
          </p:cNvPr>
          <p:cNvSpPr txBox="1"/>
          <p:nvPr/>
        </p:nvSpPr>
        <p:spPr>
          <a:xfrm>
            <a:off x="5378835" y="1938475"/>
            <a:ext cx="1898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 </a:t>
            </a:r>
            <a:r>
              <a:rPr lang="en-VN" sz="2000" dirty="0">
                <a:solidFill>
                  <a:srgbClr val="FF0000"/>
                </a:solidFill>
              </a:rPr>
              <a:t>CÔNG TRÌNH MĂNG NON</a:t>
            </a:r>
          </a:p>
        </p:txBody>
      </p:sp>
    </p:spTree>
    <p:extLst>
      <p:ext uri="{BB962C8B-B14F-4D97-AF65-F5344CB8AC3E}">
        <p14:creationId xmlns:p14="http://schemas.microsoft.com/office/powerpoint/2010/main" val="9449224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/>
      <p:bldP spid="13" grpId="0" animBg="1"/>
      <p:bldP spid="13" grpId="1" animBg="1"/>
      <p:bldP spid="14" grpId="0"/>
      <p:bldP spid="15" grpId="0"/>
      <p:bldP spid="16" grpId="0"/>
      <p:bldP spid="18" grpId="0" animBg="1"/>
      <p:bldP spid="18" grpId="1" animBg="1"/>
      <p:bldP spid="19" grpId="0" animBg="1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334"/>
            <a:ext cx="12192000" cy="52419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56630" y="3246400"/>
            <a:ext cx="1732168" cy="13920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1927228" y="3111463"/>
            <a:ext cx="1479588" cy="13920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87088" y="3625103"/>
            <a:ext cx="1732168" cy="13920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5601380" y="3162674"/>
            <a:ext cx="1479588" cy="13920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08769" y="1774019"/>
            <a:ext cx="1732168" cy="13920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9751023" y="1354712"/>
            <a:ext cx="1479588" cy="1392022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>
            <a:fillRect/>
          </a:stretch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>
            <a:fillRect/>
          </a:stretch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>
            <a:fillRect/>
          </a:stretch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/>
          <p:cNvPicPr>
            <a:picLocks noGrp="1" noChangeAspect="1"/>
          </p:cNvPicPr>
          <p:nvPr>
            <p:ph idx="1"/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>
            <a:fillRect/>
          </a:stretch>
        </p:blipFill>
        <p:spPr>
          <a:xfrm>
            <a:off x="5014275" y="6164603"/>
            <a:ext cx="2163451" cy="767597"/>
          </a:xfrm>
        </p:spPr>
      </p:pic>
      <p:pic>
        <p:nvPicPr>
          <p:cNvPr id="32" name="Cái bả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34" y="3920671"/>
            <a:ext cx="6008887" cy="3254014"/>
          </a:xfrm>
          <a:prstGeom prst="rect">
            <a:avLst/>
          </a:prstGeom>
        </p:spPr>
      </p:pic>
      <p:sp>
        <p:nvSpPr>
          <p:cNvPr id="34" name="Đáp án 1-LV1"/>
          <p:cNvSpPr/>
          <p:nvPr/>
        </p:nvSpPr>
        <p:spPr>
          <a:xfrm>
            <a:off x="7904823" y="5170198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ngon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904823" y="4068381"/>
            <a:ext cx="342512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1: Nhà sạch thì mát, bát sạch ngon....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3-LV1"/>
          <p:cNvSpPr/>
          <p:nvPr/>
        </p:nvSpPr>
        <p:spPr>
          <a:xfrm>
            <a:off x="7904823" y="5902525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cháo</a:t>
            </a:r>
          </a:p>
        </p:txBody>
      </p:sp>
      <p:sp>
        <p:nvSpPr>
          <p:cNvPr id="36" name="Đáp án 2-LV1"/>
          <p:cNvSpPr/>
          <p:nvPr/>
        </p:nvSpPr>
        <p:spPr>
          <a:xfrm>
            <a:off x="9562075" y="5170198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</a:p>
        </p:txBody>
      </p:sp>
      <p:sp>
        <p:nvSpPr>
          <p:cNvPr id="37" name="Đáp án 4-LV1"/>
          <p:cNvSpPr/>
          <p:nvPr/>
        </p:nvSpPr>
        <p:spPr>
          <a:xfrm>
            <a:off x="9562075" y="5902525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cơm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064377" y="6267741"/>
            <a:ext cx="802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47083 3.7037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36875 -0.13935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60" y="-71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7125 -0.38217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25" y="-191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06915 -0.13194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1" y="-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000"/>
                            </p:stCondLst>
                            <p:childTnLst>
                              <p:par>
                                <p:cTn id="1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bldLvl="0" animBg="1"/>
      <p:bldP spid="33" grpId="0"/>
      <p:bldP spid="35" grpId="0" bldLvl="0" animBg="1"/>
      <p:bldP spid="36" grpId="0" bldLvl="0" animBg="1"/>
      <p:bldP spid="37" grpId="0" bldLvl="0" animBg="1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34868" y="4456052"/>
            <a:ext cx="1732168" cy="13920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5105466" y="4321115"/>
            <a:ext cx="1479588" cy="13920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63948" y="1034894"/>
            <a:ext cx="1732168" cy="13920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1878240" y="572465"/>
            <a:ext cx="1479588" cy="13920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80807" y="572465"/>
            <a:ext cx="1732168" cy="13920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9723061" y="153158"/>
            <a:ext cx="1479588" cy="1392022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>
            <a:fillRect/>
          </a:stretch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>
            <a:fillRect/>
          </a:stretch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>
            <a:fillRect/>
          </a:stretch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/>
          <p:cNvPicPr>
            <a:picLocks noGrp="1" noChangeAspect="1"/>
          </p:cNvPicPr>
          <p:nvPr>
            <p:ph idx="1"/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>
            <a:fillRect/>
          </a:stretch>
        </p:blipFill>
        <p:spPr>
          <a:xfrm>
            <a:off x="5014275" y="6164603"/>
            <a:ext cx="2163451" cy="767597"/>
          </a:xfrm>
        </p:spPr>
      </p:pic>
      <p:pic>
        <p:nvPicPr>
          <p:cNvPr id="32" name="Cái bả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34" y="3920671"/>
            <a:ext cx="6008887" cy="3254014"/>
          </a:xfrm>
          <a:prstGeom prst="rect">
            <a:avLst/>
          </a:prstGeom>
        </p:spPr>
      </p:pic>
      <p:sp>
        <p:nvSpPr>
          <p:cNvPr id="34" name="Đáp án 1-LV1"/>
          <p:cNvSpPr/>
          <p:nvPr/>
        </p:nvSpPr>
        <p:spPr>
          <a:xfrm>
            <a:off x="7904823" y="5170198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10 giây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329805" y="4039870"/>
            <a:ext cx="43624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 rửa tay bằng xà phòng trong bao lâu?</a:t>
            </a:r>
          </a:p>
        </p:txBody>
      </p:sp>
      <p:sp>
        <p:nvSpPr>
          <p:cNvPr id="35" name="Đáp án 3-LV1"/>
          <p:cNvSpPr/>
          <p:nvPr/>
        </p:nvSpPr>
        <p:spPr>
          <a:xfrm>
            <a:off x="7904823" y="5902525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 giây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2-LV1"/>
          <p:cNvSpPr/>
          <p:nvPr/>
        </p:nvSpPr>
        <p:spPr>
          <a:xfrm>
            <a:off x="9562075" y="5170198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20 giây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4-LV1"/>
          <p:cNvSpPr/>
          <p:nvPr/>
        </p:nvSpPr>
        <p:spPr>
          <a:xfrm>
            <a:off x="9562075" y="5902525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30 giây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064377" y="6267741"/>
            <a:ext cx="956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47083 3.7037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075 -0.50972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2" y="-25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70248 -0.58495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17" y="-292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31849 0.02315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24" y="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000"/>
                            </p:stCondLst>
                            <p:childTnLst>
                              <p:par>
                                <p:cTn id="1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bldLvl="0" animBg="1"/>
      <p:bldP spid="33" grpId="0"/>
      <p:bldP spid="35" grpId="0" bldLvl="0" animBg="1"/>
      <p:bldP spid="36" grpId="0" bldLvl="0" animBg="1"/>
      <p:bldP spid="37" grpId="0" bldLvl="0" animBg="1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66966" y="1852454"/>
            <a:ext cx="1732168" cy="13920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2237564" y="1717517"/>
            <a:ext cx="1479588" cy="13920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45679" y="1106965"/>
            <a:ext cx="1732168" cy="13920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6359971" y="644536"/>
            <a:ext cx="1479588" cy="13920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98740" y="5033803"/>
            <a:ext cx="1732168" cy="13920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5540994" y="4614496"/>
            <a:ext cx="1479588" cy="1392022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>
            <a:fillRect/>
          </a:stretch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>
            <a:fillRect/>
          </a:stretch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>
            <a:fillRect/>
          </a:stretch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/>
          <p:cNvPicPr>
            <a:picLocks noGrp="1" noChangeAspect="1"/>
          </p:cNvPicPr>
          <p:nvPr>
            <p:ph idx="1"/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>
            <a:fillRect/>
          </a:stretch>
        </p:blipFill>
        <p:spPr>
          <a:xfrm>
            <a:off x="5014275" y="6164603"/>
            <a:ext cx="2163451" cy="767597"/>
          </a:xfrm>
        </p:spPr>
      </p:pic>
      <p:pic>
        <p:nvPicPr>
          <p:cNvPr id="32" name="Cái bả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34" y="3920671"/>
            <a:ext cx="6008887" cy="3254014"/>
          </a:xfrm>
          <a:prstGeom prst="rect">
            <a:avLst/>
          </a:prstGeom>
        </p:spPr>
      </p:pic>
      <p:sp>
        <p:nvSpPr>
          <p:cNvPr id="34" name="Đáp án 1-LV1"/>
          <p:cNvSpPr/>
          <p:nvPr/>
        </p:nvSpPr>
        <p:spPr>
          <a:xfrm>
            <a:off x="7561580" y="5170170"/>
            <a:ext cx="1877695" cy="448310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vứt rác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904823" y="4068381"/>
            <a:ext cx="342512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3: Việc làm nào sau đây để vệ sinh nhà ở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3-LV1"/>
          <p:cNvSpPr/>
          <p:nvPr/>
        </p:nvSpPr>
        <p:spPr>
          <a:xfrm>
            <a:off x="9668510" y="5902325"/>
            <a:ext cx="2523490" cy="448310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bày đồ ăn bừa bãi</a:t>
            </a:r>
          </a:p>
        </p:txBody>
      </p:sp>
      <p:sp>
        <p:nvSpPr>
          <p:cNvPr id="36" name="Đáp án 2-LV1"/>
          <p:cNvSpPr/>
          <p:nvPr/>
        </p:nvSpPr>
        <p:spPr>
          <a:xfrm>
            <a:off x="9561830" y="5170170"/>
            <a:ext cx="2447925" cy="448310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đổ nước ra nhà</a:t>
            </a:r>
          </a:p>
        </p:txBody>
      </p:sp>
      <p:sp>
        <p:nvSpPr>
          <p:cNvPr id="37" name="Đáp án 4-LV1"/>
          <p:cNvSpPr/>
          <p:nvPr/>
        </p:nvSpPr>
        <p:spPr>
          <a:xfrm>
            <a:off x="7560945" y="5902325"/>
            <a:ext cx="1878330" cy="448310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Quét nhà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064377" y="6267741"/>
            <a:ext cx="956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47083 3.7037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43073 -0.49305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59" y="-248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35795 0.06459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91" y="32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09714 -0.3537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176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000"/>
                            </p:stCondLst>
                            <p:childTnLst>
                              <p:par>
                                <p:cTn id="1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bldLvl="0" animBg="1"/>
      <p:bldP spid="33" grpId="0"/>
      <p:bldP spid="35" grpId="0" bldLvl="0" animBg="1"/>
      <p:bldP spid="36" grpId="0" bldLvl="0" animBg="1"/>
      <p:bldP spid="37" grpId="0" bldLvl="0" animBg="1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80706" y="2212570"/>
            <a:ext cx="1732168" cy="13920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2451304" y="2077633"/>
            <a:ext cx="1479588" cy="13920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14411" y="4689019"/>
            <a:ext cx="1732168" cy="13920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5428703" y="4226590"/>
            <a:ext cx="1479588" cy="13920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88499" y="1463251"/>
            <a:ext cx="1732168" cy="13920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>
            <a:fillRect/>
          </a:stretch>
        </p:blipFill>
        <p:spPr>
          <a:xfrm>
            <a:off x="9030753" y="1043944"/>
            <a:ext cx="1479588" cy="13920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>
            <a:fillRect/>
          </a:stretch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>
            <a:fillRect/>
          </a:stretch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>
            <a:fillRect/>
          </a:stretch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/>
          <p:cNvPicPr>
            <a:picLocks noGrp="1" noChangeAspect="1"/>
          </p:cNvPicPr>
          <p:nvPr>
            <p:ph idx="1"/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>
            <a:fillRect/>
          </a:stretch>
        </p:blipFill>
        <p:spPr>
          <a:xfrm>
            <a:off x="5014275" y="6164603"/>
            <a:ext cx="2163451" cy="767597"/>
          </a:xfrm>
        </p:spPr>
      </p:pic>
      <p:pic>
        <p:nvPicPr>
          <p:cNvPr id="32" name="Cái bả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34" y="3920671"/>
            <a:ext cx="6008887" cy="3254014"/>
          </a:xfrm>
          <a:prstGeom prst="rect">
            <a:avLst/>
          </a:prstGeom>
        </p:spPr>
      </p:pic>
      <p:sp>
        <p:nvSpPr>
          <p:cNvPr id="34" name="Đáp án 1-LV1"/>
          <p:cNvSpPr/>
          <p:nvPr/>
        </p:nvSpPr>
        <p:spPr>
          <a:xfrm>
            <a:off x="7362825" y="5170170"/>
            <a:ext cx="2076450" cy="448310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Ấn độ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752715" y="4068445"/>
            <a:ext cx="39776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Dịch Covid-19 bắt nguồn từ nước nào?</a:t>
            </a:r>
          </a:p>
        </p:txBody>
      </p:sp>
      <p:sp>
        <p:nvSpPr>
          <p:cNvPr id="35" name="Đáp án 3-LV1"/>
          <p:cNvSpPr/>
          <p:nvPr/>
        </p:nvSpPr>
        <p:spPr>
          <a:xfrm>
            <a:off x="7475220" y="5902325"/>
            <a:ext cx="2192655" cy="448310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Hàn Quốc</a:t>
            </a:r>
          </a:p>
        </p:txBody>
      </p:sp>
      <p:sp>
        <p:nvSpPr>
          <p:cNvPr id="36" name="Đáp án 2-LV1"/>
          <p:cNvSpPr/>
          <p:nvPr/>
        </p:nvSpPr>
        <p:spPr>
          <a:xfrm>
            <a:off x="9878060" y="5902325"/>
            <a:ext cx="1852295" cy="448310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</a:p>
        </p:txBody>
      </p:sp>
      <p:sp>
        <p:nvSpPr>
          <p:cNvPr id="37" name="Đáp án 4-LV1"/>
          <p:cNvSpPr/>
          <p:nvPr/>
        </p:nvSpPr>
        <p:spPr>
          <a:xfrm>
            <a:off x="9668510" y="5235575"/>
            <a:ext cx="2061210" cy="448310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Trung Quốc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064377" y="6267741"/>
            <a:ext cx="956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47083 3.7037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33959 0.01274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02" y="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64792 -0.44884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96" y="-22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12136 -0.29189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68" y="-146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000"/>
                            </p:stCondLst>
                            <p:childTnLst>
                              <p:par>
                                <p:cTn id="1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bldLvl="0" animBg="1"/>
      <p:bldP spid="33" grpId="0"/>
      <p:bldP spid="35" grpId="0" bldLvl="0" animBg="1"/>
      <p:bldP spid="36" grpId="0" bldLvl="0" animBg="1"/>
      <p:bldP spid="37" grpId="0" bldLvl="0" animBg="1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图片 39941" descr="1-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83" y="376555"/>
            <a:ext cx="12202583" cy="6705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1" name="图片 39940" descr="1-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20233" y="4210051"/>
            <a:ext cx="4948767" cy="28723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3" name="图片 39942" descr="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2400" y="-228600"/>
            <a:ext cx="5217584" cy="67754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2" name="Text Box 6"/>
          <p:cNvSpPr txBox="1"/>
          <p:nvPr/>
        </p:nvSpPr>
        <p:spPr>
          <a:xfrm>
            <a:off x="843280" y="1929765"/>
            <a:ext cx="576008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Bài 5: Ôn tập chủ đề về gia đình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14134" y="83955"/>
            <a:ext cx="4402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Chủ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1: Gia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929496" y="4427994"/>
            <a:ext cx="52526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E2C23A-2EB0-B542-B689-947690178B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50" y="304800"/>
            <a:ext cx="110617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3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795</Words>
  <Application>Microsoft Macintosh PowerPoint</Application>
  <PresentationFormat>Widescreen</PresentationFormat>
  <Paragraphs>112</Paragraphs>
  <Slides>28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等线</vt:lpstr>
      <vt:lpstr>Microsoft YaHei</vt:lpstr>
      <vt:lpstr>Arial</vt:lpstr>
      <vt:lpstr>Arial-Rounded</vt:lpstr>
      <vt:lpstr>Calibri</vt:lpstr>
      <vt:lpstr>Calibri Light</vt:lpstr>
      <vt:lpstr>Times New Roman</vt:lpstr>
      <vt:lpstr>字魂59号-创粗黑</vt:lpstr>
      <vt:lpstr>Office Theme</vt:lpstr>
      <vt:lpstr>1_Office Theme</vt:lpstr>
      <vt:lpstr>Office 主题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Ngọc Bích Đỗ</cp:lastModifiedBy>
  <cp:revision>22</cp:revision>
  <dcterms:created xsi:type="dcterms:W3CDTF">2021-05-08T02:21:00Z</dcterms:created>
  <dcterms:modified xsi:type="dcterms:W3CDTF">2021-10-05T03:56:54Z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