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7" r:id="rId3"/>
  </p:sldMasterIdLst>
  <p:notesMasterIdLst>
    <p:notesMasterId r:id="rId28"/>
  </p:notesMasterIdLst>
  <p:sldIdLst>
    <p:sldId id="257" r:id="rId4"/>
    <p:sldId id="258" r:id="rId5"/>
    <p:sldId id="259" r:id="rId6"/>
    <p:sldId id="261" r:id="rId7"/>
    <p:sldId id="291" r:id="rId8"/>
    <p:sldId id="267" r:id="rId9"/>
    <p:sldId id="295" r:id="rId10"/>
    <p:sldId id="296" r:id="rId11"/>
    <p:sldId id="297" r:id="rId12"/>
    <p:sldId id="423" r:id="rId13"/>
    <p:sldId id="424" r:id="rId14"/>
    <p:sldId id="425" r:id="rId15"/>
    <p:sldId id="426" r:id="rId16"/>
    <p:sldId id="420" r:id="rId17"/>
    <p:sldId id="421" r:id="rId18"/>
    <p:sldId id="260" r:id="rId19"/>
    <p:sldId id="270" r:id="rId20"/>
    <p:sldId id="272" r:id="rId21"/>
    <p:sldId id="429" r:id="rId22"/>
    <p:sldId id="427" r:id="rId23"/>
    <p:sldId id="430" r:id="rId24"/>
    <p:sldId id="428" r:id="rId25"/>
    <p:sldId id="273" r:id="rId26"/>
    <p:sldId id="29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913FA2-C278-4013-BF3C-DC75EB79F4FC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E3E53F-7B0F-4DA9-9F69-0F8F11489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97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6E72AB-09D5-4B1F-AF10-43A92D138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588FB07-E763-4365-A853-D888F0F0A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33F2A90-C8E6-474D-8A63-F815A66B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1446B10-3908-4280-98F4-C6ABEF46A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CA1761-F062-4BB8-8E8D-173BCD124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06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E81A4B-D1DC-4D26-89C3-BA61F5286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34281E-EA15-4EC8-9E93-132D52E8D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2EA158-C5B8-4104-94CF-918B1012A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D49463E-E94D-44C8-B90D-D0158D9D3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BD597E-C2D5-4001-B6AA-CA3606373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856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B608C0A-87DF-46E5-96CB-7141954E0E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2469663-1E19-4362-ACA5-62E356AFF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C31481-F08A-4FEA-8E89-C8EAB3ACF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6574EF-021B-4E69-A628-FEC632E8D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803183-B830-407F-B80A-F164A4292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1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2035400" y="718800"/>
            <a:ext cx="81212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70434" y="4218001"/>
            <a:ext cx="1564959" cy="415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5"/>
          <p:cNvSpPr/>
          <p:nvPr/>
        </p:nvSpPr>
        <p:spPr>
          <a:xfrm flipH="1">
            <a:off x="817568" y="478534"/>
            <a:ext cx="1167233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5"/>
          <p:cNvSpPr/>
          <p:nvPr/>
        </p:nvSpPr>
        <p:spPr>
          <a:xfrm>
            <a:off x="5919726" y="2606048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5"/>
          <p:cNvSpPr/>
          <p:nvPr/>
        </p:nvSpPr>
        <p:spPr>
          <a:xfrm>
            <a:off x="10568105" y="2970303"/>
            <a:ext cx="1167332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 flipH="1">
            <a:off x="10865643" y="616583"/>
            <a:ext cx="751108" cy="2491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" name="Google Shape;82;p5"/>
          <p:cNvGrpSpPr/>
          <p:nvPr/>
        </p:nvGrpSpPr>
        <p:grpSpPr>
          <a:xfrm>
            <a:off x="-123" y="5385069"/>
            <a:ext cx="12192123" cy="1508249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802400" y="2032467"/>
            <a:ext cx="3429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6961400" y="3594784"/>
            <a:ext cx="342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6961400" y="4218000"/>
            <a:ext cx="3427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802400" y="2656000"/>
            <a:ext cx="3429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400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21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952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8"/>
          <p:cNvSpPr/>
          <p:nvPr/>
        </p:nvSpPr>
        <p:spPr>
          <a:xfrm>
            <a:off x="100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6" name="Google Shape;746;p28"/>
          <p:cNvSpPr/>
          <p:nvPr/>
        </p:nvSpPr>
        <p:spPr>
          <a:xfrm>
            <a:off x="67" y="6375140"/>
            <a:ext cx="12191864" cy="482801"/>
          </a:xfrm>
          <a:custGeom>
            <a:avLst/>
            <a:gdLst/>
            <a:ahLst/>
            <a:cxnLst/>
            <a:rect l="l" t="t" r="r" b="b"/>
            <a:pathLst>
              <a:path w="116676" h="10501" extrusionOk="0">
                <a:moveTo>
                  <a:pt x="1" y="0"/>
                </a:moveTo>
                <a:lnTo>
                  <a:pt x="1" y="10501"/>
                </a:lnTo>
                <a:lnTo>
                  <a:pt x="116675" y="10501"/>
                </a:lnTo>
                <a:lnTo>
                  <a:pt x="116675" y="0"/>
                </a:ln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47" name="Google Shape;747;p28"/>
          <p:cNvGrpSpPr/>
          <p:nvPr/>
        </p:nvGrpSpPr>
        <p:grpSpPr>
          <a:xfrm>
            <a:off x="-71602" y="382667"/>
            <a:ext cx="12911204" cy="2271269"/>
            <a:chOff x="-53702" y="287000"/>
            <a:chExt cx="9683403" cy="1703452"/>
          </a:xfrm>
        </p:grpSpPr>
        <p:sp>
          <p:nvSpPr>
            <p:cNvPr id="748" name="Google Shape;748;p28"/>
            <p:cNvSpPr/>
            <p:nvPr/>
          </p:nvSpPr>
          <p:spPr>
            <a:xfrm>
              <a:off x="-53702" y="1605325"/>
              <a:ext cx="962311" cy="255739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8"/>
            <p:cNvSpPr/>
            <p:nvPr/>
          </p:nvSpPr>
          <p:spPr>
            <a:xfrm>
              <a:off x="2471650" y="379465"/>
              <a:ext cx="962302" cy="31927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8"/>
            <p:cNvSpPr/>
            <p:nvPr/>
          </p:nvSpPr>
          <p:spPr>
            <a:xfrm flipH="1">
              <a:off x="4875300" y="977591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8"/>
            <p:cNvSpPr/>
            <p:nvPr/>
          </p:nvSpPr>
          <p:spPr>
            <a:xfrm>
              <a:off x="7762626" y="287000"/>
              <a:ext cx="1461035" cy="388301"/>
            </a:xfrm>
            <a:custGeom>
              <a:avLst/>
              <a:gdLst/>
              <a:ahLst/>
              <a:cxnLst/>
              <a:rect l="l" t="t" r="r" b="b"/>
              <a:pathLst>
                <a:path w="9801" h="2605" extrusionOk="0">
                  <a:moveTo>
                    <a:pt x="2100" y="0"/>
                  </a:moveTo>
                  <a:cubicBezTo>
                    <a:pt x="934" y="0"/>
                    <a:pt x="0" y="934"/>
                    <a:pt x="0" y="2100"/>
                  </a:cubicBezTo>
                  <a:cubicBezTo>
                    <a:pt x="0" y="2287"/>
                    <a:pt x="37" y="2446"/>
                    <a:pt x="84" y="2604"/>
                  </a:cubicBezTo>
                  <a:lnTo>
                    <a:pt x="9801" y="2604"/>
                  </a:lnTo>
                  <a:cubicBezTo>
                    <a:pt x="9530" y="2016"/>
                    <a:pt x="8905" y="1634"/>
                    <a:pt x="8251" y="1634"/>
                  </a:cubicBezTo>
                  <a:cubicBezTo>
                    <a:pt x="7822" y="1634"/>
                    <a:pt x="7430" y="1783"/>
                    <a:pt x="7122" y="2016"/>
                  </a:cubicBezTo>
                  <a:cubicBezTo>
                    <a:pt x="6805" y="1316"/>
                    <a:pt x="6067" y="812"/>
                    <a:pt x="5255" y="812"/>
                  </a:cubicBezTo>
                  <a:cubicBezTo>
                    <a:pt x="4788" y="812"/>
                    <a:pt x="4359" y="971"/>
                    <a:pt x="4004" y="1242"/>
                  </a:cubicBezTo>
                  <a:cubicBezTo>
                    <a:pt x="3696" y="504"/>
                    <a:pt x="2959" y="0"/>
                    <a:pt x="21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8"/>
            <p:cNvSpPr/>
            <p:nvPr/>
          </p:nvSpPr>
          <p:spPr>
            <a:xfrm flipH="1">
              <a:off x="8713875" y="1686616"/>
              <a:ext cx="915827" cy="303836"/>
            </a:xfrm>
            <a:custGeom>
              <a:avLst/>
              <a:gdLst/>
              <a:ahLst/>
              <a:cxnLst/>
              <a:rect l="l" t="t" r="r" b="b"/>
              <a:pathLst>
                <a:path w="7039" h="2335" extrusionOk="0">
                  <a:moveTo>
                    <a:pt x="3921" y="1"/>
                  </a:moveTo>
                  <a:cubicBezTo>
                    <a:pt x="3146" y="1"/>
                    <a:pt x="2483" y="542"/>
                    <a:pt x="2287" y="1242"/>
                  </a:cubicBezTo>
                  <a:cubicBezTo>
                    <a:pt x="2101" y="1130"/>
                    <a:pt x="1867" y="1093"/>
                    <a:pt x="1587" y="1093"/>
                  </a:cubicBezTo>
                  <a:cubicBezTo>
                    <a:pt x="813" y="1093"/>
                    <a:pt x="187" y="1597"/>
                    <a:pt x="1" y="2334"/>
                  </a:cubicBezTo>
                  <a:lnTo>
                    <a:pt x="6954" y="2334"/>
                  </a:lnTo>
                  <a:cubicBezTo>
                    <a:pt x="7001" y="2176"/>
                    <a:pt x="7038" y="2064"/>
                    <a:pt x="7038" y="1942"/>
                  </a:cubicBezTo>
                  <a:cubicBezTo>
                    <a:pt x="7038" y="1280"/>
                    <a:pt x="6488" y="776"/>
                    <a:pt x="5872" y="776"/>
                  </a:cubicBezTo>
                  <a:cubicBezTo>
                    <a:pt x="5713" y="776"/>
                    <a:pt x="5517" y="813"/>
                    <a:pt x="5368" y="897"/>
                  </a:cubicBezTo>
                  <a:cubicBezTo>
                    <a:pt x="5088" y="346"/>
                    <a:pt x="4546" y="1"/>
                    <a:pt x="39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3" name="Google Shape;753;p28"/>
          <p:cNvGrpSpPr/>
          <p:nvPr/>
        </p:nvGrpSpPr>
        <p:grpSpPr>
          <a:xfrm>
            <a:off x="-99" y="2913288"/>
            <a:ext cx="12192148" cy="2071976"/>
            <a:chOff x="-75" y="3714050"/>
            <a:chExt cx="9144111" cy="1788447"/>
          </a:xfrm>
        </p:grpSpPr>
        <p:sp>
          <p:nvSpPr>
            <p:cNvPr id="754" name="Google Shape;754;p28"/>
            <p:cNvSpPr/>
            <p:nvPr/>
          </p:nvSpPr>
          <p:spPr>
            <a:xfrm>
              <a:off x="-75" y="4250897"/>
              <a:ext cx="9144000" cy="12516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8"/>
            <p:cNvSpPr/>
            <p:nvPr/>
          </p:nvSpPr>
          <p:spPr>
            <a:xfrm>
              <a:off x="-75" y="3714050"/>
              <a:ext cx="9144111" cy="553156"/>
            </a:xfrm>
            <a:custGeom>
              <a:avLst/>
              <a:gdLst/>
              <a:ahLst/>
              <a:cxnLst/>
              <a:rect l="l" t="t" r="r" b="b"/>
              <a:pathLst>
                <a:path w="116675" h="6515" extrusionOk="0">
                  <a:moveTo>
                    <a:pt x="8866" y="1"/>
                  </a:moveTo>
                  <a:cubicBezTo>
                    <a:pt x="8776" y="1"/>
                    <a:pt x="8687" y="6"/>
                    <a:pt x="8597" y="18"/>
                  </a:cubicBezTo>
                  <a:cubicBezTo>
                    <a:pt x="7467" y="176"/>
                    <a:pt x="6534" y="1306"/>
                    <a:pt x="6609" y="2435"/>
                  </a:cubicBezTo>
                  <a:cubicBezTo>
                    <a:pt x="6256" y="1907"/>
                    <a:pt x="5617" y="1596"/>
                    <a:pt x="4971" y="1596"/>
                  </a:cubicBezTo>
                  <a:cubicBezTo>
                    <a:pt x="4762" y="1596"/>
                    <a:pt x="4551" y="1629"/>
                    <a:pt x="4350" y="1698"/>
                  </a:cubicBezTo>
                  <a:cubicBezTo>
                    <a:pt x="3575" y="1969"/>
                    <a:pt x="2996" y="2818"/>
                    <a:pt x="3034" y="3639"/>
                  </a:cubicBezTo>
                  <a:cubicBezTo>
                    <a:pt x="2708" y="3202"/>
                    <a:pt x="2172" y="2957"/>
                    <a:pt x="1640" y="2957"/>
                  </a:cubicBezTo>
                  <a:cubicBezTo>
                    <a:pt x="1410" y="2957"/>
                    <a:pt x="1182" y="3002"/>
                    <a:pt x="971" y="3098"/>
                  </a:cubicBezTo>
                  <a:cubicBezTo>
                    <a:pt x="271" y="3443"/>
                    <a:pt x="0" y="4143"/>
                    <a:pt x="0" y="5039"/>
                  </a:cubicBezTo>
                  <a:lnTo>
                    <a:pt x="0" y="6514"/>
                  </a:lnTo>
                  <a:lnTo>
                    <a:pt x="116675" y="6514"/>
                  </a:lnTo>
                  <a:lnTo>
                    <a:pt x="116675" y="5702"/>
                  </a:lnTo>
                  <a:cubicBezTo>
                    <a:pt x="116675" y="5002"/>
                    <a:pt x="116441" y="4339"/>
                    <a:pt x="115853" y="4069"/>
                  </a:cubicBezTo>
                  <a:cubicBezTo>
                    <a:pt x="115673" y="3970"/>
                    <a:pt x="115472" y="3924"/>
                    <a:pt x="115270" y="3924"/>
                  </a:cubicBezTo>
                  <a:cubicBezTo>
                    <a:pt x="114824" y="3924"/>
                    <a:pt x="114371" y="4145"/>
                    <a:pt x="114108" y="4498"/>
                  </a:cubicBezTo>
                  <a:cubicBezTo>
                    <a:pt x="114145" y="3798"/>
                    <a:pt x="113641" y="3051"/>
                    <a:pt x="112941" y="2818"/>
                  </a:cubicBezTo>
                  <a:cubicBezTo>
                    <a:pt x="112784" y="2763"/>
                    <a:pt x="112618" y="2736"/>
                    <a:pt x="112451" y="2736"/>
                  </a:cubicBezTo>
                  <a:cubicBezTo>
                    <a:pt x="111912" y="2736"/>
                    <a:pt x="111358" y="3011"/>
                    <a:pt x="111037" y="3481"/>
                  </a:cubicBezTo>
                  <a:cubicBezTo>
                    <a:pt x="111074" y="2473"/>
                    <a:pt x="110290" y="1539"/>
                    <a:pt x="109320" y="1418"/>
                  </a:cubicBezTo>
                  <a:cubicBezTo>
                    <a:pt x="109235" y="1405"/>
                    <a:pt x="109150" y="1399"/>
                    <a:pt x="109065" y="1399"/>
                  </a:cubicBezTo>
                  <a:cubicBezTo>
                    <a:pt x="108179" y="1399"/>
                    <a:pt x="107324" y="2087"/>
                    <a:pt x="107145" y="2939"/>
                  </a:cubicBezTo>
                  <a:cubicBezTo>
                    <a:pt x="106945" y="2830"/>
                    <a:pt x="106723" y="2781"/>
                    <a:pt x="106501" y="2781"/>
                  </a:cubicBezTo>
                  <a:cubicBezTo>
                    <a:pt x="105768" y="2781"/>
                    <a:pt x="105016" y="3316"/>
                    <a:pt x="104923" y="4031"/>
                  </a:cubicBezTo>
                  <a:cubicBezTo>
                    <a:pt x="104699" y="3941"/>
                    <a:pt x="104462" y="3897"/>
                    <a:pt x="104226" y="3897"/>
                  </a:cubicBezTo>
                  <a:cubicBezTo>
                    <a:pt x="103854" y="3897"/>
                    <a:pt x="103486" y="4007"/>
                    <a:pt x="103178" y="4218"/>
                  </a:cubicBezTo>
                  <a:cubicBezTo>
                    <a:pt x="103019" y="3873"/>
                    <a:pt x="102786" y="3565"/>
                    <a:pt x="102478" y="3331"/>
                  </a:cubicBezTo>
                  <a:cubicBezTo>
                    <a:pt x="102118" y="3069"/>
                    <a:pt x="101675" y="2935"/>
                    <a:pt x="101233" y="2935"/>
                  </a:cubicBezTo>
                  <a:cubicBezTo>
                    <a:pt x="100952" y="2935"/>
                    <a:pt x="100672" y="2989"/>
                    <a:pt x="100415" y="3098"/>
                  </a:cubicBezTo>
                  <a:cubicBezTo>
                    <a:pt x="100294" y="2235"/>
                    <a:pt x="99405" y="1623"/>
                    <a:pt x="98559" y="1623"/>
                  </a:cubicBezTo>
                  <a:cubicBezTo>
                    <a:pt x="98298" y="1623"/>
                    <a:pt x="98040" y="1682"/>
                    <a:pt x="97811" y="1810"/>
                  </a:cubicBezTo>
                  <a:cubicBezTo>
                    <a:pt x="97595" y="802"/>
                    <a:pt x="96553" y="1"/>
                    <a:pt x="95506" y="1"/>
                  </a:cubicBezTo>
                  <a:cubicBezTo>
                    <a:pt x="95418" y="1"/>
                    <a:pt x="95331" y="6"/>
                    <a:pt x="95244" y="18"/>
                  </a:cubicBezTo>
                  <a:cubicBezTo>
                    <a:pt x="94115" y="176"/>
                    <a:pt x="93181" y="1306"/>
                    <a:pt x="93256" y="2435"/>
                  </a:cubicBezTo>
                  <a:cubicBezTo>
                    <a:pt x="92875" y="1907"/>
                    <a:pt x="92250" y="1596"/>
                    <a:pt x="91617" y="1596"/>
                  </a:cubicBezTo>
                  <a:cubicBezTo>
                    <a:pt x="91412" y="1596"/>
                    <a:pt x="91205" y="1629"/>
                    <a:pt x="91006" y="1698"/>
                  </a:cubicBezTo>
                  <a:cubicBezTo>
                    <a:pt x="90222" y="1969"/>
                    <a:pt x="89644" y="2818"/>
                    <a:pt x="89681" y="3639"/>
                  </a:cubicBezTo>
                  <a:cubicBezTo>
                    <a:pt x="89355" y="3202"/>
                    <a:pt x="88819" y="2957"/>
                    <a:pt x="88287" y="2957"/>
                  </a:cubicBezTo>
                  <a:cubicBezTo>
                    <a:pt x="88058" y="2957"/>
                    <a:pt x="87829" y="3002"/>
                    <a:pt x="87618" y="3098"/>
                  </a:cubicBezTo>
                  <a:cubicBezTo>
                    <a:pt x="87114" y="3331"/>
                    <a:pt x="86769" y="3873"/>
                    <a:pt x="86685" y="4414"/>
                  </a:cubicBezTo>
                  <a:cubicBezTo>
                    <a:pt x="86535" y="4265"/>
                    <a:pt x="86377" y="4143"/>
                    <a:pt x="86218" y="4069"/>
                  </a:cubicBezTo>
                  <a:cubicBezTo>
                    <a:pt x="86026" y="3970"/>
                    <a:pt x="85817" y="3924"/>
                    <a:pt x="85610" y="3924"/>
                  </a:cubicBezTo>
                  <a:cubicBezTo>
                    <a:pt x="85152" y="3924"/>
                    <a:pt x="84699" y="4145"/>
                    <a:pt x="84435" y="4498"/>
                  </a:cubicBezTo>
                  <a:cubicBezTo>
                    <a:pt x="84473" y="3798"/>
                    <a:pt x="84006" y="3051"/>
                    <a:pt x="83306" y="2818"/>
                  </a:cubicBezTo>
                  <a:cubicBezTo>
                    <a:pt x="83140" y="2763"/>
                    <a:pt x="82967" y="2736"/>
                    <a:pt x="82795" y="2736"/>
                  </a:cubicBezTo>
                  <a:cubicBezTo>
                    <a:pt x="82239" y="2736"/>
                    <a:pt x="81683" y="3011"/>
                    <a:pt x="81355" y="3481"/>
                  </a:cubicBezTo>
                  <a:cubicBezTo>
                    <a:pt x="81439" y="2473"/>
                    <a:pt x="80655" y="1539"/>
                    <a:pt x="79684" y="1418"/>
                  </a:cubicBezTo>
                  <a:cubicBezTo>
                    <a:pt x="79600" y="1405"/>
                    <a:pt x="79515" y="1399"/>
                    <a:pt x="79430" y="1399"/>
                  </a:cubicBezTo>
                  <a:cubicBezTo>
                    <a:pt x="78544" y="1399"/>
                    <a:pt x="77685" y="2087"/>
                    <a:pt x="77472" y="2939"/>
                  </a:cubicBezTo>
                  <a:cubicBezTo>
                    <a:pt x="77281" y="2830"/>
                    <a:pt x="77066" y="2781"/>
                    <a:pt x="76848" y="2781"/>
                  </a:cubicBezTo>
                  <a:cubicBezTo>
                    <a:pt x="76131" y="2781"/>
                    <a:pt x="75372" y="3316"/>
                    <a:pt x="75251" y="4031"/>
                  </a:cubicBezTo>
                  <a:cubicBezTo>
                    <a:pt x="75041" y="3941"/>
                    <a:pt x="74807" y="3897"/>
                    <a:pt x="74570" y="3897"/>
                  </a:cubicBezTo>
                  <a:cubicBezTo>
                    <a:pt x="74196" y="3897"/>
                    <a:pt x="73814" y="4007"/>
                    <a:pt x="73505" y="4218"/>
                  </a:cubicBezTo>
                  <a:cubicBezTo>
                    <a:pt x="73384" y="3873"/>
                    <a:pt x="73150" y="3565"/>
                    <a:pt x="72842" y="3331"/>
                  </a:cubicBezTo>
                  <a:cubicBezTo>
                    <a:pt x="72483" y="3069"/>
                    <a:pt x="72040" y="2935"/>
                    <a:pt x="71589" y="2935"/>
                  </a:cubicBezTo>
                  <a:cubicBezTo>
                    <a:pt x="71303" y="2935"/>
                    <a:pt x="71014" y="2989"/>
                    <a:pt x="70742" y="3098"/>
                  </a:cubicBezTo>
                  <a:cubicBezTo>
                    <a:pt x="70621" y="2235"/>
                    <a:pt x="69754" y="1623"/>
                    <a:pt x="68902" y="1623"/>
                  </a:cubicBezTo>
                  <a:cubicBezTo>
                    <a:pt x="68639" y="1623"/>
                    <a:pt x="68376" y="1682"/>
                    <a:pt x="68138" y="1810"/>
                  </a:cubicBezTo>
                  <a:cubicBezTo>
                    <a:pt x="67923" y="802"/>
                    <a:pt x="66912" y="1"/>
                    <a:pt x="65870" y="1"/>
                  </a:cubicBezTo>
                  <a:cubicBezTo>
                    <a:pt x="65783" y="1"/>
                    <a:pt x="65696" y="6"/>
                    <a:pt x="65609" y="18"/>
                  </a:cubicBezTo>
                  <a:cubicBezTo>
                    <a:pt x="64479" y="176"/>
                    <a:pt x="63546" y="1306"/>
                    <a:pt x="63621" y="2435"/>
                  </a:cubicBezTo>
                  <a:cubicBezTo>
                    <a:pt x="63240" y="1907"/>
                    <a:pt x="62594" y="1596"/>
                    <a:pt x="61966" y="1596"/>
                  </a:cubicBezTo>
                  <a:cubicBezTo>
                    <a:pt x="61763" y="1596"/>
                    <a:pt x="61561" y="1629"/>
                    <a:pt x="61371" y="1698"/>
                  </a:cubicBezTo>
                  <a:cubicBezTo>
                    <a:pt x="60550" y="1969"/>
                    <a:pt x="59971" y="2818"/>
                    <a:pt x="60008" y="3639"/>
                  </a:cubicBezTo>
                  <a:cubicBezTo>
                    <a:pt x="59708" y="3202"/>
                    <a:pt x="59162" y="2957"/>
                    <a:pt x="58621" y="2957"/>
                  </a:cubicBezTo>
                  <a:cubicBezTo>
                    <a:pt x="58388" y="2957"/>
                    <a:pt x="58156" y="3002"/>
                    <a:pt x="57945" y="3098"/>
                  </a:cubicBezTo>
                  <a:cubicBezTo>
                    <a:pt x="57441" y="3369"/>
                    <a:pt x="57049" y="3910"/>
                    <a:pt x="57012" y="4498"/>
                  </a:cubicBezTo>
                  <a:cubicBezTo>
                    <a:pt x="56853" y="4302"/>
                    <a:pt x="56704" y="4143"/>
                    <a:pt x="56471" y="4069"/>
                  </a:cubicBezTo>
                  <a:cubicBezTo>
                    <a:pt x="56287" y="3970"/>
                    <a:pt x="56086" y="3924"/>
                    <a:pt x="55883" y="3924"/>
                  </a:cubicBezTo>
                  <a:cubicBezTo>
                    <a:pt x="55436" y="3924"/>
                    <a:pt x="54986" y="4145"/>
                    <a:pt x="54716" y="4498"/>
                  </a:cubicBezTo>
                  <a:cubicBezTo>
                    <a:pt x="54753" y="3798"/>
                    <a:pt x="54249" y="3051"/>
                    <a:pt x="53587" y="2818"/>
                  </a:cubicBezTo>
                  <a:cubicBezTo>
                    <a:pt x="53421" y="2763"/>
                    <a:pt x="53248" y="2736"/>
                    <a:pt x="53077" y="2736"/>
                  </a:cubicBezTo>
                  <a:cubicBezTo>
                    <a:pt x="52523" y="2736"/>
                    <a:pt x="51973" y="3011"/>
                    <a:pt x="51645" y="3481"/>
                  </a:cubicBezTo>
                  <a:cubicBezTo>
                    <a:pt x="51720" y="2473"/>
                    <a:pt x="50908" y="1539"/>
                    <a:pt x="49937" y="1418"/>
                  </a:cubicBezTo>
                  <a:cubicBezTo>
                    <a:pt x="49852" y="1405"/>
                    <a:pt x="49767" y="1399"/>
                    <a:pt x="49683" y="1399"/>
                  </a:cubicBezTo>
                  <a:cubicBezTo>
                    <a:pt x="48795" y="1399"/>
                    <a:pt x="47932" y="2087"/>
                    <a:pt x="47753" y="2939"/>
                  </a:cubicBezTo>
                  <a:cubicBezTo>
                    <a:pt x="47555" y="2830"/>
                    <a:pt x="47335" y="2781"/>
                    <a:pt x="47113" y="2781"/>
                  </a:cubicBezTo>
                  <a:cubicBezTo>
                    <a:pt x="46382" y="2781"/>
                    <a:pt x="45627" y="3316"/>
                    <a:pt x="45541" y="4031"/>
                  </a:cubicBezTo>
                  <a:cubicBezTo>
                    <a:pt x="45331" y="3941"/>
                    <a:pt x="45097" y="3897"/>
                    <a:pt x="44859" y="3897"/>
                  </a:cubicBezTo>
                  <a:cubicBezTo>
                    <a:pt x="44484" y="3897"/>
                    <a:pt x="44100" y="4007"/>
                    <a:pt x="43786" y="4218"/>
                  </a:cubicBezTo>
                  <a:cubicBezTo>
                    <a:pt x="43636" y="3873"/>
                    <a:pt x="43403" y="3565"/>
                    <a:pt x="43132" y="3331"/>
                  </a:cubicBezTo>
                  <a:cubicBezTo>
                    <a:pt x="42750" y="3069"/>
                    <a:pt x="42294" y="2935"/>
                    <a:pt x="41849" y="2935"/>
                  </a:cubicBezTo>
                  <a:cubicBezTo>
                    <a:pt x="41565" y="2935"/>
                    <a:pt x="41286" y="2989"/>
                    <a:pt x="41032" y="3098"/>
                  </a:cubicBezTo>
                  <a:cubicBezTo>
                    <a:pt x="40911" y="2235"/>
                    <a:pt x="40044" y="1623"/>
                    <a:pt x="39188" y="1623"/>
                  </a:cubicBezTo>
                  <a:cubicBezTo>
                    <a:pt x="38923" y="1623"/>
                    <a:pt x="38659" y="1682"/>
                    <a:pt x="38419" y="1810"/>
                  </a:cubicBezTo>
                  <a:cubicBezTo>
                    <a:pt x="38203" y="802"/>
                    <a:pt x="37193" y="1"/>
                    <a:pt x="36121" y="1"/>
                  </a:cubicBezTo>
                  <a:cubicBezTo>
                    <a:pt x="36032" y="1"/>
                    <a:pt x="35942" y="6"/>
                    <a:pt x="35852" y="18"/>
                  </a:cubicBezTo>
                  <a:cubicBezTo>
                    <a:pt x="34732" y="176"/>
                    <a:pt x="33836" y="1306"/>
                    <a:pt x="33873" y="2435"/>
                  </a:cubicBezTo>
                  <a:cubicBezTo>
                    <a:pt x="33521" y="1907"/>
                    <a:pt x="32881" y="1596"/>
                    <a:pt x="32236" y="1596"/>
                  </a:cubicBezTo>
                  <a:cubicBezTo>
                    <a:pt x="32026" y="1596"/>
                    <a:pt x="31816" y="1629"/>
                    <a:pt x="31614" y="1698"/>
                  </a:cubicBezTo>
                  <a:cubicBezTo>
                    <a:pt x="30840" y="1969"/>
                    <a:pt x="30252" y="2818"/>
                    <a:pt x="30298" y="3639"/>
                  </a:cubicBezTo>
                  <a:cubicBezTo>
                    <a:pt x="29998" y="3202"/>
                    <a:pt x="29452" y="2957"/>
                    <a:pt x="28911" y="2957"/>
                  </a:cubicBezTo>
                  <a:cubicBezTo>
                    <a:pt x="28678" y="2957"/>
                    <a:pt x="28446" y="3002"/>
                    <a:pt x="28235" y="3098"/>
                  </a:cubicBezTo>
                  <a:cubicBezTo>
                    <a:pt x="27843" y="3285"/>
                    <a:pt x="27535" y="3639"/>
                    <a:pt x="27377" y="4031"/>
                  </a:cubicBezTo>
                  <a:cubicBezTo>
                    <a:pt x="27265" y="3481"/>
                    <a:pt x="26835" y="3014"/>
                    <a:pt x="26285" y="2818"/>
                  </a:cubicBezTo>
                  <a:cubicBezTo>
                    <a:pt x="26130" y="2763"/>
                    <a:pt x="25966" y="2736"/>
                    <a:pt x="25799" y="2736"/>
                  </a:cubicBezTo>
                  <a:cubicBezTo>
                    <a:pt x="25264" y="2736"/>
                    <a:pt x="24708" y="3011"/>
                    <a:pt x="24381" y="3481"/>
                  </a:cubicBezTo>
                  <a:cubicBezTo>
                    <a:pt x="24418" y="2473"/>
                    <a:pt x="23643" y="1539"/>
                    <a:pt x="22672" y="1418"/>
                  </a:cubicBezTo>
                  <a:cubicBezTo>
                    <a:pt x="22588" y="1405"/>
                    <a:pt x="22503" y="1399"/>
                    <a:pt x="22418" y="1399"/>
                  </a:cubicBezTo>
                  <a:cubicBezTo>
                    <a:pt x="21531" y="1399"/>
                    <a:pt x="20668" y="2087"/>
                    <a:pt x="20498" y="2939"/>
                  </a:cubicBezTo>
                  <a:cubicBezTo>
                    <a:pt x="20297" y="2830"/>
                    <a:pt x="20076" y="2781"/>
                    <a:pt x="19853" y="2781"/>
                  </a:cubicBezTo>
                  <a:cubicBezTo>
                    <a:pt x="19121" y="2781"/>
                    <a:pt x="18369" y="3316"/>
                    <a:pt x="18276" y="4031"/>
                  </a:cubicBezTo>
                  <a:cubicBezTo>
                    <a:pt x="18052" y="3941"/>
                    <a:pt x="17815" y="3897"/>
                    <a:pt x="17579" y="3897"/>
                  </a:cubicBezTo>
                  <a:cubicBezTo>
                    <a:pt x="17207" y="3897"/>
                    <a:pt x="16839" y="4007"/>
                    <a:pt x="16531" y="4218"/>
                  </a:cubicBezTo>
                  <a:cubicBezTo>
                    <a:pt x="16372" y="3873"/>
                    <a:pt x="16139" y="3565"/>
                    <a:pt x="15831" y="3331"/>
                  </a:cubicBezTo>
                  <a:cubicBezTo>
                    <a:pt x="15471" y="3069"/>
                    <a:pt x="15028" y="2935"/>
                    <a:pt x="14586" y="2935"/>
                  </a:cubicBezTo>
                  <a:cubicBezTo>
                    <a:pt x="14305" y="2935"/>
                    <a:pt x="14025" y="2989"/>
                    <a:pt x="13768" y="3098"/>
                  </a:cubicBezTo>
                  <a:cubicBezTo>
                    <a:pt x="13647" y="2235"/>
                    <a:pt x="12758" y="1623"/>
                    <a:pt x="11912" y="1623"/>
                  </a:cubicBezTo>
                  <a:cubicBezTo>
                    <a:pt x="11651" y="1623"/>
                    <a:pt x="11393" y="1682"/>
                    <a:pt x="11164" y="1810"/>
                  </a:cubicBezTo>
                  <a:cubicBezTo>
                    <a:pt x="10948" y="802"/>
                    <a:pt x="9938" y="1"/>
                    <a:pt x="88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6" name="Google Shape;756;p28"/>
          <p:cNvGrpSpPr/>
          <p:nvPr/>
        </p:nvGrpSpPr>
        <p:grpSpPr>
          <a:xfrm>
            <a:off x="-99" y="4925197"/>
            <a:ext cx="12192148" cy="1449932"/>
            <a:chOff x="-75" y="3996089"/>
            <a:chExt cx="9144111" cy="818986"/>
          </a:xfrm>
        </p:grpSpPr>
        <p:sp>
          <p:nvSpPr>
            <p:cNvPr id="757" name="Google Shape;757;p28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58" name="Google Shape;758;p28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759" name="Google Shape;759;p28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0" name="Google Shape;760;p28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1" name="Google Shape;761;p28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2" name="Google Shape;762;p28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3" name="Google Shape;763;p28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4" name="Google Shape;764;p28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65" name="Google Shape;765;p28"/>
          <p:cNvSpPr txBox="1">
            <a:spLocks noGrp="1"/>
          </p:cNvSpPr>
          <p:nvPr>
            <p:ph type="title"/>
          </p:nvPr>
        </p:nvSpPr>
        <p:spPr>
          <a:xfrm>
            <a:off x="960000" y="703867"/>
            <a:ext cx="3154800" cy="1450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28"/>
          <p:cNvSpPr txBox="1">
            <a:spLocks noGrp="1"/>
          </p:cNvSpPr>
          <p:nvPr>
            <p:ph type="subTitle" idx="1"/>
          </p:nvPr>
        </p:nvSpPr>
        <p:spPr>
          <a:xfrm>
            <a:off x="7409000" y="3576833"/>
            <a:ext cx="3401600" cy="633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8"/>
          <p:cNvSpPr txBox="1">
            <a:spLocks noGrp="1"/>
          </p:cNvSpPr>
          <p:nvPr>
            <p:ph type="subTitle" idx="2"/>
          </p:nvPr>
        </p:nvSpPr>
        <p:spPr>
          <a:xfrm>
            <a:off x="7408200" y="1994333"/>
            <a:ext cx="3403200" cy="633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62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3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2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65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850BFB-556A-4E3E-B5F1-7CFB709CA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ED2E3B-C936-4A87-A027-993A45AE6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B9CDD09-A095-411E-A299-4949928DB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4C105E-8F5C-4E5E-98D3-53214189E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48D20C-2BB6-49EF-8D34-4AAD56EE5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22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2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7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32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01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09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A41E77-2B67-44AD-9770-22D557151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9A9A830-FB2F-4078-826D-E9E752EFD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99598B-E7FA-4F25-8975-96E1543E1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5977EA-7B13-4458-9FF0-01906228D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5B418A-4736-429E-AB5D-D456E767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23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F52A4B-26E5-49B8-A8CE-DE2B06F4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E6AE9CE-00EA-427D-B990-2A99AA4CB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39F0A77-F77F-4643-960E-B5E6A3C09D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1016470-87C8-4647-9547-CCA0AD9C4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3DBE10-22F3-408F-B216-72919A7ED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65B470-19F2-4E68-AD8B-D6EEB10A8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74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385742-0710-4CF6-A495-8F921D950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58B6E2-BC94-4925-94D8-110E3A42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5F5EFEE-FDD4-4BA1-8198-0E7203D6E3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F16F5BF-9238-45D4-AD2E-07BA4FC46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B0D4BC-6A0C-4E67-A201-1FF68DAF7F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20E1C4F-95ED-4D41-85D7-4F684FFF0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B9611F1-C929-4508-91BE-08D258E86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C51BBD9-BBBA-42F1-B2B6-2F603DB6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28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8B67B0-438F-4817-A7A9-CD5C4F067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3C90F2C-BC14-4B70-92DB-3C63FBA20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B67D12-780A-4E8D-BBB6-0CA164BCD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35A020D-E87D-4774-94D9-58DAD0FD4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9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DC0A5CC-2869-4C61-8766-F76019F8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D3B115E-21CB-418D-A3A0-EAC1A1999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2A82569-DC53-48B7-8BB3-91E2DB58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26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AE977C-D30E-4657-B7A6-52E707D9B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2304D6-A97F-4A38-B35A-8B963E54B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261D9D2-6E29-41FC-B7F2-45EE92443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CD1CBD-64B3-41D0-8AA8-F33695A9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D947036-2BB3-4316-B249-8F536D7B0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8C34A0-3022-4558-91F3-43A15351D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D97F70-11C8-438F-BF04-C056F6DE1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8A27305-6507-47E4-8186-55DAE6F283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B1108A1-9522-4F11-A9FC-54ACC5ABE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7E61BD-58FE-467B-A2FB-87CFBF51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76AAFC-6293-4865-BF3D-7F1B535CE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F83C13-DBF1-4A8C-89B3-663C7E58B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59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8FA3DA6-3017-41C8-8086-C51CADE3E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E64602-709B-42C9-8BEB-2270F74887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01FC5A-B9C2-4A5A-A5E9-2945A4AFB9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215F3-7132-432C-A6D4-B2FA1341993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D3A2224-646B-46C2-8D05-91E7DF54FD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F50A55-F1DF-42D8-8D24-8593C9BA5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D57D7-5C64-4A42-8B31-BF5FCE5FB31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09C6F47C-357C-4068-BDBB-422AA5881DD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571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2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Arvo"/>
              <a:buNone/>
              <a:defRPr sz="3500" b="1">
                <a:solidFill>
                  <a:schemeClr val="accent3"/>
                </a:solidFill>
                <a:latin typeface="Arvo"/>
                <a:ea typeface="Arvo"/>
                <a:cs typeface="Arvo"/>
                <a:sym typeface="Arv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" tIns="14400" rIns="14400" bIns="144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●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○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Spartan"/>
              <a:buChar char="■"/>
              <a:defRPr>
                <a:solidFill>
                  <a:schemeClr val="accent1"/>
                </a:solidFill>
                <a:latin typeface="Spartan"/>
                <a:ea typeface="Spartan"/>
                <a:cs typeface="Spartan"/>
                <a:sym typeface="Spart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07041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616B871-DD5E-49D2-BC61-1CB096B9A29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571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1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36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ADDFC44-0A1C-4957-A0B1-12779B896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71"/>
            <a:ext cx="12192000" cy="546432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EB9CA7D-C228-46F6-A51F-B096258E31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/>
          <a:stretch/>
        </p:blipFill>
        <p:spPr>
          <a:xfrm>
            <a:off x="0" y="4821936"/>
            <a:ext cx="12192000" cy="2036064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669C797A-D330-4A5D-977B-F3B26B299E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22" y="3892131"/>
            <a:ext cx="2253337" cy="143132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D9F66B2-C008-41D2-A3FC-A8E3BBC24A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9" y="4997131"/>
            <a:ext cx="4731358" cy="186086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6088F1B-4D7D-4338-BE88-C5DC9FC207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56" y="2381068"/>
            <a:ext cx="1480683" cy="269325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9E70959-D3E2-4B26-98C5-3F91551F42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380" y="3616068"/>
            <a:ext cx="1410614" cy="1667090"/>
          </a:xfrm>
          <a:prstGeom prst="rect">
            <a:avLst/>
          </a:prstGeom>
        </p:spPr>
      </p:pic>
      <p:grpSp>
        <p:nvGrpSpPr>
          <p:cNvPr id="43" name="组合 42">
            <a:extLst>
              <a:ext uri="{FF2B5EF4-FFF2-40B4-BE49-F238E27FC236}">
                <a16:creationId xmlns:a16="http://schemas.microsoft.com/office/drawing/2014/main" id="{0B2A8B1B-8270-4737-9558-B797D8B9F62B}"/>
              </a:ext>
            </a:extLst>
          </p:cNvPr>
          <p:cNvGrpSpPr/>
          <p:nvPr/>
        </p:nvGrpSpPr>
        <p:grpSpPr>
          <a:xfrm>
            <a:off x="7185736" y="3337225"/>
            <a:ext cx="4829266" cy="2098503"/>
            <a:chOff x="7185736" y="3212683"/>
            <a:chExt cx="5115875" cy="2223045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2E0D011-484F-41CF-BCA3-3E1D26A96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6139" y="3212683"/>
              <a:ext cx="1715472" cy="2223045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FB1C59EC-1301-43E9-A363-D80B7228A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2049" y="3212683"/>
              <a:ext cx="1715471" cy="2223045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7E87605A-1ED5-4F16-9079-A2F33FCF88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85736" y="3212683"/>
              <a:ext cx="1715471" cy="2223045"/>
            </a:xfrm>
            <a:prstGeom prst="rect">
              <a:avLst/>
            </a:prstGeom>
          </p:spPr>
        </p:pic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0B201055-C81A-4DB1-9EF1-B74268B6CA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004" y="3618321"/>
            <a:ext cx="1754748" cy="314954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BD33B7A-584F-4B1B-A014-DEE1E0F9DC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591" y="4687077"/>
            <a:ext cx="3196115" cy="178038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06868B5-20D9-4886-86A7-C14A8E7A62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782" y="4713907"/>
            <a:ext cx="3011647" cy="1803110"/>
          </a:xfrm>
          <a:prstGeom prst="rect">
            <a:avLst/>
          </a:prstGeom>
        </p:spPr>
      </p:pic>
      <p:sp>
        <p:nvSpPr>
          <p:cNvPr id="44" name="Google Shape;961;p9">
            <a:extLst>
              <a:ext uri="{FF2B5EF4-FFF2-40B4-BE49-F238E27FC236}">
                <a16:creationId xmlns:a16="http://schemas.microsoft.com/office/drawing/2014/main" id="{B274EA3C-C8BD-4243-A5F2-B3637A36D9DB}"/>
              </a:ext>
            </a:extLst>
          </p:cNvPr>
          <p:cNvSpPr/>
          <p:nvPr/>
        </p:nvSpPr>
        <p:spPr>
          <a:xfrm>
            <a:off x="3100582" y="653331"/>
            <a:ext cx="7406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2023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F3D4DA65-36ED-4860-B90B-5FDB0448406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48910" y="1211807"/>
            <a:ext cx="3395766" cy="8596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1B1D31-F8BB-47DA-9220-63883419A1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32506" y="1864152"/>
            <a:ext cx="6431837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A71A36-619C-40E7-AB96-5DBC7848AC39}"/>
              </a:ext>
            </a:extLst>
          </p:cNvPr>
          <p:cNvGrpSpPr/>
          <p:nvPr/>
        </p:nvGrpSpPr>
        <p:grpSpPr>
          <a:xfrm>
            <a:off x="190500" y="1285875"/>
            <a:ext cx="5286375" cy="584775"/>
            <a:chOff x="190500" y="1285875"/>
            <a:chExt cx="5286375" cy="58477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A768279-07C3-41CC-B57C-1E70037CC7C8}"/>
                </a:ext>
              </a:extLst>
            </p:cNvPr>
            <p:cNvSpPr/>
            <p:nvPr/>
          </p:nvSpPr>
          <p:spPr>
            <a:xfrm>
              <a:off x="190500" y="1295400"/>
              <a:ext cx="1590675" cy="5143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2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2D51387-E54E-4F6A-8D87-5976D10DF874}"/>
                </a:ext>
              </a:extLst>
            </p:cNvPr>
            <p:cNvSpPr txBox="1"/>
            <p:nvPr/>
          </p:nvSpPr>
          <p:spPr>
            <a:xfrm>
              <a:off x="1847850" y="1285875"/>
              <a:ext cx="36290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biển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báo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228600" y="2133600"/>
            <a:ext cx="1196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Chọn một que gỗ dài khoảng 15 cm và trang trí que gỗ bằng màu trắng và đỏ như 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ình 8.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F51426-045D-4BDA-9039-092259AE8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387" y="3576637"/>
            <a:ext cx="6978695" cy="148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6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A71A36-619C-40E7-AB96-5DBC7848AC39}"/>
              </a:ext>
            </a:extLst>
          </p:cNvPr>
          <p:cNvGrpSpPr/>
          <p:nvPr/>
        </p:nvGrpSpPr>
        <p:grpSpPr>
          <a:xfrm>
            <a:off x="190500" y="1285875"/>
            <a:ext cx="5286375" cy="584775"/>
            <a:chOff x="190500" y="1285875"/>
            <a:chExt cx="5286375" cy="58477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A768279-07C3-41CC-B57C-1E70037CC7C8}"/>
                </a:ext>
              </a:extLst>
            </p:cNvPr>
            <p:cNvSpPr/>
            <p:nvPr/>
          </p:nvSpPr>
          <p:spPr>
            <a:xfrm>
              <a:off x="190500" y="1295400"/>
              <a:ext cx="1590675" cy="5143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3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2D51387-E54E-4F6A-8D87-5976D10DF874}"/>
                </a:ext>
              </a:extLst>
            </p:cNvPr>
            <p:cNvSpPr txBox="1"/>
            <p:nvPr/>
          </p:nvSpPr>
          <p:spPr>
            <a:xfrm>
              <a:off x="1847850" y="1285875"/>
              <a:ext cx="36290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đế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biển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báo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228600" y="2133600"/>
            <a:ext cx="1196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khối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đất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nặn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Dùng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tay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ấn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nhẹ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khối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mặt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phẳng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9)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FD4150-DB80-4F3E-B6D0-328779FEF8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305174"/>
            <a:ext cx="3257550" cy="285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6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3A71A36-619C-40E7-AB96-5DBC7848AC39}"/>
              </a:ext>
            </a:extLst>
          </p:cNvPr>
          <p:cNvGrpSpPr/>
          <p:nvPr/>
        </p:nvGrpSpPr>
        <p:grpSpPr>
          <a:xfrm>
            <a:off x="190500" y="1285875"/>
            <a:ext cx="5962650" cy="584775"/>
            <a:chOff x="190500" y="1285875"/>
            <a:chExt cx="5962650" cy="58477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A768279-07C3-41CC-B57C-1E70037CC7C8}"/>
                </a:ext>
              </a:extLst>
            </p:cNvPr>
            <p:cNvSpPr/>
            <p:nvPr/>
          </p:nvSpPr>
          <p:spPr>
            <a:xfrm>
              <a:off x="190500" y="1295400"/>
              <a:ext cx="1590675" cy="5143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4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2D51387-E54E-4F6A-8D87-5976D10DF874}"/>
                </a:ext>
              </a:extLst>
            </p:cNvPr>
            <p:cNvSpPr txBox="1"/>
            <p:nvPr/>
          </p:nvSpPr>
          <p:spPr>
            <a:xfrm>
              <a:off x="1847850" y="1285875"/>
              <a:ext cx="43053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Hoàn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thiện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sản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phẩm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228600" y="2133600"/>
            <a:ext cx="1196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Dùng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băng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dính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để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gắn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cột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mặt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sau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10)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044166-1B07-4D10-9659-F32F828E7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300" y="2667000"/>
            <a:ext cx="41148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28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0" y="1343025"/>
            <a:ext cx="1196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Gắn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vừa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đế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kiểm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độ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chắc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chắn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11)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A4A70A-3808-4C55-95D6-90572BECC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725" y="2090737"/>
            <a:ext cx="154305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25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DE84E22-AF95-6DE6-DF7C-F0CCEA2924F5}"/>
              </a:ext>
            </a:extLst>
          </p:cNvPr>
          <p:cNvSpPr txBox="1"/>
          <p:nvPr/>
        </p:nvSpPr>
        <p:spPr>
          <a:xfrm>
            <a:off x="3248025" y="355112"/>
            <a:ext cx="5362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vi-VN" sz="2800" b="1" kern="0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Quy trình làm biển báo gồm mấy bước?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id="{6A81A8F0-F411-1CD2-965E-EAA1BD598665}"/>
              </a:ext>
            </a:extLst>
          </p:cNvPr>
          <p:cNvGrpSpPr/>
          <p:nvPr/>
        </p:nvGrpSpPr>
        <p:grpSpPr>
          <a:xfrm>
            <a:off x="7798259" y="2009200"/>
            <a:ext cx="1303867" cy="533400"/>
            <a:chOff x="5838825" y="1495425"/>
            <a:chExt cx="977900" cy="400050"/>
          </a:xfrm>
        </p:grpSpPr>
        <p:sp>
          <p:nvSpPr>
            <p:cNvPr id="2" name="Hình chữ nhật 1">
              <a:extLst>
                <a:ext uri="{FF2B5EF4-FFF2-40B4-BE49-F238E27FC236}">
                  <a16:creationId xmlns:a16="http://schemas.microsoft.com/office/drawing/2014/main" id="{D132EDB9-A7B5-7DF9-358C-36011FEA4E79}"/>
                </a:ext>
              </a:extLst>
            </p:cNvPr>
            <p:cNvSpPr/>
            <p:nvPr/>
          </p:nvSpPr>
          <p:spPr>
            <a:xfrm>
              <a:off x="5838825" y="1495425"/>
              <a:ext cx="428625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Hình chữ nhật 2">
              <a:extLst>
                <a:ext uri="{FF2B5EF4-FFF2-40B4-BE49-F238E27FC236}">
                  <a16:creationId xmlns:a16="http://schemas.microsoft.com/office/drawing/2014/main" id="{FA131A33-FAE0-C222-2A9E-304DAF9EFF9D}"/>
                </a:ext>
              </a:extLst>
            </p:cNvPr>
            <p:cNvSpPr/>
            <p:nvPr/>
          </p:nvSpPr>
          <p:spPr>
            <a:xfrm>
              <a:off x="6388101" y="1495425"/>
              <a:ext cx="428624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D171453-6CBC-4EE9-9BF5-68CCF881FFC9}"/>
              </a:ext>
            </a:extLst>
          </p:cNvPr>
          <p:cNvSpPr txBox="1"/>
          <p:nvPr/>
        </p:nvSpPr>
        <p:spPr>
          <a:xfrm>
            <a:off x="3305174" y="1123950"/>
            <a:ext cx="44672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FFFF00"/>
                </a:solidFill>
                <a:ea typeface="SimSun" panose="02010600030101010101" pitchFamily="2" charset="-122"/>
              </a:rPr>
              <a:t>Quy trình gồm 4 bước: Làm biển báo; Làm cột biển báo; Làm đế biển báo; Hoàn thiện sản phẩm.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593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DE84E22-AF95-6DE6-DF7C-F0CCEA2924F5}"/>
              </a:ext>
            </a:extLst>
          </p:cNvPr>
          <p:cNvSpPr txBox="1"/>
          <p:nvPr/>
        </p:nvSpPr>
        <p:spPr>
          <a:xfrm>
            <a:off x="3114675" y="659912"/>
            <a:ext cx="53625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170">
              <a:buClr>
                <a:srgbClr val="000000"/>
              </a:buClr>
            </a:pPr>
            <a:r>
              <a:rPr lang="vi-VN" sz="3200" b="1" kern="0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Có bước nào mà em thấy khó và chưa hiểu?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4" name="Nhóm 3">
            <a:extLst>
              <a:ext uri="{FF2B5EF4-FFF2-40B4-BE49-F238E27FC236}">
                <a16:creationId xmlns:a16="http://schemas.microsoft.com/office/drawing/2014/main" id="{6A81A8F0-F411-1CD2-965E-EAA1BD598665}"/>
              </a:ext>
            </a:extLst>
          </p:cNvPr>
          <p:cNvGrpSpPr/>
          <p:nvPr/>
        </p:nvGrpSpPr>
        <p:grpSpPr>
          <a:xfrm>
            <a:off x="7798259" y="2009200"/>
            <a:ext cx="1303867" cy="533400"/>
            <a:chOff x="5838825" y="1495425"/>
            <a:chExt cx="977900" cy="400050"/>
          </a:xfrm>
        </p:grpSpPr>
        <p:sp>
          <p:nvSpPr>
            <p:cNvPr id="2" name="Hình chữ nhật 1">
              <a:extLst>
                <a:ext uri="{FF2B5EF4-FFF2-40B4-BE49-F238E27FC236}">
                  <a16:creationId xmlns:a16="http://schemas.microsoft.com/office/drawing/2014/main" id="{D132EDB9-A7B5-7DF9-358C-36011FEA4E79}"/>
                </a:ext>
              </a:extLst>
            </p:cNvPr>
            <p:cNvSpPr/>
            <p:nvPr/>
          </p:nvSpPr>
          <p:spPr>
            <a:xfrm>
              <a:off x="5838825" y="1495425"/>
              <a:ext cx="428625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Hình chữ nhật 2">
              <a:extLst>
                <a:ext uri="{FF2B5EF4-FFF2-40B4-BE49-F238E27FC236}">
                  <a16:creationId xmlns:a16="http://schemas.microsoft.com/office/drawing/2014/main" id="{FA131A33-FAE0-C222-2A9E-304DAF9EFF9D}"/>
                </a:ext>
              </a:extLst>
            </p:cNvPr>
            <p:cNvSpPr/>
            <p:nvPr/>
          </p:nvSpPr>
          <p:spPr>
            <a:xfrm>
              <a:off x="6388101" y="1495425"/>
              <a:ext cx="428624" cy="4000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700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893A832D-7B59-4C66-8EB9-3C5260D29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71"/>
            <a:ext cx="12192000" cy="546432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3C703143-9DA2-452C-8F24-74F13EB09F04}"/>
              </a:ext>
            </a:extLst>
          </p:cNvPr>
          <p:cNvGrpSpPr/>
          <p:nvPr/>
        </p:nvGrpSpPr>
        <p:grpSpPr>
          <a:xfrm>
            <a:off x="0" y="4821936"/>
            <a:ext cx="12192000" cy="2036064"/>
            <a:chOff x="0" y="4821936"/>
            <a:chExt cx="12192000" cy="2036064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0AF4A5F-CC2D-476B-B51C-560A06AAFA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/>
            <a:stretch/>
          </p:blipFill>
          <p:spPr>
            <a:xfrm>
              <a:off x="0" y="4821936"/>
              <a:ext cx="12192000" cy="2036064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9BFC6232-0ED5-428E-AF6F-E48DC1FA8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879" y="4997131"/>
              <a:ext cx="4731358" cy="186086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26DDACA-1C8A-4312-B49B-80B5406BE0E3}"/>
              </a:ext>
            </a:extLst>
          </p:cNvPr>
          <p:cNvSpPr txBox="1"/>
          <p:nvPr/>
        </p:nvSpPr>
        <p:spPr>
          <a:xfrm>
            <a:off x="4267200" y="1266825"/>
            <a:ext cx="686752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gặp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báo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cấm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ngược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cấm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loại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thô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sơ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cơ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giới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chiều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trừ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xe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ưu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tiên</a:t>
            </a:r>
            <a:r>
              <a:rPr lang="en-US" sz="4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……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6" name="Picture 2" descr="Biển cấm đi ngược chiều - Thiết Bị An Toàn Giao Thông">
            <a:extLst>
              <a:ext uri="{FF2B5EF4-FFF2-40B4-BE49-F238E27FC236}">
                <a16:creationId xmlns:a16="http://schemas.microsoft.com/office/drawing/2014/main" id="{F0205581-EA2E-41D6-956B-2253F5894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4" y="1647824"/>
            <a:ext cx="2505075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8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id="{90FDC53D-E7EE-4CF7-B1CE-C6643FFF0B2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3" name="等腰三角形 22">
              <a:extLst>
                <a:ext uri="{FF2B5EF4-FFF2-40B4-BE49-F238E27FC236}">
                  <a16:creationId xmlns:a16="http://schemas.microsoft.com/office/drawing/2014/main" id="{908597AD-06AF-47A2-8EF1-30E71870F78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等腰三角形 41">
              <a:extLst>
                <a:ext uri="{FF2B5EF4-FFF2-40B4-BE49-F238E27FC236}">
                  <a16:creationId xmlns:a16="http://schemas.microsoft.com/office/drawing/2014/main" id="{5631FD8B-B173-4C2C-A7A9-0B41700DBB47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1CCA323-8F0D-4BBC-A919-4E728DE849C3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平行四边形 25">
              <a:extLst>
                <a:ext uri="{FF2B5EF4-FFF2-40B4-BE49-F238E27FC236}">
                  <a16:creationId xmlns:a16="http://schemas.microsoft.com/office/drawing/2014/main" id="{D079FFB3-D17F-4E4A-8585-CBD5A009AEBC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A949A5E7-5287-4CAF-B539-B378348E8829}"/>
              </a:ext>
            </a:extLst>
          </p:cNvPr>
          <p:cNvSpPr/>
          <p:nvPr/>
        </p:nvSpPr>
        <p:spPr>
          <a:xfrm>
            <a:off x="1777833" y="16969"/>
            <a:ext cx="6632741" cy="76296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Trưng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bày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小单纯体" panose="02010601030101010101" pitchFamily="2" charset="-12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FA6B58-D662-4615-B055-9C06AF04473B}"/>
              </a:ext>
            </a:extLst>
          </p:cNvPr>
          <p:cNvSpPr txBox="1"/>
          <p:nvPr/>
        </p:nvSpPr>
        <p:spPr>
          <a:xfrm>
            <a:off x="447675" y="1076325"/>
            <a:ext cx="1196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lập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bảng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đánh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giá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sản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phẩm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gợi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ý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dưới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2061F0-072B-4F9F-8EFE-3115930E7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5" y="1785937"/>
            <a:ext cx="6728152" cy="365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5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2BBFDB2-D771-4561-B47C-8A0C4C2281E9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3" name="等腰三角形 2">
              <a:extLst>
                <a:ext uri="{FF2B5EF4-FFF2-40B4-BE49-F238E27FC236}">
                  <a16:creationId xmlns:a16="http://schemas.microsoft.com/office/drawing/2014/main" id="{59BE6F72-CF43-4123-93F0-ED430F2A2E8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" name="等腰三角形 41">
              <a:extLst>
                <a:ext uri="{FF2B5EF4-FFF2-40B4-BE49-F238E27FC236}">
                  <a16:creationId xmlns:a16="http://schemas.microsoft.com/office/drawing/2014/main" id="{BCF03C41-ECE7-423C-A83E-DAEA094F4EBC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D6B2AC-17C2-412C-9531-6AB6F16A8435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" name="平行四边形 5">
              <a:extLst>
                <a:ext uri="{FF2B5EF4-FFF2-40B4-BE49-F238E27FC236}">
                  <a16:creationId xmlns:a16="http://schemas.microsoft.com/office/drawing/2014/main" id="{E0D2F71A-5C55-49AA-9B17-A2538F6C797C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DD03BFBF-7B7B-4D01-AFED-242805350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936" y="1830476"/>
            <a:ext cx="2500127" cy="4487407"/>
          </a:xfrm>
          <a:prstGeom prst="rect">
            <a:avLst/>
          </a:prstGeom>
        </p:spPr>
      </p:pic>
      <p:sp>
        <p:nvSpPr>
          <p:cNvPr id="11" name="对话气泡: 圆角矩形 10">
            <a:extLst>
              <a:ext uri="{FF2B5EF4-FFF2-40B4-BE49-F238E27FC236}">
                <a16:creationId xmlns:a16="http://schemas.microsoft.com/office/drawing/2014/main" id="{6389A64A-4477-4517-A3F3-AD62F5A3613F}"/>
              </a:ext>
            </a:extLst>
          </p:cNvPr>
          <p:cNvSpPr/>
          <p:nvPr/>
        </p:nvSpPr>
        <p:spPr>
          <a:xfrm>
            <a:off x="1151657" y="1713778"/>
            <a:ext cx="3020413" cy="1788388"/>
          </a:xfrm>
          <a:prstGeom prst="wedgeRoundRectCallou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</a:endParaRPr>
          </a:p>
        </p:txBody>
      </p:sp>
      <p:sp>
        <p:nvSpPr>
          <p:cNvPr id="12" name="对话气泡: 圆角矩形 11">
            <a:extLst>
              <a:ext uri="{FF2B5EF4-FFF2-40B4-BE49-F238E27FC236}">
                <a16:creationId xmlns:a16="http://schemas.microsoft.com/office/drawing/2014/main" id="{10C53727-8593-4549-A597-026CF3788E88}"/>
              </a:ext>
            </a:extLst>
          </p:cNvPr>
          <p:cNvSpPr/>
          <p:nvPr/>
        </p:nvSpPr>
        <p:spPr>
          <a:xfrm>
            <a:off x="8019930" y="1640612"/>
            <a:ext cx="3133845" cy="1788388"/>
          </a:xfrm>
          <a:prstGeom prst="wedgeRound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</a:endParaRPr>
          </a:p>
        </p:txBody>
      </p:sp>
      <p:sp>
        <p:nvSpPr>
          <p:cNvPr id="13" name="对话气泡: 圆角矩形 12">
            <a:extLst>
              <a:ext uri="{FF2B5EF4-FFF2-40B4-BE49-F238E27FC236}">
                <a16:creationId xmlns:a16="http://schemas.microsoft.com/office/drawing/2014/main" id="{C1D2EED1-E7A8-44C3-A2A6-8F64BD2CC892}"/>
              </a:ext>
            </a:extLst>
          </p:cNvPr>
          <p:cNvSpPr/>
          <p:nvPr/>
        </p:nvSpPr>
        <p:spPr>
          <a:xfrm>
            <a:off x="1151657" y="4180859"/>
            <a:ext cx="3020413" cy="2172316"/>
          </a:xfrm>
          <a:prstGeom prst="wedgeRoundRect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8E004A0-24B6-4A56-89A3-8C0A39480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212" y="1879802"/>
            <a:ext cx="836711" cy="4660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C8BF2EF-6A0F-471F-B4A3-F9F21F0908C5}"/>
              </a:ext>
            </a:extLst>
          </p:cNvPr>
          <p:cNvSpPr txBox="1"/>
          <p:nvPr/>
        </p:nvSpPr>
        <p:spPr>
          <a:xfrm>
            <a:off x="1337013" y="2292387"/>
            <a:ext cx="3073062" cy="10336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28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báo</a:t>
            </a:r>
            <a:r>
              <a:rPr lang="en-US" sz="28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thường</a:t>
            </a:r>
            <a:r>
              <a:rPr lang="en-US" sz="28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US" sz="28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ở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đâu</a:t>
            </a:r>
            <a:r>
              <a:rPr lang="en-US" sz="28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68528A7-0A47-4DE1-B710-8B3F66A25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37" y="4155065"/>
            <a:ext cx="836711" cy="466087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12D37810-9EB8-491B-9625-4C9E21EAA301}"/>
              </a:ext>
            </a:extLst>
          </p:cNvPr>
          <p:cNvSpPr txBox="1"/>
          <p:nvPr/>
        </p:nvSpPr>
        <p:spPr>
          <a:xfrm>
            <a:off x="1289388" y="4520025"/>
            <a:ext cx="2801806" cy="17550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tham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nếu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thấy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này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cần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lưu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DA74C05C-A83C-4FC8-89BB-FB8D70285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754" y="1584527"/>
            <a:ext cx="836711" cy="46608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52A58942-413B-4282-A7EA-A278AEA45CB5}"/>
              </a:ext>
            </a:extLst>
          </p:cNvPr>
          <p:cNvSpPr txBox="1"/>
          <p:nvPr/>
        </p:nvSpPr>
        <p:spPr>
          <a:xfrm>
            <a:off x="8194405" y="2130462"/>
            <a:ext cx="3054620" cy="133030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tế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báo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sz="2400" b="1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A7A91B99-45F1-4C69-92CA-F034889DECC6}"/>
              </a:ext>
            </a:extLst>
          </p:cNvPr>
          <p:cNvGrpSpPr/>
          <p:nvPr/>
        </p:nvGrpSpPr>
        <p:grpSpPr>
          <a:xfrm>
            <a:off x="8238537" y="4418309"/>
            <a:ext cx="2801806" cy="3841209"/>
            <a:chOff x="8238537" y="4418309"/>
            <a:chExt cx="2801806" cy="3841209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D3C37EC-4CEB-46F6-889C-1CEC5C38C8DC}"/>
                </a:ext>
              </a:extLst>
            </p:cNvPr>
            <p:cNvSpPr txBox="1"/>
            <p:nvPr/>
          </p:nvSpPr>
          <p:spPr>
            <a:xfrm>
              <a:off x="8238537" y="4418309"/>
              <a:ext cx="1761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anose="02040503050406030204" pitchFamily="18" charset="0"/>
                  <a:ea typeface="小单纯体" panose="02010601030101010101" pitchFamily="2" charset="-122"/>
                </a:rPr>
                <a:t>标题文字添加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818C32D-D329-4850-A2FF-2ED672536E45}"/>
                </a:ext>
              </a:extLst>
            </p:cNvPr>
            <p:cNvSpPr txBox="1"/>
            <p:nvPr/>
          </p:nvSpPr>
          <p:spPr>
            <a:xfrm>
              <a:off x="8238537" y="4834350"/>
              <a:ext cx="2801806" cy="342516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The user can demonstrate on a projector or computer, or presentation and make it film to be used in a wider field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135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893A832D-7B59-4C66-8EB9-3C5260D29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71"/>
            <a:ext cx="12192000" cy="546432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3C703143-9DA2-452C-8F24-74F13EB09F04}"/>
              </a:ext>
            </a:extLst>
          </p:cNvPr>
          <p:cNvGrpSpPr/>
          <p:nvPr/>
        </p:nvGrpSpPr>
        <p:grpSpPr>
          <a:xfrm>
            <a:off x="0" y="4821936"/>
            <a:ext cx="12192000" cy="2036064"/>
            <a:chOff x="0" y="4821936"/>
            <a:chExt cx="12192000" cy="2036064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0AF4A5F-CC2D-476B-B51C-560A06AAFA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/>
            <a:stretch/>
          </p:blipFill>
          <p:spPr>
            <a:xfrm>
              <a:off x="0" y="4821936"/>
              <a:ext cx="12192000" cy="2036064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9BFC6232-0ED5-428E-AF6F-E48DC1FA8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879" y="4997131"/>
              <a:ext cx="4731358" cy="186086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26DDACA-1C8A-4312-B49B-80B5406BE0E3}"/>
              </a:ext>
            </a:extLst>
          </p:cNvPr>
          <p:cNvSpPr txBox="1"/>
          <p:nvPr/>
        </p:nvSpPr>
        <p:spPr>
          <a:xfrm>
            <a:off x="5162550" y="1266825"/>
            <a:ext cx="5972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Biển báo thường được đặt ở những vị trí để người tham gia giao thông dễ nhìn thấy….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050" name="Picture 2" descr="Các biển báo giao thông đường bộ mới nhất (2023) hiện nay">
            <a:extLst>
              <a:ext uri="{FF2B5EF4-FFF2-40B4-BE49-F238E27FC236}">
                <a16:creationId xmlns:a16="http://schemas.microsoft.com/office/drawing/2014/main" id="{4F1D7368-F9DE-425B-B009-0BBFD820A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4" y="1302400"/>
            <a:ext cx="3762375" cy="28232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83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图片 81">
            <a:extLst>
              <a:ext uri="{FF2B5EF4-FFF2-40B4-BE49-F238E27FC236}">
                <a16:creationId xmlns:a16="http://schemas.microsoft.com/office/drawing/2014/main" id="{F9BAC0E2-B637-40B2-9216-DE3ED218A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/>
          <a:stretch/>
        </p:blipFill>
        <p:spPr>
          <a:xfrm>
            <a:off x="0" y="5622538"/>
            <a:ext cx="12192000" cy="1235461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08EA23C-8343-4807-817F-4AE9033DB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17" y="576853"/>
            <a:ext cx="4625788" cy="5994466"/>
          </a:xfrm>
          <a:prstGeom prst="rect">
            <a:avLst/>
          </a:prstGeom>
        </p:spPr>
      </p:pic>
      <p:sp>
        <p:nvSpPr>
          <p:cNvPr id="27" name="文本框 28">
            <a:extLst>
              <a:ext uri="{FF2B5EF4-FFF2-40B4-BE49-F238E27FC236}">
                <a16:creationId xmlns:a16="http://schemas.microsoft.com/office/drawing/2014/main" id="{D4B91DC2-12D2-431F-9E04-6D9DF2DDE212}"/>
              </a:ext>
            </a:extLst>
          </p:cNvPr>
          <p:cNvSpPr txBox="1"/>
          <p:nvPr/>
        </p:nvSpPr>
        <p:spPr>
          <a:xfrm>
            <a:off x="1452148" y="2309828"/>
            <a:ext cx="2096643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印品赤壁赋体" pitchFamily="2" charset="-122"/>
                <a:cs typeface="Calibri" panose="020F0502020204030204" pitchFamily="34" charset="0"/>
              </a:rPr>
              <a:t>Yêu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印品赤壁赋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印品赤壁赋体" pitchFamily="2" charset="-122"/>
                <a:cs typeface="Calibri" panose="020F0502020204030204" pitchFamily="34" charset="0"/>
              </a:rPr>
              <a:t>cầu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印品赤壁赋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印品赤壁赋体" pitchFamily="2" charset="-122"/>
                <a:cs typeface="Calibri" panose="020F0502020204030204" pitchFamily="34" charset="0"/>
              </a:rPr>
              <a:t>cần</a:t>
            </a:r>
            <a:r>
              <a:rPr kumimoji="0" lang="en-US" altLang="zh-CN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印品赤壁赋体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印品赤壁赋体" pitchFamily="2" charset="-122"/>
                <a:cs typeface="Calibri" panose="020F0502020204030204" pitchFamily="34" charset="0"/>
              </a:rPr>
              <a:t>đạt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印品赤壁赋体" pitchFamily="2" charset="-122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EAD74AF-A548-462D-8490-0080EFF9B754}"/>
              </a:ext>
            </a:extLst>
          </p:cNvPr>
          <p:cNvGrpSpPr/>
          <p:nvPr/>
        </p:nvGrpSpPr>
        <p:grpSpPr>
          <a:xfrm>
            <a:off x="5523757" y="479372"/>
            <a:ext cx="5459505" cy="1997128"/>
            <a:chOff x="5523757" y="479372"/>
            <a:chExt cx="5459505" cy="1997128"/>
          </a:xfrm>
        </p:grpSpPr>
        <p:sp>
          <p:nvSpPr>
            <p:cNvPr id="51" name="矩形: 圆角 50">
              <a:extLst>
                <a:ext uri="{FF2B5EF4-FFF2-40B4-BE49-F238E27FC236}">
                  <a16:creationId xmlns:a16="http://schemas.microsoft.com/office/drawing/2014/main" id="{9BA5CBB1-70FA-4BD2-ABD7-0E7C21D453D0}"/>
                </a:ext>
              </a:extLst>
            </p:cNvPr>
            <p:cNvSpPr/>
            <p:nvPr/>
          </p:nvSpPr>
          <p:spPr>
            <a:xfrm>
              <a:off x="5523757" y="932936"/>
              <a:ext cx="5459505" cy="1543564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28491399-11B0-4E74-B3EE-235788045FE8}"/>
                </a:ext>
              </a:extLst>
            </p:cNvPr>
            <p:cNvGrpSpPr/>
            <p:nvPr/>
          </p:nvGrpSpPr>
          <p:grpSpPr>
            <a:xfrm>
              <a:off x="5652028" y="987740"/>
              <a:ext cx="4453997" cy="1341007"/>
              <a:chOff x="5409982" y="1108764"/>
              <a:chExt cx="4453997" cy="513911"/>
            </a:xfrm>
          </p:grpSpPr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13267898-2086-4652-B2A4-6D782FEC9B26}"/>
                  </a:ext>
                </a:extLst>
              </p:cNvPr>
              <p:cNvSpPr txBox="1"/>
              <p:nvPr/>
            </p:nvSpPr>
            <p:spPr>
              <a:xfrm>
                <a:off x="6364089" y="1108764"/>
                <a:ext cx="3499890" cy="513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algn="just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 err="1">
                    <a:solidFill>
                      <a:srgbClr val="FF0000"/>
                    </a:solidFill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ìm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hiểu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được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các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bước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làm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một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mô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hình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biển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báo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và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làm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được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biển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báo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cấm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đi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ngược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chiều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theo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quy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trình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được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hướng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1800" b="1" dirty="0" err="1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dẫn</a:t>
                </a:r>
                <a:r>
                  <a:rPr lang="en-US" sz="1800" b="1" dirty="0">
                    <a:solidFill>
                      <a:srgbClr val="FF0000"/>
                    </a:solidFill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BF9717E9-E0D6-4397-ACF5-CB858846B923}"/>
                  </a:ext>
                </a:extLst>
              </p:cNvPr>
              <p:cNvSpPr txBox="1"/>
              <p:nvPr/>
            </p:nvSpPr>
            <p:spPr>
              <a:xfrm>
                <a:off x="5409982" y="1113771"/>
                <a:ext cx="833883" cy="2712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40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思源黑体 CN Bold" panose="020B0800000000000000" pitchFamily="34" charset="-122"/>
                    <a:cs typeface="Calibri" panose="020F0502020204030204" pitchFamily="34" charset="0"/>
                  </a:rPr>
                  <a:t>01.</a:t>
                </a:r>
              </a:p>
            </p:txBody>
          </p:sp>
        </p:grpSp>
        <p:pic>
          <p:nvPicPr>
            <p:cNvPr id="74" name="图片 73">
              <a:extLst>
                <a:ext uri="{FF2B5EF4-FFF2-40B4-BE49-F238E27FC236}">
                  <a16:creationId xmlns:a16="http://schemas.microsoft.com/office/drawing/2014/main" id="{ADBF0CCA-BD8E-4E2F-8C34-1A6BDBAE2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4247" y="479372"/>
              <a:ext cx="728080" cy="130681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076399A-E20E-440E-A6B4-2A2D32EC3837}"/>
              </a:ext>
            </a:extLst>
          </p:cNvPr>
          <p:cNvGrpSpPr/>
          <p:nvPr/>
        </p:nvGrpSpPr>
        <p:grpSpPr>
          <a:xfrm>
            <a:off x="5380882" y="3495675"/>
            <a:ext cx="5852307" cy="1397003"/>
            <a:chOff x="5380882" y="3495675"/>
            <a:chExt cx="5852307" cy="1397003"/>
          </a:xfrm>
        </p:grpSpPr>
        <p:sp>
          <p:nvSpPr>
            <p:cNvPr id="53" name="矩形: 圆角 52">
              <a:extLst>
                <a:ext uri="{FF2B5EF4-FFF2-40B4-BE49-F238E27FC236}">
                  <a16:creationId xmlns:a16="http://schemas.microsoft.com/office/drawing/2014/main" id="{18DD6F18-6754-499E-8610-E1F3E78BD332}"/>
                </a:ext>
              </a:extLst>
            </p:cNvPr>
            <p:cNvSpPr/>
            <p:nvPr/>
          </p:nvSpPr>
          <p:spPr>
            <a:xfrm>
              <a:off x="5380882" y="3495675"/>
              <a:ext cx="5459505" cy="1230539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61" name="文本框 60">
              <a:extLst>
                <a:ext uri="{FF2B5EF4-FFF2-40B4-BE49-F238E27FC236}">
                  <a16:creationId xmlns:a16="http://schemas.microsoft.com/office/drawing/2014/main" id="{9C556CCC-1C6E-4A07-8858-63AC74203256}"/>
                </a:ext>
              </a:extLst>
            </p:cNvPr>
            <p:cNvSpPr txBox="1"/>
            <p:nvPr/>
          </p:nvSpPr>
          <p:spPr>
            <a:xfrm>
              <a:off x="6560805" y="3645386"/>
              <a:ext cx="39547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srgbClr val="FFFF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ham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gia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tự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đánh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giá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và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đánh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giá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được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sản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phẩm</a:t>
              </a:r>
              <a:r>
                <a:rPr lang="en-US" sz="2800" b="1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.</a:t>
              </a:r>
              <a:endPara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endParaRPr>
            </a:p>
          </p:txBody>
        </p:sp>
        <p:sp>
          <p:nvSpPr>
            <p:cNvPr id="67" name="文本框 66">
              <a:extLst>
                <a:ext uri="{FF2B5EF4-FFF2-40B4-BE49-F238E27FC236}">
                  <a16:creationId xmlns:a16="http://schemas.microsoft.com/office/drawing/2014/main" id="{6BF16BED-C0A1-4D0C-B97C-C45D28F708B8}"/>
                </a:ext>
              </a:extLst>
            </p:cNvPr>
            <p:cNvSpPr txBox="1"/>
            <p:nvPr/>
          </p:nvSpPr>
          <p:spPr>
            <a:xfrm>
              <a:off x="5661553" y="3618841"/>
              <a:ext cx="833883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Bold" panose="020B0800000000000000" pitchFamily="34" charset="-122"/>
                  <a:cs typeface="Calibri" panose="020F0502020204030204" pitchFamily="34" charset="0"/>
                </a:rPr>
                <a:t>02.</a:t>
              </a:r>
            </a:p>
          </p:txBody>
        </p:sp>
        <p:pic>
          <p:nvPicPr>
            <p:cNvPr id="77" name="图片 76">
              <a:extLst>
                <a:ext uri="{FF2B5EF4-FFF2-40B4-BE49-F238E27FC236}">
                  <a16:creationId xmlns:a16="http://schemas.microsoft.com/office/drawing/2014/main" id="{CA343D3D-CB0B-4557-9B88-04F7E0820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05109" y="3585868"/>
              <a:ext cx="728080" cy="13068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4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893A832D-7B59-4C66-8EB9-3C5260D29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71"/>
            <a:ext cx="12192000" cy="546432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3C703143-9DA2-452C-8F24-74F13EB09F04}"/>
              </a:ext>
            </a:extLst>
          </p:cNvPr>
          <p:cNvGrpSpPr/>
          <p:nvPr/>
        </p:nvGrpSpPr>
        <p:grpSpPr>
          <a:xfrm>
            <a:off x="0" y="4821936"/>
            <a:ext cx="12192000" cy="2036064"/>
            <a:chOff x="0" y="4821936"/>
            <a:chExt cx="12192000" cy="2036064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0AF4A5F-CC2D-476B-B51C-560A06AAFA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/>
            <a:stretch/>
          </p:blipFill>
          <p:spPr>
            <a:xfrm>
              <a:off x="0" y="4821936"/>
              <a:ext cx="12192000" cy="2036064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9BFC6232-0ED5-428E-AF6F-E48DC1FA8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879" y="4997131"/>
              <a:ext cx="4731358" cy="186086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26DDACA-1C8A-4312-B49B-80B5406BE0E3}"/>
              </a:ext>
            </a:extLst>
          </p:cNvPr>
          <p:cNvSpPr txBox="1"/>
          <p:nvPr/>
        </p:nvSpPr>
        <p:spPr>
          <a:xfrm>
            <a:off x="5162550" y="1266825"/>
            <a:ext cx="59721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tế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biển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báo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giao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đ</a:t>
            </a:r>
            <a:r>
              <a:rPr lang="vi-VN" sz="4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ược làm bằng thép hoặc vật liệu khác có độ bền tương đương.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050" name="Picture 2" descr="Các biển báo giao thông đường bộ mới nhất (2023) hiện nay">
            <a:extLst>
              <a:ext uri="{FF2B5EF4-FFF2-40B4-BE49-F238E27FC236}">
                <a16:creationId xmlns:a16="http://schemas.microsoft.com/office/drawing/2014/main" id="{4F1D7368-F9DE-425B-B009-0BBFD820A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4" y="1302400"/>
            <a:ext cx="3762375" cy="28232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8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893A832D-7B59-4C66-8EB9-3C5260D29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71"/>
            <a:ext cx="12192000" cy="546432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3C703143-9DA2-452C-8F24-74F13EB09F04}"/>
              </a:ext>
            </a:extLst>
          </p:cNvPr>
          <p:cNvGrpSpPr/>
          <p:nvPr/>
        </p:nvGrpSpPr>
        <p:grpSpPr>
          <a:xfrm>
            <a:off x="0" y="4821936"/>
            <a:ext cx="12192000" cy="2036064"/>
            <a:chOff x="0" y="4821936"/>
            <a:chExt cx="12192000" cy="2036064"/>
          </a:xfrm>
        </p:grpSpPr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B0AF4A5F-CC2D-476B-B51C-560A06AAFA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/>
            <a:stretch/>
          </p:blipFill>
          <p:spPr>
            <a:xfrm>
              <a:off x="0" y="4821936"/>
              <a:ext cx="12192000" cy="2036064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9BFC6232-0ED5-428E-AF6F-E48DC1FA8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879" y="4997131"/>
              <a:ext cx="4731358" cy="186086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26DDACA-1C8A-4312-B49B-80B5406BE0E3}"/>
              </a:ext>
            </a:extLst>
          </p:cNvPr>
          <p:cNvSpPr txBox="1"/>
          <p:nvPr/>
        </p:nvSpPr>
        <p:spPr>
          <a:xfrm>
            <a:off x="5162550" y="1266825"/>
            <a:ext cx="5972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tham gia giao thông, nếu thấy biển báo này ta cần lưu ý không đi ngược chiều.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945551-67A8-3BBF-7469-BA43E24F34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1200" y="614362"/>
            <a:ext cx="154305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1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2BBFDB2-D771-4561-B47C-8A0C4C2281E9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3" name="等腰三角形 2">
              <a:extLst>
                <a:ext uri="{FF2B5EF4-FFF2-40B4-BE49-F238E27FC236}">
                  <a16:creationId xmlns:a16="http://schemas.microsoft.com/office/drawing/2014/main" id="{59BE6F72-CF43-4123-93F0-ED430F2A2E8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4" name="等腰三角形 41">
              <a:extLst>
                <a:ext uri="{FF2B5EF4-FFF2-40B4-BE49-F238E27FC236}">
                  <a16:creationId xmlns:a16="http://schemas.microsoft.com/office/drawing/2014/main" id="{BCF03C41-ECE7-423C-A83E-DAEA094F4EBC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8D6B2AC-17C2-412C-9531-6AB6F16A8435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ED7D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6" name="平行四边形 5">
              <a:extLst>
                <a:ext uri="{FF2B5EF4-FFF2-40B4-BE49-F238E27FC236}">
                  <a16:creationId xmlns:a16="http://schemas.microsoft.com/office/drawing/2014/main" id="{E0D2F71A-5C55-49AA-9B17-A2538F6C797C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DD03BFBF-7B7B-4D01-AFED-242805350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936" y="1830476"/>
            <a:ext cx="2500127" cy="4487407"/>
          </a:xfrm>
          <a:prstGeom prst="rect">
            <a:avLst/>
          </a:prstGeom>
        </p:spPr>
      </p:pic>
      <p:sp>
        <p:nvSpPr>
          <p:cNvPr id="11" name="对话气泡: 圆角矩形 10">
            <a:extLst>
              <a:ext uri="{FF2B5EF4-FFF2-40B4-BE49-F238E27FC236}">
                <a16:creationId xmlns:a16="http://schemas.microsoft.com/office/drawing/2014/main" id="{6389A64A-4477-4517-A3F3-AD62F5A3613F}"/>
              </a:ext>
            </a:extLst>
          </p:cNvPr>
          <p:cNvSpPr/>
          <p:nvPr/>
        </p:nvSpPr>
        <p:spPr>
          <a:xfrm>
            <a:off x="1151657" y="1713778"/>
            <a:ext cx="3020413" cy="1788388"/>
          </a:xfrm>
          <a:prstGeom prst="wedgeRoundRectCallout">
            <a:avLst/>
          </a:prstGeom>
          <a:solidFill>
            <a:srgbClr val="00B0F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对话气泡: 圆角矩形 11">
            <a:extLst>
              <a:ext uri="{FF2B5EF4-FFF2-40B4-BE49-F238E27FC236}">
                <a16:creationId xmlns:a16="http://schemas.microsoft.com/office/drawing/2014/main" id="{10C53727-8593-4549-A597-026CF3788E88}"/>
              </a:ext>
            </a:extLst>
          </p:cNvPr>
          <p:cNvSpPr/>
          <p:nvPr/>
        </p:nvSpPr>
        <p:spPr>
          <a:xfrm>
            <a:off x="8019930" y="1640612"/>
            <a:ext cx="3133845" cy="1788388"/>
          </a:xfrm>
          <a:prstGeom prst="wedgeRound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对话气泡: 圆角矩形 12">
            <a:extLst>
              <a:ext uri="{FF2B5EF4-FFF2-40B4-BE49-F238E27FC236}">
                <a16:creationId xmlns:a16="http://schemas.microsoft.com/office/drawing/2014/main" id="{C1D2EED1-E7A8-44C3-A2A6-8F64BD2CC892}"/>
              </a:ext>
            </a:extLst>
          </p:cNvPr>
          <p:cNvSpPr/>
          <p:nvPr/>
        </p:nvSpPr>
        <p:spPr>
          <a:xfrm>
            <a:off x="1151657" y="4180859"/>
            <a:ext cx="3020413" cy="2172316"/>
          </a:xfrm>
          <a:prstGeom prst="wedgeRoundRect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8E004A0-24B6-4A56-89A3-8C0A39480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212" y="1879802"/>
            <a:ext cx="836711" cy="466087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C8BF2EF-6A0F-471F-B4A3-F9F21F0908C5}"/>
              </a:ext>
            </a:extLst>
          </p:cNvPr>
          <p:cNvSpPr txBox="1"/>
          <p:nvPr/>
        </p:nvSpPr>
        <p:spPr>
          <a:xfrm>
            <a:off x="1337013" y="2292387"/>
            <a:ext cx="3073062" cy="10336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thường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68528A7-0A47-4DE1-B710-8B3F66A257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37" y="4155065"/>
            <a:ext cx="836711" cy="466087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12D37810-9EB8-491B-9625-4C9E21EAA301}"/>
              </a:ext>
            </a:extLst>
          </p:cNvPr>
          <p:cNvSpPr txBox="1"/>
          <p:nvPr/>
        </p:nvSpPr>
        <p:spPr>
          <a:xfrm>
            <a:off x="1289388" y="4520025"/>
            <a:ext cx="2801806" cy="17550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tham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nếu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thấy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cần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lưu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ý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DA74C05C-A83C-4FC8-89BB-FB8D70285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754" y="1584527"/>
            <a:ext cx="836711" cy="466087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52A58942-413B-4282-A7EA-A278AEA45CB5}"/>
              </a:ext>
            </a:extLst>
          </p:cNvPr>
          <p:cNvSpPr txBox="1"/>
          <p:nvPr/>
        </p:nvSpPr>
        <p:spPr>
          <a:xfrm>
            <a:off x="8194405" y="2130462"/>
            <a:ext cx="3054620" cy="133030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tế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giao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thông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bằng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gì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A7A91B99-45F1-4C69-92CA-F034889DECC6}"/>
              </a:ext>
            </a:extLst>
          </p:cNvPr>
          <p:cNvGrpSpPr/>
          <p:nvPr/>
        </p:nvGrpSpPr>
        <p:grpSpPr>
          <a:xfrm>
            <a:off x="8238537" y="4418309"/>
            <a:ext cx="2801806" cy="3841209"/>
            <a:chOff x="8238537" y="4418309"/>
            <a:chExt cx="2801806" cy="3841209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8D3C37EC-4CEB-46F6-889C-1CEC5C38C8DC}"/>
                </a:ext>
              </a:extLst>
            </p:cNvPr>
            <p:cNvSpPr txBox="1"/>
            <p:nvPr/>
          </p:nvSpPr>
          <p:spPr>
            <a:xfrm>
              <a:off x="8238537" y="4418309"/>
              <a:ext cx="1761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小单纯体" panose="02010601030101010101" pitchFamily="2" charset="-122"/>
                  <a:cs typeface="+mn-cs"/>
                </a:rPr>
                <a:t>标题文字添加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818C32D-D329-4850-A2FF-2ED672536E45}"/>
                </a:ext>
              </a:extLst>
            </p:cNvPr>
            <p:cNvSpPr txBox="1"/>
            <p:nvPr/>
          </p:nvSpPr>
          <p:spPr>
            <a:xfrm>
              <a:off x="8238537" y="4834350"/>
              <a:ext cx="2801806" cy="3425168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The user can demonstrate on a projector or computer, or presentation and make it film to be used in a wider field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244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19A1B340-3E7B-2CB5-08BE-1223B3EC65D8}"/>
              </a:ext>
            </a:extLst>
          </p:cNvPr>
          <p:cNvGrpSpPr/>
          <p:nvPr/>
        </p:nvGrpSpPr>
        <p:grpSpPr>
          <a:xfrm>
            <a:off x="1219201" y="2216936"/>
            <a:ext cx="8006354" cy="1593065"/>
            <a:chOff x="674228" y="4862098"/>
            <a:chExt cx="5343799" cy="893507"/>
          </a:xfrm>
        </p:grpSpPr>
        <p:sp>
          <p:nvSpPr>
            <p:cNvPr id="7" name="Rectangle: Rounded Corners 2">
              <a:extLst>
                <a:ext uri="{FF2B5EF4-FFF2-40B4-BE49-F238E27FC236}">
                  <a16:creationId xmlns:a16="http://schemas.microsoft.com/office/drawing/2014/main" id="{57967438-CD76-EC56-6D34-615FFD520128}"/>
                </a:ext>
              </a:extLst>
            </p:cNvPr>
            <p:cNvSpPr/>
            <p:nvPr/>
          </p:nvSpPr>
          <p:spPr>
            <a:xfrm>
              <a:off x="674228" y="4862098"/>
              <a:ext cx="5343799" cy="893507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4D430970-B6A8-B83A-EF60-09F310E4D0EB}"/>
                </a:ext>
              </a:extLst>
            </p:cNvPr>
            <p:cNvSpPr txBox="1"/>
            <p:nvPr/>
          </p:nvSpPr>
          <p:spPr>
            <a:xfrm>
              <a:off x="833163" y="4939483"/>
              <a:ext cx="5115750" cy="703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300" b="1" dirty="0">
                  <a:solidFill>
                    <a:prstClr val="black"/>
                  </a:solidFill>
                  <a:latin typeface="Cambria" panose="02040503050406030204"/>
                  <a:ea typeface="Times New Roman" panose="02020603050405020304" pitchFamily="18" charset="0"/>
                </a:rPr>
                <a:t>V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ề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nhà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xem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lại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bài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và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chuẩn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bị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các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vật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liệu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,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dụng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cụ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cần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thiết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để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làm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mô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 </a:t>
              </a:r>
              <a:r>
                <a:rPr kumimoji="0" lang="en-US" sz="33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hình</a:t>
              </a:r>
              <a:r>
                <a: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/>
                  <a:ea typeface="Times New Roman" panose="02020603050405020304" pitchFamily="18" charset="0"/>
                  <a:cs typeface="+mn-cs"/>
                </a:rPr>
                <a:t>.</a:t>
              </a:r>
            </a:p>
          </p:txBody>
        </p:sp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7469454-DB18-1BD0-0A58-78F4B6FF2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504" y="169240"/>
            <a:ext cx="4645555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6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0138DC2-DFF3-4FB3-9D0C-BCBCF23AE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71"/>
            <a:ext cx="12192000" cy="54643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2B2F6D0-3E18-4F51-85DE-5A3FAFF0B5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0"/>
          <a:stretch/>
        </p:blipFill>
        <p:spPr>
          <a:xfrm>
            <a:off x="0" y="4821936"/>
            <a:ext cx="12192000" cy="203606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6013F0E-D108-4EA3-945B-2D47A13F3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56" y="2381068"/>
            <a:ext cx="1480683" cy="269325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FCA44F7-48FF-48B7-8455-FB811BFDE8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380" y="3616068"/>
            <a:ext cx="1410614" cy="166709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A9B4D3D-F4BD-4FB2-8583-2400B685D7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004" y="3618321"/>
            <a:ext cx="1754748" cy="31495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05BF4C9-899F-489E-BEBD-4C05FDC64CE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591" y="4687077"/>
            <a:ext cx="3196115" cy="178038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463F8B3-9EC5-48E1-9045-F66CBB46F9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782" y="4713907"/>
            <a:ext cx="3011647" cy="18031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4534180-6D35-44DF-BB5C-80019DB4F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488" y="238125"/>
            <a:ext cx="8975725" cy="472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56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DE114A08-74BC-4DB5-9584-86931D2D976F}"/>
              </a:ext>
            </a:extLst>
          </p:cNvPr>
          <p:cNvSpPr/>
          <p:nvPr/>
        </p:nvSpPr>
        <p:spPr>
          <a:xfrm>
            <a:off x="2180705" y="865264"/>
            <a:ext cx="8996119" cy="5064036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CC074A6E-4C67-4AA3-8B8F-0B04FC82F462}"/>
              </a:ext>
            </a:extLst>
          </p:cNvPr>
          <p:cNvGrpSpPr/>
          <p:nvPr/>
        </p:nvGrpSpPr>
        <p:grpSpPr>
          <a:xfrm>
            <a:off x="0" y="4821936"/>
            <a:ext cx="12192000" cy="2036064"/>
            <a:chOff x="0" y="4821936"/>
            <a:chExt cx="12192000" cy="203606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7429B93-A771-48A5-8148-43BC99DAB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/>
            <a:stretch/>
          </p:blipFill>
          <p:spPr>
            <a:xfrm>
              <a:off x="0" y="4821936"/>
              <a:ext cx="12192000" cy="203606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7AC3E068-35D2-4914-B502-B7CF5A67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879" y="4997131"/>
              <a:ext cx="4731358" cy="1860869"/>
            </a:xfrm>
            <a:prstGeom prst="rect">
              <a:avLst/>
            </a:prstGeom>
          </p:spPr>
        </p:pic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0E0CB57-BF9E-4398-B9B8-5938AD8E0B16}"/>
              </a:ext>
            </a:extLst>
          </p:cNvPr>
          <p:cNvGrpSpPr/>
          <p:nvPr/>
        </p:nvGrpSpPr>
        <p:grpSpPr>
          <a:xfrm>
            <a:off x="5898835" y="4687077"/>
            <a:ext cx="6102871" cy="1803110"/>
            <a:chOff x="5898835" y="4687077"/>
            <a:chExt cx="6102871" cy="180311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5721FE4-5A1F-4E7F-A5A0-FE88DCE76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5591" y="4687077"/>
              <a:ext cx="3196115" cy="1780386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24170CF-80D6-4053-A986-FA60484F6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8835" y="4687077"/>
              <a:ext cx="3011647" cy="1803110"/>
            </a:xfrm>
            <a:prstGeom prst="rect">
              <a:avLst/>
            </a:prstGeom>
          </p:spPr>
        </p:pic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6164440-C043-4BE1-9F52-4A929AC61FB0}"/>
              </a:ext>
            </a:extLst>
          </p:cNvPr>
          <p:cNvGrpSpPr/>
          <p:nvPr/>
        </p:nvGrpSpPr>
        <p:grpSpPr>
          <a:xfrm>
            <a:off x="2526022" y="2492082"/>
            <a:ext cx="6589656" cy="912126"/>
            <a:chOff x="5409982" y="1108764"/>
            <a:chExt cx="5150299" cy="712893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FC65879D-526C-4B64-B73D-21AA9BAA1894}"/>
                </a:ext>
              </a:extLst>
            </p:cNvPr>
            <p:cNvGrpSpPr/>
            <p:nvPr/>
          </p:nvGrpSpPr>
          <p:grpSpPr>
            <a:xfrm>
              <a:off x="6364089" y="1108764"/>
              <a:ext cx="4196192" cy="707480"/>
              <a:chOff x="6006588" y="1288491"/>
              <a:chExt cx="4196192" cy="707480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8B0198C-2ADC-44D0-91C1-2005499C5149}"/>
                  </a:ext>
                </a:extLst>
              </p:cNvPr>
              <p:cNvSpPr txBox="1"/>
              <p:nvPr/>
            </p:nvSpPr>
            <p:spPr>
              <a:xfrm>
                <a:off x="6006588" y="1288491"/>
                <a:ext cx="24086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cs"/>
                  </a:rPr>
                  <a:t>添加文字标题</a:t>
                </a:r>
                <a:endParaRPr kumimoji="0" lang="en-US" altLang="zh-C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347171F-1DDC-4FA0-AC36-ED29DB3F4125}"/>
                  </a:ext>
                </a:extLst>
              </p:cNvPr>
              <p:cNvSpPr txBox="1"/>
              <p:nvPr/>
            </p:nvSpPr>
            <p:spPr>
              <a:xfrm>
                <a:off x="6014486" y="1718972"/>
                <a:ext cx="41882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等线" panose="02010600030101010101" pitchFamily="2" charset="-122"/>
                    <a:cs typeface="+mn-cs"/>
                  </a:rPr>
                  <a:t>The user can demonstrate on a projector</a:t>
                </a:r>
              </a:p>
            </p:txBody>
          </p: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2EDC7C59-F325-4F3D-9B20-036A174C62FE}"/>
                </a:ext>
              </a:extLst>
            </p:cNvPr>
            <p:cNvSpPr txBox="1"/>
            <p:nvPr/>
          </p:nvSpPr>
          <p:spPr>
            <a:xfrm>
              <a:off x="5409982" y="1113771"/>
              <a:ext cx="95410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01.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6021CA0-64E8-41DB-96AE-717A59C2B7F0}"/>
              </a:ext>
            </a:extLst>
          </p:cNvPr>
          <p:cNvGrpSpPr/>
          <p:nvPr/>
        </p:nvGrpSpPr>
        <p:grpSpPr>
          <a:xfrm>
            <a:off x="0" y="1327614"/>
            <a:ext cx="12223269" cy="2551749"/>
            <a:chOff x="170694" y="177982"/>
            <a:chExt cx="3741896" cy="781165"/>
          </a:xfrm>
        </p:grpSpPr>
        <p:sp>
          <p:nvSpPr>
            <p:cNvPr id="19" name="等腰三角形 18">
              <a:extLst>
                <a:ext uri="{FF2B5EF4-FFF2-40B4-BE49-F238E27FC236}">
                  <a16:creationId xmlns:a16="http://schemas.microsoft.com/office/drawing/2014/main" id="{1F8BAEB9-AF12-44F7-9A6A-BC97F2C8EF0D}"/>
                </a:ext>
              </a:extLst>
            </p:cNvPr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rgbClr val="56BB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等腰三角形 19">
              <a:extLst>
                <a:ext uri="{FF2B5EF4-FFF2-40B4-BE49-F238E27FC236}">
                  <a16:creationId xmlns:a16="http://schemas.microsoft.com/office/drawing/2014/main" id="{3BEF2532-D4C8-4ED0-A5C7-04A89E336141}"/>
                </a:ext>
              </a:extLst>
            </p:cNvPr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rgbClr val="56BB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FECC8D2-1479-4F76-ADC8-701CCA007ADE}"/>
                </a:ext>
              </a:extLst>
            </p:cNvPr>
            <p:cNvSpPr/>
            <p:nvPr/>
          </p:nvSpPr>
          <p:spPr>
            <a:xfrm>
              <a:off x="170694" y="261768"/>
              <a:ext cx="3741896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平行四边形 22">
              <a:extLst>
                <a:ext uri="{FF2B5EF4-FFF2-40B4-BE49-F238E27FC236}">
                  <a16:creationId xmlns:a16="http://schemas.microsoft.com/office/drawing/2014/main" id="{461A1561-2B05-49C6-AAAD-F6B2CDFC70D1}"/>
                </a:ext>
              </a:extLst>
            </p:cNvPr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文本框 6">
              <a:extLst>
                <a:ext uri="{FF2B5EF4-FFF2-40B4-BE49-F238E27FC236}">
                  <a16:creationId xmlns:a16="http://schemas.microsoft.com/office/drawing/2014/main" id="{EAD10950-0B9E-48EC-829C-FA27EB6CF05D}"/>
                </a:ext>
              </a:extLst>
            </p:cNvPr>
            <p:cNvSpPr txBox="1"/>
            <p:nvPr/>
          </p:nvSpPr>
          <p:spPr>
            <a:xfrm>
              <a:off x="627581" y="284178"/>
              <a:ext cx="569115" cy="5299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01</a:t>
              </a:r>
              <a:endParaRPr kumimoji="0" lang="zh-CN" altLang="en-US" sz="11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95A5C989-B3FB-4C00-A887-B0C5D5D5B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290" y="3208929"/>
            <a:ext cx="1894960" cy="34012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027D8F-AFE2-451E-9558-79C2871D18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7424" y="1841314"/>
            <a:ext cx="6584251" cy="13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2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ển báo giao thông">
            <a:hlinkClick r:id="" action="ppaction://media"/>
            <a:extLst>
              <a:ext uri="{FF2B5EF4-FFF2-40B4-BE49-F238E27FC236}">
                <a16:creationId xmlns:a16="http://schemas.microsoft.com/office/drawing/2014/main" id="{7CF7383E-9C97-4005-94B0-05A63AC9B9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5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6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DE114A08-74BC-4DB5-9584-86931D2D976F}"/>
              </a:ext>
            </a:extLst>
          </p:cNvPr>
          <p:cNvSpPr/>
          <p:nvPr/>
        </p:nvSpPr>
        <p:spPr>
          <a:xfrm>
            <a:off x="2180705" y="865264"/>
            <a:ext cx="8996119" cy="5064036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7801B123-C507-48BA-B988-0BA1C7CB24C2}"/>
              </a:ext>
            </a:extLst>
          </p:cNvPr>
          <p:cNvGrpSpPr/>
          <p:nvPr/>
        </p:nvGrpSpPr>
        <p:grpSpPr>
          <a:xfrm>
            <a:off x="0" y="4821936"/>
            <a:ext cx="12192000" cy="2036064"/>
            <a:chOff x="0" y="4821936"/>
            <a:chExt cx="12192000" cy="2036064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F7429B93-A771-48A5-8148-43BC99DABC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80"/>
            <a:stretch/>
          </p:blipFill>
          <p:spPr>
            <a:xfrm>
              <a:off x="0" y="4821936"/>
              <a:ext cx="12192000" cy="203606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7AC3E068-35D2-4914-B502-B7CF5A671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879" y="4997131"/>
              <a:ext cx="4731358" cy="1860869"/>
            </a:xfrm>
            <a:prstGeom prst="rect">
              <a:avLst/>
            </a:prstGeom>
          </p:spPr>
        </p:pic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0BFB576B-11D8-4B1C-AEB5-BB183F154822}"/>
              </a:ext>
            </a:extLst>
          </p:cNvPr>
          <p:cNvGrpSpPr/>
          <p:nvPr/>
        </p:nvGrpSpPr>
        <p:grpSpPr>
          <a:xfrm>
            <a:off x="5939782" y="4687077"/>
            <a:ext cx="6061924" cy="1829940"/>
            <a:chOff x="5939782" y="4687077"/>
            <a:chExt cx="6061924" cy="182994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15721FE4-5A1F-4E7F-A5A0-FE88DCE76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5591" y="4687077"/>
              <a:ext cx="3196115" cy="1780386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24170CF-80D6-4053-A986-FA60484F6E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9782" y="4713907"/>
              <a:ext cx="3011647" cy="1803110"/>
            </a:xfrm>
            <a:prstGeom prst="rect">
              <a:avLst/>
            </a:prstGeom>
          </p:spPr>
        </p:pic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6164440-C043-4BE1-9F52-4A929AC61FB0}"/>
              </a:ext>
            </a:extLst>
          </p:cNvPr>
          <p:cNvGrpSpPr/>
          <p:nvPr/>
        </p:nvGrpSpPr>
        <p:grpSpPr>
          <a:xfrm>
            <a:off x="2526022" y="2492082"/>
            <a:ext cx="6589656" cy="912126"/>
            <a:chOff x="5409982" y="1108764"/>
            <a:chExt cx="5150299" cy="712893"/>
          </a:xfrm>
        </p:grpSpPr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FC65879D-526C-4B64-B73D-21AA9BAA1894}"/>
                </a:ext>
              </a:extLst>
            </p:cNvPr>
            <p:cNvGrpSpPr/>
            <p:nvPr/>
          </p:nvGrpSpPr>
          <p:grpSpPr>
            <a:xfrm>
              <a:off x="6364089" y="1108764"/>
              <a:ext cx="4196192" cy="707480"/>
              <a:chOff x="6006588" y="1288491"/>
              <a:chExt cx="4196192" cy="707480"/>
            </a:xfrm>
          </p:grpSpPr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8B0198C-2ADC-44D0-91C1-2005499C5149}"/>
                  </a:ext>
                </a:extLst>
              </p:cNvPr>
              <p:cNvSpPr txBox="1"/>
              <p:nvPr/>
            </p:nvSpPr>
            <p:spPr>
              <a:xfrm>
                <a:off x="6006588" y="1288491"/>
                <a:ext cx="24086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di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cs"/>
                  </a:rPr>
                  <a:t>添加文字标题</a:t>
                </a:r>
                <a:endParaRPr kumimoji="0" lang="en-US" altLang="zh-CN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347171F-1DDC-4FA0-AC36-ED29DB3F4125}"/>
                  </a:ext>
                </a:extLst>
              </p:cNvPr>
              <p:cNvSpPr txBox="1"/>
              <p:nvPr/>
            </p:nvSpPr>
            <p:spPr>
              <a:xfrm>
                <a:off x="6014486" y="1718972"/>
                <a:ext cx="418829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等线" panose="02010600030101010101" pitchFamily="2" charset="-122"/>
                    <a:cs typeface="+mn-cs"/>
                  </a:rPr>
                  <a:t>The user can demonstrate on a projector</a:t>
                </a:r>
              </a:p>
            </p:txBody>
          </p:sp>
        </p:grp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2EDC7C59-F325-4F3D-9B20-036A174C62FE}"/>
                </a:ext>
              </a:extLst>
            </p:cNvPr>
            <p:cNvSpPr txBox="1"/>
            <p:nvPr/>
          </p:nvSpPr>
          <p:spPr>
            <a:xfrm>
              <a:off x="5409982" y="1113771"/>
              <a:ext cx="954107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cs"/>
                </a:rPr>
                <a:t>01.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56021CA0-64E8-41DB-96AE-717A59C2B7F0}"/>
              </a:ext>
            </a:extLst>
          </p:cNvPr>
          <p:cNvGrpSpPr/>
          <p:nvPr/>
        </p:nvGrpSpPr>
        <p:grpSpPr>
          <a:xfrm>
            <a:off x="0" y="1327614"/>
            <a:ext cx="12223269" cy="2551749"/>
            <a:chOff x="170694" y="177982"/>
            <a:chExt cx="3741896" cy="781165"/>
          </a:xfrm>
        </p:grpSpPr>
        <p:sp>
          <p:nvSpPr>
            <p:cNvPr id="19" name="等腰三角形 18">
              <a:extLst>
                <a:ext uri="{FF2B5EF4-FFF2-40B4-BE49-F238E27FC236}">
                  <a16:creationId xmlns:a16="http://schemas.microsoft.com/office/drawing/2014/main" id="{1F8BAEB9-AF12-44F7-9A6A-BC97F2C8EF0D}"/>
                </a:ext>
              </a:extLst>
            </p:cNvPr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等腰三角形 19">
              <a:extLst>
                <a:ext uri="{FF2B5EF4-FFF2-40B4-BE49-F238E27FC236}">
                  <a16:creationId xmlns:a16="http://schemas.microsoft.com/office/drawing/2014/main" id="{3BEF2532-D4C8-4ED0-A5C7-04A89E336141}"/>
                </a:ext>
              </a:extLst>
            </p:cNvPr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BFECC8D2-1479-4F76-ADC8-701CCA007ADE}"/>
                </a:ext>
              </a:extLst>
            </p:cNvPr>
            <p:cNvSpPr/>
            <p:nvPr/>
          </p:nvSpPr>
          <p:spPr>
            <a:xfrm>
              <a:off x="170694" y="261768"/>
              <a:ext cx="3741896" cy="611981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平行四边形 22">
              <a:extLst>
                <a:ext uri="{FF2B5EF4-FFF2-40B4-BE49-F238E27FC236}">
                  <a16:creationId xmlns:a16="http://schemas.microsoft.com/office/drawing/2014/main" id="{461A1561-2B05-49C6-AAAD-F6B2CDFC70D1}"/>
                </a:ext>
              </a:extLst>
            </p:cNvPr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文本框 6">
              <a:extLst>
                <a:ext uri="{FF2B5EF4-FFF2-40B4-BE49-F238E27FC236}">
                  <a16:creationId xmlns:a16="http://schemas.microsoft.com/office/drawing/2014/main" id="{EAD10950-0B9E-48EC-829C-FA27EB6CF05D}"/>
                </a:ext>
              </a:extLst>
            </p:cNvPr>
            <p:cNvSpPr txBox="1"/>
            <p:nvPr/>
          </p:nvSpPr>
          <p:spPr>
            <a:xfrm>
              <a:off x="602882" y="284178"/>
              <a:ext cx="569115" cy="5299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2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02</a:t>
              </a:r>
              <a:endParaRPr kumimoji="0" lang="zh-CN" altLang="en-US" sz="112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95A5C989-B3FB-4C00-A887-B0C5D5D5B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2290" y="3208929"/>
            <a:ext cx="1894960" cy="3401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DA7405-52AA-495A-B04F-B9D613A847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2944" y="1855034"/>
            <a:ext cx="6212362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5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DB8B1C03-5965-492A-AD2D-41F9BF1B49FF}"/>
              </a:ext>
            </a:extLst>
          </p:cNvPr>
          <p:cNvSpPr/>
          <p:nvPr/>
        </p:nvSpPr>
        <p:spPr>
          <a:xfrm>
            <a:off x="1844509" y="102694"/>
            <a:ext cx="10223666" cy="64389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Em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hãy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làm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biển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báo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giao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thông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theo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các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bước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dưới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đây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小单纯体" panose="02010601030101010101" pitchFamily="2" charset="-122"/>
                <a:cs typeface="Calibri" panose="020F0502020204030204" pitchFamily="34" charset="0"/>
              </a:rPr>
              <a:t>: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小单纯体" panose="02010601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A71A36-619C-40E7-AB96-5DBC7848AC39}"/>
              </a:ext>
            </a:extLst>
          </p:cNvPr>
          <p:cNvGrpSpPr/>
          <p:nvPr/>
        </p:nvGrpSpPr>
        <p:grpSpPr>
          <a:xfrm>
            <a:off x="190500" y="1285875"/>
            <a:ext cx="5286375" cy="584775"/>
            <a:chOff x="190500" y="1285875"/>
            <a:chExt cx="5286375" cy="584775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5A768279-07C3-41CC-B57C-1E70037CC7C8}"/>
                </a:ext>
              </a:extLst>
            </p:cNvPr>
            <p:cNvSpPr/>
            <p:nvPr/>
          </p:nvSpPr>
          <p:spPr>
            <a:xfrm>
              <a:off x="190500" y="1295400"/>
              <a:ext cx="1590675" cy="51435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Bước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2D51387-E54E-4F6A-8D87-5976D10DF874}"/>
                </a:ext>
              </a:extLst>
            </p:cNvPr>
            <p:cNvSpPr txBox="1"/>
            <p:nvPr/>
          </p:nvSpPr>
          <p:spPr>
            <a:xfrm>
              <a:off x="1847850" y="1285875"/>
              <a:ext cx="36290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biển</a:t>
              </a:r>
              <a:r>
                <a:rPr lang="en-US" sz="320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báo</a:t>
              </a:r>
              <a:endParaRPr lang="en-US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228600" y="2133600"/>
            <a:ext cx="1196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Cắt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tròn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đường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kính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6 cm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giấy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thủ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đỏ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Hình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4)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1911B62-2C40-4A2F-93E1-D41BD7DA7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3348037"/>
            <a:ext cx="7391400" cy="253029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EE3E80B-98B7-4E8D-BAA7-8CBC192A56D8}"/>
              </a:ext>
            </a:extLst>
          </p:cNvPr>
          <p:cNvSpPr txBox="1"/>
          <p:nvPr/>
        </p:nvSpPr>
        <p:spPr>
          <a:xfrm>
            <a:off x="1028700" y="5924550"/>
            <a:ext cx="11877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>
                <a:latin typeface="Cambria" panose="02040503050406030204" pitchFamily="18" charset="0"/>
                <a:ea typeface="Cambria" panose="02040503050406030204" pitchFamily="18" charset="0"/>
              </a:rPr>
              <a:t>Lưu</a:t>
            </a:r>
            <a:r>
              <a:rPr lang="en-US" sz="2800" b="1" i="1" dirty="0">
                <a:latin typeface="Cambria" panose="02040503050406030204" pitchFamily="18" charset="0"/>
                <a:ea typeface="Cambria" panose="02040503050406030204" pitchFamily="18" charset="0"/>
              </a:rPr>
              <a:t> ý: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Sử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dụng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com pa an </a:t>
            </a:r>
            <a:r>
              <a:rPr lang="en-US" sz="2800" b="1" dirty="0" err="1">
                <a:latin typeface="Cambria" panose="02040503050406030204" pitchFamily="18" charset="0"/>
                <a:ea typeface="Cambria" panose="02040503050406030204" pitchFamily="18" charset="0"/>
              </a:rPr>
              <a:t>toàn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706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209550" y="1219200"/>
            <a:ext cx="11877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Cắt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chiều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rộng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cm,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chiều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dài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4 cm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giấy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thủ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công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màu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trắng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2C04C8-0CD1-4A55-968E-7560D4916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237" y="2709862"/>
            <a:ext cx="4419331" cy="267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8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209550" y="1219200"/>
            <a:ext cx="11877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giữa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6)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D3DC3C-14DC-43CF-A3D2-B19E71725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775" y="2133600"/>
            <a:ext cx="3524250" cy="361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0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0FE6AC45-7CFC-49D1-871E-EEFFBF1F00D2}"/>
              </a:ext>
            </a:extLst>
          </p:cNvPr>
          <p:cNvGrpSpPr/>
          <p:nvPr/>
        </p:nvGrpSpPr>
        <p:grpSpPr>
          <a:xfrm>
            <a:off x="1410" y="-133500"/>
            <a:ext cx="12190591" cy="1168585"/>
            <a:chOff x="170694" y="177982"/>
            <a:chExt cx="3731892" cy="788620"/>
          </a:xfrm>
        </p:grpSpPr>
        <p:sp>
          <p:nvSpPr>
            <p:cNvPr id="22" name="等腰三角形 21">
              <a:extLst>
                <a:ext uri="{FF2B5EF4-FFF2-40B4-BE49-F238E27FC236}">
                  <a16:creationId xmlns:a16="http://schemas.microsoft.com/office/drawing/2014/main" id="{AB317DA8-A861-43AC-99A2-C4502AD76711}"/>
                </a:ext>
              </a:extLst>
            </p:cNvPr>
            <p:cNvSpPr/>
            <p:nvPr/>
          </p:nvSpPr>
          <p:spPr>
            <a:xfrm>
              <a:off x="551331" y="177982"/>
              <a:ext cx="355284" cy="356514"/>
            </a:xfrm>
            <a:prstGeom prst="triangle">
              <a:avLst/>
            </a:pr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等腰三角形 41">
              <a:extLst>
                <a:ext uri="{FF2B5EF4-FFF2-40B4-BE49-F238E27FC236}">
                  <a16:creationId xmlns:a16="http://schemas.microsoft.com/office/drawing/2014/main" id="{294762E6-FC2A-46AE-8E96-D1B47B3BD20D}"/>
                </a:ext>
              </a:extLst>
            </p:cNvPr>
            <p:cNvSpPr/>
            <p:nvPr/>
          </p:nvSpPr>
          <p:spPr>
            <a:xfrm flipV="1">
              <a:off x="199936" y="606964"/>
              <a:ext cx="298488" cy="356514"/>
            </a:xfrm>
            <a:custGeom>
              <a:avLst/>
              <a:gdLst>
                <a:gd name="connsiteX0" fmla="*/ 0 w 1160570"/>
                <a:gd name="connsiteY0" fmla="*/ 528286 h 528286"/>
                <a:gd name="connsiteX1" fmla="*/ 580285 w 1160570"/>
                <a:gd name="connsiteY1" fmla="*/ 0 h 528286"/>
                <a:gd name="connsiteX2" fmla="*/ 1160570 w 1160570"/>
                <a:gd name="connsiteY2" fmla="*/ 528286 h 528286"/>
                <a:gd name="connsiteX3" fmla="*/ 0 w 1160570"/>
                <a:gd name="connsiteY3" fmla="*/ 528286 h 528286"/>
                <a:gd name="connsiteX0" fmla="*/ 0 w 975040"/>
                <a:gd name="connsiteY0" fmla="*/ 501782 h 528286"/>
                <a:gd name="connsiteX1" fmla="*/ 394755 w 975040"/>
                <a:gd name="connsiteY1" fmla="*/ 0 h 528286"/>
                <a:gd name="connsiteX2" fmla="*/ 975040 w 975040"/>
                <a:gd name="connsiteY2" fmla="*/ 528286 h 528286"/>
                <a:gd name="connsiteX3" fmla="*/ 0 w 975040"/>
                <a:gd name="connsiteY3" fmla="*/ 501782 h 528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5040" h="528286">
                  <a:moveTo>
                    <a:pt x="0" y="501782"/>
                  </a:moveTo>
                  <a:lnTo>
                    <a:pt x="394755" y="0"/>
                  </a:lnTo>
                  <a:lnTo>
                    <a:pt x="975040" y="528286"/>
                  </a:lnTo>
                  <a:lnTo>
                    <a:pt x="0" y="501782"/>
                  </a:lnTo>
                  <a:close/>
                </a:path>
              </a:pathLst>
            </a:custGeom>
            <a:solidFill>
              <a:srgbClr val="70AD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50B460DA-0004-4FB2-9BBC-B562486DB9A4}"/>
                </a:ext>
              </a:extLst>
            </p:cNvPr>
            <p:cNvSpPr/>
            <p:nvPr/>
          </p:nvSpPr>
          <p:spPr>
            <a:xfrm>
              <a:off x="170694" y="261768"/>
              <a:ext cx="3731892" cy="611981"/>
            </a:xfrm>
            <a:prstGeom prst="rect">
              <a:avLst/>
            </a:prstGeom>
            <a:solidFill>
              <a:srgbClr val="F5C6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EFE1476E-A5A6-46EA-AC4B-F223F4AF366E}"/>
                </a:ext>
              </a:extLst>
            </p:cNvPr>
            <p:cNvSpPr/>
            <p:nvPr/>
          </p:nvSpPr>
          <p:spPr>
            <a:xfrm>
              <a:off x="317505" y="187597"/>
              <a:ext cx="411468" cy="779005"/>
            </a:xfrm>
            <a:prstGeom prst="parallelogram">
              <a:avLst>
                <a:gd name="adj" fmla="val 48207"/>
              </a:avLst>
            </a:prstGeom>
            <a:solidFill>
              <a:srgbClr val="B8D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430" tIns="48215" rIns="96430" bIns="48215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74419B4-9DF6-47B8-A63E-3385C7DC04FD}"/>
              </a:ext>
            </a:extLst>
          </p:cNvPr>
          <p:cNvSpPr txBox="1"/>
          <p:nvPr/>
        </p:nvSpPr>
        <p:spPr>
          <a:xfrm>
            <a:off x="209550" y="1219200"/>
            <a:ext cx="118776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vừa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được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tờ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giấy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bìa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,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cắt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tờ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giấy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bìa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đường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viền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biển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báo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7)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8C32F5-D598-4251-92C1-48D4B33B8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050" y="2747962"/>
            <a:ext cx="274320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8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34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631</Words>
  <Application>Microsoft Office PowerPoint</Application>
  <PresentationFormat>Widescreen</PresentationFormat>
  <Paragraphs>52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Arvo</vt:lpstr>
      <vt:lpstr>等线</vt:lpstr>
      <vt:lpstr>等线 Light</vt:lpstr>
      <vt:lpstr>Spartan</vt:lpstr>
      <vt:lpstr>思源黑体 CN Bold</vt:lpstr>
      <vt:lpstr>Arial</vt:lpstr>
      <vt:lpstr>Calibri</vt:lpstr>
      <vt:lpstr>Cambria</vt:lpstr>
      <vt:lpstr>Century Gothic</vt:lpstr>
      <vt:lpstr>Tahoma</vt:lpstr>
      <vt:lpstr>Times New Roman</vt:lpstr>
      <vt:lpstr>Office 主题​​</vt:lpstr>
      <vt:lpstr>1_Walk to School Day by Slidesgo</vt:lpstr>
      <vt:lpstr>sách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33</cp:revision>
  <dcterms:created xsi:type="dcterms:W3CDTF">2023-01-16T10:59:35Z</dcterms:created>
  <dcterms:modified xsi:type="dcterms:W3CDTF">2023-02-04T15:01:54Z</dcterms:modified>
</cp:coreProperties>
</file>