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2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3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4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ppt/notesSlides/notesSlide4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9" r:id="rId2"/>
    <p:sldMasterId id="2147483727" r:id="rId3"/>
    <p:sldMasterId id="2147483739" r:id="rId4"/>
    <p:sldMasterId id="2147483754" r:id="rId5"/>
  </p:sldMasterIdLst>
  <p:notesMasterIdLst>
    <p:notesMasterId r:id="rId23"/>
  </p:notesMasterIdLst>
  <p:sldIdLst>
    <p:sldId id="408" r:id="rId6"/>
    <p:sldId id="350" r:id="rId7"/>
    <p:sldId id="256" r:id="rId8"/>
    <p:sldId id="259" r:id="rId9"/>
    <p:sldId id="261" r:id="rId10"/>
    <p:sldId id="409" r:id="rId11"/>
    <p:sldId id="260" r:id="rId12"/>
    <p:sldId id="414" r:id="rId13"/>
    <p:sldId id="415" r:id="rId14"/>
    <p:sldId id="323" r:id="rId15"/>
    <p:sldId id="263" r:id="rId16"/>
    <p:sldId id="270" r:id="rId17"/>
    <p:sldId id="264" r:id="rId18"/>
    <p:sldId id="277" r:id="rId19"/>
    <p:sldId id="416" r:id="rId20"/>
    <p:sldId id="417" r:id="rId21"/>
    <p:sldId id="418" r:id="rId22"/>
  </p:sldIdLst>
  <p:sldSz cx="12192000" cy="6858000"/>
  <p:notesSz cx="6858000" cy="9144000"/>
  <p:custDataLst>
    <p:tags r:id="rId24"/>
  </p:custDataLst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AB9"/>
    <a:srgbClr val="FFFF99"/>
    <a:srgbClr val="002060"/>
    <a:srgbClr val="90CD8F"/>
    <a:srgbClr val="B40C60"/>
    <a:srgbClr val="FF9C7D"/>
    <a:srgbClr val="FBD6E7"/>
    <a:srgbClr val="F35757"/>
    <a:srgbClr val="FCFAF8"/>
    <a:srgbClr val="FFE2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8" autoAdjust="0"/>
    <p:restoredTop sz="94660"/>
  </p:normalViewPr>
  <p:slideViewPr>
    <p:cSldViewPr snapToGrid="0">
      <p:cViewPr varScale="1">
        <p:scale>
          <a:sx n="91" d="100"/>
          <a:sy n="91" d="100"/>
        </p:scale>
        <p:origin x="208" y="5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gs" Target="tags/tag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A09065-77B7-4F65-BD6F-1CEB583DADA2}" type="datetimeFigureOut">
              <a:rPr lang="vi-VN" smtClean="0"/>
              <a:t>05/10/2021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C2DC23-45FC-4075-8964-54DC82E458C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302884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F164E-D685-493E-AF07-0CE742DE1FD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68221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thể</a:t>
            </a:r>
            <a:r>
              <a:rPr lang="en-US" dirty="0"/>
              <a:t> </a:t>
            </a:r>
            <a:r>
              <a:rPr lang="en-US" dirty="0" err="1"/>
              <a:t>bật</a:t>
            </a:r>
            <a:r>
              <a:rPr lang="en-US" dirty="0"/>
              <a:t>/</a:t>
            </a:r>
            <a:r>
              <a:rPr lang="en-US" dirty="0" err="1"/>
              <a:t>tắt</a:t>
            </a:r>
            <a:r>
              <a:rPr lang="en-US" dirty="0"/>
              <a:t> </a:t>
            </a:r>
            <a:r>
              <a:rPr lang="en-US" dirty="0" err="1"/>
              <a:t>nhạc</a:t>
            </a:r>
            <a:r>
              <a:rPr lang="en-US" dirty="0"/>
              <a:t> </a:t>
            </a:r>
            <a:r>
              <a:rPr lang="en-US" dirty="0" err="1"/>
              <a:t>nền</a:t>
            </a:r>
            <a:r>
              <a:rPr lang="en-US" dirty="0"/>
              <a:t> </a:t>
            </a:r>
            <a:r>
              <a:rPr lang="en-US" dirty="0" err="1"/>
              <a:t>bằng</a:t>
            </a:r>
            <a:r>
              <a:rPr lang="en-US" dirty="0"/>
              <a:t> </a:t>
            </a:r>
            <a:r>
              <a:rPr lang="en-US" dirty="0" err="1"/>
              <a:t>cách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biểu</a:t>
            </a:r>
            <a:r>
              <a:rPr lang="en-US" dirty="0"/>
              <a:t> </a:t>
            </a:r>
            <a:r>
              <a:rPr lang="en-US" dirty="0" err="1"/>
              <a:t>tượng</a:t>
            </a:r>
            <a:r>
              <a:rPr lang="en-US" dirty="0"/>
              <a:t> </a:t>
            </a:r>
            <a:r>
              <a:rPr lang="en-US" dirty="0" err="1"/>
              <a:t>Nốt</a:t>
            </a:r>
            <a:r>
              <a:rPr lang="en-US" dirty="0"/>
              <a:t> </a:t>
            </a:r>
            <a:r>
              <a:rPr lang="en-US" dirty="0" err="1"/>
              <a:t>nhạc</a:t>
            </a:r>
            <a:r>
              <a:rPr lang="en-US" dirty="0"/>
              <a:t>.</a:t>
            </a:r>
          </a:p>
          <a:p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BẮT ĐẦU </a:t>
            </a:r>
            <a:r>
              <a:rPr lang="en-US" dirty="0" err="1"/>
              <a:t>hoặc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trái</a:t>
            </a:r>
            <a:r>
              <a:rPr lang="en-US" dirty="0"/>
              <a:t> </a:t>
            </a:r>
            <a:r>
              <a:rPr lang="en-US" dirty="0" err="1"/>
              <a:t>chuột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phần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202F42-8E37-417F-B7D4-5F68870918A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33721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HD </a:t>
            </a:r>
            <a:r>
              <a:rPr lang="en-US" dirty="0" err="1"/>
              <a:t>chỉnh</a:t>
            </a:r>
            <a:r>
              <a:rPr lang="en-US" dirty="0"/>
              <a:t> </a:t>
            </a:r>
            <a:r>
              <a:rPr lang="en-US" dirty="0" err="1"/>
              <a:t>sửa</a:t>
            </a:r>
            <a:r>
              <a:rPr lang="en-US" dirty="0"/>
              <a:t>: </a:t>
            </a:r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nhập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ô (</a:t>
            </a:r>
            <a:r>
              <a:rPr lang="en-US" dirty="0" err="1"/>
              <a:t>Căn</a:t>
            </a:r>
            <a:r>
              <a:rPr lang="en-US" dirty="0"/>
              <a:t> </a:t>
            </a:r>
            <a:r>
              <a:rPr lang="en-US" dirty="0" err="1"/>
              <a:t>chỉnh</a:t>
            </a:r>
            <a:r>
              <a:rPr lang="en-US" dirty="0"/>
              <a:t> size </a:t>
            </a:r>
            <a:r>
              <a:rPr lang="en-US" dirty="0" err="1"/>
              <a:t>chữ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phù</a:t>
            </a:r>
            <a:r>
              <a:rPr lang="en-US" dirty="0"/>
              <a:t> </a:t>
            </a:r>
            <a:r>
              <a:rPr lang="en-US" dirty="0" err="1"/>
              <a:t>hợp</a:t>
            </a:r>
            <a:r>
              <a:rPr lang="en-US" dirty="0"/>
              <a:t> </a:t>
            </a:r>
            <a:r>
              <a:rPr lang="en-US" dirty="0" err="1"/>
              <a:t>với</a:t>
            </a:r>
            <a:r>
              <a:rPr lang="en-US" dirty="0"/>
              <a:t> </a:t>
            </a:r>
            <a:r>
              <a:rPr lang="en-US" dirty="0" err="1"/>
              <a:t>độ</a:t>
            </a:r>
            <a:r>
              <a:rPr lang="en-US" dirty="0"/>
              <a:t> </a:t>
            </a:r>
            <a:r>
              <a:rPr lang="en-US" dirty="0" err="1"/>
              <a:t>dài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)</a:t>
            </a:r>
          </a:p>
          <a:p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chuột</a:t>
            </a:r>
            <a:r>
              <a:rPr lang="en-US" dirty="0"/>
              <a:t> </a:t>
            </a:r>
            <a:r>
              <a:rPr lang="en-US" dirty="0" err="1"/>
              <a:t>phải</a:t>
            </a:r>
            <a:r>
              <a:rPr lang="en-US" dirty="0"/>
              <a:t> </a:t>
            </a:r>
            <a:r>
              <a:rPr lang="en-US" dirty="0" err="1"/>
              <a:t>hoặc</a:t>
            </a:r>
            <a:r>
              <a:rPr lang="en-US" dirty="0"/>
              <a:t> </a:t>
            </a:r>
            <a:r>
              <a:rPr lang="en-US" dirty="0" err="1"/>
              <a:t>phím</a:t>
            </a:r>
            <a:r>
              <a:rPr lang="en-US" dirty="0"/>
              <a:t> -&gt;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endParaRPr lang="en-US" dirty="0"/>
          </a:p>
          <a:p>
            <a:r>
              <a:rPr lang="en-US" dirty="0"/>
              <a:t>Sau </a:t>
            </a:r>
            <a:r>
              <a:rPr lang="en-US" dirty="0" err="1"/>
              <a:t>khi</a:t>
            </a:r>
            <a:r>
              <a:rPr lang="en-US" dirty="0"/>
              <a:t> HS </a:t>
            </a:r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r>
              <a:rPr lang="en-US" dirty="0"/>
              <a:t>, </a:t>
            </a:r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PHẦN ĐẤT </a:t>
            </a:r>
            <a:r>
              <a:rPr lang="en-US" dirty="0" err="1"/>
              <a:t>chứa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r>
              <a:rPr lang="en-US" dirty="0"/>
              <a:t> </a:t>
            </a:r>
            <a:r>
              <a:rPr lang="en-US" dirty="0" err="1"/>
              <a:t>đó</a:t>
            </a:r>
            <a:r>
              <a:rPr lang="en-US" dirty="0"/>
              <a:t>.</a:t>
            </a:r>
          </a:p>
          <a:p>
            <a:r>
              <a:rPr lang="en-US" dirty="0"/>
              <a:t>Sau </a:t>
            </a:r>
            <a:r>
              <a:rPr lang="en-US" dirty="0" err="1"/>
              <a:t>khi</a:t>
            </a:r>
            <a:r>
              <a:rPr lang="en-US" dirty="0"/>
              <a:t> ở </a:t>
            </a:r>
            <a:r>
              <a:rPr lang="en-US" dirty="0" err="1"/>
              <a:t>phần</a:t>
            </a:r>
            <a:r>
              <a:rPr lang="en-US" dirty="0"/>
              <a:t> </a:t>
            </a:r>
            <a:r>
              <a:rPr lang="en-US" dirty="0" err="1"/>
              <a:t>kiểm</a:t>
            </a:r>
            <a:r>
              <a:rPr lang="en-US" dirty="0"/>
              <a:t> </a:t>
            </a:r>
            <a:r>
              <a:rPr lang="en-US" dirty="0" err="1"/>
              <a:t>tra</a:t>
            </a:r>
            <a:r>
              <a:rPr lang="en-US" dirty="0"/>
              <a:t> </a:t>
            </a:r>
            <a:r>
              <a:rPr lang="en-US" dirty="0" err="1"/>
              <a:t>đúng</a:t>
            </a:r>
            <a:r>
              <a:rPr lang="en-US" dirty="0"/>
              <a:t> </a:t>
            </a:r>
            <a:r>
              <a:rPr lang="en-US" dirty="0" err="1"/>
              <a:t>sai</a:t>
            </a:r>
            <a:r>
              <a:rPr lang="en-US" dirty="0"/>
              <a:t>, </a:t>
            </a:r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&lt;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trở</a:t>
            </a:r>
            <a:r>
              <a:rPr lang="en-US" dirty="0"/>
              <a:t> </a:t>
            </a:r>
            <a:r>
              <a:rPr lang="en-US" dirty="0" err="1"/>
              <a:t>về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.</a:t>
            </a:r>
          </a:p>
          <a:p>
            <a:r>
              <a:rPr lang="en-US" dirty="0"/>
              <a:t>Sau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 err="1"/>
              <a:t>hoàn</a:t>
            </a:r>
            <a:r>
              <a:rPr lang="en-US" dirty="0"/>
              <a:t> </a:t>
            </a:r>
            <a:r>
              <a:rPr lang="en-US" dirty="0" err="1"/>
              <a:t>thành</a:t>
            </a:r>
            <a:r>
              <a:rPr lang="en-US" dirty="0"/>
              <a:t> </a:t>
            </a:r>
            <a:r>
              <a:rPr lang="en-US" dirty="0" err="1"/>
              <a:t>xong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, </a:t>
            </a:r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&gt; </a:t>
            </a:r>
            <a:r>
              <a:rPr lang="en-US" dirty="0" err="1"/>
              <a:t>hoặc</a:t>
            </a:r>
            <a:r>
              <a:rPr lang="en-US" dirty="0"/>
              <a:t> </a:t>
            </a:r>
            <a:r>
              <a:rPr lang="en-US" dirty="0" err="1"/>
              <a:t>chuột</a:t>
            </a:r>
            <a:r>
              <a:rPr lang="en-US" dirty="0"/>
              <a:t> </a:t>
            </a:r>
            <a:r>
              <a:rPr lang="en-US" dirty="0" err="1"/>
              <a:t>trái</a:t>
            </a:r>
            <a:r>
              <a:rPr lang="en-US" dirty="0"/>
              <a:t>, </a:t>
            </a:r>
            <a:r>
              <a:rPr lang="en-US" dirty="0" err="1"/>
              <a:t>phím</a:t>
            </a:r>
            <a:r>
              <a:rPr lang="en-US" dirty="0"/>
              <a:t> -&gt;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chuyển</a:t>
            </a:r>
            <a:r>
              <a:rPr lang="en-US" dirty="0"/>
              <a:t> sang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tiếp</a:t>
            </a:r>
            <a:r>
              <a:rPr lang="en-US" dirty="0"/>
              <a:t> </a:t>
            </a:r>
            <a:r>
              <a:rPr lang="en-US" dirty="0" err="1"/>
              <a:t>theo.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202F42-8E37-417F-B7D4-5F68870918A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50618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51545B-76E8-4597-936F-FD26861E0187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74682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896619" y="1603301"/>
            <a:ext cx="9867486" cy="4770499"/>
            <a:chOff x="741115" y="865258"/>
            <a:chExt cx="7691377" cy="4010102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3129031" y="865258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12480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3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896619" y="1566374"/>
            <a:ext cx="9867486" cy="4807426"/>
            <a:chOff x="741115" y="853968"/>
            <a:chExt cx="7691377" cy="4021392"/>
          </a:xfrm>
          <a:solidFill>
            <a:schemeClr val="accent3"/>
          </a:solidFill>
        </p:grpSpPr>
        <p:sp>
          <p:nvSpPr>
            <p:cNvPr id="294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3121100" y="853968"/>
              <a:ext cx="3397427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5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296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7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8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7619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8135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7576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8378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5065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:a16="http://schemas.microsoft.com/office/drawing/2014/main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36305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6" descr="Không có mô tả.">
            <a:extLst>
              <a:ext uri="{FF2B5EF4-FFF2-40B4-BE49-F238E27FC236}">
                <a16:creationId xmlns:a16="http://schemas.microsoft.com/office/drawing/2014/main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40430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4486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697449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17401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86231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780700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911167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666345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4783933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995;p14">
              <a:extLst>
                <a:ext uri="{FF2B5EF4-FFF2-40B4-BE49-F238E27FC236}">
                  <a16:creationId xmlns:a16="http://schemas.microsoft.com/office/drawing/2014/main" id="{D06F31EF-754A-4F9F-A77D-7C1C58F47361}"/>
                </a:ext>
              </a:extLst>
            </p:cNvPr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999;p14">
              <a:extLst>
                <a:ext uri="{FF2B5EF4-FFF2-40B4-BE49-F238E27FC236}">
                  <a16:creationId xmlns:a16="http://schemas.microsoft.com/office/drawing/2014/main" id="{B5709D43-3D83-463A-9E8C-6FA8BF6FE3F4}"/>
                </a:ext>
              </a:extLst>
            </p:cNvPr>
            <p:cNvSpPr/>
            <p:nvPr/>
          </p:nvSpPr>
          <p:spPr>
            <a:xfrm>
              <a:off x="8341543" y="1800869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002;p14">
              <a:extLst>
                <a:ext uri="{FF2B5EF4-FFF2-40B4-BE49-F238E27FC236}">
                  <a16:creationId xmlns:a16="http://schemas.microsoft.com/office/drawing/2014/main" id="{7E2F91D5-68DF-48A6-8869-7FD6B10D5313}"/>
                </a:ext>
              </a:extLst>
            </p:cNvPr>
            <p:cNvSpPr/>
            <p:nvPr/>
          </p:nvSpPr>
          <p:spPr>
            <a:xfrm>
              <a:off x="8346273" y="1263367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005;p14">
              <a:extLst>
                <a:ext uri="{FF2B5EF4-FFF2-40B4-BE49-F238E27FC236}">
                  <a16:creationId xmlns:a16="http://schemas.microsoft.com/office/drawing/2014/main" id="{18466ED5-E416-4DE1-A4F7-CD23EAA77B79}"/>
                </a:ext>
              </a:extLst>
            </p:cNvPr>
            <p:cNvSpPr/>
            <p:nvPr/>
          </p:nvSpPr>
          <p:spPr>
            <a:xfrm>
              <a:off x="8341543" y="686410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008;p14">
              <a:extLst>
                <a:ext uri="{FF2B5EF4-FFF2-40B4-BE49-F238E27FC236}">
                  <a16:creationId xmlns:a16="http://schemas.microsoft.com/office/drawing/2014/main" id="{11848AC2-1101-45B6-ABB6-4FD06AA8642A}"/>
                </a:ext>
              </a:extLst>
            </p:cNvPr>
            <p:cNvSpPr/>
            <p:nvPr/>
          </p:nvSpPr>
          <p:spPr>
            <a:xfrm>
              <a:off x="8341543" y="2922709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011;p14">
              <a:extLst>
                <a:ext uri="{FF2B5EF4-FFF2-40B4-BE49-F238E27FC236}">
                  <a16:creationId xmlns:a16="http://schemas.microsoft.com/office/drawing/2014/main" id="{87C36489-2782-4D32-8AFF-590446FE6759}"/>
                </a:ext>
              </a:extLst>
            </p:cNvPr>
            <p:cNvSpPr/>
            <p:nvPr/>
          </p:nvSpPr>
          <p:spPr>
            <a:xfrm>
              <a:off x="8341543" y="348363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515326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8918330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75691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877467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4126479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1443876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77973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187676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27234" y="219519"/>
            <a:ext cx="12164765" cy="6418963"/>
            <a:chOff x="125465" y="219519"/>
            <a:chExt cx="8923440" cy="4925505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125465" y="219519"/>
              <a:ext cx="8923440" cy="4925505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31712140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ACD868"/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16694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830718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189755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91548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2085285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04430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4064849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772831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23923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71829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6378498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13957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1122268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246075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38466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8093279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10/5/21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68928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10/5/21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04439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10/5/21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97073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10/5/21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977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1" name="Picture 10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38291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10/5/21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35618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10/5/21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47474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10/5/21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33092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10/5/21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97637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10/5/21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27137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10/5/21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67042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10/5/21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63561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oogle Shape;43;p8"/>
          <p:cNvGrpSpPr/>
          <p:nvPr/>
        </p:nvGrpSpPr>
        <p:grpSpPr>
          <a:xfrm>
            <a:off x="-6482909" y="-2614044"/>
            <a:ext cx="20546709" cy="18538487"/>
            <a:chOff x="-4862182" y="-1960533"/>
            <a:chExt cx="15410032" cy="13903865"/>
          </a:xfrm>
        </p:grpSpPr>
        <p:sp>
          <p:nvSpPr>
            <p:cNvPr id="44" name="Google Shape;44;p8"/>
            <p:cNvSpPr/>
            <p:nvPr/>
          </p:nvSpPr>
          <p:spPr>
            <a:xfrm rot="1800135" flipH="1">
              <a:off x="-3550807" y="655522"/>
              <a:ext cx="12787283" cy="8671754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" name="Google Shape;45;p8"/>
            <p:cNvSpPr/>
            <p:nvPr/>
          </p:nvSpPr>
          <p:spPr>
            <a:xfrm rot="-5400000" flipH="1">
              <a:off x="7279860" y="-479531"/>
              <a:ext cx="2584992" cy="1753024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" name="Google Shape;46;p8"/>
            <p:cNvSpPr/>
            <p:nvPr/>
          </p:nvSpPr>
          <p:spPr>
            <a:xfrm rot="-9900048" flipH="1">
              <a:off x="-2399316" y="-1196416"/>
              <a:ext cx="4699671" cy="3186899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7" name="Google Shape;47;p8"/>
          <p:cNvSpPr txBox="1">
            <a:spLocks noGrp="1"/>
          </p:cNvSpPr>
          <p:nvPr>
            <p:ph type="title"/>
          </p:nvPr>
        </p:nvSpPr>
        <p:spPr>
          <a:xfrm>
            <a:off x="4450400" y="1085567"/>
            <a:ext cx="6649600" cy="4687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500"/>
              <a:buNone/>
              <a:defRPr sz="17333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857133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479466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3"/>
          <p:cNvSpPr/>
          <p:nvPr/>
        </p:nvSpPr>
        <p:spPr>
          <a:xfrm rot="-1799977">
            <a:off x="-4811355" y="-125806"/>
            <a:ext cx="17375995" cy="11783611"/>
          </a:xfrm>
          <a:custGeom>
            <a:avLst/>
            <a:gdLst/>
            <a:ahLst/>
            <a:cxnLst/>
            <a:rect l="l" t="t" r="r" b="b"/>
            <a:pathLst>
              <a:path w="124653" h="84534" extrusionOk="0">
                <a:moveTo>
                  <a:pt x="38538" y="0"/>
                </a:moveTo>
                <a:cubicBezTo>
                  <a:pt x="31277" y="0"/>
                  <a:pt x="23914" y="1651"/>
                  <a:pt x="17782" y="5121"/>
                </a:cubicBezTo>
                <a:cubicBezTo>
                  <a:pt x="5137" y="12295"/>
                  <a:pt x="0" y="25881"/>
                  <a:pt x="2797" y="37401"/>
                </a:cubicBezTo>
                <a:cubicBezTo>
                  <a:pt x="5654" y="48891"/>
                  <a:pt x="15168" y="58374"/>
                  <a:pt x="26444" y="65548"/>
                </a:cubicBezTo>
                <a:cubicBezTo>
                  <a:pt x="40974" y="74788"/>
                  <a:pt x="58694" y="80806"/>
                  <a:pt x="77509" y="83025"/>
                </a:cubicBezTo>
                <a:cubicBezTo>
                  <a:pt x="82402" y="83614"/>
                  <a:pt x="89834" y="84534"/>
                  <a:pt x="97300" y="84534"/>
                </a:cubicBezTo>
                <a:cubicBezTo>
                  <a:pt x="108339" y="84534"/>
                  <a:pt x="119455" y="82522"/>
                  <a:pt x="122556" y="74454"/>
                </a:cubicBezTo>
                <a:cubicBezTo>
                  <a:pt x="124653" y="69013"/>
                  <a:pt x="119911" y="63694"/>
                  <a:pt x="114136" y="60836"/>
                </a:cubicBezTo>
                <a:cubicBezTo>
                  <a:pt x="108361" y="58010"/>
                  <a:pt x="101491" y="56551"/>
                  <a:pt x="96051" y="53329"/>
                </a:cubicBezTo>
                <a:cubicBezTo>
                  <a:pt x="84014" y="46064"/>
                  <a:pt x="82433" y="32265"/>
                  <a:pt x="76172" y="21261"/>
                </a:cubicBezTo>
                <a:cubicBezTo>
                  <a:pt x="71400" y="12781"/>
                  <a:pt x="63193" y="5516"/>
                  <a:pt x="52311" y="2082"/>
                </a:cubicBezTo>
                <a:cubicBezTo>
                  <a:pt x="48014" y="710"/>
                  <a:pt x="43298" y="0"/>
                  <a:pt x="3853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" name="Google Shape;65;p13"/>
          <p:cNvSpPr txBox="1">
            <a:spLocks noGrp="1"/>
          </p:cNvSpPr>
          <p:nvPr>
            <p:ph type="subTitle" idx="1"/>
          </p:nvPr>
        </p:nvSpPr>
        <p:spPr>
          <a:xfrm>
            <a:off x="7927839" y="5119872"/>
            <a:ext cx="3345200" cy="84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title" hasCustomPrompt="1"/>
          </p:nvPr>
        </p:nvSpPr>
        <p:spPr>
          <a:xfrm>
            <a:off x="1332201" y="2507285"/>
            <a:ext cx="2494800" cy="79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4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67" name="Google Shape;67;p13"/>
          <p:cNvSpPr txBox="1">
            <a:spLocks noGrp="1"/>
          </p:cNvSpPr>
          <p:nvPr>
            <p:ph type="title" idx="2" hasCustomPrompt="1"/>
          </p:nvPr>
        </p:nvSpPr>
        <p:spPr>
          <a:xfrm>
            <a:off x="4837735" y="2504433"/>
            <a:ext cx="2494800" cy="79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4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68" name="Google Shape;68;p13"/>
          <p:cNvSpPr txBox="1">
            <a:spLocks noGrp="1"/>
          </p:cNvSpPr>
          <p:nvPr>
            <p:ph type="title" idx="3" hasCustomPrompt="1"/>
          </p:nvPr>
        </p:nvSpPr>
        <p:spPr>
          <a:xfrm>
            <a:off x="8343263" y="2507293"/>
            <a:ext cx="2494800" cy="79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4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69" name="Google Shape;69;p13"/>
          <p:cNvSpPr txBox="1">
            <a:spLocks noGrp="1"/>
          </p:cNvSpPr>
          <p:nvPr>
            <p:ph type="subTitle" idx="4"/>
          </p:nvPr>
        </p:nvSpPr>
        <p:spPr>
          <a:xfrm>
            <a:off x="926475" y="5128400"/>
            <a:ext cx="3345200" cy="84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subTitle" idx="5"/>
          </p:nvPr>
        </p:nvSpPr>
        <p:spPr>
          <a:xfrm>
            <a:off x="4423007" y="5128400"/>
            <a:ext cx="3345200" cy="84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title" idx="6"/>
          </p:nvPr>
        </p:nvSpPr>
        <p:spPr>
          <a:xfrm>
            <a:off x="1092000" y="918599"/>
            <a:ext cx="10008000" cy="770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title" idx="7"/>
          </p:nvPr>
        </p:nvSpPr>
        <p:spPr>
          <a:xfrm>
            <a:off x="894621" y="4074767"/>
            <a:ext cx="3409600" cy="115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1pPr>
            <a:lvl2pPr lvl="1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2pPr>
            <a:lvl3pPr lvl="2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3pPr>
            <a:lvl4pPr lvl="3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4pPr>
            <a:lvl5pPr lvl="4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5pPr>
            <a:lvl6pPr lvl="5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6pPr>
            <a:lvl7pPr lvl="6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7pPr>
            <a:lvl8pPr lvl="7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8pPr>
            <a:lvl9pPr lvl="8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9pPr>
          </a:lstStyle>
          <a:p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title" idx="8"/>
          </p:nvPr>
        </p:nvSpPr>
        <p:spPr>
          <a:xfrm>
            <a:off x="4390991" y="4074767"/>
            <a:ext cx="3409600" cy="115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1pPr>
            <a:lvl2pPr lvl="1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2pPr>
            <a:lvl3pPr lvl="2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3pPr>
            <a:lvl4pPr lvl="3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4pPr>
            <a:lvl5pPr lvl="4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5pPr>
            <a:lvl6pPr lvl="5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6pPr>
            <a:lvl7pPr lvl="6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7pPr>
            <a:lvl8pPr lvl="7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8pPr>
            <a:lvl9pPr lvl="8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9pPr>
          </a:lstStyle>
          <a:p>
            <a:endParaRPr/>
          </a:p>
        </p:txBody>
      </p:sp>
      <p:sp>
        <p:nvSpPr>
          <p:cNvPr id="74" name="Google Shape;74;p13"/>
          <p:cNvSpPr txBox="1">
            <a:spLocks noGrp="1"/>
          </p:cNvSpPr>
          <p:nvPr>
            <p:ph type="title" idx="9"/>
          </p:nvPr>
        </p:nvSpPr>
        <p:spPr>
          <a:xfrm>
            <a:off x="7887348" y="4074767"/>
            <a:ext cx="3409600" cy="115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1pPr>
            <a:lvl2pPr lvl="1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2pPr>
            <a:lvl3pPr lvl="2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3pPr>
            <a:lvl4pPr lvl="3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4pPr>
            <a:lvl5pPr lvl="4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5pPr>
            <a:lvl6pPr lvl="5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6pPr>
            <a:lvl7pPr lvl="6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7pPr>
            <a:lvl8pPr lvl="7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8pPr>
            <a:lvl9pPr lvl="8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66469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:a16="http://schemas.microsoft.com/office/drawing/2014/main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7717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" name="Google Shape;122;p20"/>
          <p:cNvGrpSpPr/>
          <p:nvPr/>
        </p:nvGrpSpPr>
        <p:grpSpPr>
          <a:xfrm>
            <a:off x="-1105270" y="-1111170"/>
            <a:ext cx="14037111" cy="8279503"/>
            <a:chOff x="-828953" y="-833378"/>
            <a:chExt cx="10527833" cy="6209627"/>
          </a:xfrm>
        </p:grpSpPr>
        <p:sp>
          <p:nvSpPr>
            <p:cNvPr id="123" name="Google Shape;123;p20"/>
            <p:cNvSpPr/>
            <p:nvPr/>
          </p:nvSpPr>
          <p:spPr>
            <a:xfrm rot="-9900135" flipH="1">
              <a:off x="-665877" y="-561626"/>
              <a:ext cx="2306104" cy="1563895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20"/>
            <p:cNvSpPr/>
            <p:nvPr/>
          </p:nvSpPr>
          <p:spPr>
            <a:xfrm rot="-130391" flipH="1">
              <a:off x="8089994" y="4116397"/>
              <a:ext cx="1586104" cy="1230223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25" name="Google Shape;125;p20"/>
          <p:cNvSpPr txBox="1">
            <a:spLocks noGrp="1"/>
          </p:cNvSpPr>
          <p:nvPr>
            <p:ph type="title"/>
          </p:nvPr>
        </p:nvSpPr>
        <p:spPr>
          <a:xfrm>
            <a:off x="991500" y="2465833"/>
            <a:ext cx="2734800" cy="73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067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26" name="Google Shape;126;p20"/>
          <p:cNvSpPr txBox="1">
            <a:spLocks noGrp="1"/>
          </p:cNvSpPr>
          <p:nvPr>
            <p:ph type="subTitle" idx="1"/>
          </p:nvPr>
        </p:nvSpPr>
        <p:spPr>
          <a:xfrm>
            <a:off x="991500" y="2970672"/>
            <a:ext cx="2734800" cy="71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20"/>
          <p:cNvSpPr txBox="1">
            <a:spLocks noGrp="1"/>
          </p:cNvSpPr>
          <p:nvPr>
            <p:ph type="title" idx="2"/>
          </p:nvPr>
        </p:nvSpPr>
        <p:spPr>
          <a:xfrm>
            <a:off x="991500" y="4406115"/>
            <a:ext cx="2734800" cy="73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067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28" name="Google Shape;128;p20"/>
          <p:cNvSpPr txBox="1">
            <a:spLocks noGrp="1"/>
          </p:cNvSpPr>
          <p:nvPr>
            <p:ph type="subTitle" idx="3"/>
          </p:nvPr>
        </p:nvSpPr>
        <p:spPr>
          <a:xfrm>
            <a:off x="991500" y="4908268"/>
            <a:ext cx="2734800" cy="71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20"/>
          <p:cNvSpPr txBox="1">
            <a:spLocks noGrp="1"/>
          </p:cNvSpPr>
          <p:nvPr>
            <p:ph type="title" idx="4"/>
          </p:nvPr>
        </p:nvSpPr>
        <p:spPr>
          <a:xfrm>
            <a:off x="8465600" y="2465800"/>
            <a:ext cx="2734800" cy="73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067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30" name="Google Shape;130;p20"/>
          <p:cNvSpPr txBox="1">
            <a:spLocks noGrp="1"/>
          </p:cNvSpPr>
          <p:nvPr>
            <p:ph type="subTitle" idx="5"/>
          </p:nvPr>
        </p:nvSpPr>
        <p:spPr>
          <a:xfrm>
            <a:off x="8465600" y="2970675"/>
            <a:ext cx="2734800" cy="71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20"/>
          <p:cNvSpPr txBox="1">
            <a:spLocks noGrp="1"/>
          </p:cNvSpPr>
          <p:nvPr>
            <p:ph type="title" idx="6"/>
          </p:nvPr>
        </p:nvSpPr>
        <p:spPr>
          <a:xfrm>
            <a:off x="8465600" y="4406105"/>
            <a:ext cx="2734800" cy="73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067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32" name="Google Shape;132;p20"/>
          <p:cNvSpPr txBox="1">
            <a:spLocks noGrp="1"/>
          </p:cNvSpPr>
          <p:nvPr>
            <p:ph type="subTitle" idx="7"/>
          </p:nvPr>
        </p:nvSpPr>
        <p:spPr>
          <a:xfrm>
            <a:off x="8465600" y="4908264"/>
            <a:ext cx="2734800" cy="71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20"/>
          <p:cNvSpPr txBox="1">
            <a:spLocks noGrp="1"/>
          </p:cNvSpPr>
          <p:nvPr>
            <p:ph type="title" idx="8"/>
          </p:nvPr>
        </p:nvSpPr>
        <p:spPr>
          <a:xfrm>
            <a:off x="1092000" y="918599"/>
            <a:ext cx="10008000" cy="770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7953596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itle 1">
  <p:cSld name="Big Title 1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5" name="Google Shape;195;p28"/>
          <p:cNvGrpSpPr/>
          <p:nvPr/>
        </p:nvGrpSpPr>
        <p:grpSpPr>
          <a:xfrm>
            <a:off x="-3496499" y="-9961143"/>
            <a:ext cx="18784248" cy="20295441"/>
            <a:chOff x="-2622374" y="-7470858"/>
            <a:chExt cx="14088186" cy="15221581"/>
          </a:xfrm>
        </p:grpSpPr>
        <p:sp>
          <p:nvSpPr>
            <p:cNvPr id="196" name="Google Shape;196;p28"/>
            <p:cNvSpPr/>
            <p:nvPr/>
          </p:nvSpPr>
          <p:spPr>
            <a:xfrm rot="6299984">
              <a:off x="-3092208" y="-4943866"/>
              <a:ext cx="10908930" cy="7397940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28"/>
            <p:cNvSpPr/>
            <p:nvPr/>
          </p:nvSpPr>
          <p:spPr>
            <a:xfrm rot="-6299937">
              <a:off x="5452112" y="2033205"/>
              <a:ext cx="6284395" cy="4261791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98" name="Google Shape;198;p28"/>
          <p:cNvSpPr txBox="1">
            <a:spLocks noGrp="1"/>
          </p:cNvSpPr>
          <p:nvPr>
            <p:ph type="title"/>
          </p:nvPr>
        </p:nvSpPr>
        <p:spPr>
          <a:xfrm>
            <a:off x="3029200" y="1924884"/>
            <a:ext cx="6133600" cy="19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500"/>
              <a:buNone/>
              <a:defRPr sz="13333"/>
            </a:lvl1pPr>
            <a:lvl2pPr lvl="1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9pPr>
          </a:lstStyle>
          <a:p>
            <a:endParaRPr/>
          </a:p>
        </p:txBody>
      </p:sp>
      <p:sp>
        <p:nvSpPr>
          <p:cNvPr id="199" name="Google Shape;199;p28"/>
          <p:cNvSpPr txBox="1">
            <a:spLocks noGrp="1"/>
          </p:cNvSpPr>
          <p:nvPr>
            <p:ph type="subTitle" idx="1"/>
          </p:nvPr>
        </p:nvSpPr>
        <p:spPr>
          <a:xfrm>
            <a:off x="3357300" y="3780300"/>
            <a:ext cx="5477200" cy="11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3218519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2"/>
          <p:cNvSpPr/>
          <p:nvPr/>
        </p:nvSpPr>
        <p:spPr>
          <a:xfrm rot="-9899867">
            <a:off x="9780661" y="-469273"/>
            <a:ext cx="3682273" cy="2497151"/>
          </a:xfrm>
          <a:custGeom>
            <a:avLst/>
            <a:gdLst/>
            <a:ahLst/>
            <a:cxnLst/>
            <a:rect l="l" t="t" r="r" b="b"/>
            <a:pathLst>
              <a:path w="124653" h="84534" extrusionOk="0">
                <a:moveTo>
                  <a:pt x="38538" y="0"/>
                </a:moveTo>
                <a:cubicBezTo>
                  <a:pt x="31277" y="0"/>
                  <a:pt x="23914" y="1651"/>
                  <a:pt x="17782" y="5121"/>
                </a:cubicBezTo>
                <a:cubicBezTo>
                  <a:pt x="5137" y="12295"/>
                  <a:pt x="0" y="25881"/>
                  <a:pt x="2797" y="37401"/>
                </a:cubicBezTo>
                <a:cubicBezTo>
                  <a:pt x="5654" y="48891"/>
                  <a:pt x="15168" y="58374"/>
                  <a:pt x="26444" y="65548"/>
                </a:cubicBezTo>
                <a:cubicBezTo>
                  <a:pt x="40974" y="74788"/>
                  <a:pt x="58694" y="80806"/>
                  <a:pt x="77509" y="83025"/>
                </a:cubicBezTo>
                <a:cubicBezTo>
                  <a:pt x="82402" y="83614"/>
                  <a:pt x="89834" y="84534"/>
                  <a:pt x="97300" y="84534"/>
                </a:cubicBezTo>
                <a:cubicBezTo>
                  <a:pt x="108339" y="84534"/>
                  <a:pt x="119455" y="82522"/>
                  <a:pt x="122556" y="74454"/>
                </a:cubicBezTo>
                <a:cubicBezTo>
                  <a:pt x="124653" y="69013"/>
                  <a:pt x="119911" y="63694"/>
                  <a:pt x="114136" y="60836"/>
                </a:cubicBezTo>
                <a:cubicBezTo>
                  <a:pt x="108361" y="58010"/>
                  <a:pt x="101491" y="56551"/>
                  <a:pt x="96051" y="53329"/>
                </a:cubicBezTo>
                <a:cubicBezTo>
                  <a:pt x="84014" y="46064"/>
                  <a:pt x="82433" y="32265"/>
                  <a:pt x="76172" y="21261"/>
                </a:cubicBezTo>
                <a:cubicBezTo>
                  <a:pt x="71400" y="12781"/>
                  <a:pt x="63193" y="5516"/>
                  <a:pt x="52311" y="2082"/>
                </a:cubicBezTo>
                <a:cubicBezTo>
                  <a:pt x="48014" y="710"/>
                  <a:pt x="43298" y="0"/>
                  <a:pt x="3853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6" name="Google Shape;216;p32"/>
          <p:cNvSpPr/>
          <p:nvPr/>
        </p:nvSpPr>
        <p:spPr>
          <a:xfrm rot="899937">
            <a:off x="-3510479" y="2404113"/>
            <a:ext cx="8379193" cy="5682388"/>
          </a:xfrm>
          <a:custGeom>
            <a:avLst/>
            <a:gdLst/>
            <a:ahLst/>
            <a:cxnLst/>
            <a:rect l="l" t="t" r="r" b="b"/>
            <a:pathLst>
              <a:path w="124653" h="84534" extrusionOk="0">
                <a:moveTo>
                  <a:pt x="38538" y="0"/>
                </a:moveTo>
                <a:cubicBezTo>
                  <a:pt x="31277" y="0"/>
                  <a:pt x="23914" y="1651"/>
                  <a:pt x="17782" y="5121"/>
                </a:cubicBezTo>
                <a:cubicBezTo>
                  <a:pt x="5137" y="12295"/>
                  <a:pt x="0" y="25881"/>
                  <a:pt x="2797" y="37401"/>
                </a:cubicBezTo>
                <a:cubicBezTo>
                  <a:pt x="5654" y="48891"/>
                  <a:pt x="15168" y="58374"/>
                  <a:pt x="26444" y="65548"/>
                </a:cubicBezTo>
                <a:cubicBezTo>
                  <a:pt x="40974" y="74788"/>
                  <a:pt x="58694" y="80806"/>
                  <a:pt x="77509" y="83025"/>
                </a:cubicBezTo>
                <a:cubicBezTo>
                  <a:pt x="82402" y="83614"/>
                  <a:pt x="89834" y="84534"/>
                  <a:pt x="97300" y="84534"/>
                </a:cubicBezTo>
                <a:cubicBezTo>
                  <a:pt x="108339" y="84534"/>
                  <a:pt x="119455" y="82522"/>
                  <a:pt x="122556" y="74454"/>
                </a:cubicBezTo>
                <a:cubicBezTo>
                  <a:pt x="124653" y="69013"/>
                  <a:pt x="119911" y="63694"/>
                  <a:pt x="114136" y="60836"/>
                </a:cubicBezTo>
                <a:cubicBezTo>
                  <a:pt x="108361" y="58010"/>
                  <a:pt x="101491" y="56551"/>
                  <a:pt x="96051" y="53329"/>
                </a:cubicBezTo>
                <a:cubicBezTo>
                  <a:pt x="84014" y="46064"/>
                  <a:pt x="82433" y="32265"/>
                  <a:pt x="76172" y="21261"/>
                </a:cubicBezTo>
                <a:cubicBezTo>
                  <a:pt x="71400" y="12781"/>
                  <a:pt x="63193" y="5516"/>
                  <a:pt x="52311" y="2082"/>
                </a:cubicBezTo>
                <a:cubicBezTo>
                  <a:pt x="48014" y="710"/>
                  <a:pt x="43298" y="0"/>
                  <a:pt x="3853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1661778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8" name="Google Shape;218;p33"/>
          <p:cNvGrpSpPr/>
          <p:nvPr/>
        </p:nvGrpSpPr>
        <p:grpSpPr>
          <a:xfrm>
            <a:off x="-1912613" y="-2139956"/>
            <a:ext cx="15635993" cy="14818507"/>
            <a:chOff x="-1434460" y="-1604967"/>
            <a:chExt cx="11726995" cy="11113880"/>
          </a:xfrm>
        </p:grpSpPr>
        <p:sp>
          <p:nvSpPr>
            <p:cNvPr id="219" name="Google Shape;219;p33"/>
            <p:cNvSpPr/>
            <p:nvPr/>
          </p:nvSpPr>
          <p:spPr>
            <a:xfrm rot="-9899867">
              <a:off x="7335495" y="-351955"/>
              <a:ext cx="2761705" cy="1872863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" name="Google Shape;220;p33"/>
            <p:cNvSpPr/>
            <p:nvPr/>
          </p:nvSpPr>
          <p:spPr>
            <a:xfrm rot="4500077">
              <a:off x="-1638361" y="-508487"/>
              <a:ext cx="4733536" cy="3210069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" name="Google Shape;221;p33"/>
            <p:cNvSpPr/>
            <p:nvPr/>
          </p:nvSpPr>
          <p:spPr>
            <a:xfrm rot="-2700000">
              <a:off x="2916718" y="3408392"/>
              <a:ext cx="6542854" cy="4437066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6684745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559C6F32-809B-4A83-821D-D07C0E8E5FD3}" type="datetimeFigureOut">
              <a:rPr lang="en-US" smtClean="0"/>
              <a:t>10/5/21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25590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7"/>
          <p:cNvSpPr txBox="1">
            <a:spLocks noGrp="1"/>
          </p:cNvSpPr>
          <p:nvPr>
            <p:ph type="title"/>
          </p:nvPr>
        </p:nvSpPr>
        <p:spPr>
          <a:xfrm>
            <a:off x="2632400" y="910833"/>
            <a:ext cx="6927200" cy="70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3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6065080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46701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5483733" y="1024133"/>
            <a:ext cx="5750400" cy="257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9333" b="1">
                <a:latin typeface="Nanum Pen Script"/>
                <a:ea typeface="Nanum Pen Script"/>
                <a:cs typeface="Nanum Pen Script"/>
                <a:sym typeface="Nanum Pen Scrip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5483733" y="3596451"/>
            <a:ext cx="57504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1" name="Google Shape;11;p2">
            <a:hlinkClick r:id="rId2" action="ppaction://hlinksldjump"/>
          </p:cNvPr>
          <p:cNvSpPr txBox="1">
            <a:spLocks noGrp="1"/>
          </p:cNvSpPr>
          <p:nvPr>
            <p:ph type="subTitle" idx="2"/>
          </p:nvPr>
        </p:nvSpPr>
        <p:spPr>
          <a:xfrm>
            <a:off x="6880333" y="4900451"/>
            <a:ext cx="2957200" cy="80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sz="4000"/>
            </a:lvl9pPr>
          </a:lstStyle>
          <a:p>
            <a:endParaRPr/>
          </a:p>
        </p:txBody>
      </p:sp>
      <p:sp>
        <p:nvSpPr>
          <p:cNvPr id="12" name="Google Shape;12;p2"/>
          <p:cNvSpPr/>
          <p:nvPr/>
        </p:nvSpPr>
        <p:spPr>
          <a:xfrm flipH="1">
            <a:off x="-567117" y="565597"/>
            <a:ext cx="2012452" cy="917291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" name="Google Shape;13;p2"/>
          <p:cNvSpPr/>
          <p:nvPr/>
        </p:nvSpPr>
        <p:spPr>
          <a:xfrm>
            <a:off x="11241034" y="5110757"/>
            <a:ext cx="1364191" cy="621808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" name="Google Shape;14;p2"/>
          <p:cNvSpPr/>
          <p:nvPr/>
        </p:nvSpPr>
        <p:spPr>
          <a:xfrm>
            <a:off x="-385801" y="5875402"/>
            <a:ext cx="1155108" cy="526553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" name="Google Shape;15;p2"/>
          <p:cNvSpPr/>
          <p:nvPr/>
        </p:nvSpPr>
        <p:spPr>
          <a:xfrm>
            <a:off x="9468267" y="82434"/>
            <a:ext cx="1517759" cy="691807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38749282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11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" y="4610950"/>
            <a:ext cx="12192015" cy="224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217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/>
          <p:nvPr userDrawn="1"/>
        </p:nvSpPr>
        <p:spPr>
          <a:xfrm>
            <a:off x="415879" y="258924"/>
            <a:ext cx="11385753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392501" y="1774825"/>
            <a:ext cx="11443218" cy="4803328"/>
            <a:chOff x="220782" y="1331119"/>
            <a:chExt cx="6436810" cy="3602496"/>
          </a:xfrm>
        </p:grpSpPr>
        <p:sp>
          <p:nvSpPr>
            <p:cNvPr id="17" name="Freeform 16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grpSp>
        <p:nvGrpSpPr>
          <p:cNvPr id="6" name="Group 5"/>
          <p:cNvGrpSpPr/>
          <p:nvPr userDrawn="1"/>
        </p:nvGrpSpPr>
        <p:grpSpPr>
          <a:xfrm>
            <a:off x="502731" y="341095"/>
            <a:ext cx="2574745" cy="1931059"/>
            <a:chOff x="237072" y="234585"/>
            <a:chExt cx="1448294" cy="1448294"/>
          </a:xfrm>
        </p:grpSpPr>
        <p:sp>
          <p:nvSpPr>
            <p:cNvPr id="7" name="Oval 6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8" name="Oval 7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9" name="Oval 8"/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2884508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0" name="Picture 6" descr="Không có mô tả.">
            <a:extLst>
              <a:ext uri="{FF2B5EF4-FFF2-40B4-BE49-F238E27FC236}">
                <a16:creationId xmlns:a16="http://schemas.microsoft.com/office/drawing/2014/main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16653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311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FE3333-75B2-4745-AF58-812DCE7204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26C01C-D6AD-4768-9A62-AC57720205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2A4877-3B66-4C54-A28B-97C39AC2D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/>
              <a:t>10/5/21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D29427-8EFC-4B56-9706-F68E7ABF50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8107B7-FECB-48E6-B3D9-E87865BCA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80025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178F42-097B-416F-8946-30DDCEE11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51C547-E4BC-423F-AD8B-29D63A2A2A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C94566-CDA4-4741-B964-6576CAC6BD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/>
              <a:t>10/5/21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D5C0DB-9765-4A30-8E83-3ABFBAED1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DAF23C-6EDE-43B4-B49B-DA449F0EC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06570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C03C35-4E0C-4994-8A80-FD7CDD51AF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C8C5F1-B2C4-44FB-9A3D-EC79E0FCE3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0ECF44-5EAA-4073-912F-289673BFD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/>
              <a:t>10/5/21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AFDC7E-23A7-4CFE-BA10-AC8231359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6D79EE-629F-4DC1-905F-C74B59330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8613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405928-898B-45B1-A7DA-3972F1F08E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F9798A-314F-4957-97C6-A5E211E153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F3C6BF-7E3F-43B5-A92B-8831CEB389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FEF661-BA2D-4BF4-AB69-784F8ACA3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/>
              <a:t>10/5/21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B4EF0E-3256-4E31-8B1F-889EE6BF6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8B174D-886E-4312-A48D-132F9385D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29934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EEBD02-BAC7-4DD8-A4B7-95774C9E9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2AEC2-9F0D-4CDE-A50A-69C6E0E74C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3F7EFF-F9A3-40EE-86C6-655E8D4D95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F1A951-F4D9-4C17-AFC7-E034211C29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B38F376-0DF0-403F-8142-CA4A8FAA0A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F582C31-A641-4725-999F-7E94BBF63D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/>
              <a:t>10/5/21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249091D-33C3-4D3B-ABB8-3AEEDE707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138F5F0-80C4-4386-80EE-D1AF60772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26110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94D7B0-807A-47B4-81BC-E49C21B391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7327401-68DA-4A4E-B91C-FDAC7AD1F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/>
              <a:t>10/5/21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AA7212-36F2-4B5E-8F78-5B9B8003B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E7EF3C-F38C-44FC-9151-E747A01EF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555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C465C24-7A23-4259-86C5-8616EADDB8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/>
              <a:t>10/5/21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EF5AE87-9D38-4D78-8C8E-C7DBFF8E46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1D5D5D-EB57-463F-8B74-C578DFFC8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52829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4F337C-9153-4184-AA44-7FD3192F44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B79437-9AC3-40D3-8983-14F454E85A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8B4F61-9881-4B40-AC7C-E93ADDFA8D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F9D15D-8888-4032-A812-C6E80587F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/>
              <a:t>10/5/21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3571E9-C45A-4FCC-8BC4-20601D73F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196BAE-FAEA-4EB9-9636-59D322EDF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96001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C175C-C830-47F7-9AA9-5C876D88C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8235759-141D-469F-9A1F-3E6CD3F7A76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0F29D7-969E-4248-8F51-433C03D4B3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A40237-12B0-4EC6-9BAE-D1D7AB43E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/>
              <a:t>10/5/21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EB2865-03B6-4860-8949-23A21F5A0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85C6FE-BB3D-466A-B474-AA9A0FBDA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573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9" name="Picture 9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93646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CEB8BC-EFD0-4528-945F-A5F6FEB5C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E3B003-1B17-4E01-8776-3EFEBB1A48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273CF8-80E1-4017-B864-BC06C1360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/>
              <a:t>10/5/21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C8E2CD-F983-4360-9C8F-244C4659E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E7DF1D-EE58-4A68-86A7-FC994F3FB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93631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7AE1EB0-E0E7-4A3D-BD57-28106C101F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E94DBC-B5B6-48A2-972C-2B4479D1D8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7C64C-6C71-4F0C-99F9-08B03E658A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/>
              <a:t>10/5/21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F7E54B-C0BC-426A-B4D5-DEA7D03A5D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FF72D2-E0BC-4EAC-9A8C-0339621EB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296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31015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18" Type="http://schemas.openxmlformats.org/officeDocument/2006/relationships/slideLayout" Target="../slideLayouts/slideLayout36.xml"/><Relationship Id="rId26" Type="http://schemas.openxmlformats.org/officeDocument/2006/relationships/slideLayout" Target="../slideLayouts/slideLayout44.xml"/><Relationship Id="rId3" Type="http://schemas.openxmlformats.org/officeDocument/2006/relationships/slideLayout" Target="../slideLayouts/slideLayout21.xml"/><Relationship Id="rId21" Type="http://schemas.openxmlformats.org/officeDocument/2006/relationships/slideLayout" Target="../slideLayouts/slideLayout39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17" Type="http://schemas.openxmlformats.org/officeDocument/2006/relationships/slideLayout" Target="../slideLayouts/slideLayout35.xml"/><Relationship Id="rId25" Type="http://schemas.openxmlformats.org/officeDocument/2006/relationships/slideLayout" Target="../slideLayouts/slideLayout43.xml"/><Relationship Id="rId2" Type="http://schemas.openxmlformats.org/officeDocument/2006/relationships/slideLayout" Target="../slideLayouts/slideLayout20.xml"/><Relationship Id="rId16" Type="http://schemas.openxmlformats.org/officeDocument/2006/relationships/slideLayout" Target="../slideLayouts/slideLayout34.xml"/><Relationship Id="rId20" Type="http://schemas.openxmlformats.org/officeDocument/2006/relationships/slideLayout" Target="../slideLayouts/slideLayout38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42.xml"/><Relationship Id="rId5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33.xml"/><Relationship Id="rId23" Type="http://schemas.openxmlformats.org/officeDocument/2006/relationships/slideLayout" Target="../slideLayouts/slideLayout41.xml"/><Relationship Id="rId28" Type="http://schemas.openxmlformats.org/officeDocument/2006/relationships/theme" Target="../theme/theme2.xml"/><Relationship Id="rId10" Type="http://schemas.openxmlformats.org/officeDocument/2006/relationships/slideLayout" Target="../slideLayouts/slideLayout28.xml"/><Relationship Id="rId19" Type="http://schemas.openxmlformats.org/officeDocument/2006/relationships/slideLayout" Target="../slideLayouts/slideLayout37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Relationship Id="rId22" Type="http://schemas.openxmlformats.org/officeDocument/2006/relationships/slideLayout" Target="../slideLayouts/slideLayout40.xml"/><Relationship Id="rId27" Type="http://schemas.openxmlformats.org/officeDocument/2006/relationships/slideLayout" Target="../slideLayouts/slideLayout4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slideLayout" Target="../slideLayouts/slideLayout69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slideLayout" Target="../slideLayouts/slideLayout7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8355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75" r:id="rId5"/>
    <p:sldLayoutId id="2147483692" r:id="rId6"/>
    <p:sldLayoutId id="2147483694" r:id="rId7"/>
    <p:sldLayoutId id="2147483693" r:id="rId8"/>
    <p:sldLayoutId id="2147483691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95" r:id="rId15"/>
    <p:sldLayoutId id="2147483696" r:id="rId16"/>
    <p:sldLayoutId id="2147483697" r:id="rId17"/>
    <p:sldLayoutId id="2147483698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53806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  <p:sldLayoutId id="2147483714" r:id="rId15"/>
    <p:sldLayoutId id="2147483715" r:id="rId16"/>
    <p:sldLayoutId id="2147483716" r:id="rId17"/>
    <p:sldLayoutId id="2147483717" r:id="rId18"/>
    <p:sldLayoutId id="2147483718" r:id="rId19"/>
    <p:sldLayoutId id="2147483719" r:id="rId20"/>
    <p:sldLayoutId id="2147483720" r:id="rId21"/>
    <p:sldLayoutId id="2147483721" r:id="rId22"/>
    <p:sldLayoutId id="2147483722" r:id="rId23"/>
    <p:sldLayoutId id="2147483723" r:id="rId24"/>
    <p:sldLayoutId id="2147483724" r:id="rId25"/>
    <p:sldLayoutId id="2147483725" r:id="rId26"/>
    <p:sldLayoutId id="2147483726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t>10/5/21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834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049600" y="721367"/>
            <a:ext cx="10128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Lilita One"/>
              <a:buNone/>
              <a:defRPr sz="3500">
                <a:solidFill>
                  <a:schemeClr val="dk2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000"/>
              <a:buFont typeface="Ranchers"/>
              <a:buNone/>
              <a:defRPr sz="4000">
                <a:solidFill>
                  <a:schemeClr val="accent5"/>
                </a:solidFill>
                <a:latin typeface="Ranchers"/>
                <a:ea typeface="Ranchers"/>
                <a:cs typeface="Ranchers"/>
                <a:sym typeface="Rancher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000"/>
              <a:buFont typeface="Ranchers"/>
              <a:buNone/>
              <a:defRPr sz="4000">
                <a:solidFill>
                  <a:schemeClr val="accent5"/>
                </a:solidFill>
                <a:latin typeface="Ranchers"/>
                <a:ea typeface="Ranchers"/>
                <a:cs typeface="Ranchers"/>
                <a:sym typeface="Rancher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000"/>
              <a:buFont typeface="Ranchers"/>
              <a:buNone/>
              <a:defRPr sz="4000">
                <a:solidFill>
                  <a:schemeClr val="accent5"/>
                </a:solidFill>
                <a:latin typeface="Ranchers"/>
                <a:ea typeface="Ranchers"/>
                <a:cs typeface="Ranchers"/>
                <a:sym typeface="Rancher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000"/>
              <a:buFont typeface="Ranchers"/>
              <a:buNone/>
              <a:defRPr sz="4000">
                <a:solidFill>
                  <a:schemeClr val="accent5"/>
                </a:solidFill>
                <a:latin typeface="Ranchers"/>
                <a:ea typeface="Ranchers"/>
                <a:cs typeface="Ranchers"/>
                <a:sym typeface="Rancher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000"/>
              <a:buFont typeface="Ranchers"/>
              <a:buNone/>
              <a:defRPr sz="4000">
                <a:solidFill>
                  <a:schemeClr val="accent5"/>
                </a:solidFill>
                <a:latin typeface="Ranchers"/>
                <a:ea typeface="Ranchers"/>
                <a:cs typeface="Ranchers"/>
                <a:sym typeface="Rancher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000"/>
              <a:buFont typeface="Ranchers"/>
              <a:buNone/>
              <a:defRPr sz="4000">
                <a:solidFill>
                  <a:schemeClr val="accent5"/>
                </a:solidFill>
                <a:latin typeface="Ranchers"/>
                <a:ea typeface="Ranchers"/>
                <a:cs typeface="Ranchers"/>
                <a:sym typeface="Rancher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000"/>
              <a:buFont typeface="Ranchers"/>
              <a:buNone/>
              <a:defRPr sz="4000">
                <a:solidFill>
                  <a:schemeClr val="accent5"/>
                </a:solidFill>
                <a:latin typeface="Ranchers"/>
                <a:ea typeface="Ranchers"/>
                <a:cs typeface="Ranchers"/>
                <a:sym typeface="Rancher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000"/>
              <a:buFont typeface="Ranchers"/>
              <a:buNone/>
              <a:defRPr sz="4000">
                <a:solidFill>
                  <a:schemeClr val="accent5"/>
                </a:solidFill>
                <a:latin typeface="Ranchers"/>
                <a:ea typeface="Ranchers"/>
                <a:cs typeface="Ranchers"/>
                <a:sym typeface="Rancher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9600" y="1536633"/>
            <a:ext cx="10253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■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■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Poppins"/>
              <a:buChar char="■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1753811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  <p:sldLayoutId id="2147483751" r:id="rId12"/>
    <p:sldLayoutId id="2147483752" r:id="rId13"/>
    <p:sldLayoutId id="2147483753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C2DB2FE-E9BB-4592-ABF0-6D9A4DBDF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5362B9-A212-4636-930F-8E280C6B7D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F926F1-7C5D-4AEB-93C4-B41ACAC332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8593A9-40E4-4715-BB88-DD783705E2B1}" type="datetimeFigureOut">
              <a:rPr lang="en-US" smtClean="0"/>
              <a:t>10/5/21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0687F8-9398-47E0-92F0-116456CA55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FC9736-C06A-4629-9229-24589F5128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020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16">
          <p15:clr>
            <a:srgbClr val="F26B43"/>
          </p15:clr>
        </p15:guide>
        <p15:guide id="2" pos="7256">
          <p15:clr>
            <a:srgbClr val="F26B43"/>
          </p15:clr>
        </p15:guide>
        <p15:guide id="3" orient="horz" pos="648">
          <p15:clr>
            <a:srgbClr val="F26B43"/>
          </p15:clr>
        </p15:guide>
        <p15:guide id="4" orient="horz" pos="712">
          <p15:clr>
            <a:srgbClr val="F26B43"/>
          </p15:clr>
        </p15:guide>
        <p15:guide id="5" orient="horz" pos="3928">
          <p15:clr>
            <a:srgbClr val="F26B43"/>
          </p15:clr>
        </p15:guide>
        <p15:guide id="6" orient="horz" pos="3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audio" Target="../media/audio2.wav"/><Relationship Id="rId7" Type="http://schemas.openxmlformats.org/officeDocument/2006/relationships/image" Target="../media/image38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3.xml"/><Relationship Id="rId6" Type="http://schemas.openxmlformats.org/officeDocument/2006/relationships/image" Target="../media/image37.png"/><Relationship Id="rId5" Type="http://schemas.openxmlformats.org/officeDocument/2006/relationships/audio" Target="../media/audio3.wav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5.xml"/><Relationship Id="rId6" Type="http://schemas.openxmlformats.org/officeDocument/2006/relationships/image" Target="../media/image40.png"/><Relationship Id="rId5" Type="http://schemas.openxmlformats.org/officeDocument/2006/relationships/audio" Target="../media/audio3.wav"/><Relationship Id="rId4" Type="http://schemas.openxmlformats.org/officeDocument/2006/relationships/audio" Target="../media/audio2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6.xml"/><Relationship Id="rId5" Type="http://schemas.openxmlformats.org/officeDocument/2006/relationships/audio" Target="../media/audio3.wav"/><Relationship Id="rId4" Type="http://schemas.openxmlformats.org/officeDocument/2006/relationships/audio" Target="../media/audio2.wav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8.xml"/><Relationship Id="rId6" Type="http://schemas.microsoft.com/office/2007/relationships/hdphoto" Target="../media/hdphoto2.wdp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slideLayout" Target="../slideLayouts/slideLayout71.xml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7.png"/><Relationship Id="rId18" Type="http://schemas.openxmlformats.org/officeDocument/2006/relationships/image" Target="../media/image31.emf"/><Relationship Id="rId3" Type="http://schemas.microsoft.com/office/2007/relationships/media" Target="../media/media3.mp3"/><Relationship Id="rId21" Type="http://schemas.openxmlformats.org/officeDocument/2006/relationships/image" Target="../media/image20.png"/><Relationship Id="rId7" Type="http://schemas.openxmlformats.org/officeDocument/2006/relationships/audio" Target="../media/audio1.wav"/><Relationship Id="rId12" Type="http://schemas.openxmlformats.org/officeDocument/2006/relationships/image" Target="../media/image26.png"/><Relationship Id="rId17" Type="http://schemas.openxmlformats.org/officeDocument/2006/relationships/image" Target="../media/image30.png"/><Relationship Id="rId2" Type="http://schemas.openxmlformats.org/officeDocument/2006/relationships/audio" Target="../media/media2.wav"/><Relationship Id="rId16" Type="http://schemas.openxmlformats.org/officeDocument/2006/relationships/image" Target="../media/image29.png"/><Relationship Id="rId20" Type="http://schemas.openxmlformats.org/officeDocument/2006/relationships/image" Target="../media/image32.png"/><Relationship Id="rId1" Type="http://schemas.microsoft.com/office/2007/relationships/media" Target="../media/media2.wav"/><Relationship Id="rId6" Type="http://schemas.openxmlformats.org/officeDocument/2006/relationships/notesSlide" Target="../notesSlides/notesSlide3.xml"/><Relationship Id="rId11" Type="http://schemas.openxmlformats.org/officeDocument/2006/relationships/image" Target="../media/image25.png"/><Relationship Id="rId5" Type="http://schemas.openxmlformats.org/officeDocument/2006/relationships/slideLayout" Target="../slideLayouts/slideLayout72.xml"/><Relationship Id="rId15" Type="http://schemas.openxmlformats.org/officeDocument/2006/relationships/image" Target="../media/image15.png"/><Relationship Id="rId10" Type="http://schemas.openxmlformats.org/officeDocument/2006/relationships/image" Target="../media/image14.png"/><Relationship Id="rId19" Type="http://schemas.openxmlformats.org/officeDocument/2006/relationships/image" Target="../media/image18.png"/><Relationship Id="rId4" Type="http://schemas.openxmlformats.org/officeDocument/2006/relationships/audio" Target="../media/media3.mp3"/><Relationship Id="rId9" Type="http://schemas.openxmlformats.org/officeDocument/2006/relationships/image" Target="../media/image24.png"/><Relationship Id="rId14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34.png"/><Relationship Id="rId18" Type="http://schemas.openxmlformats.org/officeDocument/2006/relationships/image" Target="../media/image32.png"/><Relationship Id="rId3" Type="http://schemas.microsoft.com/office/2007/relationships/media" Target="../media/media3.mp3"/><Relationship Id="rId7" Type="http://schemas.openxmlformats.org/officeDocument/2006/relationships/image" Target="../media/image23.png"/><Relationship Id="rId12" Type="http://schemas.openxmlformats.org/officeDocument/2006/relationships/image" Target="../media/image33.png"/><Relationship Id="rId17" Type="http://schemas.openxmlformats.org/officeDocument/2006/relationships/image" Target="../media/image30.png"/><Relationship Id="rId2" Type="http://schemas.openxmlformats.org/officeDocument/2006/relationships/audio" Target="../media/media2.wav"/><Relationship Id="rId16" Type="http://schemas.openxmlformats.org/officeDocument/2006/relationships/image" Target="../media/image18.png"/><Relationship Id="rId1" Type="http://schemas.microsoft.com/office/2007/relationships/media" Target="../media/media2.wav"/><Relationship Id="rId6" Type="http://schemas.openxmlformats.org/officeDocument/2006/relationships/audio" Target="../media/audio1.wav"/><Relationship Id="rId11" Type="http://schemas.openxmlformats.org/officeDocument/2006/relationships/image" Target="../media/image26.png"/><Relationship Id="rId5" Type="http://schemas.openxmlformats.org/officeDocument/2006/relationships/slideLayout" Target="../slideLayouts/slideLayout72.xml"/><Relationship Id="rId15" Type="http://schemas.openxmlformats.org/officeDocument/2006/relationships/image" Target="../media/image31.emf"/><Relationship Id="rId10" Type="http://schemas.openxmlformats.org/officeDocument/2006/relationships/image" Target="../media/image25.png"/><Relationship Id="rId19" Type="http://schemas.openxmlformats.org/officeDocument/2006/relationships/image" Target="../media/image20.png"/><Relationship Id="rId4" Type="http://schemas.openxmlformats.org/officeDocument/2006/relationships/audio" Target="../media/media3.mp3"/><Relationship Id="rId9" Type="http://schemas.openxmlformats.org/officeDocument/2006/relationships/image" Target="../media/image14.png"/><Relationship Id="rId14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35.png"/><Relationship Id="rId18" Type="http://schemas.openxmlformats.org/officeDocument/2006/relationships/image" Target="../media/image32.png"/><Relationship Id="rId3" Type="http://schemas.microsoft.com/office/2007/relationships/media" Target="../media/media3.mp3"/><Relationship Id="rId7" Type="http://schemas.openxmlformats.org/officeDocument/2006/relationships/image" Target="../media/image23.png"/><Relationship Id="rId12" Type="http://schemas.openxmlformats.org/officeDocument/2006/relationships/image" Target="../media/image27.png"/><Relationship Id="rId17" Type="http://schemas.openxmlformats.org/officeDocument/2006/relationships/image" Target="../media/image30.png"/><Relationship Id="rId2" Type="http://schemas.openxmlformats.org/officeDocument/2006/relationships/audio" Target="../media/media2.wav"/><Relationship Id="rId16" Type="http://schemas.openxmlformats.org/officeDocument/2006/relationships/image" Target="../media/image18.png"/><Relationship Id="rId1" Type="http://schemas.microsoft.com/office/2007/relationships/media" Target="../media/media2.wav"/><Relationship Id="rId6" Type="http://schemas.openxmlformats.org/officeDocument/2006/relationships/audio" Target="../media/audio1.wav"/><Relationship Id="rId11" Type="http://schemas.openxmlformats.org/officeDocument/2006/relationships/image" Target="../media/image33.png"/><Relationship Id="rId5" Type="http://schemas.openxmlformats.org/officeDocument/2006/relationships/slideLayout" Target="../slideLayouts/slideLayout72.xml"/><Relationship Id="rId15" Type="http://schemas.openxmlformats.org/officeDocument/2006/relationships/image" Target="../media/image31.emf"/><Relationship Id="rId10" Type="http://schemas.openxmlformats.org/officeDocument/2006/relationships/image" Target="../media/image25.png"/><Relationship Id="rId19" Type="http://schemas.openxmlformats.org/officeDocument/2006/relationships/image" Target="../media/image20.png"/><Relationship Id="rId4" Type="http://schemas.openxmlformats.org/officeDocument/2006/relationships/audio" Target="../media/media3.mp3"/><Relationship Id="rId9" Type="http://schemas.openxmlformats.org/officeDocument/2006/relationships/image" Target="../media/image14.png"/><Relationship Id="rId14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tags" Target="../tags/tag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471930"/>
            <a:ext cx="9144000" cy="3785870"/>
          </a:xfrm>
        </p:spPr>
        <p:txBody>
          <a:bodyPr/>
          <a:lstStyle/>
          <a:p>
            <a:pPr lvl="1" algn="ctr" defTabSz="457200" fontAlgn="base">
              <a:lnSpc>
                <a:spcPct val="100000"/>
              </a:lnSpc>
              <a:buClrTx/>
              <a:buSzTx/>
              <a:buFontTx/>
              <a:defRPr/>
            </a:pPr>
            <a:r>
              <a:rPr lang="en-US" altLang="zh-CN" sz="7200" b="1" noProof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  <a:sym typeface="+mn-ea"/>
              </a:rPr>
              <a:t>Chào mừng các em đến với tiết Toán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6050C57-FDE3-485C-A6F3-C38616851589}"/>
              </a:ext>
            </a:extLst>
          </p:cNvPr>
          <p:cNvSpPr/>
          <p:nvPr/>
        </p:nvSpPr>
        <p:spPr>
          <a:xfrm>
            <a:off x="3852472" y="1424065"/>
            <a:ext cx="3792512" cy="4197245"/>
          </a:xfrm>
          <a:prstGeom prst="rect">
            <a:avLst/>
          </a:prstGeom>
          <a:solidFill>
            <a:srgbClr val="FCD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9600" b="0" i="0" u="none" strike="noStrike" kern="1200" cap="none" spc="0" normalizeH="0" baseline="0" noProof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40196108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61392" y="573366"/>
            <a:ext cx="6470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/>
              <a:t>Giải</a:t>
            </a:r>
            <a:r>
              <a:rPr lang="en-US" sz="2800" b="1" dirty="0"/>
              <a:t> </a:t>
            </a:r>
            <a:r>
              <a:rPr lang="en-US" sz="2800" b="1" dirty="0" err="1"/>
              <a:t>bài</a:t>
            </a:r>
            <a:r>
              <a:rPr lang="en-US" sz="2800" b="1" dirty="0"/>
              <a:t> </a:t>
            </a:r>
            <a:r>
              <a:rPr lang="en-US" sz="2800" b="1" dirty="0" err="1"/>
              <a:t>toán</a:t>
            </a:r>
            <a:r>
              <a:rPr lang="en-US" sz="2800" b="1" dirty="0"/>
              <a:t> </a:t>
            </a:r>
            <a:r>
              <a:rPr lang="en-US" sz="2800" b="1" dirty="0" err="1"/>
              <a:t>về</a:t>
            </a:r>
            <a:r>
              <a:rPr lang="en-US" sz="2800" b="1" dirty="0"/>
              <a:t> </a:t>
            </a:r>
            <a:r>
              <a:rPr lang="en-US" sz="2800" b="1" dirty="0" err="1"/>
              <a:t>thêm</a:t>
            </a:r>
            <a:r>
              <a:rPr lang="en-US" sz="2800" b="1" dirty="0"/>
              <a:t> </a:t>
            </a:r>
            <a:r>
              <a:rPr lang="en-US" sz="2800" b="1" dirty="0" err="1"/>
              <a:t>một</a:t>
            </a:r>
            <a:r>
              <a:rPr lang="en-US" sz="2800" b="1" dirty="0"/>
              <a:t> </a:t>
            </a:r>
            <a:r>
              <a:rPr lang="en-US" sz="2800" b="1" dirty="0" err="1"/>
              <a:t>số</a:t>
            </a:r>
            <a:r>
              <a:rPr lang="en-US" sz="2800" b="1" dirty="0"/>
              <a:t> </a:t>
            </a:r>
            <a:r>
              <a:rPr lang="en-US" sz="2800" b="1" dirty="0" err="1"/>
              <a:t>đơn</a:t>
            </a:r>
            <a:r>
              <a:rPr lang="en-US" sz="2800" b="1" dirty="0"/>
              <a:t> </a:t>
            </a:r>
            <a:r>
              <a:rPr lang="en-US" sz="2800" b="1" dirty="0" err="1"/>
              <a:t>vị</a:t>
            </a:r>
            <a:endParaRPr lang="en-US" sz="2800" b="1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8597E75-7DA2-4CB0-A96D-BA883A6C0FD1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31272" y="4267200"/>
            <a:ext cx="4053637" cy="2129089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864360FB-7615-4065-BD1C-569C3B6D300C}"/>
              </a:ext>
            </a:extLst>
          </p:cNvPr>
          <p:cNvSpPr txBox="1"/>
          <p:nvPr/>
        </p:nvSpPr>
        <p:spPr>
          <a:xfrm>
            <a:off x="1002265" y="1569045"/>
            <a:ext cx="7055849" cy="1131848"/>
          </a:xfrm>
          <a:prstGeom prst="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i="1" dirty="0" err="1"/>
              <a:t>Bài</a:t>
            </a:r>
            <a:r>
              <a:rPr lang="en-US" sz="2400" i="1" dirty="0"/>
              <a:t> </a:t>
            </a:r>
            <a:r>
              <a:rPr lang="en-US" sz="2400" i="1" dirty="0" err="1"/>
              <a:t>toán</a:t>
            </a:r>
            <a:r>
              <a:rPr lang="en-US" sz="2400" dirty="0"/>
              <a:t>: </a:t>
            </a:r>
            <a:r>
              <a:rPr lang="en-US" sz="2400" dirty="0" err="1"/>
              <a:t>Trên</a:t>
            </a:r>
            <a:r>
              <a:rPr lang="en-US" sz="2400" dirty="0"/>
              <a:t> </a:t>
            </a:r>
            <a:r>
              <a:rPr lang="en-US" sz="2400" dirty="0" err="1"/>
              <a:t>khay</a:t>
            </a:r>
            <a:r>
              <a:rPr lang="en-US" sz="2400" dirty="0"/>
              <a:t> </a:t>
            </a:r>
            <a:r>
              <a:rPr lang="en-US" sz="2400" dirty="0" err="1"/>
              <a:t>có</a:t>
            </a:r>
            <a:r>
              <a:rPr lang="en-US" sz="2400" dirty="0"/>
              <a:t> 8 </a:t>
            </a:r>
            <a:r>
              <a:rPr lang="en-US" sz="2400" dirty="0" err="1"/>
              <a:t>quả</a:t>
            </a:r>
            <a:r>
              <a:rPr lang="en-US" sz="2400" dirty="0"/>
              <a:t> </a:t>
            </a:r>
            <a:r>
              <a:rPr lang="en-US" sz="2400" dirty="0" err="1"/>
              <a:t>trứng</a:t>
            </a:r>
            <a:r>
              <a:rPr lang="en-US" sz="2400" dirty="0"/>
              <a:t>, Mai </a:t>
            </a:r>
            <a:r>
              <a:rPr lang="en-US" sz="2400" dirty="0" err="1"/>
              <a:t>cho</a:t>
            </a:r>
            <a:r>
              <a:rPr lang="en-US" sz="2400" dirty="0"/>
              <a:t> </a:t>
            </a:r>
            <a:r>
              <a:rPr lang="en-US" sz="2400" dirty="0" err="1"/>
              <a:t>thêm</a:t>
            </a:r>
            <a:r>
              <a:rPr lang="en-US" sz="2400" dirty="0"/>
              <a:t> 2 </a:t>
            </a:r>
            <a:r>
              <a:rPr lang="en-US" sz="2400" dirty="0" err="1"/>
              <a:t>quả</a:t>
            </a:r>
            <a:r>
              <a:rPr lang="en-US" sz="2400" dirty="0"/>
              <a:t> </a:t>
            </a:r>
            <a:r>
              <a:rPr lang="en-US" sz="2400" dirty="0" err="1"/>
              <a:t>trứng</a:t>
            </a:r>
            <a:r>
              <a:rPr lang="en-US" sz="2400" dirty="0"/>
              <a:t>. </a:t>
            </a:r>
            <a:r>
              <a:rPr lang="en-US" sz="2400" dirty="0" err="1"/>
              <a:t>Hỏi</a:t>
            </a:r>
            <a:r>
              <a:rPr lang="en-US" sz="2400" dirty="0"/>
              <a:t> </a:t>
            </a:r>
            <a:r>
              <a:rPr lang="en-US" sz="2400" dirty="0" err="1"/>
              <a:t>có</a:t>
            </a:r>
            <a:r>
              <a:rPr lang="en-US" sz="2400" dirty="0"/>
              <a:t> </a:t>
            </a:r>
            <a:r>
              <a:rPr lang="en-US" sz="2400" dirty="0" err="1"/>
              <a:t>tất</a:t>
            </a:r>
            <a:r>
              <a:rPr lang="en-US" sz="2400" dirty="0"/>
              <a:t> </a:t>
            </a:r>
            <a:r>
              <a:rPr lang="en-US" sz="2400" dirty="0" err="1"/>
              <a:t>cả</a:t>
            </a:r>
            <a:r>
              <a:rPr lang="en-US" sz="2400" dirty="0"/>
              <a:t> bao </a:t>
            </a:r>
            <a:r>
              <a:rPr lang="en-US" sz="2400" dirty="0" err="1"/>
              <a:t>nhiêu</a:t>
            </a:r>
            <a:r>
              <a:rPr lang="en-US" sz="2400" dirty="0"/>
              <a:t> </a:t>
            </a:r>
            <a:r>
              <a:rPr lang="en-US" sz="2400" dirty="0" err="1"/>
              <a:t>quả</a:t>
            </a:r>
            <a:r>
              <a:rPr lang="en-US" sz="2400" dirty="0"/>
              <a:t> </a:t>
            </a:r>
            <a:r>
              <a:rPr lang="en-US" sz="2400" dirty="0" err="1"/>
              <a:t>trứng</a:t>
            </a:r>
            <a:r>
              <a:rPr lang="en-US" sz="2400" dirty="0"/>
              <a:t>?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EB97747-1724-4D41-BA9E-5FCEF4F17E46}"/>
              </a:ext>
            </a:extLst>
          </p:cNvPr>
          <p:cNvGrpSpPr/>
          <p:nvPr/>
        </p:nvGrpSpPr>
        <p:grpSpPr>
          <a:xfrm>
            <a:off x="8243455" y="1056424"/>
            <a:ext cx="3103418" cy="2130119"/>
            <a:chOff x="6428509" y="2763982"/>
            <a:chExt cx="4752603" cy="2440199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413FDE5E-2D7E-46D3-BC9D-776A673824E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941128" y="2763982"/>
              <a:ext cx="4239984" cy="2440199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D2E5758A-BA48-4E68-BB2C-4496EDE8695B}"/>
                </a:ext>
              </a:extLst>
            </p:cNvPr>
            <p:cNvSpPr/>
            <p:nvPr/>
          </p:nvSpPr>
          <p:spPr>
            <a:xfrm>
              <a:off x="6428509" y="3034145"/>
              <a:ext cx="1288473" cy="74814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84E009B-E84B-4C14-BB9C-9B6E0D4AD7C8}"/>
              </a:ext>
            </a:extLst>
          </p:cNvPr>
          <p:cNvGrpSpPr/>
          <p:nvPr/>
        </p:nvGrpSpPr>
        <p:grpSpPr>
          <a:xfrm>
            <a:off x="5984305" y="3273388"/>
            <a:ext cx="4878532" cy="3122901"/>
            <a:chOff x="5971309" y="3075709"/>
            <a:chExt cx="4878532" cy="3122901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4B81BEF4-32A0-4580-BA40-441E3D77991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2255" t="4413"/>
            <a:stretch/>
          </p:blipFill>
          <p:spPr>
            <a:xfrm>
              <a:off x="5971309" y="3075709"/>
              <a:ext cx="4878532" cy="3122901"/>
            </a:xfrm>
            <a:prstGeom prst="rect">
              <a:avLst/>
            </a:prstGeom>
          </p:spPr>
        </p:pic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AB667766-ACE3-4E2C-A63B-9D30EE390EE2}"/>
                </a:ext>
              </a:extLst>
            </p:cNvPr>
            <p:cNvSpPr/>
            <p:nvPr/>
          </p:nvSpPr>
          <p:spPr>
            <a:xfrm>
              <a:off x="5971309" y="4907646"/>
              <a:ext cx="3487880" cy="12909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F0D0A437-1640-45D0-B3C0-1EE472CEFF35}"/>
              </a:ext>
            </a:extLst>
          </p:cNvPr>
          <p:cNvCxnSpPr>
            <a:cxnSpLocks/>
          </p:cNvCxnSpPr>
          <p:nvPr/>
        </p:nvCxnSpPr>
        <p:spPr>
          <a:xfrm>
            <a:off x="3788963" y="2113972"/>
            <a:ext cx="201609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BA7C25C-4919-47AD-8B68-2A8A7335B885}"/>
              </a:ext>
            </a:extLst>
          </p:cNvPr>
          <p:cNvCxnSpPr>
            <a:cxnSpLocks/>
          </p:cNvCxnSpPr>
          <p:nvPr/>
        </p:nvCxnSpPr>
        <p:spPr>
          <a:xfrm>
            <a:off x="7156174" y="2113972"/>
            <a:ext cx="67164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AB9CF685-09D2-4D1A-AA6B-57393AE5A2FA}"/>
              </a:ext>
            </a:extLst>
          </p:cNvPr>
          <p:cNvCxnSpPr>
            <a:cxnSpLocks/>
          </p:cNvCxnSpPr>
          <p:nvPr/>
        </p:nvCxnSpPr>
        <p:spPr>
          <a:xfrm>
            <a:off x="1002265" y="2638494"/>
            <a:ext cx="167166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536C2953-D9B5-4D79-844D-0F12F8220CAC}"/>
              </a:ext>
            </a:extLst>
          </p:cNvPr>
          <p:cNvCxnSpPr>
            <a:cxnSpLocks/>
          </p:cNvCxnSpPr>
          <p:nvPr/>
        </p:nvCxnSpPr>
        <p:spPr>
          <a:xfrm>
            <a:off x="2858090" y="2631975"/>
            <a:ext cx="4609510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3CCDDA47-FFA6-43D1-900D-2A3C405F9829}"/>
              </a:ext>
            </a:extLst>
          </p:cNvPr>
          <p:cNvSpPr txBox="1"/>
          <p:nvPr/>
        </p:nvSpPr>
        <p:spPr>
          <a:xfrm>
            <a:off x="2112617" y="3444803"/>
            <a:ext cx="3619484" cy="22398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i="1" dirty="0" err="1">
                <a:solidFill>
                  <a:srgbClr val="FF0000"/>
                </a:solidFill>
              </a:rPr>
              <a:t>Tóm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err="1">
                <a:solidFill>
                  <a:srgbClr val="FF0000"/>
                </a:solidFill>
              </a:rPr>
              <a:t>tắt</a:t>
            </a:r>
            <a:r>
              <a:rPr lang="en-US" sz="2400" i="1">
                <a:solidFill>
                  <a:srgbClr val="FF0000"/>
                </a:solidFill>
              </a:rPr>
              <a:t>:</a:t>
            </a:r>
          </a:p>
          <a:p>
            <a:pPr>
              <a:lnSpc>
                <a:spcPct val="150000"/>
              </a:lnSpc>
            </a:pPr>
            <a:endParaRPr lang="en-US" sz="2400" i="1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endParaRPr lang="en-US" sz="2400" i="1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endParaRPr lang="en-US" sz="2400" i="1">
              <a:solidFill>
                <a:srgbClr val="FF0000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0DA6779-4396-4058-9BA7-CD179217DBDC}"/>
              </a:ext>
            </a:extLst>
          </p:cNvPr>
          <p:cNvSpPr txBox="1"/>
          <p:nvPr/>
        </p:nvSpPr>
        <p:spPr>
          <a:xfrm>
            <a:off x="5443964" y="3422376"/>
            <a:ext cx="4280425" cy="2239844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i="1" err="1">
                <a:solidFill>
                  <a:srgbClr val="FF0000"/>
                </a:solidFill>
              </a:rPr>
              <a:t>Bài</a:t>
            </a:r>
            <a:r>
              <a:rPr lang="en-US" sz="2400" i="1">
                <a:solidFill>
                  <a:srgbClr val="FF0000"/>
                </a:solidFill>
              </a:rPr>
              <a:t> giải</a:t>
            </a:r>
          </a:p>
          <a:p>
            <a:pPr algn="ctr">
              <a:lnSpc>
                <a:spcPct val="150000"/>
              </a:lnSpc>
            </a:pPr>
            <a:endParaRPr lang="en-US" sz="2400" i="1">
              <a:solidFill>
                <a:srgbClr val="FF0000"/>
              </a:solidFill>
            </a:endParaRPr>
          </a:p>
          <a:p>
            <a:pPr algn="ctr">
              <a:lnSpc>
                <a:spcPct val="150000"/>
              </a:lnSpc>
            </a:pPr>
            <a:endParaRPr lang="en-US" sz="2400" i="1">
              <a:solidFill>
                <a:srgbClr val="FF0000"/>
              </a:solidFill>
            </a:endParaRPr>
          </a:p>
          <a:p>
            <a:pPr algn="ctr">
              <a:lnSpc>
                <a:spcPct val="150000"/>
              </a:lnSpc>
            </a:pPr>
            <a:endParaRPr lang="en-US" sz="2400" i="1" dirty="0">
              <a:solidFill>
                <a:srgbClr val="FF000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A61DB41-D433-4372-9349-9FA0BDB41D1A}"/>
              </a:ext>
            </a:extLst>
          </p:cNvPr>
          <p:cNvSpPr txBox="1"/>
          <p:nvPr/>
        </p:nvSpPr>
        <p:spPr>
          <a:xfrm>
            <a:off x="1824480" y="4418047"/>
            <a:ext cx="3619484" cy="5778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/>
              <a:t>Thêm     : 2 quả trứng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5293D04-B256-47A3-8489-08100F6EB159}"/>
              </a:ext>
            </a:extLst>
          </p:cNvPr>
          <p:cNvSpPr txBox="1"/>
          <p:nvPr/>
        </p:nvSpPr>
        <p:spPr>
          <a:xfrm>
            <a:off x="1838096" y="3918836"/>
            <a:ext cx="3619484" cy="5778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/>
              <a:t>Có          : 8 quả trứng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F373169-B725-4FBE-8408-3DECCEDF637B}"/>
              </a:ext>
            </a:extLst>
          </p:cNvPr>
          <p:cNvSpPr txBox="1"/>
          <p:nvPr/>
        </p:nvSpPr>
        <p:spPr>
          <a:xfrm>
            <a:off x="1847131" y="4951671"/>
            <a:ext cx="3619484" cy="5778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/>
              <a:t>Có tất cả: … quả trứng?</a:t>
            </a:r>
            <a:endParaRPr lang="en-US" sz="24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F19BAE4-ADB3-4022-98EB-352C04B30BDB}"/>
              </a:ext>
            </a:extLst>
          </p:cNvPr>
          <p:cNvSpPr txBox="1"/>
          <p:nvPr/>
        </p:nvSpPr>
        <p:spPr>
          <a:xfrm>
            <a:off x="5774434" y="3967881"/>
            <a:ext cx="3619484" cy="577850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/>
              <a:t>Số </a:t>
            </a:r>
            <a:r>
              <a:rPr lang="en-US" sz="2400" dirty="0" err="1"/>
              <a:t>quả</a:t>
            </a:r>
            <a:r>
              <a:rPr lang="en-US" sz="2400" dirty="0"/>
              <a:t> </a:t>
            </a:r>
            <a:r>
              <a:rPr lang="en-US" sz="2400" dirty="0" err="1"/>
              <a:t>trứng</a:t>
            </a:r>
            <a:r>
              <a:rPr lang="en-US" sz="2400" dirty="0"/>
              <a:t> </a:t>
            </a:r>
            <a:r>
              <a:rPr lang="en-US" sz="2400" dirty="0" err="1"/>
              <a:t>có</a:t>
            </a:r>
            <a:r>
              <a:rPr lang="en-US" sz="2400" dirty="0"/>
              <a:t> </a:t>
            </a:r>
            <a:r>
              <a:rPr lang="en-US" sz="2400" dirty="0" err="1"/>
              <a:t>tất</a:t>
            </a:r>
            <a:r>
              <a:rPr lang="en-US" sz="2400" dirty="0"/>
              <a:t> </a:t>
            </a:r>
            <a:r>
              <a:rPr lang="en-US" sz="2400" dirty="0" err="1"/>
              <a:t>cả</a:t>
            </a:r>
            <a:r>
              <a:rPr lang="en-US" sz="2400" dirty="0"/>
              <a:t> </a:t>
            </a:r>
            <a:r>
              <a:rPr lang="en-US" sz="2400" err="1"/>
              <a:t>là</a:t>
            </a:r>
            <a:r>
              <a:rPr lang="en-US" sz="2400"/>
              <a:t>:</a:t>
            </a:r>
            <a:endParaRPr lang="en-US" sz="24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6F8FF17-872E-4EC4-B381-DF90505DAE71}"/>
              </a:ext>
            </a:extLst>
          </p:cNvPr>
          <p:cNvSpPr txBox="1"/>
          <p:nvPr/>
        </p:nvSpPr>
        <p:spPr>
          <a:xfrm>
            <a:off x="5582013" y="4546357"/>
            <a:ext cx="3619484" cy="577850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/>
              <a:t>8 </a:t>
            </a:r>
            <a:r>
              <a:rPr lang="en-US" sz="2400" dirty="0"/>
              <a:t>+ 2 = 10 (</a:t>
            </a:r>
            <a:r>
              <a:rPr lang="en-US" sz="2400" err="1"/>
              <a:t>quả</a:t>
            </a:r>
            <a:r>
              <a:rPr lang="en-US" sz="2400"/>
              <a:t>)</a:t>
            </a:r>
            <a:endParaRPr lang="en-US" sz="24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7A5DD7F-3CD7-4F81-BFA9-A72F1FEB6E19}"/>
              </a:ext>
            </a:extLst>
          </p:cNvPr>
          <p:cNvSpPr txBox="1"/>
          <p:nvPr/>
        </p:nvSpPr>
        <p:spPr>
          <a:xfrm>
            <a:off x="6272442" y="5118852"/>
            <a:ext cx="3315705" cy="577850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dirty="0" err="1"/>
              <a:t>Đáp</a:t>
            </a:r>
            <a:r>
              <a:rPr lang="en-US" sz="2400" dirty="0"/>
              <a:t> </a:t>
            </a:r>
            <a:r>
              <a:rPr lang="en-US" sz="2400" dirty="0" err="1"/>
              <a:t>số</a:t>
            </a:r>
            <a:r>
              <a:rPr lang="en-US" sz="2400" dirty="0"/>
              <a:t>: 10 </a:t>
            </a:r>
            <a:r>
              <a:rPr lang="en-US" sz="2400" dirty="0" err="1"/>
              <a:t>quả</a:t>
            </a:r>
            <a:r>
              <a:rPr lang="en-US" sz="2400" dirty="0"/>
              <a:t> </a:t>
            </a:r>
            <a:r>
              <a:rPr lang="en-US" sz="2400" dirty="0" err="1"/>
              <a:t>trứng</a:t>
            </a:r>
            <a:r>
              <a:rPr lang="en-US" sz="2400" dirty="0"/>
              <a:t>.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7694D8FD-B7E1-4C43-BBF5-11786311FED6}"/>
              </a:ext>
            </a:extLst>
          </p:cNvPr>
          <p:cNvCxnSpPr>
            <a:cxnSpLocks/>
          </p:cNvCxnSpPr>
          <p:nvPr/>
        </p:nvCxnSpPr>
        <p:spPr>
          <a:xfrm>
            <a:off x="4587639" y="2599394"/>
            <a:ext cx="1396666" cy="1342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BD85B096-1541-452E-AE61-BE0D9D714151}"/>
              </a:ext>
            </a:extLst>
          </p:cNvPr>
          <p:cNvSpPr txBox="1"/>
          <p:nvPr/>
        </p:nvSpPr>
        <p:spPr>
          <a:xfrm>
            <a:off x="4908704" y="2637233"/>
            <a:ext cx="9181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số</a:t>
            </a:r>
            <a:endParaRPr kumimoji="0" lang="vi-VN" sz="28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2E2CC65-7903-47A3-B896-710B3E47CD1F}"/>
              </a:ext>
            </a:extLst>
          </p:cNvPr>
          <p:cNvSpPr txBox="1"/>
          <p:nvPr/>
        </p:nvSpPr>
        <p:spPr>
          <a:xfrm>
            <a:off x="7263240" y="2714736"/>
            <a:ext cx="5645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06156EB3-1AA2-4C53-BCCF-AC409A7DBF6D}"/>
              </a:ext>
            </a:extLst>
          </p:cNvPr>
          <p:cNvCxnSpPr>
            <a:cxnSpLocks/>
          </p:cNvCxnSpPr>
          <p:nvPr/>
        </p:nvCxnSpPr>
        <p:spPr>
          <a:xfrm>
            <a:off x="7380123" y="2597499"/>
            <a:ext cx="223746" cy="168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Oval 42">
            <a:extLst>
              <a:ext uri="{FF2B5EF4-FFF2-40B4-BE49-F238E27FC236}">
                <a16:creationId xmlns:a16="http://schemas.microsoft.com/office/drawing/2014/main" id="{6FDD243F-F74B-4528-BAC1-13CA6FF3EE41}"/>
              </a:ext>
            </a:extLst>
          </p:cNvPr>
          <p:cNvSpPr/>
          <p:nvPr/>
        </p:nvSpPr>
        <p:spPr>
          <a:xfrm>
            <a:off x="3735451" y="2161824"/>
            <a:ext cx="841143" cy="561496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VN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DA9906AE-55C1-4046-8AA2-89A10F157AA9}"/>
              </a:ext>
            </a:extLst>
          </p:cNvPr>
          <p:cNvCxnSpPr>
            <a:cxnSpLocks/>
          </p:cNvCxnSpPr>
          <p:nvPr/>
        </p:nvCxnSpPr>
        <p:spPr>
          <a:xfrm>
            <a:off x="2858090" y="2626718"/>
            <a:ext cx="50544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109178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1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6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1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3" grpId="0" animBg="1"/>
      <p:bldP spid="39" grpId="0" animBg="1"/>
      <p:bldP spid="40" grpId="0" animBg="1"/>
      <p:bldP spid="20" grpId="0" animBg="1"/>
      <p:bldP spid="21" grpId="0" animBg="1"/>
      <p:bldP spid="22" grpId="0" animBg="1"/>
      <p:bldP spid="30" grpId="0" animBg="1"/>
      <p:bldP spid="32" grpId="0" animBg="1"/>
      <p:bldP spid="34" grpId="0" animBg="1"/>
      <p:bldP spid="38" grpId="0"/>
      <p:bldP spid="41" grpId="0"/>
      <p:bldP spid="4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9414319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70824" y="1358674"/>
            <a:ext cx="86140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Lọ</a:t>
            </a:r>
            <a:r>
              <a:rPr lang="en-US" sz="2800" dirty="0"/>
              <a:t> </a:t>
            </a:r>
            <a:r>
              <a:rPr lang="en-US" sz="2800" dirty="0" err="1"/>
              <a:t>hoa</a:t>
            </a:r>
            <a:r>
              <a:rPr lang="en-US" sz="2800" dirty="0"/>
              <a:t> </a:t>
            </a:r>
            <a:r>
              <a:rPr lang="en-US" sz="2800" dirty="0" err="1"/>
              <a:t>có</a:t>
            </a:r>
            <a:r>
              <a:rPr lang="en-US" sz="2800" dirty="0"/>
              <a:t> 9 </a:t>
            </a:r>
            <a:r>
              <a:rPr lang="en-US" sz="2800" dirty="0" err="1"/>
              <a:t>bông</a:t>
            </a:r>
            <a:r>
              <a:rPr lang="en-US" sz="2800" dirty="0"/>
              <a:t> </a:t>
            </a:r>
            <a:r>
              <a:rPr lang="en-US" sz="2800" dirty="0" err="1"/>
              <a:t>hoa</a:t>
            </a:r>
            <a:r>
              <a:rPr lang="en-US" sz="2800" dirty="0"/>
              <a:t>, </a:t>
            </a:r>
            <a:r>
              <a:rPr lang="en-US" sz="2800" dirty="0" err="1"/>
              <a:t>Việt</a:t>
            </a:r>
            <a:r>
              <a:rPr lang="en-US" sz="2800" dirty="0"/>
              <a:t> </a:t>
            </a:r>
            <a:r>
              <a:rPr lang="en-US" sz="2800" dirty="0" err="1"/>
              <a:t>cắm</a:t>
            </a:r>
            <a:r>
              <a:rPr lang="en-US" sz="2800" dirty="0"/>
              <a:t> </a:t>
            </a:r>
            <a:r>
              <a:rPr lang="en-US" sz="2800" dirty="0" err="1"/>
              <a:t>thêm</a:t>
            </a:r>
            <a:r>
              <a:rPr lang="en-US" sz="2800" dirty="0"/>
              <a:t> 6 </a:t>
            </a:r>
            <a:r>
              <a:rPr lang="en-US" sz="2800" dirty="0" err="1"/>
              <a:t>bông</a:t>
            </a:r>
            <a:r>
              <a:rPr lang="en-US" sz="2800" dirty="0"/>
              <a:t> </a:t>
            </a:r>
            <a:r>
              <a:rPr lang="en-US" sz="2800" dirty="0" err="1"/>
              <a:t>hoa</a:t>
            </a:r>
            <a:r>
              <a:rPr lang="en-US" sz="2800" dirty="0"/>
              <a:t>. </a:t>
            </a:r>
            <a:r>
              <a:rPr lang="en-US" sz="2800" dirty="0" err="1"/>
              <a:t>Hỏi</a:t>
            </a:r>
            <a:r>
              <a:rPr lang="en-US" sz="2800" dirty="0"/>
              <a:t> </a:t>
            </a:r>
            <a:r>
              <a:rPr lang="en-US" sz="2800" dirty="0" err="1"/>
              <a:t>lọ</a:t>
            </a:r>
            <a:r>
              <a:rPr lang="en-US" sz="2800" dirty="0"/>
              <a:t> </a:t>
            </a:r>
            <a:r>
              <a:rPr lang="en-US" sz="2800" dirty="0" err="1"/>
              <a:t>hoa</a:t>
            </a:r>
            <a:r>
              <a:rPr lang="en-US" sz="2800" dirty="0"/>
              <a:t> </a:t>
            </a:r>
            <a:r>
              <a:rPr lang="en-US" sz="2800" dirty="0" err="1"/>
              <a:t>có</a:t>
            </a:r>
            <a:r>
              <a:rPr lang="en-US" sz="2800" dirty="0"/>
              <a:t> </a:t>
            </a:r>
            <a:r>
              <a:rPr lang="en-US" sz="2800" dirty="0" err="1"/>
              <a:t>tất</a:t>
            </a:r>
            <a:r>
              <a:rPr lang="en-US" sz="2800" dirty="0"/>
              <a:t> </a:t>
            </a:r>
            <a:r>
              <a:rPr lang="en-US" sz="2800" dirty="0" err="1"/>
              <a:t>cả</a:t>
            </a:r>
            <a:r>
              <a:rPr lang="en-US" sz="2800" dirty="0"/>
              <a:t> bao </a:t>
            </a:r>
            <a:r>
              <a:rPr lang="en-US" sz="2800" dirty="0" err="1"/>
              <a:t>nhiêu</a:t>
            </a:r>
            <a:r>
              <a:rPr lang="en-US" sz="2800" dirty="0"/>
              <a:t> </a:t>
            </a:r>
            <a:r>
              <a:rPr lang="en-US" sz="2800" dirty="0" err="1"/>
              <a:t>bông</a:t>
            </a:r>
            <a:r>
              <a:rPr lang="en-US" sz="2800" dirty="0"/>
              <a:t> </a:t>
            </a:r>
            <a:r>
              <a:rPr lang="en-US" sz="2800" dirty="0" err="1"/>
              <a:t>hoa</a:t>
            </a:r>
            <a:r>
              <a:rPr lang="en-US" sz="2800" dirty="0"/>
              <a:t>?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470FD46-41BE-46D2-B699-F7831694463B}"/>
              </a:ext>
            </a:extLst>
          </p:cNvPr>
          <p:cNvSpPr/>
          <p:nvPr/>
        </p:nvSpPr>
        <p:spPr>
          <a:xfrm>
            <a:off x="1133439" y="1479381"/>
            <a:ext cx="712694" cy="712694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1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3F67F2E-40F5-4A68-B920-C63B4B50B341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51273" y="1696851"/>
            <a:ext cx="2890837" cy="1696617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AF44FD08-5287-4B32-9B4D-D13BAD5200AE}"/>
              </a:ext>
            </a:extLst>
          </p:cNvPr>
          <p:cNvGrpSpPr/>
          <p:nvPr/>
        </p:nvGrpSpPr>
        <p:grpSpPr>
          <a:xfrm>
            <a:off x="1570307" y="3518163"/>
            <a:ext cx="3619484" cy="2239844"/>
            <a:chOff x="1570307" y="3518163"/>
            <a:chExt cx="3619484" cy="2239844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C460A1E-C55B-486C-B031-40B9F27C2A55}"/>
                </a:ext>
              </a:extLst>
            </p:cNvPr>
            <p:cNvSpPr txBox="1"/>
            <p:nvPr/>
          </p:nvSpPr>
          <p:spPr>
            <a:xfrm>
              <a:off x="1570307" y="3518163"/>
              <a:ext cx="3619484" cy="223984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400" i="1" dirty="0" err="1">
                  <a:solidFill>
                    <a:srgbClr val="FF0000"/>
                  </a:solidFill>
                </a:rPr>
                <a:t>Tóm</a:t>
              </a:r>
              <a:r>
                <a:rPr lang="en-US" sz="2400" i="1" dirty="0">
                  <a:solidFill>
                    <a:srgbClr val="FF0000"/>
                  </a:solidFill>
                </a:rPr>
                <a:t> </a:t>
              </a:r>
              <a:r>
                <a:rPr lang="en-US" sz="2400" i="1" dirty="0" err="1">
                  <a:solidFill>
                    <a:srgbClr val="FF0000"/>
                  </a:solidFill>
                </a:rPr>
                <a:t>tắt</a:t>
              </a:r>
              <a:endParaRPr lang="en-US" sz="2400" i="1" dirty="0">
                <a:solidFill>
                  <a:srgbClr val="FF0000"/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en-US" sz="2400" dirty="0" err="1"/>
                <a:t>Có</a:t>
              </a:r>
              <a:r>
                <a:rPr lang="en-US" sz="2400" dirty="0"/>
                <a:t>          :       </a:t>
              </a:r>
              <a:r>
                <a:rPr lang="en-US" sz="2400" dirty="0" err="1"/>
                <a:t>bông</a:t>
              </a:r>
              <a:r>
                <a:rPr lang="en-US" sz="2400" dirty="0"/>
                <a:t> </a:t>
              </a:r>
              <a:r>
                <a:rPr lang="en-US" sz="2400" dirty="0" err="1"/>
                <a:t>hoa</a:t>
              </a:r>
              <a:endParaRPr lang="en-US" sz="2400" dirty="0"/>
            </a:p>
            <a:p>
              <a:pPr>
                <a:lnSpc>
                  <a:spcPct val="150000"/>
                </a:lnSpc>
              </a:pPr>
              <a:r>
                <a:rPr lang="en-US" sz="2400" dirty="0" err="1"/>
                <a:t>Thêm</a:t>
              </a:r>
              <a:r>
                <a:rPr lang="en-US" sz="2400" dirty="0"/>
                <a:t>     :       </a:t>
              </a:r>
              <a:r>
                <a:rPr lang="en-US" sz="2400" dirty="0" err="1"/>
                <a:t>bông</a:t>
              </a:r>
              <a:r>
                <a:rPr lang="en-US" sz="2400" dirty="0"/>
                <a:t> </a:t>
              </a:r>
              <a:r>
                <a:rPr lang="en-US" sz="2400" dirty="0" err="1"/>
                <a:t>hoa</a:t>
              </a:r>
              <a:endParaRPr lang="en-US" sz="2400" dirty="0"/>
            </a:p>
            <a:p>
              <a:pPr>
                <a:lnSpc>
                  <a:spcPct val="150000"/>
                </a:lnSpc>
              </a:pPr>
              <a:r>
                <a:rPr lang="en-US" sz="2400" dirty="0" err="1"/>
                <a:t>Có</a:t>
              </a:r>
              <a:r>
                <a:rPr lang="en-US" sz="2400" dirty="0"/>
                <a:t> </a:t>
              </a:r>
              <a:r>
                <a:rPr lang="en-US" sz="2400" dirty="0" err="1"/>
                <a:t>tất</a:t>
              </a:r>
              <a:r>
                <a:rPr lang="en-US" sz="2400" dirty="0"/>
                <a:t> </a:t>
              </a:r>
              <a:r>
                <a:rPr lang="en-US" sz="2400" dirty="0" err="1"/>
                <a:t>cả</a:t>
              </a:r>
              <a:r>
                <a:rPr lang="en-US" sz="2400" dirty="0"/>
                <a:t>: … </a:t>
              </a:r>
              <a:r>
                <a:rPr lang="en-US" sz="2400" dirty="0" err="1"/>
                <a:t>bông</a:t>
              </a:r>
              <a:r>
                <a:rPr lang="en-US" sz="2400" dirty="0"/>
                <a:t> </a:t>
              </a:r>
              <a:r>
                <a:rPr lang="en-US" sz="2400" dirty="0" err="1"/>
                <a:t>hoa</a:t>
              </a:r>
              <a:r>
                <a:rPr lang="en-US" sz="2400" dirty="0"/>
                <a:t>?</a:t>
              </a:r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DD9CF0B9-C090-4718-9EB0-1D01775E530A}"/>
                </a:ext>
              </a:extLst>
            </p:cNvPr>
            <p:cNvSpPr/>
            <p:nvPr/>
          </p:nvSpPr>
          <p:spPr>
            <a:xfrm>
              <a:off x="3062780" y="4151130"/>
              <a:ext cx="436418" cy="43641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D49C2697-3754-4756-AC59-2BC17D4D73A6}"/>
                </a:ext>
              </a:extLst>
            </p:cNvPr>
            <p:cNvSpPr/>
            <p:nvPr/>
          </p:nvSpPr>
          <p:spPr>
            <a:xfrm>
              <a:off x="3062780" y="4736359"/>
              <a:ext cx="436418" cy="43641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FC1C750-6BC1-45C5-B39B-6B122C881CD0}"/>
              </a:ext>
            </a:extLst>
          </p:cNvPr>
          <p:cNvGrpSpPr/>
          <p:nvPr/>
        </p:nvGrpSpPr>
        <p:grpSpPr>
          <a:xfrm>
            <a:off x="6423561" y="3547071"/>
            <a:ext cx="4161311" cy="2239844"/>
            <a:chOff x="6423561" y="3547071"/>
            <a:chExt cx="4161311" cy="223984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161A3EC-6EFC-40EF-A087-8B36DCE46F0B}"/>
                </a:ext>
              </a:extLst>
            </p:cNvPr>
            <p:cNvSpPr txBox="1"/>
            <p:nvPr/>
          </p:nvSpPr>
          <p:spPr>
            <a:xfrm>
              <a:off x="6423561" y="3547071"/>
              <a:ext cx="4161311" cy="2239844"/>
            </a:xfrm>
            <a:prstGeom prst="rect">
              <a:avLst/>
            </a:prstGeom>
            <a:solidFill>
              <a:srgbClr val="FFFF99"/>
            </a:solidFill>
            <a:effectLst>
              <a:glow rad="139700">
                <a:schemeClr val="accent6">
                  <a:satMod val="175000"/>
                  <a:alpha val="40000"/>
                </a:schemeClr>
              </a:glow>
            </a:effectLst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2400" i="1" dirty="0" err="1">
                  <a:solidFill>
                    <a:srgbClr val="FF0000"/>
                  </a:solidFill>
                </a:rPr>
                <a:t>Bài</a:t>
              </a:r>
              <a:r>
                <a:rPr lang="en-US" sz="2400" i="1" dirty="0">
                  <a:solidFill>
                    <a:srgbClr val="FF0000"/>
                  </a:solidFill>
                </a:rPr>
                <a:t> </a:t>
              </a:r>
              <a:r>
                <a:rPr lang="en-US" sz="2400" i="1" dirty="0" err="1">
                  <a:solidFill>
                    <a:srgbClr val="FF0000"/>
                  </a:solidFill>
                </a:rPr>
                <a:t>giải</a:t>
              </a:r>
              <a:endParaRPr lang="en-US" sz="2400" i="1" dirty="0">
                <a:solidFill>
                  <a:srgbClr val="FF0000"/>
                </a:solidFill>
              </a:endParaRPr>
            </a:p>
            <a:p>
              <a:pPr algn="ctr">
                <a:lnSpc>
                  <a:spcPct val="150000"/>
                </a:lnSpc>
              </a:pPr>
              <a:r>
                <a:rPr lang="en-US" sz="2400" dirty="0" err="1"/>
                <a:t>Số</a:t>
              </a:r>
              <a:r>
                <a:rPr lang="en-US" sz="2400" dirty="0"/>
                <a:t> </a:t>
              </a:r>
              <a:r>
                <a:rPr lang="en-US" sz="2400" dirty="0" err="1"/>
                <a:t>bông</a:t>
              </a:r>
              <a:r>
                <a:rPr lang="en-US" sz="2400" dirty="0"/>
                <a:t> </a:t>
              </a:r>
              <a:r>
                <a:rPr lang="en-US" sz="2400" dirty="0" err="1"/>
                <a:t>hoa</a:t>
              </a:r>
              <a:r>
                <a:rPr lang="en-US" sz="2400" dirty="0"/>
                <a:t> </a:t>
              </a:r>
              <a:r>
                <a:rPr lang="en-US" sz="2400" dirty="0" err="1"/>
                <a:t>có</a:t>
              </a:r>
              <a:r>
                <a:rPr lang="en-US" sz="2400" dirty="0"/>
                <a:t> </a:t>
              </a:r>
              <a:r>
                <a:rPr lang="en-US" sz="2400" dirty="0" err="1"/>
                <a:t>tất</a:t>
              </a:r>
              <a:r>
                <a:rPr lang="en-US" sz="2400" dirty="0"/>
                <a:t> </a:t>
              </a:r>
              <a:r>
                <a:rPr lang="en-US" sz="2400" dirty="0" err="1"/>
                <a:t>cả</a:t>
              </a:r>
              <a:r>
                <a:rPr lang="en-US" sz="2400" dirty="0"/>
                <a:t> </a:t>
              </a:r>
              <a:r>
                <a:rPr lang="en-US" sz="2400" dirty="0" err="1"/>
                <a:t>là</a:t>
              </a:r>
              <a:r>
                <a:rPr lang="en-US" sz="2400" dirty="0"/>
                <a:t>:</a:t>
              </a:r>
            </a:p>
            <a:p>
              <a:pPr algn="ctr">
                <a:lnSpc>
                  <a:spcPct val="150000"/>
                </a:lnSpc>
              </a:pPr>
              <a:r>
                <a:rPr lang="en-US" sz="2400" dirty="0"/>
                <a:t>                              (</a:t>
              </a:r>
              <a:r>
                <a:rPr lang="en-US" sz="2400" dirty="0" err="1"/>
                <a:t>bông</a:t>
              </a:r>
              <a:r>
                <a:rPr lang="en-US" sz="2400" dirty="0"/>
                <a:t>)</a:t>
              </a:r>
            </a:p>
            <a:p>
              <a:pPr algn="ctr">
                <a:lnSpc>
                  <a:spcPct val="150000"/>
                </a:lnSpc>
              </a:pPr>
              <a:r>
                <a:rPr lang="en-US" sz="2400" dirty="0" err="1"/>
                <a:t>Đáp</a:t>
              </a:r>
              <a:r>
                <a:rPr lang="en-US" sz="2400" dirty="0"/>
                <a:t> </a:t>
              </a:r>
              <a:r>
                <a:rPr lang="en-US" sz="2400" dirty="0" err="1"/>
                <a:t>số</a:t>
              </a:r>
              <a:r>
                <a:rPr lang="en-US" sz="2400" dirty="0"/>
                <a:t>:      </a:t>
              </a:r>
              <a:r>
                <a:rPr lang="en-US" sz="2400" dirty="0" err="1"/>
                <a:t>bông</a:t>
              </a:r>
              <a:r>
                <a:rPr lang="en-US" sz="2400" dirty="0"/>
                <a:t> </a:t>
              </a:r>
              <a:r>
                <a:rPr lang="en-US" sz="2400" dirty="0" err="1"/>
                <a:t>hoa</a:t>
              </a:r>
              <a:r>
                <a:rPr lang="en-US" sz="2400" dirty="0"/>
                <a:t>.</a:t>
              </a: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7E92F2E8-46ED-42E4-9D64-9831A5E935C0}"/>
                </a:ext>
              </a:extLst>
            </p:cNvPr>
            <p:cNvGrpSpPr/>
            <p:nvPr/>
          </p:nvGrpSpPr>
          <p:grpSpPr>
            <a:xfrm>
              <a:off x="7050824" y="4749059"/>
              <a:ext cx="2183912" cy="447085"/>
              <a:chOff x="1970824" y="2659436"/>
              <a:chExt cx="2183912" cy="447085"/>
            </a:xfrm>
          </p:grpSpPr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EB489394-DF0D-4CD7-A5ED-1B915F7DA06D}"/>
                  </a:ext>
                </a:extLst>
              </p:cNvPr>
              <p:cNvSpPr/>
              <p:nvPr/>
            </p:nvSpPr>
            <p:spPr>
              <a:xfrm>
                <a:off x="1970824" y="2659436"/>
                <a:ext cx="436418" cy="436418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?</a:t>
                </a:r>
              </a:p>
            </p:txBody>
          </p:sp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0FA0BA89-48CE-4B7B-A3B4-ABA6C2C2C7E6}"/>
                  </a:ext>
                </a:extLst>
              </p:cNvPr>
              <p:cNvSpPr/>
              <p:nvPr/>
            </p:nvSpPr>
            <p:spPr>
              <a:xfrm>
                <a:off x="2844571" y="2659436"/>
                <a:ext cx="436418" cy="436418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?</a:t>
                </a:r>
              </a:p>
            </p:txBody>
          </p:sp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3D68215E-27DD-491E-9E1F-CC2A48F5BE8F}"/>
                  </a:ext>
                </a:extLst>
              </p:cNvPr>
              <p:cNvSpPr/>
              <p:nvPr/>
            </p:nvSpPr>
            <p:spPr>
              <a:xfrm>
                <a:off x="3718318" y="2670103"/>
                <a:ext cx="436418" cy="436418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?</a:t>
                </a: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4C2A754-2DC0-4A3A-9AD7-B027B005D0E5}"/>
                  </a:ext>
                </a:extLst>
              </p:cNvPr>
              <p:cNvSpPr txBox="1"/>
              <p:nvPr/>
            </p:nvSpPr>
            <p:spPr>
              <a:xfrm>
                <a:off x="2459963" y="2717551"/>
                <a:ext cx="122341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            =</a:t>
                </a:r>
              </a:p>
            </p:txBody>
          </p:sp>
        </p:grp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DBF9A4CA-D018-4FB4-A832-EC89DE1E19DE}"/>
                </a:ext>
              </a:extLst>
            </p:cNvPr>
            <p:cNvSpPr/>
            <p:nvPr/>
          </p:nvSpPr>
          <p:spPr>
            <a:xfrm>
              <a:off x="8137356" y="5299697"/>
              <a:ext cx="436418" cy="43641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C46CA68-E900-4209-8914-30BB43A937BF}"/>
              </a:ext>
            </a:extLst>
          </p:cNvPr>
          <p:cNvCxnSpPr>
            <a:cxnSpLocks/>
          </p:cNvCxnSpPr>
          <p:nvPr/>
        </p:nvCxnSpPr>
        <p:spPr>
          <a:xfrm>
            <a:off x="3310266" y="1823027"/>
            <a:ext cx="220384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47AF040-F4C6-4563-8A6A-494B7462F5B3}"/>
              </a:ext>
            </a:extLst>
          </p:cNvPr>
          <p:cNvCxnSpPr>
            <a:cxnSpLocks/>
          </p:cNvCxnSpPr>
          <p:nvPr/>
        </p:nvCxnSpPr>
        <p:spPr>
          <a:xfrm>
            <a:off x="2107096" y="2247707"/>
            <a:ext cx="6227389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FA976FF-87A0-4AD6-BA80-3721181F4FDA}"/>
              </a:ext>
            </a:extLst>
          </p:cNvPr>
          <p:cNvCxnSpPr>
            <a:cxnSpLocks/>
          </p:cNvCxnSpPr>
          <p:nvPr/>
        </p:nvCxnSpPr>
        <p:spPr>
          <a:xfrm>
            <a:off x="7218218" y="1831109"/>
            <a:ext cx="264621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E774083-ABE5-4D9E-91D0-A727CD0065B3}"/>
              </a:ext>
            </a:extLst>
          </p:cNvPr>
          <p:cNvSpPr/>
          <p:nvPr/>
        </p:nvSpPr>
        <p:spPr>
          <a:xfrm>
            <a:off x="3062780" y="4151129"/>
            <a:ext cx="436418" cy="436418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24DBDFCF-81C0-43D2-B79B-171BA9337E7D}"/>
              </a:ext>
            </a:extLst>
          </p:cNvPr>
          <p:cNvSpPr/>
          <p:nvPr/>
        </p:nvSpPr>
        <p:spPr>
          <a:xfrm>
            <a:off x="3062780" y="4736358"/>
            <a:ext cx="436418" cy="436418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287CF502-73A5-4654-856F-B0C2CA88AAA5}"/>
              </a:ext>
            </a:extLst>
          </p:cNvPr>
          <p:cNvSpPr/>
          <p:nvPr/>
        </p:nvSpPr>
        <p:spPr>
          <a:xfrm>
            <a:off x="7043862" y="4746521"/>
            <a:ext cx="436418" cy="436418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6B759055-6FF1-404A-9FD9-B0BF9E725A70}"/>
              </a:ext>
            </a:extLst>
          </p:cNvPr>
          <p:cNvSpPr/>
          <p:nvPr/>
        </p:nvSpPr>
        <p:spPr>
          <a:xfrm>
            <a:off x="7928761" y="4756374"/>
            <a:ext cx="436418" cy="436418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6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3FB064FB-36B6-4873-B48B-87225B3CD914}"/>
              </a:ext>
            </a:extLst>
          </p:cNvPr>
          <p:cNvGrpSpPr/>
          <p:nvPr/>
        </p:nvGrpSpPr>
        <p:grpSpPr>
          <a:xfrm>
            <a:off x="8750675" y="4743750"/>
            <a:ext cx="527709" cy="461665"/>
            <a:chOff x="5434634" y="4795817"/>
            <a:chExt cx="527709" cy="461665"/>
          </a:xfrm>
        </p:grpSpPr>
        <p:sp>
          <p:nvSpPr>
            <p:cNvPr id="36" name="Rectangle: Rounded Corners 35">
              <a:extLst>
                <a:ext uri="{FF2B5EF4-FFF2-40B4-BE49-F238E27FC236}">
                  <a16:creationId xmlns:a16="http://schemas.microsoft.com/office/drawing/2014/main" id="{88C0F750-4828-4657-9516-4B6A2296A3E4}"/>
                </a:ext>
              </a:extLst>
            </p:cNvPr>
            <p:cNvSpPr/>
            <p:nvPr/>
          </p:nvSpPr>
          <p:spPr>
            <a:xfrm>
              <a:off x="5490859" y="4807174"/>
              <a:ext cx="436418" cy="43641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rgbClr val="FF0000"/>
                </a:solidFill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9100C24-9008-43F6-8394-D74388D78DEB}"/>
                </a:ext>
              </a:extLst>
            </p:cNvPr>
            <p:cNvSpPr txBox="1"/>
            <p:nvPr/>
          </p:nvSpPr>
          <p:spPr>
            <a:xfrm>
              <a:off x="5434634" y="4795817"/>
              <a:ext cx="52770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rgbClr val="FF0000"/>
                  </a:solidFill>
                </a:rPr>
                <a:t>15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B95B291F-722C-46EB-96B0-3020BAAD3BBC}"/>
              </a:ext>
            </a:extLst>
          </p:cNvPr>
          <p:cNvGrpSpPr/>
          <p:nvPr/>
        </p:nvGrpSpPr>
        <p:grpSpPr>
          <a:xfrm>
            <a:off x="8079010" y="5287376"/>
            <a:ext cx="527709" cy="461665"/>
            <a:chOff x="5434634" y="4795817"/>
            <a:chExt cx="527709" cy="461665"/>
          </a:xfrm>
        </p:grpSpPr>
        <p:sp>
          <p:nvSpPr>
            <p:cNvPr id="46" name="Rectangle: Rounded Corners 45">
              <a:extLst>
                <a:ext uri="{FF2B5EF4-FFF2-40B4-BE49-F238E27FC236}">
                  <a16:creationId xmlns:a16="http://schemas.microsoft.com/office/drawing/2014/main" id="{55098D7F-B555-4A21-88A6-0B166299D20C}"/>
                </a:ext>
              </a:extLst>
            </p:cNvPr>
            <p:cNvSpPr/>
            <p:nvPr/>
          </p:nvSpPr>
          <p:spPr>
            <a:xfrm>
              <a:off x="5490859" y="4807174"/>
              <a:ext cx="436418" cy="43641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rgbClr val="FF0000"/>
                </a:solidFill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C498CA9F-BEC7-4EA4-9DB9-A75AA85BA101}"/>
                </a:ext>
              </a:extLst>
            </p:cNvPr>
            <p:cNvSpPr txBox="1"/>
            <p:nvPr/>
          </p:nvSpPr>
          <p:spPr>
            <a:xfrm>
              <a:off x="5434634" y="4795817"/>
              <a:ext cx="52770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rgbClr val="FF0000"/>
                  </a:solidFill>
                </a:rPr>
                <a:t>15</a:t>
              </a:r>
            </a:p>
          </p:txBody>
        </p:sp>
      </p:grp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B033F5DF-D2A6-49FC-8540-662C7EE1DB92}"/>
              </a:ext>
            </a:extLst>
          </p:cNvPr>
          <p:cNvCxnSpPr>
            <a:cxnSpLocks/>
          </p:cNvCxnSpPr>
          <p:nvPr/>
        </p:nvCxnSpPr>
        <p:spPr>
          <a:xfrm flipV="1">
            <a:off x="5189791" y="2242825"/>
            <a:ext cx="1519312" cy="488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509109F7-197B-4C81-BE1D-241E0A293213}"/>
              </a:ext>
            </a:extLst>
          </p:cNvPr>
          <p:cNvSpPr txBox="1"/>
          <p:nvPr/>
        </p:nvSpPr>
        <p:spPr>
          <a:xfrm>
            <a:off x="5533404" y="2241143"/>
            <a:ext cx="9181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số</a:t>
            </a:r>
            <a:endParaRPr kumimoji="0" lang="vi-VN" sz="28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BE8807C-0335-41DA-989E-9986A46568FB}"/>
              </a:ext>
            </a:extLst>
          </p:cNvPr>
          <p:cNvSpPr txBox="1"/>
          <p:nvPr/>
        </p:nvSpPr>
        <p:spPr>
          <a:xfrm>
            <a:off x="8259038" y="2241143"/>
            <a:ext cx="5645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là:</a:t>
            </a:r>
            <a:endParaRPr kumimoji="0" lang="vi-VN" sz="28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23E8083-1861-40C5-BEDD-51573FD59930}"/>
              </a:ext>
            </a:extLst>
          </p:cNvPr>
          <p:cNvCxnSpPr>
            <a:cxnSpLocks/>
          </p:cNvCxnSpPr>
          <p:nvPr/>
        </p:nvCxnSpPr>
        <p:spPr>
          <a:xfrm>
            <a:off x="8347303" y="2241143"/>
            <a:ext cx="223746" cy="168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Oval 38">
            <a:extLst>
              <a:ext uri="{FF2B5EF4-FFF2-40B4-BE49-F238E27FC236}">
                <a16:creationId xmlns:a16="http://schemas.microsoft.com/office/drawing/2014/main" id="{D3676BBF-140C-4C93-824E-9071BF5F2F30}"/>
              </a:ext>
            </a:extLst>
          </p:cNvPr>
          <p:cNvSpPr/>
          <p:nvPr/>
        </p:nvSpPr>
        <p:spPr>
          <a:xfrm>
            <a:off x="4179903" y="1751285"/>
            <a:ext cx="1009888" cy="561496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VN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08104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11" grpId="0" animBg="1"/>
      <p:bldP spid="28" grpId="0" animBg="1"/>
      <p:bldP spid="34" grpId="0" animBg="1"/>
      <p:bldP spid="35" grpId="0" animBg="1"/>
      <p:bldP spid="31" grpId="0"/>
      <p:bldP spid="32" grpId="0"/>
      <p:bldP spid="3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AE169858-2B91-40DB-8778-C14674A8ACFA}"/>
              </a:ext>
            </a:extLst>
          </p:cNvPr>
          <p:cNvGrpSpPr/>
          <p:nvPr/>
        </p:nvGrpSpPr>
        <p:grpSpPr>
          <a:xfrm>
            <a:off x="5932173" y="3495307"/>
            <a:ext cx="4821381" cy="2239844"/>
            <a:chOff x="5794259" y="2305376"/>
            <a:chExt cx="4821381" cy="2239844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7FC1C750-6BC1-45C5-B39B-6B122C881CD0}"/>
                </a:ext>
              </a:extLst>
            </p:cNvPr>
            <p:cNvGrpSpPr/>
            <p:nvPr/>
          </p:nvGrpSpPr>
          <p:grpSpPr>
            <a:xfrm>
              <a:off x="5794259" y="2305376"/>
              <a:ext cx="4821381" cy="2239844"/>
              <a:chOff x="5763491" y="3547071"/>
              <a:chExt cx="4821381" cy="2239844"/>
            </a:xfrm>
          </p:grpSpPr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161A3EC-6EFC-40EF-A087-8B36DCE46F0B}"/>
                  </a:ext>
                </a:extLst>
              </p:cNvPr>
              <p:cNvSpPr txBox="1"/>
              <p:nvPr/>
            </p:nvSpPr>
            <p:spPr>
              <a:xfrm>
                <a:off x="5763491" y="3547071"/>
                <a:ext cx="4821381" cy="2239844"/>
              </a:xfrm>
              <a:prstGeom prst="rect">
                <a:avLst/>
              </a:prstGeom>
              <a:solidFill>
                <a:srgbClr val="FFFF99"/>
              </a:solidFill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sz="2400" i="1" dirty="0" err="1">
                    <a:solidFill>
                      <a:srgbClr val="FF0000"/>
                    </a:solidFill>
                  </a:rPr>
                  <a:t>Bài</a:t>
                </a:r>
                <a:r>
                  <a:rPr lang="en-US" sz="2400" i="1" dirty="0">
                    <a:solidFill>
                      <a:srgbClr val="FF0000"/>
                    </a:solidFill>
                  </a:rPr>
                  <a:t> </a:t>
                </a:r>
                <a:r>
                  <a:rPr lang="en-US" sz="2400" i="1" dirty="0" err="1">
                    <a:solidFill>
                      <a:srgbClr val="FF0000"/>
                    </a:solidFill>
                  </a:rPr>
                  <a:t>giải</a:t>
                </a:r>
                <a:endParaRPr lang="en-US" sz="2400" i="1" dirty="0">
                  <a:solidFill>
                    <a:srgbClr val="FF0000"/>
                  </a:solidFill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en-US" sz="2400" dirty="0" err="1"/>
                  <a:t>Số</a:t>
                </a:r>
                <a:r>
                  <a:rPr lang="en-US" sz="2400" dirty="0"/>
                  <a:t> </a:t>
                </a:r>
                <a:r>
                  <a:rPr lang="en-US" sz="2400" dirty="0" err="1"/>
                  <a:t>bạn</a:t>
                </a:r>
                <a:r>
                  <a:rPr lang="en-US" sz="2400" dirty="0"/>
                  <a:t> </a:t>
                </a:r>
                <a:r>
                  <a:rPr lang="en-US" sz="2400" dirty="0" err="1"/>
                  <a:t>chơi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kéo</a:t>
                </a:r>
                <a:r>
                  <a:rPr lang="en-US" sz="2400" dirty="0"/>
                  <a:t> co </a:t>
                </a:r>
                <a:r>
                  <a:rPr lang="en-US" sz="2400" dirty="0" err="1"/>
                  <a:t>có</a:t>
                </a:r>
                <a:r>
                  <a:rPr lang="en-US" sz="2400" dirty="0"/>
                  <a:t> </a:t>
                </a:r>
                <a:r>
                  <a:rPr lang="en-US" sz="2400" dirty="0" err="1"/>
                  <a:t>tất</a:t>
                </a:r>
                <a:r>
                  <a:rPr lang="en-US" sz="2400" dirty="0"/>
                  <a:t> </a:t>
                </a:r>
                <a:r>
                  <a:rPr lang="en-US" sz="2400" dirty="0" err="1"/>
                  <a:t>cả</a:t>
                </a:r>
                <a:r>
                  <a:rPr lang="en-US" sz="2400" dirty="0"/>
                  <a:t> </a:t>
                </a:r>
                <a:r>
                  <a:rPr lang="en-US" sz="2400" dirty="0" err="1"/>
                  <a:t>là</a:t>
                </a:r>
                <a:r>
                  <a:rPr lang="en-US" sz="2400" dirty="0"/>
                  <a:t>: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en-US" sz="2400" dirty="0"/>
                  <a:t>                                (</a:t>
                </a:r>
                <a:r>
                  <a:rPr lang="en-US" sz="2400" dirty="0" err="1"/>
                  <a:t>bạn</a:t>
                </a:r>
                <a:r>
                  <a:rPr lang="en-US" sz="2400" dirty="0"/>
                  <a:t>)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en-US" sz="2400" dirty="0" err="1"/>
                  <a:t>Đáp</a:t>
                </a:r>
                <a:r>
                  <a:rPr lang="en-US" sz="2400" dirty="0"/>
                  <a:t> </a:t>
                </a:r>
                <a:r>
                  <a:rPr lang="en-US" sz="2400" dirty="0" err="1"/>
                  <a:t>số</a:t>
                </a:r>
                <a:r>
                  <a:rPr lang="en-US" sz="2400" dirty="0"/>
                  <a:t>:        </a:t>
                </a:r>
                <a:r>
                  <a:rPr lang="en-US" sz="2400" dirty="0" err="1"/>
                  <a:t>bạn</a:t>
                </a:r>
                <a:r>
                  <a:rPr lang="en-US" sz="2400" dirty="0"/>
                  <a:t>.</a:t>
                </a:r>
              </a:p>
            </p:txBody>
          </p:sp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7E92F2E8-46ED-42E4-9D64-9831A5E935C0}"/>
                  </a:ext>
                </a:extLst>
              </p:cNvPr>
              <p:cNvGrpSpPr/>
              <p:nvPr/>
            </p:nvGrpSpPr>
            <p:grpSpPr>
              <a:xfrm>
                <a:off x="6576676" y="4749059"/>
                <a:ext cx="1907984" cy="447085"/>
                <a:chOff x="1496676" y="2659436"/>
                <a:chExt cx="1907984" cy="447085"/>
              </a:xfrm>
            </p:grpSpPr>
            <p:sp>
              <p:nvSpPr>
                <p:cNvPr id="13" name="Rectangle: Rounded Corners 12">
                  <a:extLst>
                    <a:ext uri="{FF2B5EF4-FFF2-40B4-BE49-F238E27FC236}">
                      <a16:creationId xmlns:a16="http://schemas.microsoft.com/office/drawing/2014/main" id="{EB489394-DF0D-4CD7-A5ED-1B915F7DA06D}"/>
                    </a:ext>
                  </a:extLst>
                </p:cNvPr>
                <p:cNvSpPr/>
                <p:nvPr/>
              </p:nvSpPr>
              <p:spPr>
                <a:xfrm>
                  <a:off x="1496676" y="2659436"/>
                  <a:ext cx="436418" cy="436418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>
                      <a:solidFill>
                        <a:schemeClr val="tx1"/>
                      </a:solidFill>
                    </a:rPr>
                    <a:t>?</a:t>
                  </a:r>
                </a:p>
              </p:txBody>
            </p:sp>
            <p:sp>
              <p:nvSpPr>
                <p:cNvPr id="14" name="Rectangle: Rounded Corners 13">
                  <a:extLst>
                    <a:ext uri="{FF2B5EF4-FFF2-40B4-BE49-F238E27FC236}">
                      <a16:creationId xmlns:a16="http://schemas.microsoft.com/office/drawing/2014/main" id="{0FA0BA89-48CE-4B7B-A3B4-ABA6C2C2C7E6}"/>
                    </a:ext>
                  </a:extLst>
                </p:cNvPr>
                <p:cNvSpPr/>
                <p:nvPr/>
              </p:nvSpPr>
              <p:spPr>
                <a:xfrm>
                  <a:off x="2481393" y="2670103"/>
                  <a:ext cx="436418" cy="436418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>
                      <a:solidFill>
                        <a:schemeClr val="tx1"/>
                      </a:solidFill>
                    </a:rPr>
                    <a:t>?</a:t>
                  </a:r>
                </a:p>
              </p:txBody>
            </p:sp>
            <p:sp>
              <p:nvSpPr>
                <p:cNvPr id="15" name="Rectangle: Rounded Corners 14">
                  <a:extLst>
                    <a:ext uri="{FF2B5EF4-FFF2-40B4-BE49-F238E27FC236}">
                      <a16:creationId xmlns:a16="http://schemas.microsoft.com/office/drawing/2014/main" id="{3D68215E-27DD-491E-9E1F-CC2A48F5BE8F}"/>
                    </a:ext>
                  </a:extLst>
                </p:cNvPr>
                <p:cNvSpPr/>
                <p:nvPr/>
              </p:nvSpPr>
              <p:spPr>
                <a:xfrm>
                  <a:off x="2968242" y="2670103"/>
                  <a:ext cx="436418" cy="436418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>
                      <a:solidFill>
                        <a:schemeClr val="tx1"/>
                      </a:solidFill>
                    </a:rPr>
                    <a:t>?</a:t>
                  </a:r>
                </a:p>
              </p:txBody>
            </p:sp>
          </p:grpSp>
          <p:sp>
            <p:nvSpPr>
              <p:cNvPr id="18" name="Rectangle: Rounded Corners 17">
                <a:extLst>
                  <a:ext uri="{FF2B5EF4-FFF2-40B4-BE49-F238E27FC236}">
                    <a16:creationId xmlns:a16="http://schemas.microsoft.com/office/drawing/2014/main" id="{DBF9A4CA-D018-4FB4-A832-EC89DE1E19DE}"/>
                  </a:ext>
                </a:extLst>
              </p:cNvPr>
              <p:cNvSpPr/>
              <p:nvPr/>
            </p:nvSpPr>
            <p:spPr>
              <a:xfrm>
                <a:off x="8535091" y="4759726"/>
                <a:ext cx="436418" cy="436418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?</a:t>
                </a:r>
              </a:p>
            </p:txBody>
          </p:sp>
        </p:grp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2B92DFE0-43A8-4863-B86D-DD23C37B1B36}"/>
                </a:ext>
              </a:extLst>
            </p:cNvPr>
            <p:cNvSpPr/>
            <p:nvPr/>
          </p:nvSpPr>
          <p:spPr>
            <a:xfrm>
              <a:off x="7101282" y="3518031"/>
              <a:ext cx="436418" cy="43641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40" name="Rectangle: Rounded Corners 39">
              <a:extLst>
                <a:ext uri="{FF2B5EF4-FFF2-40B4-BE49-F238E27FC236}">
                  <a16:creationId xmlns:a16="http://schemas.microsoft.com/office/drawing/2014/main" id="{AD353372-099F-42C2-B5A3-209824518BED}"/>
                </a:ext>
              </a:extLst>
            </p:cNvPr>
            <p:cNvSpPr/>
            <p:nvPr/>
          </p:nvSpPr>
          <p:spPr>
            <a:xfrm>
              <a:off x="8204949" y="4054455"/>
              <a:ext cx="436418" cy="43641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194971" y="1358674"/>
            <a:ext cx="102211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Có</a:t>
            </a:r>
            <a:r>
              <a:rPr lang="en-US" sz="2800" dirty="0"/>
              <a:t> 8 </a:t>
            </a:r>
            <a:r>
              <a:rPr lang="en-US" sz="2800" dirty="0" err="1"/>
              <a:t>bạn</a:t>
            </a:r>
            <a:r>
              <a:rPr lang="en-US" sz="2800" dirty="0"/>
              <a:t> </a:t>
            </a:r>
            <a:r>
              <a:rPr lang="en-US" sz="2800" dirty="0" err="1"/>
              <a:t>đang</a:t>
            </a:r>
            <a:r>
              <a:rPr lang="en-US" sz="2800" dirty="0"/>
              <a:t> </a:t>
            </a:r>
            <a:r>
              <a:rPr lang="en-US" sz="2800" dirty="0" err="1"/>
              <a:t>chơi</a:t>
            </a:r>
            <a:r>
              <a:rPr lang="en-US" sz="2800" dirty="0"/>
              <a:t> </a:t>
            </a:r>
            <a:r>
              <a:rPr lang="en-US" sz="2800" dirty="0" err="1"/>
              <a:t>kéo</a:t>
            </a:r>
            <a:r>
              <a:rPr lang="en-US" sz="2800" dirty="0"/>
              <a:t> co, </a:t>
            </a:r>
            <a:r>
              <a:rPr lang="en-US" sz="2800" dirty="0" err="1"/>
              <a:t>có</a:t>
            </a:r>
            <a:r>
              <a:rPr lang="en-US" sz="2800" dirty="0"/>
              <a:t> </a:t>
            </a:r>
            <a:r>
              <a:rPr lang="en-US" sz="2800" dirty="0" err="1"/>
              <a:t>thêm</a:t>
            </a:r>
            <a:r>
              <a:rPr lang="en-US" sz="2800" dirty="0"/>
              <a:t> 4 </a:t>
            </a:r>
            <a:r>
              <a:rPr lang="en-US" sz="2800" dirty="0" err="1"/>
              <a:t>bạn</a:t>
            </a:r>
            <a:r>
              <a:rPr lang="en-US" sz="2800" dirty="0"/>
              <a:t> </a:t>
            </a:r>
            <a:r>
              <a:rPr lang="en-US" sz="2800" dirty="0" err="1"/>
              <a:t>chạy</a:t>
            </a:r>
            <a:r>
              <a:rPr lang="en-US" sz="2800" dirty="0"/>
              <a:t> </a:t>
            </a:r>
            <a:r>
              <a:rPr lang="en-US" sz="2800" dirty="0" err="1"/>
              <a:t>đến</a:t>
            </a:r>
            <a:r>
              <a:rPr lang="en-US" sz="2800" dirty="0"/>
              <a:t> </a:t>
            </a:r>
            <a:r>
              <a:rPr lang="en-US" sz="2800" dirty="0" err="1"/>
              <a:t>cùng</a:t>
            </a:r>
            <a:r>
              <a:rPr lang="en-US" sz="2800" dirty="0"/>
              <a:t> </a:t>
            </a:r>
            <a:r>
              <a:rPr lang="en-US" sz="2800" dirty="0" err="1"/>
              <a:t>chơi</a:t>
            </a:r>
            <a:r>
              <a:rPr lang="en-US" sz="2800" dirty="0"/>
              <a:t>. </a:t>
            </a:r>
            <a:r>
              <a:rPr lang="en-US" sz="2800" dirty="0" err="1"/>
              <a:t>Hỏi</a:t>
            </a:r>
            <a:r>
              <a:rPr lang="en-US" sz="2800" dirty="0"/>
              <a:t> </a:t>
            </a:r>
            <a:r>
              <a:rPr lang="en-US" sz="2800" dirty="0" err="1"/>
              <a:t>lúc</a:t>
            </a:r>
            <a:r>
              <a:rPr lang="en-US" sz="2800" dirty="0"/>
              <a:t> </a:t>
            </a:r>
            <a:r>
              <a:rPr lang="en-US" sz="2800" dirty="0" err="1"/>
              <a:t>đó</a:t>
            </a:r>
            <a:r>
              <a:rPr lang="en-US" sz="2800" dirty="0"/>
              <a:t> </a:t>
            </a:r>
            <a:r>
              <a:rPr lang="en-US" sz="2800" dirty="0" err="1"/>
              <a:t>có</a:t>
            </a:r>
            <a:r>
              <a:rPr lang="en-US" sz="2800" dirty="0"/>
              <a:t> </a:t>
            </a:r>
            <a:r>
              <a:rPr lang="en-US" sz="2800" dirty="0" err="1"/>
              <a:t>tất</a:t>
            </a:r>
            <a:r>
              <a:rPr lang="en-US" sz="2800" dirty="0"/>
              <a:t> </a:t>
            </a:r>
            <a:r>
              <a:rPr lang="en-US" sz="2800" dirty="0" err="1"/>
              <a:t>cả</a:t>
            </a:r>
            <a:r>
              <a:rPr lang="en-US" sz="2800" dirty="0"/>
              <a:t> bao </a:t>
            </a:r>
            <a:r>
              <a:rPr lang="en-US" sz="2800" dirty="0" err="1"/>
              <a:t>nhiêu</a:t>
            </a:r>
            <a:r>
              <a:rPr lang="en-US" sz="2800" dirty="0"/>
              <a:t> </a:t>
            </a:r>
            <a:r>
              <a:rPr lang="en-US" sz="2800" dirty="0" err="1"/>
              <a:t>bạn</a:t>
            </a:r>
            <a:r>
              <a:rPr lang="en-US" sz="2800" dirty="0"/>
              <a:t> </a:t>
            </a:r>
            <a:r>
              <a:rPr lang="en-US" sz="2800" dirty="0" err="1"/>
              <a:t>chơi</a:t>
            </a:r>
            <a:r>
              <a:rPr lang="en-US" sz="2800" dirty="0"/>
              <a:t> </a:t>
            </a:r>
            <a:r>
              <a:rPr lang="en-US" sz="2800" dirty="0" err="1"/>
              <a:t>kéo</a:t>
            </a:r>
            <a:r>
              <a:rPr lang="en-US" sz="2800" dirty="0"/>
              <a:t> co?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F44FD08-5287-4B32-9B4D-D13BAD5200AE}"/>
              </a:ext>
            </a:extLst>
          </p:cNvPr>
          <p:cNvGrpSpPr/>
          <p:nvPr/>
        </p:nvGrpSpPr>
        <p:grpSpPr>
          <a:xfrm>
            <a:off x="1510822" y="3425298"/>
            <a:ext cx="3619484" cy="2239844"/>
            <a:chOff x="1570307" y="3518163"/>
            <a:chExt cx="3619484" cy="2239844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C460A1E-C55B-486C-B031-40B9F27C2A55}"/>
                </a:ext>
              </a:extLst>
            </p:cNvPr>
            <p:cNvSpPr txBox="1"/>
            <p:nvPr/>
          </p:nvSpPr>
          <p:spPr>
            <a:xfrm>
              <a:off x="1570307" y="3518163"/>
              <a:ext cx="3619484" cy="223984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400" i="1" dirty="0" err="1">
                  <a:solidFill>
                    <a:srgbClr val="FF0000"/>
                  </a:solidFill>
                </a:rPr>
                <a:t>Tóm</a:t>
              </a:r>
              <a:r>
                <a:rPr lang="en-US" sz="2400" i="1" dirty="0">
                  <a:solidFill>
                    <a:srgbClr val="FF0000"/>
                  </a:solidFill>
                </a:rPr>
                <a:t> </a:t>
              </a:r>
              <a:r>
                <a:rPr lang="en-US" sz="2400" i="1" dirty="0" err="1">
                  <a:solidFill>
                    <a:srgbClr val="FF0000"/>
                  </a:solidFill>
                </a:rPr>
                <a:t>tắt</a:t>
              </a:r>
              <a:endParaRPr lang="en-US" sz="2400" i="1" dirty="0">
                <a:solidFill>
                  <a:srgbClr val="FF0000"/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en-US" sz="2400" dirty="0" err="1"/>
                <a:t>Có</a:t>
              </a:r>
              <a:r>
                <a:rPr lang="en-US" sz="2400" dirty="0"/>
                <a:t>          :       </a:t>
              </a:r>
              <a:r>
                <a:rPr lang="en-US" sz="2400" dirty="0" err="1"/>
                <a:t>bạn</a:t>
              </a:r>
              <a:endParaRPr lang="en-US" sz="2400" dirty="0"/>
            </a:p>
            <a:p>
              <a:pPr>
                <a:lnSpc>
                  <a:spcPct val="150000"/>
                </a:lnSpc>
              </a:pPr>
              <a:r>
                <a:rPr lang="en-US" sz="2400" dirty="0" err="1"/>
                <a:t>Thêm</a:t>
              </a:r>
              <a:r>
                <a:rPr lang="en-US" sz="2400" dirty="0"/>
                <a:t>     :       </a:t>
              </a:r>
              <a:r>
                <a:rPr lang="en-US" sz="2400" dirty="0" err="1"/>
                <a:t>bạn</a:t>
              </a:r>
              <a:endParaRPr lang="en-US" sz="2400" dirty="0"/>
            </a:p>
            <a:p>
              <a:pPr>
                <a:lnSpc>
                  <a:spcPct val="150000"/>
                </a:lnSpc>
              </a:pPr>
              <a:r>
                <a:rPr lang="en-US" sz="2400" dirty="0" err="1"/>
                <a:t>Có</a:t>
              </a:r>
              <a:r>
                <a:rPr lang="en-US" sz="2400" dirty="0"/>
                <a:t> </a:t>
              </a:r>
              <a:r>
                <a:rPr lang="en-US" sz="2400" dirty="0" err="1"/>
                <a:t>tất</a:t>
              </a:r>
              <a:r>
                <a:rPr lang="en-US" sz="2400" dirty="0"/>
                <a:t> </a:t>
              </a:r>
              <a:r>
                <a:rPr lang="en-US" sz="2400" dirty="0" err="1"/>
                <a:t>cả</a:t>
              </a:r>
              <a:r>
                <a:rPr lang="en-US" sz="2400" dirty="0"/>
                <a:t>: … </a:t>
              </a:r>
              <a:r>
                <a:rPr lang="en-US" sz="2400" dirty="0" err="1"/>
                <a:t>bạn</a:t>
              </a:r>
              <a:r>
                <a:rPr lang="en-US" sz="2400" dirty="0"/>
                <a:t>?</a:t>
              </a:r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DD9CF0B9-C090-4718-9EB0-1D01775E530A}"/>
                </a:ext>
              </a:extLst>
            </p:cNvPr>
            <p:cNvSpPr/>
            <p:nvPr/>
          </p:nvSpPr>
          <p:spPr>
            <a:xfrm>
              <a:off x="3062780" y="4151130"/>
              <a:ext cx="436418" cy="43641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D49C2697-3754-4756-AC59-2BC17D4D73A6}"/>
                </a:ext>
              </a:extLst>
            </p:cNvPr>
            <p:cNvSpPr/>
            <p:nvPr/>
          </p:nvSpPr>
          <p:spPr>
            <a:xfrm>
              <a:off x="3062780" y="4736359"/>
              <a:ext cx="436418" cy="43641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C46CA68-E900-4209-8914-30BB43A937BF}"/>
              </a:ext>
            </a:extLst>
          </p:cNvPr>
          <p:cNvCxnSpPr>
            <a:cxnSpLocks/>
          </p:cNvCxnSpPr>
          <p:nvPr/>
        </p:nvCxnSpPr>
        <p:spPr>
          <a:xfrm>
            <a:off x="1278599" y="1811144"/>
            <a:ext cx="150616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47AF040-F4C6-4563-8A6A-494B7462F5B3}"/>
              </a:ext>
            </a:extLst>
          </p:cNvPr>
          <p:cNvCxnSpPr>
            <a:cxnSpLocks/>
          </p:cNvCxnSpPr>
          <p:nvPr/>
        </p:nvCxnSpPr>
        <p:spPr>
          <a:xfrm>
            <a:off x="1278599" y="2212928"/>
            <a:ext cx="7328120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FA976FF-87A0-4AD6-BA80-3721181F4FDA}"/>
              </a:ext>
            </a:extLst>
          </p:cNvPr>
          <p:cNvCxnSpPr>
            <a:cxnSpLocks/>
          </p:cNvCxnSpPr>
          <p:nvPr/>
        </p:nvCxnSpPr>
        <p:spPr>
          <a:xfrm>
            <a:off x="6216854" y="1811144"/>
            <a:ext cx="173143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E774083-ABE5-4D9E-91D0-A727CD0065B3}"/>
              </a:ext>
            </a:extLst>
          </p:cNvPr>
          <p:cNvSpPr/>
          <p:nvPr/>
        </p:nvSpPr>
        <p:spPr>
          <a:xfrm>
            <a:off x="3001994" y="4053375"/>
            <a:ext cx="436418" cy="436418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24DBDFCF-81C0-43D2-B79B-171BA9337E7D}"/>
              </a:ext>
            </a:extLst>
          </p:cNvPr>
          <p:cNvSpPr/>
          <p:nvPr/>
        </p:nvSpPr>
        <p:spPr>
          <a:xfrm>
            <a:off x="3001994" y="4638604"/>
            <a:ext cx="436418" cy="436418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080CC04-1A3B-4B94-ABD5-9C74E146A471}"/>
              </a:ext>
            </a:extLst>
          </p:cNvPr>
          <p:cNvSpPr/>
          <p:nvPr/>
        </p:nvSpPr>
        <p:spPr>
          <a:xfrm>
            <a:off x="482277" y="1299343"/>
            <a:ext cx="712694" cy="712694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2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5D3E838-CA1C-4BF4-B41A-89579B085591}"/>
              </a:ext>
            </a:extLst>
          </p:cNvPr>
          <p:cNvCxnSpPr>
            <a:cxnSpLocks/>
          </p:cNvCxnSpPr>
          <p:nvPr/>
        </p:nvCxnSpPr>
        <p:spPr>
          <a:xfrm flipV="1">
            <a:off x="4412861" y="2229555"/>
            <a:ext cx="1519312" cy="488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E4BD4AC8-0F42-4C8A-84C8-1DDEB4ACF27F}"/>
              </a:ext>
            </a:extLst>
          </p:cNvPr>
          <p:cNvSpPr txBox="1"/>
          <p:nvPr/>
        </p:nvSpPr>
        <p:spPr>
          <a:xfrm>
            <a:off x="4713453" y="2212928"/>
            <a:ext cx="9181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số</a:t>
            </a:r>
            <a:endParaRPr kumimoji="0" lang="vi-VN" sz="28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B6C608A-0FC8-4677-8EA1-97022D7794CF}"/>
              </a:ext>
            </a:extLst>
          </p:cNvPr>
          <p:cNvSpPr txBox="1"/>
          <p:nvPr/>
        </p:nvSpPr>
        <p:spPr>
          <a:xfrm>
            <a:off x="8478653" y="2151177"/>
            <a:ext cx="5645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là:</a:t>
            </a:r>
            <a:endParaRPr kumimoji="0" lang="vi-VN" sz="28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FA0D8739-3016-4EA2-BB52-6C7F5A09FB1B}"/>
              </a:ext>
            </a:extLst>
          </p:cNvPr>
          <p:cNvCxnSpPr>
            <a:cxnSpLocks/>
          </p:cNvCxnSpPr>
          <p:nvPr/>
        </p:nvCxnSpPr>
        <p:spPr>
          <a:xfrm>
            <a:off x="8591900" y="2212928"/>
            <a:ext cx="223746" cy="168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Oval 34">
            <a:extLst>
              <a:ext uri="{FF2B5EF4-FFF2-40B4-BE49-F238E27FC236}">
                <a16:creationId xmlns:a16="http://schemas.microsoft.com/office/drawing/2014/main" id="{8A6340F2-9804-46D7-A11F-B2863A2AD513}"/>
              </a:ext>
            </a:extLst>
          </p:cNvPr>
          <p:cNvSpPr/>
          <p:nvPr/>
        </p:nvSpPr>
        <p:spPr>
          <a:xfrm>
            <a:off x="3363794" y="1753730"/>
            <a:ext cx="1009888" cy="561496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VN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54212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8" grpId="0" animBg="1"/>
      <p:bldP spid="32" grpId="0"/>
      <p:bldP spid="33" grpId="0"/>
      <p:bldP spid="3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2F59FBA-FA13-234F-8764-47F5D64499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4404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679D5AE-28DE-A845-9C69-DB6F1D584A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9334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FA39BED-865C-7743-B85B-04518E57A1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7583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在走动的火车 852x480 | Pics, Animation, Travel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3954" y="3186337"/>
            <a:ext cx="7818554" cy="4404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椭圆 3"/>
          <p:cNvSpPr/>
          <p:nvPr/>
        </p:nvSpPr>
        <p:spPr>
          <a:xfrm>
            <a:off x="3997308" y="3953840"/>
            <a:ext cx="1716041" cy="1716041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1574080" y="4091425"/>
            <a:ext cx="1578457" cy="15784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9355120" y="2879776"/>
            <a:ext cx="1211606" cy="1211606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3596319" y="491818"/>
            <a:ext cx="5155335" cy="4896929"/>
            <a:chOff x="3084810" y="-335112"/>
            <a:chExt cx="5809496" cy="5760000"/>
          </a:xfrm>
        </p:grpSpPr>
        <p:grpSp>
          <p:nvGrpSpPr>
            <p:cNvPr id="17" name="组合 16"/>
            <p:cNvGrpSpPr/>
            <p:nvPr/>
          </p:nvGrpSpPr>
          <p:grpSpPr>
            <a:xfrm>
              <a:off x="3297693" y="-335112"/>
              <a:ext cx="5596613" cy="5760000"/>
              <a:chOff x="3297693" y="-335112"/>
              <a:chExt cx="5596613" cy="5760000"/>
            </a:xfrm>
          </p:grpSpPr>
          <p:cxnSp>
            <p:nvCxnSpPr>
              <p:cNvPr id="16" name="直接连接符 15"/>
              <p:cNvCxnSpPr/>
              <p:nvPr/>
            </p:nvCxnSpPr>
            <p:spPr>
              <a:xfrm>
                <a:off x="6154058" y="-335112"/>
                <a:ext cx="0" cy="5760000"/>
              </a:xfrm>
              <a:prstGeom prst="line">
                <a:avLst/>
              </a:prstGeom>
              <a:ln w="76200" cap="rnd">
                <a:solidFill>
                  <a:srgbClr val="F7E3A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3" name="图片 12"/>
              <p:cNvPicPr>
                <a:picLocks noChangeAspect="1"/>
              </p:cNvPicPr>
              <p:nvPr/>
            </p:nvPicPr>
            <p:blipFill rotWithShape="1">
              <a:blip r:embed="rId4"/>
              <a:srcRect t="48492"/>
              <a:stretch>
                <a:fillRect/>
              </a:stretch>
            </p:blipFill>
            <p:spPr>
              <a:xfrm>
                <a:off x="3297693" y="2256270"/>
                <a:ext cx="5596613" cy="2885850"/>
              </a:xfrm>
              <a:prstGeom prst="rect">
                <a:avLst/>
              </a:prstGeom>
            </p:spPr>
          </p:pic>
        </p:grp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7243" b="95561" l="226" r="99266">
                          <a14:foregroundMark x1="16431" y1="13785" x2="20327" y2="37150"/>
                          <a14:foregroundMark x1="39921" y1="33178" x2="43422" y2="49065"/>
                          <a14:foregroundMark x1="55901" y1="12617" x2="55901" y2="27336"/>
                          <a14:foregroundMark x1="85545" y1="32710" x2="90683" y2="77804"/>
                          <a14:foregroundMark x1="93958" y1="35514" x2="97233" y2="58178"/>
                          <a14:foregroundMark x1="74534" y1="26636" x2="79616" y2="28271"/>
                          <a14:foregroundMark x1="76228" y1="80374" x2="79390" y2="63551"/>
                          <a14:foregroundMark x1="90006" y1="92523" x2="82778" y2="45794"/>
                          <a14:foregroundMark x1="93958" y1="84813" x2="89723" y2="80374"/>
                          <a14:foregroundMark x1="95652" y1="27336" x2="282" y2="15888"/>
                          <a14:foregroundMark x1="14568" y1="7710" x2="21287" y2="10514"/>
                          <a14:foregroundMark x1="46979" y1="10514" x2="48278" y2="17523"/>
                          <a14:foregroundMark x1="45398" y1="13084" x2="53473" y2="3505"/>
                          <a14:foregroundMark x1="53473" y1="3505" x2="62055" y2="14720"/>
                          <a14:foregroundMark x1="62055" y1="14720" x2="44156" y2="29907"/>
                          <a14:foregroundMark x1="44156" y1="29907" x2="45680" y2="7243"/>
                          <a14:foregroundMark x1="99209" y1="50000" x2="565" y2="68692"/>
                          <a14:foregroundMark x1="565" y1="68692" x2="734" y2="27336"/>
                          <a14:foregroundMark x1="734" y1="27336" x2="9034" y2="5140"/>
                          <a14:foregroundMark x1="9034" y1="5140" x2="28176" y2="234"/>
                          <a14:foregroundMark x1="28176" y1="234" x2="99774" y2="1168"/>
                          <a14:foregroundMark x1="99774" y1="1168" x2="99322" y2="48131"/>
                          <a14:foregroundMark x1="99322" y1="48131" x2="90175" y2="56776"/>
                          <a14:foregroundMark x1="90175" y1="56776" x2="86957" y2="50701"/>
                          <a14:foregroundMark x1="30322" y1="26168" x2="29136" y2="37150"/>
                          <a14:foregroundMark x1="2146" y1="13785" x2="3670" y2="47196"/>
                          <a14:foregroundMark x1="3670" y1="47196" x2="10446" y2="71028"/>
                          <a14:foregroundMark x1="10446" y1="71028" x2="12366" y2="73364"/>
                          <a14:foregroundMark x1="10277" y1="52804" x2="10277" y2="45794"/>
                          <a14:foregroundMark x1="31508" y1="27336" x2="39582" y2="13084"/>
                          <a14:foregroundMark x1="39582" y1="13084" x2="43704" y2="13084"/>
                          <a14:foregroundMark x1="51158" y1="26168" x2="42801" y2="28037"/>
                          <a14:foregroundMark x1="42801" y1="28037" x2="27612" y2="62617"/>
                          <a14:foregroundMark x1="27612" y1="62617" x2="33879" y2="85981"/>
                          <a14:foregroundMark x1="33879" y1="85981" x2="42518" y2="86449"/>
                          <a14:foregroundMark x1="42518" y1="86449" x2="67024" y2="84346"/>
                          <a14:foregroundMark x1="67024" y1="84346" x2="79503" y2="84346"/>
                          <a14:foregroundMark x1="79503" y1="84346" x2="97233" y2="81075"/>
                          <a14:foregroundMark x1="97233" y1="81075" x2="95088" y2="43458"/>
                          <a14:foregroundMark x1="95088" y1="43458" x2="85432" y2="37150"/>
                          <a14:foregroundMark x1="64427" y1="26636" x2="58667" y2="53972"/>
                          <a14:foregroundMark x1="58667" y1="53972" x2="58667" y2="54907"/>
                          <a14:foregroundMark x1="94579" y1="84813" x2="91417" y2="95561"/>
                          <a14:foregroundMark x1="51553" y1="37150" x2="53924" y2="45093"/>
                          <a14:foregroundMark x1="56973" y1="42991" x2="59063" y2="49065"/>
                          <a14:foregroundMark x1="48278" y1="59346" x2="51835" y2="45794"/>
                          <a14:foregroundMark x1="47883" y1="32243" x2="46979" y2="56075"/>
                          <a14:foregroundMark x1="50367" y1="47430" x2="48842" y2="54907"/>
                          <a14:foregroundMark x1="18102" y1="77255" x2="19198" y2="71262"/>
                          <a14:foregroundMark x1="12366" y1="81542" x2="12971" y2="82201"/>
                          <a14:foregroundMark x1="16750" y1="77255" x2="14003" y2="67991"/>
                          <a14:foregroundMark x1="14003" y1="67991" x2="11971" y2="80374"/>
                          <a14:foregroundMark x1="9091" y1="22430" x2="10107" y2="46262"/>
                          <a14:foregroundMark x1="1863" y1="13084" x2="791" y2="22430"/>
                          <a14:foregroundMark x1="8413" y1="24065" x2="10898" y2="51168"/>
                          <a14:foregroundMark x1="8809" y1="21262" x2="9317" y2="45794"/>
                          <a14:foregroundMark x1="29305" y1="76168" x2="28684" y2="87850"/>
                          <a14:foregroundMark x1="22078" y1="78037" x2="23433" y2="85280"/>
                          <a14:foregroundMark x1="83286" y1="86449" x2="85601" y2="88785"/>
                          <a14:foregroundMark x1="94918" y1="87850" x2="93902" y2="92056"/>
                          <a14:foregroundMark x1="59458" y1="86916" x2="59797" y2="93224"/>
                          <a14:foregroundMark x1="14899" y1="78987" x2="18402" y2="79487"/>
                          <a14:foregroundMark x1="13156" y1="78738" x2="14106" y2="78874"/>
                          <a14:foregroundMark x1="19819" y1="73832" x2="19029" y2="77570"/>
                          <a14:foregroundMark x1="18690" y1="80140" x2="19819" y2="80140"/>
                          <a14:foregroundMark x1="21005" y1="77103" x2="19706" y2="74299"/>
                          <a14:backgroundMark x1="12503" y1="86288" x2="20440" y2="96028"/>
                          <a14:backgroundMark x1="12253" y1="85981" x2="12421" y2="86187"/>
                          <a14:backgroundMark x1="20440" y1="96028" x2="20553" y2="99766"/>
                          <a14:backgroundMark x1="15156" y1="86673" x2="19029" y2="89252"/>
                          <a14:backgroundMark x1="12931" y1="82477" x2="14455" y2="82009"/>
                          <a14:backgroundMark x1="17843" y1="82944" x2="18240" y2="83065"/>
                          <a14:backgroundMark x1="19255" y1="87383" x2="19819" y2="92056"/>
                          <a14:backgroundMark x1="19368" y1="85981" x2="13890" y2="8387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84810" y="1126386"/>
              <a:ext cx="5809496" cy="1403988"/>
            </a:xfrm>
            <a:prstGeom prst="rect">
              <a:avLst/>
            </a:prstGeom>
          </p:spPr>
        </p:pic>
      </p:grpSp>
      <p:sp>
        <p:nvSpPr>
          <p:cNvPr id="10" name="椭圆 9"/>
          <p:cNvSpPr/>
          <p:nvPr/>
        </p:nvSpPr>
        <p:spPr>
          <a:xfrm>
            <a:off x="9039516" y="3259314"/>
            <a:ext cx="1239357" cy="12393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06" t="-1143" r="26891" b="81649"/>
          <a:stretch>
            <a:fillRect/>
          </a:stretch>
        </p:blipFill>
        <p:spPr>
          <a:xfrm>
            <a:off x="8587644" y="810849"/>
            <a:ext cx="1759996" cy="734428"/>
          </a:xfrm>
          <a:prstGeom prst="rect">
            <a:avLst/>
          </a:prstGeom>
        </p:spPr>
      </p:pic>
      <p:sp>
        <p:nvSpPr>
          <p:cNvPr id="22" name="椭圆 21"/>
          <p:cNvSpPr/>
          <p:nvPr/>
        </p:nvSpPr>
        <p:spPr>
          <a:xfrm>
            <a:off x="1216617" y="598108"/>
            <a:ext cx="887648" cy="887648"/>
          </a:xfrm>
          <a:prstGeom prst="ellipse">
            <a:avLst/>
          </a:prstGeom>
          <a:solidFill>
            <a:srgbClr val="A5C0A4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3" name="椭圆 22"/>
          <p:cNvSpPr/>
          <p:nvPr/>
        </p:nvSpPr>
        <p:spPr>
          <a:xfrm>
            <a:off x="1660440" y="1216686"/>
            <a:ext cx="538143" cy="538143"/>
          </a:xfrm>
          <a:prstGeom prst="ellipse">
            <a:avLst/>
          </a:prstGeom>
          <a:solidFill>
            <a:srgbClr val="F7E3A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330421" y="3006461"/>
            <a:ext cx="3972714" cy="1084866"/>
          </a:xfrm>
          <a:prstGeom prst="rect">
            <a:avLst/>
          </a:prstGeom>
          <a:noFill/>
        </p:spPr>
        <p:txBody>
          <a:bodyPr wrap="none" lIns="68496" tIns="34267" rIns="68496" bIns="34267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604020202020204" pitchFamily="34" charset="0"/>
                <a:cs typeface="Times New Roman" panose="02020603050405020304" pitchFamily="18" charset="0"/>
              </a:rPr>
              <a:t>Khởi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604020202020204" pitchFamily="34" charset="0"/>
                <a:cs typeface="Times New Roman" panose="02020603050405020304" pitchFamily="18" charset="0"/>
              </a:rPr>
              <a:t>động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1885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1" dur="10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50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4" dur="10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50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7" dur="1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0" dur="1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2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3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6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4" grpId="1" bldLvl="0" animBg="1"/>
      <p:bldP spid="5" grpId="0" bldLvl="0" animBg="1"/>
      <p:bldP spid="5" grpId="1" bldLvl="0" animBg="1"/>
      <p:bldP spid="6" grpId="0" bldLvl="0" animBg="1"/>
      <p:bldP spid="6" grpId="1" bldLvl="0" animBg="1"/>
      <p:bldP spid="10" grpId="0" bldLvl="0" animBg="1"/>
      <p:bldP spid="10" grpId="1" bldLvl="0" animBg="1"/>
      <p:bldP spid="22" grpId="0" bldLvl="0" animBg="1"/>
      <p:bldP spid="22" grpId="1" bldLvl="0" animBg="1"/>
      <p:bldP spid="23" grpId="0" bldLvl="0" animBg="1"/>
      <p:bldP spid="23" grpId="1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>
            <a:extLst>
              <a:ext uri="{FF2B5EF4-FFF2-40B4-BE49-F238E27FC236}">
                <a16:creationId xmlns:a16="http://schemas.microsoft.com/office/drawing/2014/main" id="{37ECCBC8-831A-4D98-ACB0-C8653B1F46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864"/>
            <a:ext cx="12202003" cy="87146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7593E1B-5FC0-44F6-9131-81F89692E74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700" y="900750"/>
            <a:ext cx="3853732" cy="530209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4301D85-EE01-4ABC-A0A4-A0ECC6332D7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0634" y="592852"/>
            <a:ext cx="7086666" cy="2332377"/>
          </a:xfrm>
          <a:prstGeom prst="rect">
            <a:avLst/>
          </a:prstGeom>
        </p:spPr>
      </p:pic>
      <p:pic>
        <p:nvPicPr>
          <p:cNvPr id="11" name="Picture 1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152F28D-03D3-4D6D-AC5E-DF195FFC531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323" y="3166727"/>
            <a:ext cx="1960807" cy="74318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C07CF22-6672-4498-8851-81F6565186E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2955" y="4094104"/>
            <a:ext cx="1395087" cy="95620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832F191-A93B-4162-A1C5-2871D89441C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3357" y="4829349"/>
            <a:ext cx="1960807" cy="587393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8A7D66EB-DE69-450F-AACE-76724516B5C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5910" y="4094104"/>
            <a:ext cx="1395087" cy="956204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6C5084A8-4F6A-44D2-8A63-8D472DE3060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312" y="4829349"/>
            <a:ext cx="1960807" cy="587393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F113C126-8C84-41DD-A5FB-ACFD79D63DC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9037" y="5060983"/>
            <a:ext cx="1395087" cy="956204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1FBE6653-2FF3-47CF-BB70-826F504B55E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9439" y="5796228"/>
            <a:ext cx="1960807" cy="587393"/>
          </a:xfrm>
          <a:prstGeom prst="rect">
            <a:avLst/>
          </a:prstGeom>
        </p:spPr>
      </p:pic>
      <p:pic>
        <p:nvPicPr>
          <p:cNvPr id="2" name="Nhac nen">
            <a:hlinkClick r:id="" action="ppaction://media"/>
            <a:extLst>
              <a:ext uri="{FF2B5EF4-FFF2-40B4-BE49-F238E27FC236}">
                <a16:creationId xmlns:a16="http://schemas.microsoft.com/office/drawing/2014/main" id="{C23B07A0-9676-4F48-8D2E-FD04E7F8BFD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3751" end="29864.3125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1267005" y="5269929"/>
            <a:ext cx="487363" cy="48736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928C8E1-4AB8-4A41-87EE-B146A8D27DE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9816" y="5915673"/>
            <a:ext cx="762616" cy="76633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266C20F-5BAD-4302-936E-2319683704D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9054" y="5035508"/>
            <a:ext cx="1395087" cy="956204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E4DF13A-C76E-440A-8FA3-A4407A442A9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456" y="5770753"/>
            <a:ext cx="1960807" cy="58739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F3F3338-918A-4A02-A719-5D95465F4A3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6851907"/>
            <a:ext cx="12192000" cy="609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C814130-806D-4A96-9B87-64A3AD07FB4B}"/>
              </a:ext>
            </a:extLst>
          </p:cNvPr>
          <p:cNvSpPr txBox="1"/>
          <p:nvPr/>
        </p:nvSpPr>
        <p:spPr>
          <a:xfrm>
            <a:off x="-1561292" y="4753713"/>
            <a:ext cx="1075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Nhạc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nền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5418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045E-16 -1.48148E-6 L 2.22045E-16 0.02847 " pathEditMode="relative" rAng="0" ptsTypes="AA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12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045E-16 -1.48148E-6 L 2.22045E-16 0.02847 " pathEditMode="relative" rAng="0" ptsTypes="AA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500"/>
                            </p:stCondLst>
                            <p:childTnLst>
                              <p:par>
                                <p:cTn id="5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64634" numSld="999">
                <p:cTn id="56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64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55CA96DE-78A4-4D71-9018-4AC46FF435D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0004" y="-1857716"/>
            <a:ext cx="12202003" cy="871571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734ECCA8-0C93-4070-BC07-21CD5B1A208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-1850571"/>
            <a:ext cx="12192000" cy="87085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DC1A603-354F-435D-AEB7-58626DEC55F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003" y="-1858466"/>
            <a:ext cx="12202003" cy="871460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01CE774-744F-4C7A-9955-F73491C3484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62974" y="5215980"/>
            <a:ext cx="1347333" cy="96934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B788A32-C95B-4003-9294-ED973E5BF64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40639" y="5215980"/>
            <a:ext cx="1347333" cy="9632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9D7EF65-CD86-4DEA-82CE-78B4750B4F6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62974" y="3054758"/>
            <a:ext cx="1347333" cy="9693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D62D86A-FAC6-4AAB-B7AD-13AF6333299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540639" y="3054758"/>
            <a:ext cx="1347333" cy="969348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EF2F97A-9E2C-4C1B-9BA8-A29231423BAA}"/>
              </a:ext>
            </a:extLst>
          </p:cNvPr>
          <p:cNvCxnSpPr>
            <a:cxnSpLocks/>
          </p:cNvCxnSpPr>
          <p:nvPr/>
        </p:nvCxnSpPr>
        <p:spPr>
          <a:xfrm>
            <a:off x="0" y="0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3C3EFA8F-B9A1-4EA9-B52E-B89080D535F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74169" y="5907605"/>
            <a:ext cx="2138141" cy="294172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BC6A1B7-E8F3-46D7-A22A-84F8AB3A969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182" y="3752479"/>
            <a:ext cx="1169521" cy="1463501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2125B487-0096-4B93-AE2A-35F664CA4945}"/>
              </a:ext>
            </a:extLst>
          </p:cNvPr>
          <p:cNvGrpSpPr/>
          <p:nvPr/>
        </p:nvGrpSpPr>
        <p:grpSpPr>
          <a:xfrm>
            <a:off x="407254" y="2465040"/>
            <a:ext cx="4407783" cy="1863941"/>
            <a:chOff x="407254" y="2465040"/>
            <a:chExt cx="4407783" cy="1863941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E107CBF-D45A-4821-9AF9-91E811B920BF}"/>
                </a:ext>
              </a:extLst>
            </p:cNvPr>
            <p:cNvSpPr/>
            <p:nvPr/>
          </p:nvSpPr>
          <p:spPr>
            <a:xfrm flipH="1"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2D476256-F649-440E-8CB6-34553EE46959}"/>
                </a:ext>
              </a:extLst>
            </p:cNvPr>
            <p:cNvSpPr/>
            <p:nvPr/>
          </p:nvSpPr>
          <p:spPr>
            <a:xfrm>
              <a:off x="407254" y="2465040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6600">
                  <a:solidFill>
                    <a:srgbClr val="002060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8 +  7</a:t>
              </a:r>
              <a:endPara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F6095D1-5BDA-4028-80BF-CF720429106A}"/>
              </a:ext>
            </a:extLst>
          </p:cNvPr>
          <p:cNvGrpSpPr/>
          <p:nvPr/>
        </p:nvGrpSpPr>
        <p:grpSpPr>
          <a:xfrm>
            <a:off x="410492" y="4651605"/>
            <a:ext cx="4401306" cy="1863939"/>
            <a:chOff x="413731" y="4651605"/>
            <a:chExt cx="4401306" cy="1863939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8151A68-8ABC-4A1D-8A5B-E03CCFBD3F59}"/>
                </a:ext>
              </a:extLst>
            </p:cNvPr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E5506EB0-83F9-49CB-A1BA-DE0BD904E95B}"/>
                </a:ext>
              </a:extLst>
            </p:cNvPr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6600">
                  <a:solidFill>
                    <a:srgbClr val="002060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7 + 6</a:t>
              </a:r>
              <a:endPara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B4C7E7A-5F81-463B-9FDA-5F8A47FCDC1D}"/>
              </a:ext>
            </a:extLst>
          </p:cNvPr>
          <p:cNvGrpSpPr/>
          <p:nvPr/>
        </p:nvGrpSpPr>
        <p:grpSpPr>
          <a:xfrm>
            <a:off x="7376963" y="2465041"/>
            <a:ext cx="4416325" cy="1863939"/>
            <a:chOff x="7376963" y="2465042"/>
            <a:chExt cx="4416325" cy="1863939"/>
          </a:xfrm>
        </p:grpSpPr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F2A6F710-A8CF-4338-BF74-99DD36D700F5}"/>
                </a:ext>
              </a:extLst>
            </p:cNvPr>
            <p:cNvSpPr/>
            <p:nvPr/>
          </p:nvSpPr>
          <p:spPr>
            <a:xfrm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556501E9-9FDB-43AC-A584-2F09815162C2}"/>
                </a:ext>
              </a:extLst>
            </p:cNvPr>
            <p:cNvSpPr/>
            <p:nvPr/>
          </p:nvSpPr>
          <p:spPr>
            <a:xfrm>
              <a:off x="7757977" y="2474972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6600">
                  <a:solidFill>
                    <a:srgbClr val="002060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9 + 5</a:t>
              </a:r>
              <a:endPara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1EA9857-F9FD-46FE-98C0-E0E88372E3CE}"/>
              </a:ext>
            </a:extLst>
          </p:cNvPr>
          <p:cNvGrpSpPr/>
          <p:nvPr/>
        </p:nvGrpSpPr>
        <p:grpSpPr>
          <a:xfrm>
            <a:off x="7383261" y="4651605"/>
            <a:ext cx="4403728" cy="1863939"/>
            <a:chOff x="7386970" y="4651605"/>
            <a:chExt cx="4403728" cy="1863939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D460C3EE-DC44-4D12-870D-2DE09B68AF9B}"/>
                </a:ext>
              </a:extLst>
            </p:cNvPr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3 + 9 </a:t>
              </a:r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007442A2-F9C5-43FF-810D-EFCA0A5691BC}"/>
                </a:ext>
              </a:extLst>
            </p:cNvPr>
            <p:cNvSpPr/>
            <p:nvPr/>
          </p:nvSpPr>
          <p:spPr>
            <a:xfrm>
              <a:off x="7755387" y="4651791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C5043"/>
                </a:solidFill>
                <a:effectLst/>
                <a:uLnTx/>
                <a:uFillTx/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pic>
        <p:nvPicPr>
          <p:cNvPr id="25" name="Picture 24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8B2C70E5-001C-4AB8-A483-A5AE816CCA2B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0014" y="1298328"/>
            <a:ext cx="627889" cy="627889"/>
          </a:xfrm>
          <a:prstGeom prst="rect">
            <a:avLst/>
          </a:prstGeom>
        </p:spPr>
      </p:pic>
      <p:pic>
        <p:nvPicPr>
          <p:cNvPr id="43" name="Picture 4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8AAF6E7-6478-452A-B31D-6DDC7956E669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90014" y="493887"/>
            <a:ext cx="627889" cy="627889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7FE0546E-6488-491E-8AA1-277B5CEB2FD6}"/>
              </a:ext>
            </a:extLst>
          </p:cNvPr>
          <p:cNvGrpSpPr/>
          <p:nvPr/>
        </p:nvGrpSpPr>
        <p:grpSpPr>
          <a:xfrm>
            <a:off x="136207" y="161108"/>
            <a:ext cx="11127473" cy="2009400"/>
            <a:chOff x="150128" y="102542"/>
            <a:chExt cx="11127473" cy="200940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F8E54022-CBBB-4124-B256-472085A25CC7}"/>
                </a:ext>
              </a:extLst>
            </p:cNvPr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CBD9B5C9-CA06-4115-934D-476E7C9299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68CCCB1E-5D6D-4B1D-94ED-906BCD4A2D0C}"/>
                  </a:ext>
                </a:extLst>
              </p:cNvPr>
              <p:cNvSpPr/>
              <p:nvPr/>
            </p:nvSpPr>
            <p:spPr>
              <a:xfrm>
                <a:off x="1527388" y="359923"/>
                <a:ext cx="9698331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4800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Phép tính nào có kết quả bằng 15?</a:t>
                </a:r>
                <a:endPara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BA90CF18-B31B-4FFE-AF8E-D970FEA13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84446D1-0083-4268-9941-8C7553FD46F9}"/>
                </a:ext>
              </a:extLst>
            </p:cNvPr>
            <p:cNvSpPr txBox="1"/>
            <p:nvPr/>
          </p:nvSpPr>
          <p:spPr>
            <a:xfrm>
              <a:off x="506731" y="718214"/>
              <a:ext cx="909210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01</a:t>
              </a:r>
            </a:p>
          </p:txBody>
        </p:sp>
      </p:grpSp>
      <p:pic>
        <p:nvPicPr>
          <p:cNvPr id="68" name="Picture 67">
            <a:extLst>
              <a:ext uri="{FF2B5EF4-FFF2-40B4-BE49-F238E27FC236}">
                <a16:creationId xmlns:a16="http://schemas.microsoft.com/office/drawing/2014/main" id="{F8ECF37D-87DA-4037-9AD8-19A7885886B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7255" y="423470"/>
            <a:ext cx="1328152" cy="13281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CFDE3CD-C082-47B5-9D9B-98E503415D3F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-1660111" y="423470"/>
            <a:ext cx="1329043" cy="1329043"/>
          </a:xfrm>
          <a:prstGeom prst="rect">
            <a:avLst/>
          </a:prstGeom>
        </p:spPr>
      </p:pic>
      <p:pic>
        <p:nvPicPr>
          <p:cNvPr id="7" name="AmthanhThua">
            <a:hlinkClick r:id="" action="ppaction://media"/>
            <a:extLst>
              <a:ext uri="{FF2B5EF4-FFF2-40B4-BE49-F238E27FC236}">
                <a16:creationId xmlns:a16="http://schemas.microsoft.com/office/drawing/2014/main" id="{6A298B67-43A1-4AC9-AFD5-E52AFF7EC3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-1245012" y="4407923"/>
            <a:ext cx="487363" cy="487363"/>
          </a:xfrm>
          <a:prstGeom prst="rect">
            <a:avLst/>
          </a:prstGeom>
        </p:spPr>
      </p:pic>
      <p:pic>
        <p:nvPicPr>
          <p:cNvPr id="22" name="nhacthang">
            <a:hlinkClick r:id="" action="ppaction://media"/>
            <a:extLst>
              <a:ext uri="{FF2B5EF4-FFF2-40B4-BE49-F238E27FC236}">
                <a16:creationId xmlns:a16="http://schemas.microsoft.com/office/drawing/2014/main" id="{7F4D256B-EBEA-4BF4-94EE-9E076C8DB25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-1231859" y="2876396"/>
            <a:ext cx="487363" cy="487363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46C5205F-77CD-48D9-BEBD-A0A0E370FF5F}"/>
              </a:ext>
            </a:extLst>
          </p:cNvPr>
          <p:cNvSpPr txBox="1"/>
          <p:nvPr/>
        </p:nvSpPr>
        <p:spPr>
          <a:xfrm>
            <a:off x="-1759465" y="2036998"/>
            <a:ext cx="1550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Âm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thanh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chọn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Đúng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2448546-574B-4681-A77D-861BAC54EDA0}"/>
              </a:ext>
            </a:extLst>
          </p:cNvPr>
          <p:cNvSpPr txBox="1"/>
          <p:nvPr/>
        </p:nvSpPr>
        <p:spPr>
          <a:xfrm>
            <a:off x="-1645107" y="3625082"/>
            <a:ext cx="13260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Âm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thanh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chọn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Sai</a:t>
            </a:r>
          </a:p>
        </p:txBody>
      </p:sp>
    </p:spTree>
    <p:extLst>
      <p:ext uri="{BB962C8B-B14F-4D97-AF65-F5344CB8AC3E}">
        <p14:creationId xmlns:p14="http://schemas.microsoft.com/office/powerpoint/2010/main" val="37814375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43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2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3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3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336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7" fill="hold">
                      <p:stCondLst>
                        <p:cond delay="0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1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34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3" fill="hold">
                      <p:stCondLst>
                        <p:cond delay="0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6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7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55CA96DE-78A4-4D71-9018-4AC46FF435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0004" y="-1857716"/>
            <a:ext cx="12202003" cy="871571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734ECCA8-0C93-4070-BC07-21CD5B1A20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-1850571"/>
            <a:ext cx="12192000" cy="87085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DC1A603-354F-435D-AEB7-58626DEC55F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003" y="-1858466"/>
            <a:ext cx="12202003" cy="871460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01CE774-744F-4C7A-9955-F73491C3484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64420" y="5215980"/>
            <a:ext cx="1347333" cy="96934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B788A32-C95B-4003-9294-ED973E5BF64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39104" y="5219029"/>
            <a:ext cx="1347333" cy="9632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9D7EF65-CD86-4DEA-82CE-78B4750B4F6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0976" y="3039261"/>
            <a:ext cx="1343589" cy="9693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D62D86A-FAC6-4AAB-B7AD-13AF6333299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82874" y="3039261"/>
            <a:ext cx="1335138" cy="969348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EF2F97A-9E2C-4C1B-9BA8-A29231423BAA}"/>
              </a:ext>
            </a:extLst>
          </p:cNvPr>
          <p:cNvCxnSpPr>
            <a:cxnSpLocks/>
          </p:cNvCxnSpPr>
          <p:nvPr/>
        </p:nvCxnSpPr>
        <p:spPr>
          <a:xfrm>
            <a:off x="0" y="0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DBC6A1B7-E8F3-46D7-A22A-84F8AB3A969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182" y="3752479"/>
            <a:ext cx="1169521" cy="1463501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2125B487-0096-4B93-AE2A-35F664CA4945}"/>
              </a:ext>
            </a:extLst>
          </p:cNvPr>
          <p:cNvGrpSpPr/>
          <p:nvPr/>
        </p:nvGrpSpPr>
        <p:grpSpPr>
          <a:xfrm>
            <a:off x="7375668" y="2455975"/>
            <a:ext cx="4396608" cy="1871084"/>
            <a:chOff x="418429" y="2465042"/>
            <a:chExt cx="4396608" cy="1871084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E107CBF-D45A-4821-9AF9-91E811B920BF}"/>
                </a:ext>
              </a:extLst>
            </p:cNvPr>
            <p:cNvSpPr/>
            <p:nvPr/>
          </p:nvSpPr>
          <p:spPr>
            <a:xfrm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2D476256-F649-440E-8CB6-34553EE46959}"/>
                </a:ext>
              </a:extLst>
            </p:cNvPr>
            <p:cNvSpPr/>
            <p:nvPr/>
          </p:nvSpPr>
          <p:spPr>
            <a:xfrm>
              <a:off x="765958" y="249201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720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&lt;</a:t>
              </a:r>
              <a:endPara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9C5043"/>
                </a:solidFill>
                <a:effectLst/>
                <a:uLnTx/>
                <a:uFillTx/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F6095D1-5BDA-4028-80BF-CF720429106A}"/>
              </a:ext>
            </a:extLst>
          </p:cNvPr>
          <p:cNvGrpSpPr/>
          <p:nvPr/>
        </p:nvGrpSpPr>
        <p:grpSpPr>
          <a:xfrm>
            <a:off x="420579" y="4651605"/>
            <a:ext cx="4401306" cy="1863939"/>
            <a:chOff x="413731" y="4651605"/>
            <a:chExt cx="4401306" cy="1863939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8151A68-8ABC-4A1D-8A5B-E03CCFBD3F59}"/>
                </a:ext>
              </a:extLst>
            </p:cNvPr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E5506EB0-83F9-49CB-A1BA-DE0BD904E95B}"/>
                </a:ext>
              </a:extLst>
            </p:cNvPr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720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=</a:t>
              </a:r>
              <a:endPara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9C5043"/>
                </a:solidFill>
                <a:effectLst/>
                <a:uLnTx/>
                <a:uFillTx/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B4C7E7A-5F81-463B-9FDA-5F8A47FCDC1D}"/>
              </a:ext>
            </a:extLst>
          </p:cNvPr>
          <p:cNvGrpSpPr/>
          <p:nvPr/>
        </p:nvGrpSpPr>
        <p:grpSpPr>
          <a:xfrm>
            <a:off x="416044" y="2459324"/>
            <a:ext cx="4410376" cy="1864387"/>
            <a:chOff x="7363195" y="2465042"/>
            <a:chExt cx="4410376" cy="1864387"/>
          </a:xfrm>
        </p:grpSpPr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F2A6F710-A8CF-4338-BF74-99DD36D700F5}"/>
                </a:ext>
              </a:extLst>
            </p:cNvPr>
            <p:cNvSpPr/>
            <p:nvPr/>
          </p:nvSpPr>
          <p:spPr>
            <a:xfrm flipH="1"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556501E9-9FDB-43AC-A584-2F09815162C2}"/>
                </a:ext>
              </a:extLst>
            </p:cNvPr>
            <p:cNvSpPr/>
            <p:nvPr/>
          </p:nvSpPr>
          <p:spPr>
            <a:xfrm>
              <a:off x="7363195" y="2485320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720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&gt;</a:t>
              </a:r>
              <a:endPara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9C5043"/>
                </a:solidFill>
                <a:effectLst/>
                <a:uLnTx/>
                <a:uFillTx/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1EA9857-F9FD-46FE-98C0-E0E88372E3CE}"/>
              </a:ext>
            </a:extLst>
          </p:cNvPr>
          <p:cNvGrpSpPr/>
          <p:nvPr/>
        </p:nvGrpSpPr>
        <p:grpSpPr>
          <a:xfrm>
            <a:off x="7372108" y="4651605"/>
            <a:ext cx="4403728" cy="1863939"/>
            <a:chOff x="7386970" y="4651605"/>
            <a:chExt cx="4403728" cy="1863939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D460C3EE-DC44-4D12-870D-2DE09B68AF9B}"/>
                </a:ext>
              </a:extLst>
            </p:cNvPr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007442A2-F9C5-43FF-810D-EFCA0A5691BC}"/>
                </a:ext>
              </a:extLst>
            </p:cNvPr>
            <p:cNvSpPr/>
            <p:nvPr/>
          </p:nvSpPr>
          <p:spPr>
            <a:xfrm>
              <a:off x="7755387" y="4651791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+</a:t>
              </a:r>
              <a:endPara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9C5043"/>
                </a:solidFill>
                <a:effectLst/>
                <a:uLnTx/>
                <a:uFillTx/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FE0546E-6488-491E-8AA1-277B5CEB2FD6}"/>
              </a:ext>
            </a:extLst>
          </p:cNvPr>
          <p:cNvGrpSpPr/>
          <p:nvPr/>
        </p:nvGrpSpPr>
        <p:grpSpPr>
          <a:xfrm>
            <a:off x="155152" y="159046"/>
            <a:ext cx="11127473" cy="2009400"/>
            <a:chOff x="150128" y="102542"/>
            <a:chExt cx="11127473" cy="200940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F8E54022-CBBB-4124-B256-472085A25CC7}"/>
                </a:ext>
              </a:extLst>
            </p:cNvPr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CBD9B5C9-CA06-4115-934D-476E7C9299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68CCCB1E-5D6D-4B1D-94ED-906BCD4A2D0C}"/>
                  </a:ext>
                </a:extLst>
              </p:cNvPr>
              <p:cNvSpPr/>
              <p:nvPr/>
            </p:nvSpPr>
            <p:spPr>
              <a:xfrm>
                <a:off x="1527388" y="359923"/>
                <a:ext cx="9698331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Điền dấu thích hợp vào chỗ chấm: </a:t>
                </a:r>
                <a:r>
                  <a:rPr lang="vi-VN" sz="3600">
                    <a:latin typeface="Arial" panose="020B0604020202020204" pitchFamily="34" charset="0"/>
                    <a:cs typeface="Arial" panose="020B0604020202020204" pitchFamily="34" charset="0"/>
                  </a:rPr>
                  <a:t>8 + 4 ... 14 </a:t>
                </a:r>
                <a:endPara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BA90CF18-B31B-4FFE-AF8E-D970FEA13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84446D1-0083-4268-9941-8C7553FD46F9}"/>
                </a:ext>
              </a:extLst>
            </p:cNvPr>
            <p:cNvSpPr txBox="1"/>
            <p:nvPr/>
          </p:nvSpPr>
          <p:spPr>
            <a:xfrm>
              <a:off x="506731" y="718214"/>
              <a:ext cx="909210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02</a:t>
              </a:r>
            </a:p>
          </p:txBody>
        </p:sp>
      </p:grpSp>
      <p:pic>
        <p:nvPicPr>
          <p:cNvPr id="68" name="Picture 67">
            <a:extLst>
              <a:ext uri="{FF2B5EF4-FFF2-40B4-BE49-F238E27FC236}">
                <a16:creationId xmlns:a16="http://schemas.microsoft.com/office/drawing/2014/main" id="{F8ECF37D-87DA-4037-9AD8-19A7885886B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7255" y="423470"/>
            <a:ext cx="1328152" cy="13281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CFDE3CD-C082-47B5-9D9B-98E503415D3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-1660111" y="423470"/>
            <a:ext cx="1329043" cy="1329043"/>
          </a:xfrm>
          <a:prstGeom prst="rect">
            <a:avLst/>
          </a:prstGeom>
        </p:spPr>
      </p:pic>
      <p:pic>
        <p:nvPicPr>
          <p:cNvPr id="7" name="AmthanhThua">
            <a:hlinkClick r:id="" action="ppaction://media"/>
            <a:extLst>
              <a:ext uri="{FF2B5EF4-FFF2-40B4-BE49-F238E27FC236}">
                <a16:creationId xmlns:a16="http://schemas.microsoft.com/office/drawing/2014/main" id="{6A298B67-43A1-4AC9-AFD5-E52AFF7EC3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36462" y="4407923"/>
            <a:ext cx="487363" cy="487363"/>
          </a:xfrm>
          <a:prstGeom prst="rect">
            <a:avLst/>
          </a:prstGeom>
        </p:spPr>
      </p:pic>
      <p:pic>
        <p:nvPicPr>
          <p:cNvPr id="22" name="nhacthang">
            <a:hlinkClick r:id="" action="ppaction://media"/>
            <a:extLst>
              <a:ext uri="{FF2B5EF4-FFF2-40B4-BE49-F238E27FC236}">
                <a16:creationId xmlns:a16="http://schemas.microsoft.com/office/drawing/2014/main" id="{7F4D256B-EBEA-4BF4-94EE-9E076C8DB25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27935" y="2779130"/>
            <a:ext cx="487363" cy="487363"/>
          </a:xfrm>
          <a:prstGeom prst="rect">
            <a:avLst/>
          </a:prstGeom>
        </p:spPr>
      </p:pic>
      <p:pic>
        <p:nvPicPr>
          <p:cNvPr id="45" name="Picture 44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D2114C23-4EA2-4CCF-B588-DC8089003EDB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0014" y="1298328"/>
            <a:ext cx="627889" cy="627889"/>
          </a:xfrm>
          <a:prstGeom prst="rect">
            <a:avLst/>
          </a:prstGeom>
        </p:spPr>
      </p:pic>
      <p:pic>
        <p:nvPicPr>
          <p:cNvPr id="46" name="Picture 4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11111AB-EF03-4E46-BEE1-F19A9BB1EA27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90014" y="493887"/>
            <a:ext cx="627889" cy="62788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4FBAE7B-FFBC-474D-9562-EEE690ED6027}"/>
              </a:ext>
            </a:extLst>
          </p:cNvPr>
          <p:cNvSpPr txBox="1"/>
          <p:nvPr/>
        </p:nvSpPr>
        <p:spPr>
          <a:xfrm>
            <a:off x="-1759465" y="2036998"/>
            <a:ext cx="1550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Âm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thanh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chọn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Đúng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96E381D-D2B1-4C19-B9E9-15E0466E4979}"/>
              </a:ext>
            </a:extLst>
          </p:cNvPr>
          <p:cNvSpPr txBox="1"/>
          <p:nvPr/>
        </p:nvSpPr>
        <p:spPr>
          <a:xfrm>
            <a:off x="-1669154" y="3528341"/>
            <a:ext cx="13260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Âm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thanh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chọn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Sai</a:t>
            </a:r>
          </a:p>
        </p:txBody>
      </p:sp>
    </p:spTree>
    <p:extLst>
      <p:ext uri="{BB962C8B-B14F-4D97-AF65-F5344CB8AC3E}">
        <p14:creationId xmlns:p14="http://schemas.microsoft.com/office/powerpoint/2010/main" val="20195888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43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2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3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51220">
                <p:cTn id="3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46341">
                <p:cTn id="3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336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7" fill="hold">
                      <p:stCondLst>
                        <p:cond delay="0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1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34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3" fill="hold">
                      <p:stCondLst>
                        <p:cond delay="0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6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7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55CA96DE-78A4-4D71-9018-4AC46FF435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0004" y="-1857716"/>
            <a:ext cx="12202003" cy="871571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734ECCA8-0C93-4070-BC07-21CD5B1A20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-1850571"/>
            <a:ext cx="12192000" cy="87085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DC1A603-354F-435D-AEB7-58626DEC55F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003" y="-1858466"/>
            <a:ext cx="12202003" cy="871460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01CE774-744F-4C7A-9955-F73491C3484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63701" y="5215980"/>
            <a:ext cx="1347333" cy="96934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B788A32-C95B-4003-9294-ED973E5BF64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6735" y="3027171"/>
            <a:ext cx="1335138" cy="9632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9D7EF65-CD86-4DEA-82CE-78B4750B4F6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62246" y="3050877"/>
            <a:ext cx="1347333" cy="9693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D62D86A-FAC6-4AAB-B7AD-13AF6333299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2510" y="5221715"/>
            <a:ext cx="1343589" cy="969348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EF2F97A-9E2C-4C1B-9BA8-A29231423BAA}"/>
              </a:ext>
            </a:extLst>
          </p:cNvPr>
          <p:cNvCxnSpPr>
            <a:cxnSpLocks/>
          </p:cNvCxnSpPr>
          <p:nvPr/>
        </p:nvCxnSpPr>
        <p:spPr>
          <a:xfrm>
            <a:off x="0" y="0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DBC6A1B7-E8F3-46D7-A22A-84F8AB3A969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182" y="3752479"/>
            <a:ext cx="1169521" cy="1463501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2125B487-0096-4B93-AE2A-35F664CA4945}"/>
              </a:ext>
            </a:extLst>
          </p:cNvPr>
          <p:cNvGrpSpPr/>
          <p:nvPr/>
        </p:nvGrpSpPr>
        <p:grpSpPr>
          <a:xfrm>
            <a:off x="407253" y="4652830"/>
            <a:ext cx="4407783" cy="1863941"/>
            <a:chOff x="407254" y="2465040"/>
            <a:chExt cx="4407783" cy="1863941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E107CBF-D45A-4821-9AF9-91E811B920BF}"/>
                </a:ext>
              </a:extLst>
            </p:cNvPr>
            <p:cNvSpPr/>
            <p:nvPr/>
          </p:nvSpPr>
          <p:spPr>
            <a:xfrm flipH="1"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2D476256-F649-440E-8CB6-34553EE46959}"/>
                </a:ext>
              </a:extLst>
            </p:cNvPr>
            <p:cNvSpPr/>
            <p:nvPr/>
          </p:nvSpPr>
          <p:spPr>
            <a:xfrm>
              <a:off x="407254" y="2465040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0" i="0" u="none" strike="noStrike" kern="1200" cap="none" spc="0" normalizeH="0" baseline="0" noProof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13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9C5043"/>
                </a:solidFill>
                <a:effectLst/>
                <a:uLnTx/>
                <a:uFillTx/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F6095D1-5BDA-4028-80BF-CF720429106A}"/>
              </a:ext>
            </a:extLst>
          </p:cNvPr>
          <p:cNvGrpSpPr/>
          <p:nvPr/>
        </p:nvGrpSpPr>
        <p:grpSpPr>
          <a:xfrm>
            <a:off x="413731" y="2462796"/>
            <a:ext cx="4401306" cy="1863939"/>
            <a:chOff x="413731" y="4651605"/>
            <a:chExt cx="4401306" cy="1863939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8151A68-8ABC-4A1D-8A5B-E03CCFBD3F59}"/>
                </a:ext>
              </a:extLst>
            </p:cNvPr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E5506EB0-83F9-49CB-A1BA-DE0BD904E95B}"/>
                </a:ext>
              </a:extLst>
            </p:cNvPr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600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11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9C5043"/>
                </a:solidFill>
                <a:effectLst/>
                <a:uLnTx/>
                <a:uFillTx/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B4C7E7A-5F81-463B-9FDA-5F8A47FCDC1D}"/>
              </a:ext>
            </a:extLst>
          </p:cNvPr>
          <p:cNvGrpSpPr/>
          <p:nvPr/>
        </p:nvGrpSpPr>
        <p:grpSpPr>
          <a:xfrm>
            <a:off x="7376963" y="2465042"/>
            <a:ext cx="4416325" cy="1863939"/>
            <a:chOff x="7376963" y="2465042"/>
            <a:chExt cx="4416325" cy="1863939"/>
          </a:xfrm>
        </p:grpSpPr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F2A6F710-A8CF-4338-BF74-99DD36D700F5}"/>
                </a:ext>
              </a:extLst>
            </p:cNvPr>
            <p:cNvSpPr/>
            <p:nvPr/>
          </p:nvSpPr>
          <p:spPr>
            <a:xfrm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556501E9-9FDB-43AC-A584-2F09815162C2}"/>
                </a:ext>
              </a:extLst>
            </p:cNvPr>
            <p:cNvSpPr/>
            <p:nvPr/>
          </p:nvSpPr>
          <p:spPr>
            <a:xfrm>
              <a:off x="7757977" y="2474972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0" i="0" u="none" strike="noStrike" kern="1200" cap="none" spc="0" normalizeH="0" baseline="0" noProof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12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9C5043"/>
                </a:solidFill>
                <a:effectLst/>
                <a:uLnTx/>
                <a:uFillTx/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1EA9857-F9FD-46FE-98C0-E0E88372E3CE}"/>
              </a:ext>
            </a:extLst>
          </p:cNvPr>
          <p:cNvGrpSpPr/>
          <p:nvPr/>
        </p:nvGrpSpPr>
        <p:grpSpPr>
          <a:xfrm>
            <a:off x="7386970" y="4651605"/>
            <a:ext cx="4403728" cy="1863939"/>
            <a:chOff x="7386970" y="4651605"/>
            <a:chExt cx="4403728" cy="1863939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D460C3EE-DC44-4D12-870D-2DE09B68AF9B}"/>
                </a:ext>
              </a:extLst>
            </p:cNvPr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007442A2-F9C5-43FF-810D-EFCA0A5691BC}"/>
                </a:ext>
              </a:extLst>
            </p:cNvPr>
            <p:cNvSpPr/>
            <p:nvPr/>
          </p:nvSpPr>
          <p:spPr>
            <a:xfrm>
              <a:off x="7755387" y="4651791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0" i="0" u="none" strike="noStrike" kern="1200" cap="none" spc="0" normalizeH="0" baseline="0" noProof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14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9C5043"/>
                </a:solidFill>
                <a:effectLst/>
                <a:uLnTx/>
                <a:uFillTx/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FE0546E-6488-491E-8AA1-277B5CEB2FD6}"/>
              </a:ext>
            </a:extLst>
          </p:cNvPr>
          <p:cNvGrpSpPr/>
          <p:nvPr/>
        </p:nvGrpSpPr>
        <p:grpSpPr>
          <a:xfrm>
            <a:off x="155152" y="159046"/>
            <a:ext cx="11127473" cy="2009400"/>
            <a:chOff x="150128" y="102542"/>
            <a:chExt cx="11127473" cy="200940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F8E54022-CBBB-4124-B256-472085A25CC7}"/>
                </a:ext>
              </a:extLst>
            </p:cNvPr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CBD9B5C9-CA06-4115-934D-476E7C9299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68CCCB1E-5D6D-4B1D-94ED-906BCD4A2D0C}"/>
                  </a:ext>
                </a:extLst>
              </p:cNvPr>
              <p:cNvSpPr/>
              <p:nvPr/>
            </p:nvSpPr>
            <p:spPr>
              <a:xfrm>
                <a:off x="1527388" y="359923"/>
                <a:ext cx="9698331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vi-VN" sz="3600"/>
                  <a:t>Cành trên có 8 con chim, cành dưới có 5 con chim. Hỏi có tất cả bao nhiêu con chim?</a:t>
                </a:r>
                <a:endPara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BA90CF18-B31B-4FFE-AF8E-D970FEA13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84446D1-0083-4268-9941-8C7553FD46F9}"/>
                </a:ext>
              </a:extLst>
            </p:cNvPr>
            <p:cNvSpPr txBox="1"/>
            <p:nvPr/>
          </p:nvSpPr>
          <p:spPr>
            <a:xfrm>
              <a:off x="506731" y="718214"/>
              <a:ext cx="909210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03</a:t>
              </a:r>
            </a:p>
          </p:txBody>
        </p:sp>
      </p:grpSp>
      <p:pic>
        <p:nvPicPr>
          <p:cNvPr id="68" name="Picture 67">
            <a:extLst>
              <a:ext uri="{FF2B5EF4-FFF2-40B4-BE49-F238E27FC236}">
                <a16:creationId xmlns:a16="http://schemas.microsoft.com/office/drawing/2014/main" id="{F8ECF37D-87DA-4037-9AD8-19A7885886B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7255" y="423470"/>
            <a:ext cx="1328152" cy="13281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CFDE3CD-C082-47B5-9D9B-98E503415D3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-1660111" y="423470"/>
            <a:ext cx="1329043" cy="1329043"/>
          </a:xfrm>
          <a:prstGeom prst="rect">
            <a:avLst/>
          </a:prstGeom>
        </p:spPr>
      </p:pic>
      <p:pic>
        <p:nvPicPr>
          <p:cNvPr id="7" name="AmthanhThua">
            <a:hlinkClick r:id="" action="ppaction://media"/>
            <a:extLst>
              <a:ext uri="{FF2B5EF4-FFF2-40B4-BE49-F238E27FC236}">
                <a16:creationId xmlns:a16="http://schemas.microsoft.com/office/drawing/2014/main" id="{6A298B67-43A1-4AC9-AFD5-E52AFF7EC3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41288" y="2571276"/>
            <a:ext cx="487363" cy="487363"/>
          </a:xfrm>
          <a:prstGeom prst="rect">
            <a:avLst/>
          </a:prstGeom>
        </p:spPr>
      </p:pic>
      <p:pic>
        <p:nvPicPr>
          <p:cNvPr id="22" name="nhacthang">
            <a:hlinkClick r:id="" action="ppaction://media"/>
            <a:extLst>
              <a:ext uri="{FF2B5EF4-FFF2-40B4-BE49-F238E27FC236}">
                <a16:creationId xmlns:a16="http://schemas.microsoft.com/office/drawing/2014/main" id="{7F4D256B-EBEA-4BF4-94EE-9E076C8DB25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21098" y="3508797"/>
            <a:ext cx="487363" cy="487363"/>
          </a:xfrm>
          <a:prstGeom prst="rect">
            <a:avLst/>
          </a:prstGeom>
        </p:spPr>
      </p:pic>
      <p:pic>
        <p:nvPicPr>
          <p:cNvPr id="42" name="Picture 41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0E8DCBA0-CD2C-4626-B047-BE44D67F2AF7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0014" y="1298328"/>
            <a:ext cx="627889" cy="627889"/>
          </a:xfrm>
          <a:prstGeom prst="rect">
            <a:avLst/>
          </a:prstGeom>
        </p:spPr>
      </p:pic>
      <p:pic>
        <p:nvPicPr>
          <p:cNvPr id="44" name="Picture 4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870274D-E5B8-40AA-88BC-9DF8C900FF84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90014" y="493887"/>
            <a:ext cx="627889" cy="627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8311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43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2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3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3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336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7" fill="hold">
                      <p:stCondLst>
                        <p:cond delay="0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1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34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3" fill="hold">
                      <p:stCondLst>
                        <p:cond delay="0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6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7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22369" y="1800300"/>
            <a:ext cx="6113417" cy="3034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400" dirty="0">
                <a:ln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+mj-lt"/>
              </a:rPr>
              <a:t>BÀI 9</a:t>
            </a:r>
          </a:p>
          <a:p>
            <a:pPr algn="ctr">
              <a:lnSpc>
                <a:spcPct val="150000"/>
              </a:lnSpc>
            </a:pPr>
            <a:r>
              <a:rPr lang="en-US" sz="4400" dirty="0">
                <a:ln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+mj-lt"/>
              </a:rPr>
              <a:t>BÀI TOÁN VỀ THÊM, BỚT MỘT SỐ ĐƠN VỊ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5044254-DE52-4029-B43E-ACD26C567FBA}"/>
              </a:ext>
            </a:extLst>
          </p:cNvPr>
          <p:cNvGrpSpPr/>
          <p:nvPr/>
        </p:nvGrpSpPr>
        <p:grpSpPr>
          <a:xfrm>
            <a:off x="1137602" y="223582"/>
            <a:ext cx="2190751" cy="980661"/>
            <a:chOff x="1523998" y="0"/>
            <a:chExt cx="2190751" cy="980661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2407F96-D165-408B-8186-033E4D2C4D5C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7" name="Rectangle: Top Corners Rounded 1">
                <a:extLst>
                  <a:ext uri="{FF2B5EF4-FFF2-40B4-BE49-F238E27FC236}">
                    <a16:creationId xmlns:a16="http://schemas.microsoft.com/office/drawing/2014/main" id="{2974D671-0870-4777-BE31-5FD1BBBF9AD7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chemeClr val="accent3">
                  <a:lumMod val="75000"/>
                </a:schemeClr>
              </a:solidFill>
              <a:ln>
                <a:solidFill>
                  <a:schemeClr val="accent3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8" name="Rectangle: Top Corners Rounded 2">
                <a:extLst>
                  <a:ext uri="{FF2B5EF4-FFF2-40B4-BE49-F238E27FC236}">
                    <a16:creationId xmlns:a16="http://schemas.microsoft.com/office/drawing/2014/main" id="{219332FA-4BE4-4F03-A894-08EEC78551F0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chemeClr val="accent3">
                    <a:lumMod val="75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solidFill>
                    <a:srgbClr val="002060"/>
                  </a:solidFill>
                </a:endParaRP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6C80A5A-72BA-45B9-A254-2A8D09624ECF}"/>
                </a:ext>
              </a:extLst>
            </p:cNvPr>
            <p:cNvSpPr txBox="1"/>
            <p:nvPr/>
          </p:nvSpPr>
          <p:spPr>
            <a:xfrm>
              <a:off x="1677724" y="206880"/>
              <a:ext cx="197208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dirty="0">
                  <a:solidFill>
                    <a:schemeClr val="accent3">
                      <a:lumMod val="50000"/>
                    </a:schemeClr>
                  </a:solidFill>
                  <a:latin typeface="+mj-lt"/>
                </a:rPr>
                <a:t>CHỦ ĐỀ </a:t>
              </a:r>
              <a:r>
                <a:rPr lang="en-US" sz="3200" dirty="0">
                  <a:solidFill>
                    <a:schemeClr val="accent3">
                      <a:lumMod val="50000"/>
                    </a:schemeClr>
                  </a:solidFill>
                  <a:latin typeface="+mj-lt"/>
                </a:rPr>
                <a:t>2</a:t>
              </a:r>
              <a:endParaRPr lang="vi-VN" sz="3200" dirty="0">
                <a:solidFill>
                  <a:schemeClr val="accent3">
                    <a:lumMod val="50000"/>
                  </a:schemeClr>
                </a:solidFill>
                <a:latin typeface="+mj-lt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D049F577-F92A-4405-A19E-48EB947980F5}"/>
              </a:ext>
            </a:extLst>
          </p:cNvPr>
          <p:cNvSpPr txBox="1"/>
          <p:nvPr/>
        </p:nvSpPr>
        <p:spPr>
          <a:xfrm>
            <a:off x="3107421" y="290067"/>
            <a:ext cx="67550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PHÉP CỘNG, PHÉP TRỪ TRONG PHẠM VI 20</a:t>
            </a:r>
            <a:endParaRPr lang="vi-VN" sz="3600" dirty="0">
              <a:solidFill>
                <a:schemeClr val="accent3">
                  <a:lumMod val="50000"/>
                </a:schemeClr>
              </a:solidFill>
              <a:latin typeface="+mj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52923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380D968-DDF3-2E49-A73F-08BE9AC1500C}"/>
              </a:ext>
            </a:extLst>
          </p:cNvPr>
          <p:cNvSpPr txBox="1"/>
          <p:nvPr/>
        </p:nvSpPr>
        <p:spPr>
          <a:xfrm>
            <a:off x="2822369" y="1800300"/>
            <a:ext cx="6113417" cy="3034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400" dirty="0">
                <a:ln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+mj-lt"/>
              </a:rPr>
              <a:t>BÀI 9</a:t>
            </a:r>
          </a:p>
          <a:p>
            <a:pPr algn="ctr">
              <a:lnSpc>
                <a:spcPct val="150000"/>
              </a:lnSpc>
            </a:pPr>
            <a:r>
              <a:rPr lang="en-US" sz="4400" dirty="0">
                <a:ln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+mj-lt"/>
              </a:rPr>
              <a:t>BÀI TOÁN VỀ THÊM MỘT SỐ ĐƠN VỊ</a:t>
            </a:r>
          </a:p>
        </p:txBody>
      </p:sp>
    </p:spTree>
    <p:extLst>
      <p:ext uri="{BB962C8B-B14F-4D97-AF65-F5344CB8AC3E}">
        <p14:creationId xmlns:p14="http://schemas.microsoft.com/office/powerpoint/2010/main" val="1584040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D9B721E-5876-6A4A-80ED-30DA040191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0553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_PERSONNUM" val="100"/>
  <p:tag name="ARS_PPT_DBNAME" val="Bai9.Baitoanvethembotmotsodonvi[20210604121515416].mdb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SLIDE_DUENO" val="100"/>
  <p:tag name="ARS_SLIDE_PARTICIPANTNUM" val="100"/>
  <p:tag name="ARS_SLIDE_SUBMITNUM" val="0"/>
  <p:tag name="ARS_SLIDE_CORRECTNUM" val="0"/>
  <p:tag name="ARS_SLIDE_VOTEMEAN" val="0"/>
  <p:tag name="ARS_CHARTPARA_TYPE" val="ctColumn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limate Change by Slidesgo">
  <a:themeElements>
    <a:clrScheme name="Simple Light">
      <a:dk1>
        <a:srgbClr val="057D3A"/>
      </a:dk1>
      <a:lt1>
        <a:srgbClr val="E0ECBF"/>
      </a:lt1>
      <a:dk2>
        <a:srgbClr val="005364"/>
      </a:dk2>
      <a:lt2>
        <a:srgbClr val="FFFFFF"/>
      </a:lt2>
      <a:accent1>
        <a:srgbClr val="9EC96E"/>
      </a:accent1>
      <a:accent2>
        <a:srgbClr val="057D3A"/>
      </a:accent2>
      <a:accent3>
        <a:srgbClr val="00C8CE"/>
      </a:accent3>
      <a:accent4>
        <a:srgbClr val="24749D"/>
      </a:accent4>
      <a:accent5>
        <a:srgbClr val="005364"/>
      </a:accent5>
      <a:accent6>
        <a:srgbClr val="FFCEBB"/>
      </a:accent6>
      <a:hlink>
        <a:srgbClr val="057D3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4774</TotalTime>
  <Words>530</Words>
  <Application>Microsoft Macintosh PowerPoint</Application>
  <PresentationFormat>Widescreen</PresentationFormat>
  <Paragraphs>108</Paragraphs>
  <Slides>17</Slides>
  <Notes>4</Notes>
  <HiddenSlides>0</HiddenSlides>
  <MMClips>7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17</vt:i4>
      </vt:variant>
    </vt:vector>
  </HeadingPairs>
  <TitlesOfParts>
    <vt:vector size="33" baseType="lpstr">
      <vt:lpstr>Arial</vt:lpstr>
      <vt:lpstr>Arial-Rounded</vt:lpstr>
      <vt:lpstr>Calibri</vt:lpstr>
      <vt:lpstr>Calibri Light</vt:lpstr>
      <vt:lpstr>iCiel Cadena</vt:lpstr>
      <vt:lpstr>Lilita One</vt:lpstr>
      <vt:lpstr>Nanum Pen Script</vt:lpstr>
      <vt:lpstr>Poppins</vt:lpstr>
      <vt:lpstr>Ranchers</vt:lpstr>
      <vt:lpstr>Times New Roman</vt:lpstr>
      <vt:lpstr>UTM Cookies</vt:lpstr>
      <vt:lpstr>Office Theme</vt:lpstr>
      <vt:lpstr>1_Office Theme</vt:lpstr>
      <vt:lpstr>2_Office Theme</vt:lpstr>
      <vt:lpstr>Climate Change by Slidesgo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Ngọc Bích Đỗ</cp:lastModifiedBy>
  <cp:revision>102</cp:revision>
  <dcterms:created xsi:type="dcterms:W3CDTF">2021-06-02T01:34:28Z</dcterms:created>
  <dcterms:modified xsi:type="dcterms:W3CDTF">2021-10-05T10:14:51Z</dcterms:modified>
</cp:coreProperties>
</file>