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1" r:id="rId3"/>
  </p:sldMasterIdLst>
  <p:notesMasterIdLst>
    <p:notesMasterId r:id="rId14"/>
  </p:notesMasterIdLst>
  <p:sldIdLst>
    <p:sldId id="408" r:id="rId4"/>
    <p:sldId id="260" r:id="rId5"/>
    <p:sldId id="410" r:id="rId6"/>
    <p:sldId id="323" r:id="rId7"/>
    <p:sldId id="278" r:id="rId8"/>
    <p:sldId id="280" r:id="rId9"/>
    <p:sldId id="281" r:id="rId10"/>
    <p:sldId id="411" r:id="rId11"/>
    <p:sldId id="412" r:id="rId12"/>
    <p:sldId id="413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B7"/>
    <a:srgbClr val="FFFF00"/>
    <a:srgbClr val="FFF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45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70F2F-A26D-4552-80B8-ADA809DA6DB0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E3943-1FD5-44BE-8E31-59A7486586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1307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51545B-76E8-4597-936F-FD26861E018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468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571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89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7435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5312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686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69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100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55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87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4324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8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6959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82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87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68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8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072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98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90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047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85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985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83225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29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609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9939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097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3243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1419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156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024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16887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6303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4996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3216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234" y="219519"/>
            <a:ext cx="12164765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637601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968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9730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037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66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33764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373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07800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80162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011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301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3716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184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8706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77229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295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72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37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3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1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61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52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0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52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AAEC49-F164-C442-BEB2-B807E0C2A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39291" y="1516021"/>
            <a:ext cx="6113417" cy="405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9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TOÁN VỀ THÊM BỚT MỘT SỐ </a:t>
            </a:r>
            <a:r>
              <a:rPr kumimoji="0" lang="en-US" sz="44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ĐƠN VỊ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latin typeface="UTM Cookies"/>
              </a:rPr>
              <a:t>(Tiết 2)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TRONG PHẠM VI 20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7F6F4C-9884-E349-8C08-B3F31791B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94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050C57-FDE3-485C-A6F3-C38616851589}"/>
              </a:ext>
            </a:extLst>
          </p:cNvPr>
          <p:cNvSpPr/>
          <p:nvPr/>
        </p:nvSpPr>
        <p:spPr>
          <a:xfrm>
            <a:off x="3852472" y="1424065"/>
            <a:ext cx="3792512" cy="4197245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19610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54101" y="758942"/>
            <a:ext cx="5460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bớt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vị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64360FB-7615-4065-BD1C-569C3B6D300C}"/>
              </a:ext>
            </a:extLst>
          </p:cNvPr>
          <p:cNvSpPr txBox="1"/>
          <p:nvPr/>
        </p:nvSpPr>
        <p:spPr>
          <a:xfrm>
            <a:off x="1002265" y="1569045"/>
            <a:ext cx="7490571" cy="1131848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397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10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đậu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 con bay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0D0A437-1640-45D0-B3C0-1EE472CEFF35}"/>
              </a:ext>
            </a:extLst>
          </p:cNvPr>
          <p:cNvCxnSpPr>
            <a:cxnSpLocks/>
          </p:cNvCxnSpPr>
          <p:nvPr/>
        </p:nvCxnSpPr>
        <p:spPr>
          <a:xfrm>
            <a:off x="2360228" y="2094344"/>
            <a:ext cx="21424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BA7C25C-4919-47AD-8B68-2A8A7335B885}"/>
              </a:ext>
            </a:extLst>
          </p:cNvPr>
          <p:cNvCxnSpPr>
            <a:cxnSpLocks/>
          </p:cNvCxnSpPr>
          <p:nvPr/>
        </p:nvCxnSpPr>
        <p:spPr>
          <a:xfrm>
            <a:off x="7676857" y="2066634"/>
            <a:ext cx="6774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B9CF685-09D2-4D1A-AA6B-57393AE5A2FA}"/>
              </a:ext>
            </a:extLst>
          </p:cNvPr>
          <p:cNvCxnSpPr>
            <a:cxnSpLocks/>
          </p:cNvCxnSpPr>
          <p:nvPr/>
        </p:nvCxnSpPr>
        <p:spPr>
          <a:xfrm>
            <a:off x="1117153" y="2605471"/>
            <a:ext cx="7809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36C2953-D9B5-4D79-844D-0F12F8220CAC}"/>
              </a:ext>
            </a:extLst>
          </p:cNvPr>
          <p:cNvCxnSpPr>
            <a:cxnSpLocks/>
          </p:cNvCxnSpPr>
          <p:nvPr/>
        </p:nvCxnSpPr>
        <p:spPr>
          <a:xfrm>
            <a:off x="2054527" y="2605471"/>
            <a:ext cx="562233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CCDDA47-FFA6-43D1-900D-2A3C405F9829}"/>
              </a:ext>
            </a:extLst>
          </p:cNvPr>
          <p:cNvSpPr txBox="1"/>
          <p:nvPr/>
        </p:nvSpPr>
        <p:spPr>
          <a:xfrm>
            <a:off x="1251650" y="3393468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DA6779-4396-4058-9BA7-CD179217DBDC}"/>
              </a:ext>
            </a:extLst>
          </p:cNvPr>
          <p:cNvSpPr txBox="1"/>
          <p:nvPr/>
        </p:nvSpPr>
        <p:spPr>
          <a:xfrm>
            <a:off x="4917605" y="3059981"/>
            <a:ext cx="5114272" cy="33478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7BD8EB-41A0-44A6-AD6C-EEA5537DFF8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47294" y="1087430"/>
            <a:ext cx="2761162" cy="188911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A5F7F31-AB13-49F4-915B-0FB5F82283B4}"/>
              </a:ext>
            </a:extLst>
          </p:cNvPr>
          <p:cNvCxnSpPr>
            <a:cxnSpLocks/>
          </p:cNvCxnSpPr>
          <p:nvPr/>
        </p:nvCxnSpPr>
        <p:spPr>
          <a:xfrm>
            <a:off x="4942040" y="2598761"/>
            <a:ext cx="1396666" cy="134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03137DC-5165-4A0C-9AFF-004B8CEE38E0}"/>
              </a:ext>
            </a:extLst>
          </p:cNvPr>
          <p:cNvSpPr txBox="1"/>
          <p:nvPr/>
        </p:nvSpPr>
        <p:spPr>
          <a:xfrm>
            <a:off x="5214340" y="2597380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1BEA73-E9F2-4CCE-9F96-E2FFA34425D4}"/>
              </a:ext>
            </a:extLst>
          </p:cNvPr>
          <p:cNvSpPr txBox="1"/>
          <p:nvPr/>
        </p:nvSpPr>
        <p:spPr>
          <a:xfrm>
            <a:off x="7472946" y="2605471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5BD27C-D3AC-4258-BBE9-9579EEB68825}"/>
              </a:ext>
            </a:extLst>
          </p:cNvPr>
          <p:cNvCxnSpPr>
            <a:cxnSpLocks/>
          </p:cNvCxnSpPr>
          <p:nvPr/>
        </p:nvCxnSpPr>
        <p:spPr>
          <a:xfrm>
            <a:off x="7555792" y="2610499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D2F4DC1-A0D4-47FE-848E-C86CC3C6493D}"/>
              </a:ext>
            </a:extLst>
          </p:cNvPr>
          <p:cNvSpPr/>
          <p:nvPr/>
        </p:nvSpPr>
        <p:spPr>
          <a:xfrm>
            <a:off x="3917885" y="2157671"/>
            <a:ext cx="1024155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DDC7AF-A8FE-4F54-A284-746897D43192}"/>
              </a:ext>
            </a:extLst>
          </p:cNvPr>
          <p:cNvSpPr txBox="1"/>
          <p:nvPr/>
        </p:nvSpPr>
        <p:spPr>
          <a:xfrm>
            <a:off x="966581" y="3971318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: 10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0786B9-A2FB-45B6-B7A4-7B85A2F96B26}"/>
              </a:ext>
            </a:extLst>
          </p:cNvPr>
          <p:cNvSpPr txBox="1"/>
          <p:nvPr/>
        </p:nvSpPr>
        <p:spPr>
          <a:xfrm>
            <a:off x="966581" y="4525316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: 3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3FFFB-EB2D-4156-9BBD-265AA9BB3464}"/>
              </a:ext>
            </a:extLst>
          </p:cNvPr>
          <p:cNvSpPr txBox="1"/>
          <p:nvPr/>
        </p:nvSpPr>
        <p:spPr>
          <a:xfrm>
            <a:off x="974129" y="5103166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: …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C5A165-E9A4-48F8-8BB5-12FE8D08DCB4}"/>
              </a:ext>
            </a:extLst>
          </p:cNvPr>
          <p:cNvSpPr txBox="1"/>
          <p:nvPr/>
        </p:nvSpPr>
        <p:spPr>
          <a:xfrm>
            <a:off x="4917605" y="3608206"/>
            <a:ext cx="5113372" cy="577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cành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EB988E-8CC5-4DB6-B7C2-0AB7204F83C3}"/>
              </a:ext>
            </a:extLst>
          </p:cNvPr>
          <p:cNvSpPr txBox="1"/>
          <p:nvPr/>
        </p:nvSpPr>
        <p:spPr>
          <a:xfrm>
            <a:off x="5670155" y="4350621"/>
            <a:ext cx="3619484" cy="577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 – 3 = 7 (con)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69DB1B-98AD-43EC-8927-7E38712BD35F}"/>
              </a:ext>
            </a:extLst>
          </p:cNvPr>
          <p:cNvSpPr txBox="1"/>
          <p:nvPr/>
        </p:nvSpPr>
        <p:spPr>
          <a:xfrm>
            <a:off x="6408391" y="5003792"/>
            <a:ext cx="3619484" cy="577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7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BEB512F-FB82-F747-8F7E-E29488B3636B}"/>
              </a:ext>
            </a:extLst>
          </p:cNvPr>
          <p:cNvCxnSpPr>
            <a:cxnSpLocks/>
          </p:cNvCxnSpPr>
          <p:nvPr/>
        </p:nvCxnSpPr>
        <p:spPr>
          <a:xfrm>
            <a:off x="2136482" y="2595698"/>
            <a:ext cx="440924" cy="97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88C9198-8B5A-904C-9385-0CB24AEFE1D7}"/>
              </a:ext>
            </a:extLst>
          </p:cNvPr>
          <p:cNvSpPr txBox="1"/>
          <p:nvPr/>
        </p:nvSpPr>
        <p:spPr>
          <a:xfrm>
            <a:off x="6943710" y="3666161"/>
            <a:ext cx="2910840" cy="577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/>
              </a:rPr>
              <a:t>t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cành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91F123-EB35-E440-B7B6-99B18AA62397}"/>
              </a:ext>
            </a:extLst>
          </p:cNvPr>
          <p:cNvSpPr txBox="1"/>
          <p:nvPr/>
        </p:nvSpPr>
        <p:spPr>
          <a:xfrm>
            <a:off x="4976181" y="3648607"/>
            <a:ext cx="697222" cy="577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B496FF-F99D-2147-9110-9BC92D97C71C}"/>
              </a:ext>
            </a:extLst>
          </p:cNvPr>
          <p:cNvSpPr txBox="1"/>
          <p:nvPr/>
        </p:nvSpPr>
        <p:spPr>
          <a:xfrm>
            <a:off x="5594892" y="3651608"/>
            <a:ext cx="1455498" cy="577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38D045-0F8A-5642-B8A0-CE88B92E20D5}"/>
              </a:ext>
            </a:extLst>
          </p:cNvPr>
          <p:cNvSpPr txBox="1"/>
          <p:nvPr/>
        </p:nvSpPr>
        <p:spPr>
          <a:xfrm>
            <a:off x="5679924" y="3703452"/>
            <a:ext cx="3619484" cy="577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240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39" grpId="0" animBg="1"/>
      <p:bldP spid="40" grpId="0" animBg="1"/>
      <p:bldP spid="13" grpId="0"/>
      <p:bldP spid="14" grpId="0"/>
      <p:bldP spid="16" grpId="0" animBg="1"/>
      <p:bldP spid="16" grpId="1" animBg="1"/>
      <p:bldP spid="18" grpId="0" animBg="1"/>
      <p:bldP spid="19" grpId="0" animBg="1"/>
      <p:bldP spid="20" grpId="0" animBg="1"/>
      <p:bldP spid="21" grpId="0" animBg="1"/>
      <p:bldP spid="21" grpId="1" animBg="1"/>
      <p:bldP spid="22" grpId="0" animBg="1"/>
      <p:bldP spid="24" grpId="0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88326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3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7919" y="1393604"/>
            <a:ext cx="9975273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15 con,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5 con.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460A1E-C55B-486C-B031-40B9F27C2A55}"/>
              </a:ext>
            </a:extLst>
          </p:cNvPr>
          <p:cNvSpPr txBox="1"/>
          <p:nvPr/>
        </p:nvSpPr>
        <p:spPr>
          <a:xfrm>
            <a:off x="1570307" y="5420405"/>
            <a:ext cx="3145409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: …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61A3EC-6EFC-40EF-A087-8B36DCE46F0B}"/>
              </a:ext>
            </a:extLst>
          </p:cNvPr>
          <p:cNvSpPr txBox="1"/>
          <p:nvPr/>
        </p:nvSpPr>
        <p:spPr>
          <a:xfrm>
            <a:off x="6096000" y="3794183"/>
            <a:ext cx="4871548" cy="2793842"/>
          </a:xfrm>
          <a:prstGeom prst="rect">
            <a:avLst/>
          </a:prstGeom>
          <a:solidFill>
            <a:srgbClr val="FBFFB7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C46CA68-E900-4209-8914-30BB43A937BF}"/>
              </a:ext>
            </a:extLst>
          </p:cNvPr>
          <p:cNvCxnSpPr>
            <a:cxnSpLocks/>
          </p:cNvCxnSpPr>
          <p:nvPr/>
        </p:nvCxnSpPr>
        <p:spPr>
          <a:xfrm>
            <a:off x="3380049" y="1949201"/>
            <a:ext cx="16907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7AF040-F4C6-4563-8A6A-494B7462F5B3}"/>
              </a:ext>
            </a:extLst>
          </p:cNvPr>
          <p:cNvCxnSpPr>
            <a:cxnSpLocks/>
          </p:cNvCxnSpPr>
          <p:nvPr/>
        </p:nvCxnSpPr>
        <p:spPr>
          <a:xfrm>
            <a:off x="8079010" y="1949201"/>
            <a:ext cx="250586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A976FF-87A0-4AD6-BA80-3721181F4FDA}"/>
              </a:ext>
            </a:extLst>
          </p:cNvPr>
          <p:cNvCxnSpPr>
            <a:cxnSpLocks/>
          </p:cNvCxnSpPr>
          <p:nvPr/>
        </p:nvCxnSpPr>
        <p:spPr>
          <a:xfrm>
            <a:off x="5805055" y="1951509"/>
            <a:ext cx="20089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CB5CDCC-D6D1-42AD-B490-EC743BCE94F6}"/>
              </a:ext>
            </a:extLst>
          </p:cNvPr>
          <p:cNvCxnSpPr>
            <a:cxnSpLocks/>
          </p:cNvCxnSpPr>
          <p:nvPr/>
        </p:nvCxnSpPr>
        <p:spPr>
          <a:xfrm>
            <a:off x="874187" y="2586724"/>
            <a:ext cx="419657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ình ảnh, hình nền con heo, con lợn dễ thương ngộ nghĩnh | VFO.VN">
            <a:extLst>
              <a:ext uri="{FF2B5EF4-FFF2-40B4-BE49-F238E27FC236}">
                <a16:creationId xmlns:a16="http://schemas.microsoft.com/office/drawing/2014/main" id="{25E7D366-E51E-4DEE-9CFB-1EA92749C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821" y="2162738"/>
            <a:ext cx="1390101" cy="138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7964E13-94F9-4D64-8933-2259E04264CD}"/>
              </a:ext>
            </a:extLst>
          </p:cNvPr>
          <p:cNvSpPr txBox="1"/>
          <p:nvPr/>
        </p:nvSpPr>
        <p:spPr>
          <a:xfrm>
            <a:off x="2631151" y="3457442"/>
            <a:ext cx="1594255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2B1E59D-B7CF-42F5-9578-578BD1671B0C}"/>
              </a:ext>
            </a:extLst>
          </p:cNvPr>
          <p:cNvCxnSpPr>
            <a:cxnSpLocks/>
          </p:cNvCxnSpPr>
          <p:nvPr/>
        </p:nvCxnSpPr>
        <p:spPr>
          <a:xfrm>
            <a:off x="2582632" y="2583086"/>
            <a:ext cx="1437076" cy="36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A7EB929-3044-400D-8DD0-966F7AB2B22E}"/>
              </a:ext>
            </a:extLst>
          </p:cNvPr>
          <p:cNvSpPr txBox="1"/>
          <p:nvPr/>
        </p:nvSpPr>
        <p:spPr>
          <a:xfrm>
            <a:off x="3101581" y="2550217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552F9B1-1BE9-4686-AAFA-485C4D9CAEAF}"/>
              </a:ext>
            </a:extLst>
          </p:cNvPr>
          <p:cNvSpPr txBox="1"/>
          <p:nvPr/>
        </p:nvSpPr>
        <p:spPr>
          <a:xfrm>
            <a:off x="4715716" y="2490776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47ADA8A-FBD0-4611-B8D4-8E75CA819B79}"/>
              </a:ext>
            </a:extLst>
          </p:cNvPr>
          <p:cNvCxnSpPr>
            <a:cxnSpLocks/>
          </p:cNvCxnSpPr>
          <p:nvPr/>
        </p:nvCxnSpPr>
        <p:spPr>
          <a:xfrm>
            <a:off x="4787656" y="2565177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F114929-7BB9-4CE0-9EBC-1FE9C129A963}"/>
              </a:ext>
            </a:extLst>
          </p:cNvPr>
          <p:cNvSpPr/>
          <p:nvPr/>
        </p:nvSpPr>
        <p:spPr>
          <a:xfrm>
            <a:off x="1315880" y="2174578"/>
            <a:ext cx="1188169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BFFA1C-855A-604F-9004-CD4E4DD1B344}"/>
              </a:ext>
            </a:extLst>
          </p:cNvPr>
          <p:cNvGrpSpPr/>
          <p:nvPr/>
        </p:nvGrpSpPr>
        <p:grpSpPr>
          <a:xfrm>
            <a:off x="1635175" y="4197114"/>
            <a:ext cx="3716711" cy="577850"/>
            <a:chOff x="5670893" y="-229635"/>
            <a:chExt cx="3716711" cy="5778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A8884C-866A-DA4C-9383-3F8F310607D4}"/>
                </a:ext>
              </a:extLst>
            </p:cNvPr>
            <p:cNvSpPr txBox="1"/>
            <p:nvPr/>
          </p:nvSpPr>
          <p:spPr>
            <a:xfrm>
              <a:off x="5670893" y="-229635"/>
              <a:ext cx="3716711" cy="5778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Có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:        con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lợn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Rectangle: Rounded Corners 8">
              <a:extLst>
                <a:ext uri="{FF2B5EF4-FFF2-40B4-BE49-F238E27FC236}">
                  <a16:creationId xmlns:a16="http://schemas.microsoft.com/office/drawing/2014/main" id="{25B3E85A-4CE9-0446-87E3-F376D892D972}"/>
                </a:ext>
              </a:extLst>
            </p:cNvPr>
            <p:cNvSpPr/>
            <p:nvPr/>
          </p:nvSpPr>
          <p:spPr>
            <a:xfrm>
              <a:off x="7032790" y="-117969"/>
              <a:ext cx="448141" cy="46618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A87E552-FF77-477C-9FD5-3490C781641E}"/>
              </a:ext>
            </a:extLst>
          </p:cNvPr>
          <p:cNvGrpSpPr/>
          <p:nvPr/>
        </p:nvGrpSpPr>
        <p:grpSpPr>
          <a:xfrm>
            <a:off x="2942047" y="4308780"/>
            <a:ext cx="527709" cy="471769"/>
            <a:chOff x="5434634" y="4795817"/>
            <a:chExt cx="527709" cy="461665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CE8F61E1-4579-4098-BDCD-8A2D9CC9C6C9}"/>
                </a:ext>
              </a:extLst>
            </p:cNvPr>
            <p:cNvSpPr/>
            <p:nvPr/>
          </p:nvSpPr>
          <p:spPr>
            <a:xfrm>
              <a:off x="5490859" y="4807174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F76256B-8DB1-46A2-9027-AA1B3890A7EE}"/>
                </a:ext>
              </a:extLst>
            </p:cNvPr>
            <p:cNvSpPr txBox="1"/>
            <p:nvPr/>
          </p:nvSpPr>
          <p:spPr>
            <a:xfrm>
              <a:off x="5434634" y="4795817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5D0B556-7F42-464C-94C7-CE4F11CFBFE7}"/>
              </a:ext>
            </a:extLst>
          </p:cNvPr>
          <p:cNvSpPr txBox="1"/>
          <p:nvPr/>
        </p:nvSpPr>
        <p:spPr>
          <a:xfrm>
            <a:off x="1589571" y="4842555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:       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lợn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Rectangle: Rounded Corners 8">
            <a:extLst>
              <a:ext uri="{FF2B5EF4-FFF2-40B4-BE49-F238E27FC236}">
                <a16:creationId xmlns:a16="http://schemas.microsoft.com/office/drawing/2014/main" id="{743B9FE6-5D13-AC4B-B095-CB2E354F23B4}"/>
              </a:ext>
            </a:extLst>
          </p:cNvPr>
          <p:cNvSpPr/>
          <p:nvPr/>
        </p:nvSpPr>
        <p:spPr>
          <a:xfrm>
            <a:off x="2972452" y="4943751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4DBDFCF-81C0-43D2-B79B-171BA9337E7D}"/>
              </a:ext>
            </a:extLst>
          </p:cNvPr>
          <p:cNvSpPr/>
          <p:nvPr/>
        </p:nvSpPr>
        <p:spPr>
          <a:xfrm>
            <a:off x="2979706" y="4937967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5256163-F64E-7343-9B97-C9E02B5726F9}"/>
              </a:ext>
            </a:extLst>
          </p:cNvPr>
          <p:cNvGrpSpPr/>
          <p:nvPr/>
        </p:nvGrpSpPr>
        <p:grpSpPr>
          <a:xfrm>
            <a:off x="6931624" y="5565349"/>
            <a:ext cx="4204561" cy="577850"/>
            <a:chOff x="6423561" y="3547071"/>
            <a:chExt cx="4161311" cy="577850"/>
          </a:xfrm>
          <a:solidFill>
            <a:srgbClr val="FBFFB7">
              <a:alpha val="50980"/>
            </a:srgbClr>
          </a:solidFill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7F8F8B9-9654-FF41-B6BA-7C65302C2AA3}"/>
                </a:ext>
              </a:extLst>
            </p:cNvPr>
            <p:cNvSpPr txBox="1"/>
            <p:nvPr/>
          </p:nvSpPr>
          <p:spPr>
            <a:xfrm>
              <a:off x="6423561" y="3547071"/>
              <a:ext cx="4161311" cy="577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Đáp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       con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lợn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43" name="Rectangle: Rounded Corners 17">
              <a:extLst>
                <a:ext uri="{FF2B5EF4-FFF2-40B4-BE49-F238E27FC236}">
                  <a16:creationId xmlns:a16="http://schemas.microsoft.com/office/drawing/2014/main" id="{6CCD4C3B-89FA-4A4C-9CBE-93BF3997593A}"/>
                </a:ext>
              </a:extLst>
            </p:cNvPr>
            <p:cNvSpPr/>
            <p:nvPr/>
          </p:nvSpPr>
          <p:spPr>
            <a:xfrm>
              <a:off x="8258149" y="3663000"/>
              <a:ext cx="436418" cy="436418"/>
            </a:xfrm>
            <a:prstGeom prst="round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B273305-757D-054B-AB2E-515E0897FC28}"/>
              </a:ext>
            </a:extLst>
          </p:cNvPr>
          <p:cNvCxnSpPr>
            <a:cxnSpLocks/>
          </p:cNvCxnSpPr>
          <p:nvPr/>
        </p:nvCxnSpPr>
        <p:spPr>
          <a:xfrm>
            <a:off x="8088675" y="2073812"/>
            <a:ext cx="5981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04D32CDE-3527-2A46-929C-D569DE89CA05}"/>
              </a:ext>
            </a:extLst>
          </p:cNvPr>
          <p:cNvSpPr txBox="1"/>
          <p:nvPr/>
        </p:nvSpPr>
        <p:spPr>
          <a:xfrm>
            <a:off x="6114589" y="4244170"/>
            <a:ext cx="4871549" cy="577850"/>
          </a:xfrm>
          <a:prstGeom prst="rect">
            <a:avLst/>
          </a:prstGeom>
          <a:solidFill>
            <a:srgbClr val="FBFFB7">
              <a:alpha val="51373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Arial"/>
              </a:rPr>
              <a:t>Đàn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lợn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nhà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An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còn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lại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con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                            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AD920A9-0C02-6146-98DC-F4EB8D07AB52}"/>
              </a:ext>
            </a:extLst>
          </p:cNvPr>
          <p:cNvSpPr txBox="1"/>
          <p:nvPr/>
        </p:nvSpPr>
        <p:spPr>
          <a:xfrm>
            <a:off x="6072509" y="4272378"/>
            <a:ext cx="700711" cy="577850"/>
          </a:xfrm>
          <a:prstGeom prst="rect">
            <a:avLst/>
          </a:prstGeom>
          <a:solidFill>
            <a:srgbClr val="FBFFB7">
              <a:alpha val="5098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56035AD-696A-7647-AD17-3EFBC3B11D1C}"/>
              </a:ext>
            </a:extLst>
          </p:cNvPr>
          <p:cNvSpPr txBox="1"/>
          <p:nvPr/>
        </p:nvSpPr>
        <p:spPr>
          <a:xfrm>
            <a:off x="6215340" y="4264705"/>
            <a:ext cx="4116982" cy="577850"/>
          </a:xfrm>
          <a:prstGeom prst="rect">
            <a:avLst/>
          </a:prstGeom>
          <a:solidFill>
            <a:srgbClr val="FBFFB7">
              <a:alpha val="68235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                     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C765723-7D62-6040-8024-2EA5617126C7}"/>
              </a:ext>
            </a:extLst>
          </p:cNvPr>
          <p:cNvSpPr txBox="1"/>
          <p:nvPr/>
        </p:nvSpPr>
        <p:spPr>
          <a:xfrm>
            <a:off x="6485447" y="4272378"/>
            <a:ext cx="1283535" cy="577850"/>
          </a:xfrm>
          <a:prstGeom prst="rect">
            <a:avLst/>
          </a:prstGeom>
          <a:solidFill>
            <a:srgbClr val="FBFFB7">
              <a:alpha val="50196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lợn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743A1E6-5216-EB42-BB62-F93F00E3C863}"/>
              </a:ext>
            </a:extLst>
          </p:cNvPr>
          <p:cNvSpPr txBox="1"/>
          <p:nvPr/>
        </p:nvSpPr>
        <p:spPr>
          <a:xfrm>
            <a:off x="7554803" y="4272378"/>
            <a:ext cx="2856972" cy="577850"/>
          </a:xfrm>
          <a:prstGeom prst="rect">
            <a:avLst/>
          </a:prstGeom>
          <a:solidFill>
            <a:srgbClr val="FBFFB7">
              <a:alpha val="51765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                             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35D2720-8B75-604C-8AA4-1060F054D1A4}"/>
              </a:ext>
            </a:extLst>
          </p:cNvPr>
          <p:cNvGrpSpPr/>
          <p:nvPr/>
        </p:nvGrpSpPr>
        <p:grpSpPr>
          <a:xfrm>
            <a:off x="6123037" y="4806557"/>
            <a:ext cx="4854654" cy="599687"/>
            <a:chOff x="6046215" y="3547071"/>
            <a:chExt cx="4854654" cy="599687"/>
          </a:xfrm>
          <a:solidFill>
            <a:srgbClr val="FBFFB7">
              <a:alpha val="43922"/>
            </a:srgbClr>
          </a:solidFill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302B1E7-4C4D-E24B-9A7C-88127F099ED5}"/>
                </a:ext>
              </a:extLst>
            </p:cNvPr>
            <p:cNvSpPr txBox="1"/>
            <p:nvPr/>
          </p:nvSpPr>
          <p:spPr>
            <a:xfrm>
              <a:off x="6046215" y="3547071"/>
              <a:ext cx="4854654" cy="577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                       (con)</a:t>
              </a: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2CAF6E7-E7CC-9D4E-9FF6-C48EB03AF109}"/>
                </a:ext>
              </a:extLst>
            </p:cNvPr>
            <p:cNvGrpSpPr/>
            <p:nvPr/>
          </p:nvGrpSpPr>
          <p:grpSpPr>
            <a:xfrm>
              <a:off x="6985655" y="3708686"/>
              <a:ext cx="2189637" cy="438072"/>
              <a:chOff x="1905655" y="1619063"/>
              <a:chExt cx="2189637" cy="438072"/>
            </a:xfrm>
            <a:grpFill/>
          </p:grpSpPr>
          <p:sp>
            <p:nvSpPr>
              <p:cNvPr id="80" name="Rectangle: Rounded Corners 12">
                <a:extLst>
                  <a:ext uri="{FF2B5EF4-FFF2-40B4-BE49-F238E27FC236}">
                    <a16:creationId xmlns:a16="http://schemas.microsoft.com/office/drawing/2014/main" id="{C21E5EE4-13FA-8E43-ACF8-9EACE3848530}"/>
                  </a:ext>
                </a:extLst>
              </p:cNvPr>
              <p:cNvSpPr/>
              <p:nvPr/>
            </p:nvSpPr>
            <p:spPr>
              <a:xfrm>
                <a:off x="1905655" y="1619063"/>
                <a:ext cx="436418" cy="436418"/>
              </a:xfrm>
              <a:prstGeom prst="round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81" name="Rectangle: Rounded Corners 13">
                <a:extLst>
                  <a:ext uri="{FF2B5EF4-FFF2-40B4-BE49-F238E27FC236}">
                    <a16:creationId xmlns:a16="http://schemas.microsoft.com/office/drawing/2014/main" id="{0E787161-FDDF-0F44-BA62-1D0097A0456F}"/>
                  </a:ext>
                </a:extLst>
              </p:cNvPr>
              <p:cNvSpPr/>
              <p:nvPr/>
            </p:nvSpPr>
            <p:spPr>
              <a:xfrm>
                <a:off x="2769095" y="1620717"/>
                <a:ext cx="436418" cy="436418"/>
              </a:xfrm>
              <a:prstGeom prst="round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82" name="Rectangle: Rounded Corners 14">
                <a:extLst>
                  <a:ext uri="{FF2B5EF4-FFF2-40B4-BE49-F238E27FC236}">
                    <a16:creationId xmlns:a16="http://schemas.microsoft.com/office/drawing/2014/main" id="{7288E9BE-C873-EC4F-BB39-A4BC44679694}"/>
                  </a:ext>
                </a:extLst>
              </p:cNvPr>
              <p:cNvSpPr/>
              <p:nvPr/>
            </p:nvSpPr>
            <p:spPr>
              <a:xfrm>
                <a:off x="3658874" y="1619063"/>
                <a:ext cx="436418" cy="436418"/>
              </a:xfrm>
              <a:prstGeom prst="round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6467636-5339-E241-B452-90B4B3AE8B51}"/>
                  </a:ext>
                </a:extLst>
              </p:cNvPr>
              <p:cNvSpPr txBox="1"/>
              <p:nvPr/>
            </p:nvSpPr>
            <p:spPr>
              <a:xfrm>
                <a:off x="2456183" y="1687803"/>
                <a:ext cx="1165704" cy="3693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-            =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645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34" grpId="0" animBg="1"/>
      <p:bldP spid="50" grpId="0"/>
      <p:bldP spid="51" grpId="0"/>
      <p:bldP spid="53" grpId="0" animBg="1"/>
      <p:bldP spid="53" grpId="1" animBg="1"/>
      <p:bldP spid="37" grpId="0" animBg="1"/>
      <p:bldP spid="38" grpId="0" animBg="1"/>
      <p:bldP spid="28" grpId="0" animBg="1"/>
      <p:bldP spid="58" grpId="0" animBg="1"/>
      <p:bldP spid="58" grpId="1" animBg="1"/>
      <p:bldP spid="66" grpId="0" animBg="1"/>
      <p:bldP spid="66" grpId="1" animBg="1"/>
      <p:bldP spid="73" grpId="0" animBg="1"/>
      <p:bldP spid="74" grpId="0" animBg="1"/>
      <p:bldP spid="74" grpId="1" animBg="1"/>
      <p:bldP spid="75" grpId="0" animBg="1"/>
      <p:bldP spid="7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6D4B3C-4BC9-7642-ABC2-C6FA404A3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96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C5E3F1-DA9D-B84D-AF29-8497238AD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510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234</Words>
  <Application>Microsoft Macintosh PowerPoint</Application>
  <PresentationFormat>Widescreen</PresentationFormat>
  <Paragraphs>53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UTM Cookies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13</cp:revision>
  <dcterms:created xsi:type="dcterms:W3CDTF">2021-10-02T07:21:08Z</dcterms:created>
  <dcterms:modified xsi:type="dcterms:W3CDTF">2021-10-06T13:44:42Z</dcterms:modified>
</cp:coreProperties>
</file>