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75" r:id="rId3"/>
    <p:sldMasterId id="2147483687" r:id="rId4"/>
    <p:sldMasterId id="2147483699" r:id="rId5"/>
  </p:sldMasterIdLst>
  <p:notesMasterIdLst>
    <p:notesMasterId r:id="rId24"/>
  </p:notesMasterIdLst>
  <p:sldIdLst>
    <p:sldId id="257" r:id="rId6"/>
    <p:sldId id="295" r:id="rId7"/>
    <p:sldId id="311" r:id="rId8"/>
    <p:sldId id="318" r:id="rId9"/>
    <p:sldId id="2007577096" r:id="rId10"/>
    <p:sldId id="340" r:id="rId11"/>
    <p:sldId id="2007577097" r:id="rId12"/>
    <p:sldId id="2007577109" r:id="rId13"/>
    <p:sldId id="320" r:id="rId14"/>
    <p:sldId id="2007577099" r:id="rId15"/>
    <p:sldId id="331" r:id="rId16"/>
    <p:sldId id="341" r:id="rId17"/>
    <p:sldId id="2007577103" r:id="rId18"/>
    <p:sldId id="2007577108" r:id="rId19"/>
    <p:sldId id="342" r:id="rId20"/>
    <p:sldId id="2007577110" r:id="rId21"/>
    <p:sldId id="2007577104" r:id="rId22"/>
    <p:sldId id="200757709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3" autoAdjust="0"/>
    <p:restoredTop sz="94651"/>
  </p:normalViewPr>
  <p:slideViewPr>
    <p:cSldViewPr snapToGrid="0">
      <p:cViewPr varScale="1">
        <p:scale>
          <a:sx n="105" d="100"/>
          <a:sy n="105" d="100"/>
        </p:scale>
        <p:origin x="88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8EE99A-893C-4F4C-A1D5-CF7AC21092D7}" type="datetimeFigureOut">
              <a:rPr lang="en-US" smtClean="0"/>
              <a:t>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093103-9724-42A8-9D53-E709AA143A8B}" type="slidenum">
              <a:rPr lang="en-US" smtClean="0"/>
              <a:t>‹#›</a:t>
            </a:fld>
            <a:endParaRPr lang="en-US"/>
          </a:p>
        </p:txBody>
      </p:sp>
    </p:spTree>
    <p:extLst>
      <p:ext uri="{BB962C8B-B14F-4D97-AF65-F5344CB8AC3E}">
        <p14:creationId xmlns:p14="http://schemas.microsoft.com/office/powerpoint/2010/main" val="4254937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C4C689-0797-4A8F-B2C6-5687E1566F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0998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38707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13141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1093103-9724-42A8-9D53-E709AA143A8B}" type="slidenum">
              <a:rPr lang="en-US" smtClean="0"/>
              <a:t>9</a:t>
            </a:fld>
            <a:endParaRPr lang="en-US"/>
          </a:p>
        </p:txBody>
      </p:sp>
    </p:spTree>
    <p:extLst>
      <p:ext uri="{BB962C8B-B14F-4D97-AF65-F5344CB8AC3E}">
        <p14:creationId xmlns:p14="http://schemas.microsoft.com/office/powerpoint/2010/main" val="1743629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dirty="0"/>
          </a:p>
        </p:txBody>
      </p:sp>
      <p:sp>
        <p:nvSpPr>
          <p:cNvPr id="4" name="Slide Number Placeholder 3"/>
          <p:cNvSpPr>
            <a:spLocks noGrp="1"/>
          </p:cNvSpPr>
          <p:nvPr>
            <p:ph type="sldNum" sz="quarter" idx="5"/>
          </p:nvPr>
        </p:nvSpPr>
        <p:spPr/>
        <p:txBody>
          <a:bodyPr/>
          <a:lstStyle/>
          <a:p>
            <a:fld id="{71093103-9724-42A8-9D53-E709AA143A8B}" type="slidenum">
              <a:rPr lang="en-US" smtClean="0"/>
              <a:t>11</a:t>
            </a:fld>
            <a:endParaRPr lang="en-US"/>
          </a:p>
        </p:txBody>
      </p:sp>
    </p:spTree>
    <p:extLst>
      <p:ext uri="{BB962C8B-B14F-4D97-AF65-F5344CB8AC3E}">
        <p14:creationId xmlns:p14="http://schemas.microsoft.com/office/powerpoint/2010/main" val="2176395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4564881"/>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35C661-2F9E-4D47-AA12-CA27E6F2246B}" type="datetimeFigureOut">
              <a:rPr lang="en-US" smtClean="0"/>
              <a:t>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3060414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35C661-2F9E-4D47-AA12-CA27E6F2246B}" type="datetimeFigureOut">
              <a:rPr lang="en-US" smtClean="0"/>
              <a:t>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36569989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C661-2F9E-4D47-AA12-CA27E6F2246B}" type="datetimeFigureOut">
              <a:rPr lang="en-US" smtClean="0"/>
              <a:t>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1946728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C661-2F9E-4D47-AA12-CA27E6F2246B}" type="datetimeFigureOut">
              <a:rPr lang="en-US" smtClean="0"/>
              <a:t>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4675026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3522789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3251285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1276112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97B5FA-0921-464F-AAE1-844C04324D75}" type="datetimeFigureOut">
              <a:rPr lang="zh-CN" altLang="en-US" smtClean="0"/>
              <a:t>2021/9/20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7262743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97B5FA-0921-464F-AAE1-844C04324D75}" type="datetimeFigureOut">
              <a:rPr lang="zh-CN" altLang="en-US" smtClean="0"/>
              <a:t>2021/9/20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74243108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97B5FA-0921-464F-AAE1-844C04324D75}" type="datetimeFigureOut">
              <a:rPr lang="zh-CN" altLang="en-US" smtClean="0"/>
              <a:t>2021/9/20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0349635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矩形 2"/>
          <p:cNvSpPr/>
          <p:nvPr userDrawn="1"/>
        </p:nvSpPr>
        <p:spPr>
          <a:xfrm>
            <a:off x="8325228" y="6545425"/>
            <a:ext cx="775136" cy="246221"/>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rgbClr val="E7F5F8"/>
                </a:solidFill>
                <a:effectLst/>
                <a:uLnTx/>
                <a:uFillTx/>
              </a:rPr>
              <a:t>PPT</a:t>
            </a:r>
            <a:r>
              <a:rPr kumimoji="0" lang="zh-CN" altLang="en-US" sz="100" b="0" i="0" u="none" strike="noStrike" kern="0" cap="none" spc="0" normalizeH="0" baseline="0" noProof="0" dirty="0">
                <a:ln>
                  <a:noFill/>
                </a:ln>
                <a:solidFill>
                  <a:srgbClr val="E7F5F8"/>
                </a:solidFill>
                <a:effectLst/>
                <a:uLnTx/>
                <a:uFillTx/>
              </a:rPr>
              <a:t>模板下载：</a:t>
            </a:r>
            <a:r>
              <a:rPr kumimoji="0" lang="en-US" altLang="zh-CN" sz="100" b="0" i="0" u="none" strike="noStrike" kern="0" cap="none" spc="0" normalizeH="0" baseline="0" noProof="0" dirty="0">
                <a:ln>
                  <a:noFill/>
                </a:ln>
                <a:solidFill>
                  <a:srgbClr val="E7F5F8"/>
                </a:solidFill>
                <a:effectLst/>
                <a:uLnTx/>
                <a:uFillTx/>
              </a:rPr>
              <a:t>www.1ppt.com/moban/     </a:t>
            </a:r>
            <a:r>
              <a:rPr kumimoji="0" lang="zh-CN" altLang="en-US" sz="100" b="0" i="0" u="none" strike="noStrike" kern="0" cap="none" spc="0" normalizeH="0" baseline="0" noProof="0" dirty="0">
                <a:ln>
                  <a:noFill/>
                </a:ln>
                <a:solidFill>
                  <a:srgbClr val="E7F5F8"/>
                </a:solidFill>
                <a:effectLst/>
                <a:uLnTx/>
                <a:uFillTx/>
              </a:rPr>
              <a:t>行业</a:t>
            </a:r>
            <a:r>
              <a:rPr kumimoji="0" lang="en-US" altLang="zh-CN" sz="100" b="0" i="0" u="none" strike="noStrike" kern="0" cap="none" spc="0" normalizeH="0" baseline="0" noProof="0" dirty="0">
                <a:ln>
                  <a:noFill/>
                </a:ln>
                <a:solidFill>
                  <a:srgbClr val="E7F5F8"/>
                </a:solidFill>
                <a:effectLst/>
                <a:uLnTx/>
                <a:uFillTx/>
              </a:rPr>
              <a:t>PPT</a:t>
            </a:r>
            <a:r>
              <a:rPr kumimoji="0" lang="zh-CN" altLang="en-US" sz="100" b="0" i="0" u="none" strike="noStrike" kern="0" cap="none" spc="0" normalizeH="0" baseline="0" noProof="0" dirty="0">
                <a:ln>
                  <a:noFill/>
                </a:ln>
                <a:solidFill>
                  <a:srgbClr val="E7F5F8"/>
                </a:solidFill>
                <a:effectLst/>
                <a:uLnTx/>
                <a:uFillTx/>
              </a:rPr>
              <a:t>模板：</a:t>
            </a:r>
            <a:r>
              <a:rPr kumimoji="0" lang="en-US" altLang="zh-CN" sz="100" b="0" i="0" u="none" strike="noStrike" kern="0" cap="none" spc="0" normalizeH="0" baseline="0" noProof="0" dirty="0">
                <a:ln>
                  <a:noFill/>
                </a:ln>
                <a:solidFill>
                  <a:srgbClr val="E7F5F8"/>
                </a:solidFill>
                <a:effectLst/>
                <a:uLnTx/>
                <a:uFillTx/>
              </a:rPr>
              <a:t>www.1ppt.com/hangye/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rgbClr val="E7F5F8"/>
                </a:solidFill>
                <a:effectLst/>
                <a:uLnTx/>
                <a:uFillTx/>
              </a:rPr>
              <a:t>节日</a:t>
            </a:r>
            <a:r>
              <a:rPr kumimoji="0" lang="en-US" altLang="zh-CN" sz="100" b="0" i="0" u="none" strike="noStrike" kern="0" cap="none" spc="0" normalizeH="0" baseline="0" noProof="0" dirty="0">
                <a:ln>
                  <a:noFill/>
                </a:ln>
                <a:solidFill>
                  <a:srgbClr val="E7F5F8"/>
                </a:solidFill>
                <a:effectLst/>
                <a:uLnTx/>
                <a:uFillTx/>
              </a:rPr>
              <a:t>PPT</a:t>
            </a:r>
            <a:r>
              <a:rPr kumimoji="0" lang="zh-CN" altLang="en-US" sz="100" b="0" i="0" u="none" strike="noStrike" kern="0" cap="none" spc="0" normalizeH="0" baseline="0" noProof="0" dirty="0">
                <a:ln>
                  <a:noFill/>
                </a:ln>
                <a:solidFill>
                  <a:srgbClr val="E7F5F8"/>
                </a:solidFill>
                <a:effectLst/>
                <a:uLnTx/>
                <a:uFillTx/>
              </a:rPr>
              <a:t>模板：</a:t>
            </a:r>
            <a:r>
              <a:rPr kumimoji="0" lang="en-US" altLang="zh-CN" sz="100" b="0" i="0" u="none" strike="noStrike" kern="0" cap="none" spc="0" normalizeH="0" baseline="0" noProof="0" dirty="0">
                <a:ln>
                  <a:noFill/>
                </a:ln>
                <a:solidFill>
                  <a:srgbClr val="E7F5F8"/>
                </a:solidFill>
                <a:effectLst/>
                <a:uLnTx/>
                <a:uFillTx/>
              </a:rPr>
              <a:t>www.1ppt.com/jieri/           PPT</a:t>
            </a:r>
            <a:r>
              <a:rPr kumimoji="0" lang="zh-CN" altLang="en-US" sz="100" b="0" i="0" u="none" strike="noStrike" kern="0" cap="none" spc="0" normalizeH="0" baseline="0" noProof="0" dirty="0">
                <a:ln>
                  <a:noFill/>
                </a:ln>
                <a:solidFill>
                  <a:srgbClr val="E7F5F8"/>
                </a:solidFill>
                <a:effectLst/>
                <a:uLnTx/>
                <a:uFillTx/>
              </a:rPr>
              <a:t>素材下载：</a:t>
            </a:r>
            <a:r>
              <a:rPr kumimoji="0" lang="en-US" altLang="zh-CN" sz="100" b="0" i="0" u="none" strike="noStrike" kern="0" cap="none" spc="0" normalizeH="0" baseline="0" noProof="0" dirty="0">
                <a:ln>
                  <a:noFill/>
                </a:ln>
                <a:solidFill>
                  <a:srgbClr val="E7F5F8"/>
                </a:solidFill>
                <a:effectLst/>
                <a:uLnTx/>
                <a:uFillTx/>
              </a:rPr>
              <a:t>www.1ppt.com/sucai/</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rgbClr val="E7F5F8"/>
                </a:solidFill>
                <a:effectLst/>
                <a:uLnTx/>
                <a:uFillTx/>
              </a:rPr>
              <a:t>PPT</a:t>
            </a:r>
            <a:r>
              <a:rPr kumimoji="0" lang="zh-CN" altLang="en-US" sz="100" b="0" i="0" u="none" strike="noStrike" kern="0" cap="none" spc="0" normalizeH="0" baseline="0" noProof="0" dirty="0">
                <a:ln>
                  <a:noFill/>
                </a:ln>
                <a:solidFill>
                  <a:srgbClr val="E7F5F8"/>
                </a:solidFill>
                <a:effectLst/>
                <a:uLnTx/>
                <a:uFillTx/>
              </a:rPr>
              <a:t>背景图片：</a:t>
            </a:r>
            <a:r>
              <a:rPr kumimoji="0" lang="en-US" altLang="zh-CN" sz="100" b="0" i="0" u="none" strike="noStrike" kern="0" cap="none" spc="0" normalizeH="0" baseline="0" noProof="0" dirty="0">
                <a:ln>
                  <a:noFill/>
                </a:ln>
                <a:solidFill>
                  <a:srgbClr val="E7F5F8"/>
                </a:solidFill>
                <a:effectLst/>
                <a:uLnTx/>
                <a:uFillTx/>
              </a:rPr>
              <a:t>www.1ppt.com/beijing/      PPT</a:t>
            </a:r>
            <a:r>
              <a:rPr kumimoji="0" lang="zh-CN" altLang="en-US" sz="100" b="0" i="0" u="none" strike="noStrike" kern="0" cap="none" spc="0" normalizeH="0" baseline="0" noProof="0" dirty="0">
                <a:ln>
                  <a:noFill/>
                </a:ln>
                <a:solidFill>
                  <a:srgbClr val="E7F5F8"/>
                </a:solidFill>
                <a:effectLst/>
                <a:uLnTx/>
                <a:uFillTx/>
              </a:rPr>
              <a:t>图表下载：</a:t>
            </a:r>
            <a:r>
              <a:rPr kumimoji="0" lang="en-US" altLang="zh-CN" sz="100" b="0" i="0" u="none" strike="noStrike" kern="0" cap="none" spc="0" normalizeH="0" baseline="0" noProof="0" dirty="0">
                <a:ln>
                  <a:noFill/>
                </a:ln>
                <a:solidFill>
                  <a:srgbClr val="E7F5F8"/>
                </a:solidFill>
                <a:effectLst/>
                <a:uLnTx/>
                <a:uFillTx/>
              </a:rPr>
              <a:t>www.1ppt.com/tubiao/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rgbClr val="E7F5F8"/>
                </a:solidFill>
                <a:effectLst/>
                <a:uLnTx/>
                <a:uFillTx/>
              </a:rPr>
              <a:t>优秀</a:t>
            </a:r>
            <a:r>
              <a:rPr kumimoji="0" lang="en-US" altLang="zh-CN" sz="100" b="0" i="0" u="none" strike="noStrike" kern="0" cap="none" spc="0" normalizeH="0" baseline="0" noProof="0" dirty="0">
                <a:ln>
                  <a:noFill/>
                </a:ln>
                <a:solidFill>
                  <a:srgbClr val="E7F5F8"/>
                </a:solidFill>
                <a:effectLst/>
                <a:uLnTx/>
                <a:uFillTx/>
              </a:rPr>
              <a:t>PPT</a:t>
            </a:r>
            <a:r>
              <a:rPr kumimoji="0" lang="zh-CN" altLang="en-US" sz="100" b="0" i="0" u="none" strike="noStrike" kern="0" cap="none" spc="0" normalizeH="0" baseline="0" noProof="0" dirty="0">
                <a:ln>
                  <a:noFill/>
                </a:ln>
                <a:solidFill>
                  <a:srgbClr val="E7F5F8"/>
                </a:solidFill>
                <a:effectLst/>
                <a:uLnTx/>
                <a:uFillTx/>
              </a:rPr>
              <a:t>下载：</a:t>
            </a:r>
            <a:r>
              <a:rPr kumimoji="0" lang="en-US" altLang="zh-CN" sz="100" b="0" i="0" u="none" strike="noStrike" kern="0" cap="none" spc="0" normalizeH="0" baseline="0" noProof="0" dirty="0">
                <a:ln>
                  <a:noFill/>
                </a:ln>
                <a:solidFill>
                  <a:srgbClr val="E7F5F8"/>
                </a:solidFill>
                <a:effectLst/>
                <a:uLnTx/>
                <a:uFillTx/>
              </a:rPr>
              <a:t>www.1ppt.com/xiazai/        PPT</a:t>
            </a:r>
            <a:r>
              <a:rPr kumimoji="0" lang="zh-CN" altLang="en-US" sz="100" b="0" i="0" u="none" strike="noStrike" kern="0" cap="none" spc="0" normalizeH="0" baseline="0" noProof="0" dirty="0">
                <a:ln>
                  <a:noFill/>
                </a:ln>
                <a:solidFill>
                  <a:srgbClr val="E7F5F8"/>
                </a:solidFill>
                <a:effectLst/>
                <a:uLnTx/>
                <a:uFillTx/>
              </a:rPr>
              <a:t>教程： </a:t>
            </a:r>
            <a:r>
              <a:rPr kumimoji="0" lang="en-US" altLang="zh-CN" sz="100" b="0" i="0" u="none" strike="noStrike" kern="0" cap="none" spc="0" normalizeH="0" baseline="0" noProof="0" dirty="0">
                <a:ln>
                  <a:noFill/>
                </a:ln>
                <a:solidFill>
                  <a:srgbClr val="E7F5F8"/>
                </a:solidFill>
                <a:effectLst/>
                <a:uLnTx/>
                <a:uFillTx/>
              </a:rPr>
              <a:t>www.1ppt.com/powerpoint/      </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rgbClr val="E7F5F8"/>
                </a:solidFill>
                <a:effectLst/>
                <a:uLnTx/>
                <a:uFillTx/>
              </a:rPr>
              <a:t>Word</a:t>
            </a:r>
            <a:r>
              <a:rPr kumimoji="0" lang="zh-CN" altLang="en-US" sz="100" b="0" i="0" u="none" strike="noStrike" kern="0" cap="none" spc="0" normalizeH="0" baseline="0" noProof="0" dirty="0">
                <a:ln>
                  <a:noFill/>
                </a:ln>
                <a:solidFill>
                  <a:srgbClr val="E7F5F8"/>
                </a:solidFill>
                <a:effectLst/>
                <a:uLnTx/>
                <a:uFillTx/>
              </a:rPr>
              <a:t>教程： </a:t>
            </a:r>
            <a:r>
              <a:rPr kumimoji="0" lang="en-US" altLang="zh-CN" sz="100" b="0" i="0" u="none" strike="noStrike" kern="0" cap="none" spc="0" normalizeH="0" baseline="0" noProof="0" dirty="0">
                <a:ln>
                  <a:noFill/>
                </a:ln>
                <a:solidFill>
                  <a:srgbClr val="E7F5F8"/>
                </a:solidFill>
                <a:effectLst/>
                <a:uLnTx/>
                <a:uFillTx/>
              </a:rPr>
              <a:t>www.1ppt.com/word/              Excel</a:t>
            </a:r>
            <a:r>
              <a:rPr kumimoji="0" lang="zh-CN" altLang="en-US" sz="100" b="0" i="0" u="none" strike="noStrike" kern="0" cap="none" spc="0" normalizeH="0" baseline="0" noProof="0" dirty="0">
                <a:ln>
                  <a:noFill/>
                </a:ln>
                <a:solidFill>
                  <a:srgbClr val="E7F5F8"/>
                </a:solidFill>
                <a:effectLst/>
                <a:uLnTx/>
                <a:uFillTx/>
              </a:rPr>
              <a:t>教程：</a:t>
            </a:r>
            <a:r>
              <a:rPr kumimoji="0" lang="en-US" altLang="zh-CN" sz="100" b="0" i="0" u="none" strike="noStrike" kern="0" cap="none" spc="0" normalizeH="0" baseline="0" noProof="0" dirty="0">
                <a:ln>
                  <a:noFill/>
                </a:ln>
                <a:solidFill>
                  <a:srgbClr val="E7F5F8"/>
                </a:solidFill>
                <a:effectLst/>
                <a:uLnTx/>
                <a:uFillTx/>
              </a:rPr>
              <a:t>www.1ppt.com/excel/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rgbClr val="E7F5F8"/>
                </a:solidFill>
                <a:effectLst/>
                <a:uLnTx/>
                <a:uFillTx/>
              </a:rPr>
              <a:t>资料下载：</a:t>
            </a:r>
            <a:r>
              <a:rPr kumimoji="0" lang="en-US" altLang="zh-CN" sz="100" b="0" i="0" u="none" strike="noStrike" kern="0" cap="none" spc="0" normalizeH="0" baseline="0" noProof="0" dirty="0">
                <a:ln>
                  <a:noFill/>
                </a:ln>
                <a:solidFill>
                  <a:srgbClr val="E7F5F8"/>
                </a:solidFill>
                <a:effectLst/>
                <a:uLnTx/>
                <a:uFillTx/>
              </a:rPr>
              <a:t>www.1ppt.com/ziliao/                PPT</a:t>
            </a:r>
            <a:r>
              <a:rPr kumimoji="0" lang="zh-CN" altLang="en-US" sz="100" b="0" i="0" u="none" strike="noStrike" kern="0" cap="none" spc="0" normalizeH="0" baseline="0" noProof="0" dirty="0">
                <a:ln>
                  <a:noFill/>
                </a:ln>
                <a:solidFill>
                  <a:srgbClr val="E7F5F8"/>
                </a:solidFill>
                <a:effectLst/>
                <a:uLnTx/>
                <a:uFillTx/>
              </a:rPr>
              <a:t>课件下载：</a:t>
            </a:r>
            <a:r>
              <a:rPr kumimoji="0" lang="en-US" altLang="zh-CN" sz="100" b="0" i="0" u="none" strike="noStrike" kern="0" cap="none" spc="0" normalizeH="0" baseline="0" noProof="0" dirty="0">
                <a:ln>
                  <a:noFill/>
                </a:ln>
                <a:solidFill>
                  <a:srgbClr val="E7F5F8"/>
                </a:solidFill>
                <a:effectLst/>
                <a:uLnTx/>
                <a:uFillTx/>
              </a:rPr>
              <a:t>www.1ppt.com/kejian/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rgbClr val="E7F5F8"/>
                </a:solidFill>
                <a:effectLst/>
                <a:uLnTx/>
                <a:uFillTx/>
              </a:rPr>
              <a:t>范文下载：</a:t>
            </a:r>
            <a:r>
              <a:rPr kumimoji="0" lang="en-US" altLang="zh-CN" sz="100" b="0" i="0" u="none" strike="noStrike" kern="0" cap="none" spc="0" normalizeH="0" baseline="0" noProof="0" dirty="0">
                <a:ln>
                  <a:noFill/>
                </a:ln>
                <a:solidFill>
                  <a:srgbClr val="E7F5F8"/>
                </a:solidFill>
                <a:effectLst/>
                <a:uLnTx/>
                <a:uFillTx/>
              </a:rPr>
              <a:t>www.1ppt.com/fanwen/             </a:t>
            </a:r>
            <a:r>
              <a:rPr kumimoji="0" lang="zh-CN" altLang="en-US" sz="100" b="0" i="0" u="none" strike="noStrike" kern="0" cap="none" spc="0" normalizeH="0" baseline="0" noProof="0" dirty="0">
                <a:ln>
                  <a:noFill/>
                </a:ln>
                <a:solidFill>
                  <a:srgbClr val="E7F5F8"/>
                </a:solidFill>
                <a:effectLst/>
                <a:uLnTx/>
                <a:uFillTx/>
              </a:rPr>
              <a:t>试卷下载：</a:t>
            </a:r>
            <a:r>
              <a:rPr kumimoji="0" lang="en-US" altLang="zh-CN" sz="100" b="0" i="0" u="none" strike="noStrike" kern="0" cap="none" spc="0" normalizeH="0" baseline="0" noProof="0" dirty="0">
                <a:ln>
                  <a:noFill/>
                </a:ln>
                <a:solidFill>
                  <a:srgbClr val="E7F5F8"/>
                </a:solidFill>
                <a:effectLst/>
                <a:uLnTx/>
                <a:uFillTx/>
              </a:rPr>
              <a:t>www.1ppt.com/shiti/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rgbClr val="E7F5F8"/>
                </a:solidFill>
                <a:effectLst/>
                <a:uLnTx/>
                <a:uFillTx/>
              </a:rPr>
              <a:t>教案下载：</a:t>
            </a:r>
            <a:r>
              <a:rPr kumimoji="0" lang="en-US" altLang="zh-CN" sz="100" b="0" i="0" u="none" strike="noStrike" kern="0" cap="none" spc="0" normalizeH="0" baseline="0" noProof="0" dirty="0">
                <a:ln>
                  <a:noFill/>
                </a:ln>
                <a:solidFill>
                  <a:srgbClr val="E7F5F8"/>
                </a:solidFill>
                <a:effectLst/>
                <a:uLnTx/>
                <a:uFillTx/>
              </a:rPr>
              <a:t>www.1ppt.com/jiaoan/        </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rgbClr val="E7F5F8"/>
                </a:solidFill>
                <a:effectLst/>
                <a:uLnTx/>
                <a:uFillTx/>
              </a:rPr>
              <a:t>字体下载：</a:t>
            </a:r>
            <a:r>
              <a:rPr kumimoji="0" lang="en-US" altLang="zh-CN" sz="100" b="0" i="0" u="none" strike="noStrike" kern="0" cap="none" spc="0" normalizeH="0" baseline="0" noProof="0" dirty="0">
                <a:ln>
                  <a:noFill/>
                </a:ln>
                <a:solidFill>
                  <a:srgbClr val="E7F5F8"/>
                </a:solidFill>
                <a:effectLst/>
                <a:uLnTx/>
                <a:uFillTx/>
              </a:rPr>
              <a:t>www.1ppt.com/ziti/</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rgbClr val="E7F5F8"/>
                </a:solidFill>
                <a:effectLst/>
                <a:uLnTx/>
                <a:uFillTx/>
              </a:rPr>
              <a:t> </a:t>
            </a:r>
            <a:endParaRPr kumimoji="0" lang="zh-CN" altLang="en-US" sz="100" b="0" i="0" u="none" strike="noStrike" kern="0" cap="none" spc="0" normalizeH="0" baseline="0" noProof="0" dirty="0">
              <a:ln>
                <a:noFill/>
              </a:ln>
              <a:solidFill>
                <a:srgbClr val="E7F5F8"/>
              </a:solidFill>
              <a:effectLst/>
              <a:uLnTx/>
              <a:uFillTx/>
            </a:endParaRPr>
          </a:p>
        </p:txBody>
      </p:sp>
    </p:spTree>
    <p:extLst>
      <p:ext uri="{BB962C8B-B14F-4D97-AF65-F5344CB8AC3E}">
        <p14:creationId xmlns:p14="http://schemas.microsoft.com/office/powerpoint/2010/main" val="1284573618"/>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97B5FA-0921-464F-AAE1-844C04324D75}" type="datetimeFigureOut">
              <a:rPr lang="zh-CN" altLang="en-US" smtClean="0"/>
              <a:t>2021/9/20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6104117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97B5FA-0921-464F-AAE1-844C04324D75}" type="datetimeFigureOut">
              <a:rPr lang="zh-CN" altLang="en-US" smtClean="0"/>
              <a:t>2021/9/20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4932038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97B5FA-0921-464F-AAE1-844C04324D75}" type="datetimeFigureOut">
              <a:rPr lang="zh-CN" altLang="en-US" smtClean="0"/>
              <a:t>2021/9/20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1659555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9385636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4691749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812419406"/>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2928160"/>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358336261"/>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8171653"/>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459428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B35C661-2F9E-4D47-AA12-CA27E6F2246B}" type="datetimeFigureOut">
              <a:rPr lang="en-US" smtClean="0"/>
              <a:t>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30414132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68618720"/>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2136564"/>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2508378100"/>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4023386238"/>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66451228"/>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9638635"/>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04DADCA-9B9E-4963-A957-D2FD6D7D638D}" type="datetimeFigureOut">
              <a:rPr lang="en-US" smtClean="0"/>
              <a:t>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40142344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4DADCA-9B9E-4963-A957-D2FD6D7D638D}" type="datetimeFigureOut">
              <a:rPr lang="en-US" smtClean="0"/>
              <a:t>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20792731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04DADCA-9B9E-4963-A957-D2FD6D7D638D}" type="datetimeFigureOut">
              <a:rPr lang="en-US" smtClean="0"/>
              <a:t>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12098990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04DADCA-9B9E-4963-A957-D2FD6D7D638D}" type="datetimeFigureOut">
              <a:rPr lang="en-US" smtClean="0"/>
              <a:t>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908123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C661-2F9E-4D47-AA12-CA27E6F2246B}" type="datetimeFigureOut">
              <a:rPr lang="en-US" smtClean="0"/>
              <a:t>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25969482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04DADCA-9B9E-4963-A957-D2FD6D7D638D}" type="datetimeFigureOut">
              <a:rPr lang="en-US" smtClean="0"/>
              <a:t>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343537814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4DADCA-9B9E-4963-A957-D2FD6D7D638D}" type="datetimeFigureOut">
              <a:rPr lang="en-US" smtClean="0"/>
              <a:t>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35206150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4DADCA-9B9E-4963-A957-D2FD6D7D638D}" type="datetimeFigureOut">
              <a:rPr lang="en-US" smtClean="0"/>
              <a:t>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8129921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04DADCA-9B9E-4963-A957-D2FD6D7D638D}" type="datetimeFigureOut">
              <a:rPr lang="en-US" smtClean="0"/>
              <a:t>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31220763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04DADCA-9B9E-4963-A957-D2FD6D7D638D}" type="datetimeFigureOut">
              <a:rPr lang="en-US" smtClean="0"/>
              <a:t>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40569693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4DADCA-9B9E-4963-A957-D2FD6D7D638D}" type="datetimeFigureOut">
              <a:rPr lang="en-US" smtClean="0"/>
              <a:t>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20773758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4DADCA-9B9E-4963-A957-D2FD6D7D638D}" type="datetimeFigureOut">
              <a:rPr lang="en-US" smtClean="0"/>
              <a:t>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1660621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B35C661-2F9E-4D47-AA12-CA27E6F2246B}" type="datetimeFigureOut">
              <a:rPr lang="en-US" smtClean="0"/>
              <a:t>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619704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35C661-2F9E-4D47-AA12-CA27E6F2246B}" type="datetimeFigureOut">
              <a:rPr lang="en-US" smtClean="0"/>
              <a:t>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2586633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B35C661-2F9E-4D47-AA12-CA27E6F2246B}" type="datetimeFigureOut">
              <a:rPr lang="en-US" smtClean="0"/>
              <a:t>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4186751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B35C661-2F9E-4D47-AA12-CA27E6F2246B}" type="datetimeFigureOut">
              <a:rPr lang="en-US" smtClean="0"/>
              <a:t>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2910678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35C661-2F9E-4D47-AA12-CA27E6F2246B}" type="datetimeFigureOut">
              <a:rPr lang="en-US" smtClean="0"/>
              <a:t>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33076064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2.pn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4.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5.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97193665"/>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35C661-2F9E-4D47-AA12-CA27E6F2246B}" type="datetimeFigureOut">
              <a:rPr lang="en-US" smtClean="0"/>
              <a:t>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9FEAEA-29A9-4D5C-8B29-01AA654CAA98}" type="slidenum">
              <a:rPr lang="en-US" smtClean="0"/>
              <a:t>‹#›</a:t>
            </a:fld>
            <a:endParaRPr lang="en-US"/>
          </a:p>
        </p:txBody>
      </p:sp>
    </p:spTree>
    <p:extLst>
      <p:ext uri="{BB962C8B-B14F-4D97-AF65-F5344CB8AC3E}">
        <p14:creationId xmlns:p14="http://schemas.microsoft.com/office/powerpoint/2010/main" val="333554020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D54D79-588C-414F-9935-D85D26666345}" type="datetimeFigureOut">
              <a:rPr lang="zh-CN" altLang="en-US" smtClean="0"/>
              <a:t>2021/9/20</a:t>
            </a:fld>
            <a:endParaRPr lang="zh-CN" alt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4EC328-9116-4993-92C0-623125586BFE}" type="slidenum">
              <a:rPr lang="zh-CN" altLang="en-US" smtClean="0"/>
              <a:t>‹#›</a:t>
            </a:fld>
            <a:endParaRPr lang="zh-CN" altLang="en-US"/>
          </a:p>
        </p:txBody>
      </p:sp>
      <p:pic>
        <p:nvPicPr>
          <p:cNvPr id="7" name="图片 7" descr="444"/>
          <p:cNvPicPr>
            <a:picLocks noChangeAspect="1"/>
          </p:cNvPicPr>
          <p:nvPr userDrawn="1"/>
        </p:nvPicPr>
        <p:blipFill>
          <a:blip r:embed="rId13"/>
          <a:stretch>
            <a:fillRect/>
          </a:stretch>
        </p:blipFill>
        <p:spPr>
          <a:xfrm>
            <a:off x="-8256" y="3810"/>
            <a:ext cx="12208511" cy="6851015"/>
          </a:xfrm>
          <a:prstGeom prst="rect">
            <a:avLst/>
          </a:prstGeom>
        </p:spPr>
      </p:pic>
    </p:spTree>
    <p:extLst>
      <p:ext uri="{BB962C8B-B14F-4D97-AF65-F5344CB8AC3E}">
        <p14:creationId xmlns:p14="http://schemas.microsoft.com/office/powerpoint/2010/main" val="166771858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extLst>
      <p:ext uri="{BB962C8B-B14F-4D97-AF65-F5344CB8AC3E}">
        <p14:creationId xmlns:p14="http://schemas.microsoft.com/office/powerpoint/2010/main" val="119971784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4DADCA-9B9E-4963-A957-D2FD6D7D638D}" type="datetimeFigureOut">
              <a:rPr lang="en-US" smtClean="0"/>
              <a:t>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6355ED-D271-4885-A6A3-3712DE212336}" type="slidenum">
              <a:rPr lang="en-US" smtClean="0"/>
              <a:t>‹#›</a:t>
            </a:fld>
            <a:endParaRPr lang="en-US"/>
          </a:p>
        </p:txBody>
      </p:sp>
    </p:spTree>
    <p:extLst>
      <p:ext uri="{BB962C8B-B14F-4D97-AF65-F5344CB8AC3E}">
        <p14:creationId xmlns:p14="http://schemas.microsoft.com/office/powerpoint/2010/main" val="1645854088"/>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image" Target="../media/image31.jpg"/><Relationship Id="rId2" Type="http://schemas.openxmlformats.org/officeDocument/2006/relationships/image" Target="../media/image26.jpg"/><Relationship Id="rId1" Type="http://schemas.openxmlformats.org/officeDocument/2006/relationships/slideLayout" Target="../slideLayouts/slideLayout31.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31.xml"/><Relationship Id="rId5" Type="http://schemas.openxmlformats.org/officeDocument/2006/relationships/image" Target="../media/image36.png"/><Relationship Id="rId4" Type="http://schemas.openxmlformats.org/officeDocument/2006/relationships/image" Target="../media/image35.jpg"/></Relationships>
</file>

<file path=ppt/slides/_rels/slide1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3.jpg"/><Relationship Id="rId1" Type="http://schemas.openxmlformats.org/officeDocument/2006/relationships/slideLayout" Target="../slideLayouts/slideLayout31.xml"/><Relationship Id="rId5" Type="http://schemas.openxmlformats.org/officeDocument/2006/relationships/image" Target="../media/image27.jpg"/><Relationship Id="rId4" Type="http://schemas.openxmlformats.org/officeDocument/2006/relationships/image" Target="../media/image31.jpg"/></Relationships>
</file>

<file path=ppt/slides/_rels/slide1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png"/><Relationship Id="rId1" Type="http://schemas.openxmlformats.org/officeDocument/2006/relationships/slideLayout" Target="../slideLayouts/slideLayout31.xml"/><Relationship Id="rId4" Type="http://schemas.openxmlformats.org/officeDocument/2006/relationships/image" Target="../media/image39.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5.jpg"/><Relationship Id="rId7" Type="http://schemas.openxmlformats.org/officeDocument/2006/relationships/image" Target="../media/image41.png"/><Relationship Id="rId2" Type="http://schemas.openxmlformats.org/officeDocument/2006/relationships/image" Target="../media/image33.jpg"/><Relationship Id="rId1" Type="http://schemas.openxmlformats.org/officeDocument/2006/relationships/slideLayout" Target="../slideLayouts/slideLayout20.xml"/><Relationship Id="rId6" Type="http://schemas.openxmlformats.org/officeDocument/2006/relationships/image" Target="../media/image40.jpg"/><Relationship Id="rId5" Type="http://schemas.openxmlformats.org/officeDocument/2006/relationships/image" Target="../media/image27.jpg"/><Relationship Id="rId4" Type="http://schemas.openxmlformats.org/officeDocument/2006/relationships/image" Target="../media/image31.jpg"/></Relationships>
</file>

<file path=ppt/slides/_rels/slide17.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31.xml"/><Relationship Id="rId5" Type="http://schemas.microsoft.com/office/2007/relationships/hdphoto" Target="../media/hdphoto1.wdp"/><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7" Type="http://schemas.microsoft.com/office/2007/relationships/hdphoto" Target="../media/hdphoto1.wdp"/><Relationship Id="rId2" Type="http://schemas.openxmlformats.org/officeDocument/2006/relationships/image" Target="../media/image21.jpg"/><Relationship Id="rId1" Type="http://schemas.openxmlformats.org/officeDocument/2006/relationships/slideLayout" Target="../slideLayouts/slideLayout31.xml"/><Relationship Id="rId6" Type="http://schemas.openxmlformats.org/officeDocument/2006/relationships/image" Target="../media/image23.png"/><Relationship Id="rId5" Type="http://schemas.microsoft.com/office/2007/relationships/hdphoto" Target="../media/hdphoto2.wdp"/><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444" y="3178647"/>
            <a:ext cx="12209444" cy="3679353"/>
          </a:xfrm>
          <a:prstGeom prst="rect">
            <a:avLst/>
          </a:prstGeom>
        </p:spPr>
      </p:pic>
      <p:pic>
        <p:nvPicPr>
          <p:cNvPr id="3" name="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552" y="2465007"/>
            <a:ext cx="4906376" cy="3980824"/>
          </a:xfrm>
          <a:prstGeom prst="rect">
            <a:avLst/>
          </a:prstGeom>
        </p:spPr>
      </p:pic>
      <p:pic>
        <p:nvPicPr>
          <p:cNvPr id="4" name="1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8543825" y="4230988"/>
            <a:ext cx="3773430" cy="2705180"/>
          </a:xfrm>
          <a:prstGeom prst="rect">
            <a:avLst/>
          </a:prstGeom>
        </p:spPr>
      </p:pic>
      <p:pic>
        <p:nvPicPr>
          <p:cNvPr id="5" name="55">
            <a:extLst>
              <a:ext uri="{FF2B5EF4-FFF2-40B4-BE49-F238E27FC236}">
                <a16:creationId xmlns:a16="http://schemas.microsoft.com/office/drawing/2014/main" id="{922D7C20-53C1-440C-A4D7-3834D810F5C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23993" y="-250353"/>
            <a:ext cx="9803219" cy="3679353"/>
          </a:xfrm>
          <a:prstGeom prst="rect">
            <a:avLst/>
          </a:prstGeom>
        </p:spPr>
      </p:pic>
      <p:grpSp>
        <p:nvGrpSpPr>
          <p:cNvPr id="7" name="57">
            <a:extLst>
              <a:ext uri="{FF2B5EF4-FFF2-40B4-BE49-F238E27FC236}">
                <a16:creationId xmlns:a16="http://schemas.microsoft.com/office/drawing/2014/main" id="{5C3F0EA5-D3AA-4CCB-8053-CA26C4C18711}"/>
              </a:ext>
            </a:extLst>
          </p:cNvPr>
          <p:cNvGrpSpPr/>
          <p:nvPr/>
        </p:nvGrpSpPr>
        <p:grpSpPr>
          <a:xfrm>
            <a:off x="6756819" y="3169720"/>
            <a:ext cx="804180" cy="374559"/>
            <a:chOff x="217691" y="6414967"/>
            <a:chExt cx="804180" cy="374559"/>
          </a:xfrm>
        </p:grpSpPr>
        <p:grpSp>
          <p:nvGrpSpPr>
            <p:cNvPr id="8" name="Group 4">
              <a:extLst>
                <a:ext uri="{FF2B5EF4-FFF2-40B4-BE49-F238E27FC236}">
                  <a16:creationId xmlns:a16="http://schemas.microsoft.com/office/drawing/2014/main" id="{0551CF28-A1CE-4253-9E51-49015C981594}"/>
                </a:ext>
              </a:extLst>
            </p:cNvPr>
            <p:cNvGrpSpPr>
              <a:grpSpLocks noChangeAspect="1"/>
            </p:cNvGrpSpPr>
            <p:nvPr/>
          </p:nvGrpSpPr>
          <p:grpSpPr bwMode="auto">
            <a:xfrm>
              <a:off x="217691" y="6414967"/>
              <a:ext cx="443922" cy="374559"/>
              <a:chOff x="3746" y="2079"/>
              <a:chExt cx="192" cy="162"/>
            </a:xfrm>
            <a:solidFill>
              <a:srgbClr val="A5CB01"/>
            </a:solidFill>
          </p:grpSpPr>
          <p:sp>
            <p:nvSpPr>
              <p:cNvPr id="14" name="Freeform 5">
                <a:extLst>
                  <a:ext uri="{FF2B5EF4-FFF2-40B4-BE49-F238E27FC236}">
                    <a16:creationId xmlns:a16="http://schemas.microsoft.com/office/drawing/2014/main" id="{3D183A1A-DE17-4CF6-BCB4-F3838E8F0E33}"/>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5" name="Freeform 6">
                <a:extLst>
                  <a:ext uri="{FF2B5EF4-FFF2-40B4-BE49-F238E27FC236}">
                    <a16:creationId xmlns:a16="http://schemas.microsoft.com/office/drawing/2014/main" id="{3E7CCA13-12E3-434E-869F-2195DDDEE7ED}"/>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6" name="Freeform 7">
                <a:extLst>
                  <a:ext uri="{FF2B5EF4-FFF2-40B4-BE49-F238E27FC236}">
                    <a16:creationId xmlns:a16="http://schemas.microsoft.com/office/drawing/2014/main" id="{33D8A7C5-FD9F-4540-A37A-9BC58CCAAA73}"/>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7" name="Freeform 8">
                <a:extLst>
                  <a:ext uri="{FF2B5EF4-FFF2-40B4-BE49-F238E27FC236}">
                    <a16:creationId xmlns:a16="http://schemas.microsoft.com/office/drawing/2014/main" id="{1DB4A1D3-3461-4F23-9060-242E6596F3E5}"/>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grpSp>
        <p:grpSp>
          <p:nvGrpSpPr>
            <p:cNvPr id="9" name="Group 4">
              <a:extLst>
                <a:ext uri="{FF2B5EF4-FFF2-40B4-BE49-F238E27FC236}">
                  <a16:creationId xmlns:a16="http://schemas.microsoft.com/office/drawing/2014/main" id="{D339A026-D097-41CE-B0D6-382C26DE3F8D}"/>
                </a:ext>
              </a:extLst>
            </p:cNvPr>
            <p:cNvGrpSpPr>
              <a:grpSpLocks noChangeAspect="1"/>
            </p:cNvGrpSpPr>
            <p:nvPr/>
          </p:nvGrpSpPr>
          <p:grpSpPr bwMode="auto">
            <a:xfrm>
              <a:off x="657417" y="6421203"/>
              <a:ext cx="364454" cy="307508"/>
              <a:chOff x="3746" y="2079"/>
              <a:chExt cx="192" cy="162"/>
            </a:xfrm>
            <a:solidFill>
              <a:srgbClr val="A5CB01"/>
            </a:solidFill>
          </p:grpSpPr>
          <p:sp>
            <p:nvSpPr>
              <p:cNvPr id="10" name="Freeform 5">
                <a:extLst>
                  <a:ext uri="{FF2B5EF4-FFF2-40B4-BE49-F238E27FC236}">
                    <a16:creationId xmlns:a16="http://schemas.microsoft.com/office/drawing/2014/main" id="{A458B4F9-0B31-4D97-AC09-B51F5A27E398}"/>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1" name="Freeform 6">
                <a:extLst>
                  <a:ext uri="{FF2B5EF4-FFF2-40B4-BE49-F238E27FC236}">
                    <a16:creationId xmlns:a16="http://schemas.microsoft.com/office/drawing/2014/main" id="{21D0D1DB-9134-4688-B72B-70C6A58B1354}"/>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2" name="Freeform 7">
                <a:extLst>
                  <a:ext uri="{FF2B5EF4-FFF2-40B4-BE49-F238E27FC236}">
                    <a16:creationId xmlns:a16="http://schemas.microsoft.com/office/drawing/2014/main" id="{C428B3BE-70C9-4AC9-A041-2D5B3E416C46}"/>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3" name="Freeform 8">
                <a:extLst>
                  <a:ext uri="{FF2B5EF4-FFF2-40B4-BE49-F238E27FC236}">
                    <a16:creationId xmlns:a16="http://schemas.microsoft.com/office/drawing/2014/main" id="{531A955B-4989-44CB-BD2F-3F2E4662435D}"/>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grpSp>
      </p:grpSp>
      <p:pic>
        <p:nvPicPr>
          <p:cNvPr id="19" name="6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22131" y="450639"/>
            <a:ext cx="4465329" cy="2328677"/>
          </a:xfrm>
          <a:prstGeom prst="rect">
            <a:avLst/>
          </a:prstGeom>
        </p:spPr>
      </p:pic>
      <p:sp>
        <p:nvSpPr>
          <p:cNvPr id="6" name="Rectangle 5">
            <a:extLst>
              <a:ext uri="{FF2B5EF4-FFF2-40B4-BE49-F238E27FC236}">
                <a16:creationId xmlns:a16="http://schemas.microsoft.com/office/drawing/2014/main" id="{3F90713A-6815-4BD0-86DE-AFB7213DCC70}"/>
              </a:ext>
            </a:extLst>
          </p:cNvPr>
          <p:cNvSpPr/>
          <p:nvPr/>
        </p:nvSpPr>
        <p:spPr>
          <a:xfrm>
            <a:off x="2564906" y="895347"/>
            <a:ext cx="7276351" cy="156966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Chào</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mừng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các</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em</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đến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với</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tiết</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Tự</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nhiên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xã</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hội</a:t>
            </a:r>
            <a:endPar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endParaRPr>
          </a:p>
        </p:txBody>
      </p:sp>
    </p:spTree>
    <p:extLst>
      <p:ext uri="{BB962C8B-B14F-4D97-AF65-F5344CB8AC3E}">
        <p14:creationId xmlns:p14="http://schemas.microsoft.com/office/powerpoint/2010/main" val="4276539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250"/>
                                        <p:tgtEl>
                                          <p:spTgt spid="5"/>
                                        </p:tgtEl>
                                      </p:cBhvr>
                                    </p:animEffect>
                                    <p:anim calcmode="lin" valueType="num">
                                      <p:cBhvr>
                                        <p:cTn id="24" dur="1250" fill="hold"/>
                                        <p:tgtEl>
                                          <p:spTgt spid="5"/>
                                        </p:tgtEl>
                                        <p:attrNameLst>
                                          <p:attrName>ppt_x</p:attrName>
                                        </p:attrNameLst>
                                      </p:cBhvr>
                                      <p:tavLst>
                                        <p:tav tm="0">
                                          <p:val>
                                            <p:strVal val="#ppt_x"/>
                                          </p:val>
                                        </p:tav>
                                        <p:tav tm="100000">
                                          <p:val>
                                            <p:strVal val="#ppt_x"/>
                                          </p:val>
                                        </p:tav>
                                      </p:tavLst>
                                    </p:anim>
                                    <p:anim calcmode="lin" valueType="num">
                                      <p:cBhvr>
                                        <p:cTn id="25" dur="125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2250"/>
                            </p:stCondLst>
                            <p:childTnLst>
                              <p:par>
                                <p:cTn id="27" presetID="10" presetClass="entr" presetSubtype="0"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par>
                          <p:cTn id="30" fill="hold">
                            <p:stCondLst>
                              <p:cond delay="2750"/>
                            </p:stCondLst>
                            <p:childTnLst>
                              <p:par>
                                <p:cTn id="31" presetID="22" presetClass="entr" presetSubtype="8" fill="hold"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left)">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heel(1)">
                                      <p:cBhvr>
                                        <p:cTn id="3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29A82A-BD36-1846-B00A-CFB47DC542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758" y="775374"/>
            <a:ext cx="4624539" cy="2540000"/>
          </a:xfrm>
          <a:prstGeom prst="rect">
            <a:avLst/>
          </a:prstGeom>
        </p:spPr>
      </p:pic>
      <p:sp>
        <p:nvSpPr>
          <p:cNvPr id="5" name="TextBox 4">
            <a:extLst>
              <a:ext uri="{FF2B5EF4-FFF2-40B4-BE49-F238E27FC236}">
                <a16:creationId xmlns:a16="http://schemas.microsoft.com/office/drawing/2014/main" id="{B6FB6DD6-74D2-824A-ADD0-CA71C30EBFEC}"/>
              </a:ext>
            </a:extLst>
          </p:cNvPr>
          <p:cNvSpPr txBox="1"/>
          <p:nvPr/>
        </p:nvSpPr>
        <p:spPr>
          <a:xfrm>
            <a:off x="1186853" y="3358583"/>
            <a:ext cx="2982351" cy="523220"/>
          </a:xfrm>
          <a:prstGeom prst="rect">
            <a:avLst/>
          </a:prstGeom>
          <a:noFill/>
        </p:spPr>
        <p:txBody>
          <a:bodyPr wrap="square" rtlCol="0">
            <a:spAutoFit/>
          </a:bodyPr>
          <a:lstStyle/>
          <a:p>
            <a:r>
              <a:rPr lang="en-VN" sz="2800" dirty="0"/>
              <a:t>Thức ăn ôi thiu.</a:t>
            </a:r>
          </a:p>
        </p:txBody>
      </p:sp>
      <p:sp>
        <p:nvSpPr>
          <p:cNvPr id="6" name="TextBox 5">
            <a:extLst>
              <a:ext uri="{FF2B5EF4-FFF2-40B4-BE49-F238E27FC236}">
                <a16:creationId xmlns:a16="http://schemas.microsoft.com/office/drawing/2014/main" id="{01103335-B215-5D4A-A388-96308DE470D7}"/>
              </a:ext>
            </a:extLst>
          </p:cNvPr>
          <p:cNvSpPr txBox="1"/>
          <p:nvPr/>
        </p:nvSpPr>
        <p:spPr>
          <a:xfrm>
            <a:off x="6434328" y="3370589"/>
            <a:ext cx="5757672" cy="523220"/>
          </a:xfrm>
          <a:prstGeom prst="rect">
            <a:avLst/>
          </a:prstGeom>
          <a:noFill/>
        </p:spPr>
        <p:txBody>
          <a:bodyPr wrap="square" rtlCol="0">
            <a:spAutoFit/>
          </a:bodyPr>
          <a:lstStyle/>
          <a:p>
            <a:r>
              <a:rPr lang="en-VN" sz="2800" dirty="0"/>
              <a:t>Bảo quản thức ăn không đúng cách.</a:t>
            </a:r>
          </a:p>
        </p:txBody>
      </p:sp>
      <p:pic>
        <p:nvPicPr>
          <p:cNvPr id="8" name="Picture 7">
            <a:extLst>
              <a:ext uri="{FF2B5EF4-FFF2-40B4-BE49-F238E27FC236}">
                <a16:creationId xmlns:a16="http://schemas.microsoft.com/office/drawing/2014/main" id="{4ACA0BEE-75ED-DC41-BE61-4BBBF9E635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328" y="818583"/>
            <a:ext cx="5087112" cy="2540000"/>
          </a:xfrm>
          <a:prstGeom prst="rect">
            <a:avLst/>
          </a:prstGeom>
        </p:spPr>
      </p:pic>
      <p:pic>
        <p:nvPicPr>
          <p:cNvPr id="9" name="Picture 8">
            <a:extLst>
              <a:ext uri="{FF2B5EF4-FFF2-40B4-BE49-F238E27FC236}">
                <a16:creationId xmlns:a16="http://schemas.microsoft.com/office/drawing/2014/main" id="{150B4031-5F16-BA4B-AEDF-6216041BBD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6464" y="4045950"/>
            <a:ext cx="1996937" cy="2157984"/>
          </a:xfrm>
          <a:prstGeom prst="rect">
            <a:avLst/>
          </a:prstGeom>
        </p:spPr>
      </p:pic>
      <p:pic>
        <p:nvPicPr>
          <p:cNvPr id="11" name="Picture 10">
            <a:extLst>
              <a:ext uri="{FF2B5EF4-FFF2-40B4-BE49-F238E27FC236}">
                <a16:creationId xmlns:a16="http://schemas.microsoft.com/office/drawing/2014/main" id="{9C0F2D8B-9A35-9F45-A11B-9ABCB0FEE810}"/>
              </a:ext>
            </a:extLst>
          </p:cNvPr>
          <p:cNvPicPr>
            <a:picLocks noChangeAspect="1"/>
          </p:cNvPicPr>
          <p:nvPr/>
        </p:nvPicPr>
        <p:blipFill rotWithShape="1">
          <a:blip r:embed="rId5">
            <a:extLst>
              <a:ext uri="{28A0092B-C50C-407E-A947-70E740481C1C}">
                <a14:useLocalDpi xmlns:a14="http://schemas.microsoft.com/office/drawing/2010/main" val="0"/>
              </a:ext>
            </a:extLst>
          </a:blip>
          <a:srcRect l="5976" t="2594" r="49465" b="-89"/>
          <a:stretch/>
        </p:blipFill>
        <p:spPr>
          <a:xfrm>
            <a:off x="2425938" y="3881803"/>
            <a:ext cx="1256802" cy="2340883"/>
          </a:xfrm>
          <a:prstGeom prst="rect">
            <a:avLst/>
          </a:prstGeom>
        </p:spPr>
      </p:pic>
      <p:pic>
        <p:nvPicPr>
          <p:cNvPr id="13" name="Picture 12">
            <a:extLst>
              <a:ext uri="{FF2B5EF4-FFF2-40B4-BE49-F238E27FC236}">
                <a16:creationId xmlns:a16="http://schemas.microsoft.com/office/drawing/2014/main" id="{9C8EE3BB-3A0D-834D-954A-FB551F35FF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45034" y="3973252"/>
            <a:ext cx="4220962" cy="2157984"/>
          </a:xfrm>
          <a:prstGeom prst="rect">
            <a:avLst/>
          </a:prstGeom>
        </p:spPr>
      </p:pic>
      <p:sp>
        <p:nvSpPr>
          <p:cNvPr id="14" name="TextBox 13">
            <a:extLst>
              <a:ext uri="{FF2B5EF4-FFF2-40B4-BE49-F238E27FC236}">
                <a16:creationId xmlns:a16="http://schemas.microsoft.com/office/drawing/2014/main" id="{2AE33C72-3EA4-1D4B-B69C-40E28BC5289F}"/>
              </a:ext>
            </a:extLst>
          </p:cNvPr>
          <p:cNvSpPr txBox="1"/>
          <p:nvPr/>
        </p:nvSpPr>
        <p:spPr>
          <a:xfrm>
            <a:off x="25170" y="6344236"/>
            <a:ext cx="5519812" cy="523220"/>
          </a:xfrm>
          <a:prstGeom prst="rect">
            <a:avLst/>
          </a:prstGeom>
          <a:noFill/>
        </p:spPr>
        <p:txBody>
          <a:bodyPr wrap="square" rtlCol="0">
            <a:spAutoFit/>
          </a:bodyPr>
          <a:lstStyle/>
          <a:p>
            <a:r>
              <a:rPr lang="en-VN" sz="2800" dirty="0"/>
              <a:t>Thức ăn, đồ uống quá hạn sử dụng.</a:t>
            </a:r>
          </a:p>
        </p:txBody>
      </p:sp>
      <p:pic>
        <p:nvPicPr>
          <p:cNvPr id="16" name="Picture 15">
            <a:extLst>
              <a:ext uri="{FF2B5EF4-FFF2-40B4-BE49-F238E27FC236}">
                <a16:creationId xmlns:a16="http://schemas.microsoft.com/office/drawing/2014/main" id="{0E9CE905-993E-8641-8138-C676D6C3CAF5}"/>
              </a:ext>
            </a:extLst>
          </p:cNvPr>
          <p:cNvPicPr>
            <a:picLocks noChangeAspect="1"/>
          </p:cNvPicPr>
          <p:nvPr/>
        </p:nvPicPr>
        <p:blipFill rotWithShape="1">
          <a:blip r:embed="rId7">
            <a:extLst>
              <a:ext uri="{28A0092B-C50C-407E-A947-70E740481C1C}">
                <a14:useLocalDpi xmlns:a14="http://schemas.microsoft.com/office/drawing/2010/main" val="0"/>
              </a:ext>
            </a:extLst>
          </a:blip>
          <a:srcRect r="50000"/>
          <a:stretch/>
        </p:blipFill>
        <p:spPr>
          <a:xfrm>
            <a:off x="25170" y="4026387"/>
            <a:ext cx="2375431" cy="2197110"/>
          </a:xfrm>
          <a:prstGeom prst="rect">
            <a:avLst/>
          </a:prstGeom>
        </p:spPr>
      </p:pic>
      <p:sp>
        <p:nvSpPr>
          <p:cNvPr id="17" name="TextBox 16">
            <a:extLst>
              <a:ext uri="{FF2B5EF4-FFF2-40B4-BE49-F238E27FC236}">
                <a16:creationId xmlns:a16="http://schemas.microsoft.com/office/drawing/2014/main" id="{E5092DF6-FA9B-E64B-80BB-2E5162996B30}"/>
              </a:ext>
            </a:extLst>
          </p:cNvPr>
          <p:cNvSpPr txBox="1"/>
          <p:nvPr/>
        </p:nvSpPr>
        <p:spPr>
          <a:xfrm>
            <a:off x="6263155" y="6203934"/>
            <a:ext cx="5519812" cy="523220"/>
          </a:xfrm>
          <a:prstGeom prst="rect">
            <a:avLst/>
          </a:prstGeom>
          <a:noFill/>
        </p:spPr>
        <p:txBody>
          <a:bodyPr wrap="square" rtlCol="0">
            <a:spAutoFit/>
          </a:bodyPr>
          <a:lstStyle/>
          <a:p>
            <a:r>
              <a:rPr lang="en-VN" sz="2800" dirty="0"/>
              <a:t>Uống thuốc không đúng chỉ dẫn.</a:t>
            </a:r>
          </a:p>
        </p:txBody>
      </p:sp>
      <p:sp>
        <p:nvSpPr>
          <p:cNvPr id="18" name="Rectangle 17">
            <a:extLst>
              <a:ext uri="{FF2B5EF4-FFF2-40B4-BE49-F238E27FC236}">
                <a16:creationId xmlns:a16="http://schemas.microsoft.com/office/drawing/2014/main" id="{F850F437-EB51-5041-9902-CB99C671394F}"/>
              </a:ext>
            </a:extLst>
          </p:cNvPr>
          <p:cNvSpPr/>
          <p:nvPr/>
        </p:nvSpPr>
        <p:spPr>
          <a:xfrm>
            <a:off x="1021485" y="107438"/>
            <a:ext cx="9010544" cy="646331"/>
          </a:xfrm>
          <a:prstGeom prst="rect">
            <a:avLst/>
          </a:prstGeom>
          <a:noFill/>
        </p:spPr>
        <p:txBody>
          <a:bodyPr wrap="none" lIns="91440" tIns="45720" rIns="91440" bIns="45720">
            <a:spAutoFit/>
          </a:bodyPr>
          <a:lstStyle/>
          <a:p>
            <a:pPr algn="ct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Nguyên</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nhân</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gây</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ngộ</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độc</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qua </a:t>
            </a: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đường</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ăn</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uống</a:t>
            </a:r>
            <a:endPar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157369825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4" grpId="0"/>
      <p:bldP spid="17"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文本框 19">
            <a:extLst>
              <a:ext uri="{FF2B5EF4-FFF2-40B4-BE49-F238E27FC236}">
                <a16:creationId xmlns:a16="http://schemas.microsoft.com/office/drawing/2014/main" id="{F048C6F8-066B-4516-AB2C-C40C0587CDBD}"/>
              </a:ext>
            </a:extLst>
          </p:cNvPr>
          <p:cNvSpPr txBox="1"/>
          <p:nvPr/>
        </p:nvSpPr>
        <p:spPr>
          <a:xfrm>
            <a:off x="626943" y="199405"/>
            <a:ext cx="7726835" cy="6463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2. Quan </a:t>
            </a:r>
            <a:r>
              <a:rPr kumimoji="0" lang="en-US" altLang="zh-CN" sz="36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sát</a:t>
            </a:r>
            <a:r>
              <a:rPr kumimoji="0" lang="en-US" altLang="zh-CN" sz="3600" b="0"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3600" b="0"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hình</a:t>
            </a:r>
            <a:r>
              <a:rPr kumimoji="0" lang="en-US" altLang="zh-CN" sz="3600" b="0"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3600" b="0"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dưới</a:t>
            </a:r>
            <a:r>
              <a:rPr kumimoji="0" lang="en-US" altLang="zh-CN" sz="3600" b="0"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3600" b="0"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đây</a:t>
            </a:r>
            <a:r>
              <a:rPr kumimoji="0" lang="en-US" altLang="zh-CN" sz="3600" b="0"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3600" b="0"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và</a:t>
            </a:r>
            <a:r>
              <a:rPr kumimoji="0" lang="en-US" altLang="zh-CN" sz="3600" b="0"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3600" b="0"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cho</a:t>
            </a:r>
            <a:r>
              <a:rPr kumimoji="0" lang="en-US" altLang="zh-CN" sz="3600" b="0"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3600" b="0"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biết</a:t>
            </a:r>
            <a:endParaRPr kumimoji="0" lang="zh-CN" alt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pic>
        <p:nvPicPr>
          <p:cNvPr id="4" name="Picture 3">
            <a:extLst>
              <a:ext uri="{FF2B5EF4-FFF2-40B4-BE49-F238E27FC236}">
                <a16:creationId xmlns:a16="http://schemas.microsoft.com/office/drawing/2014/main" id="{0B59E8AF-070B-419A-BA17-8C2EA390DDD8}"/>
              </a:ext>
            </a:extLst>
          </p:cNvPr>
          <p:cNvPicPr>
            <a:picLocks noChangeAspect="1"/>
          </p:cNvPicPr>
          <p:nvPr/>
        </p:nvPicPr>
        <p:blipFill>
          <a:blip r:embed="rId3"/>
          <a:stretch>
            <a:fillRect/>
          </a:stretch>
        </p:blipFill>
        <p:spPr>
          <a:xfrm>
            <a:off x="2381957" y="955749"/>
            <a:ext cx="6999112" cy="3900386"/>
          </a:xfrm>
          <a:prstGeom prst="rect">
            <a:avLst/>
          </a:prstGeom>
        </p:spPr>
      </p:pic>
      <p:sp>
        <p:nvSpPr>
          <p:cNvPr id="5" name="Rectangle: Rounded Corners 4">
            <a:extLst>
              <a:ext uri="{FF2B5EF4-FFF2-40B4-BE49-F238E27FC236}">
                <a16:creationId xmlns:a16="http://schemas.microsoft.com/office/drawing/2014/main" id="{20EFF386-AE2D-4336-9FE9-6129B169E181}"/>
              </a:ext>
            </a:extLst>
          </p:cNvPr>
          <p:cNvSpPr/>
          <p:nvPr/>
        </p:nvSpPr>
        <p:spPr>
          <a:xfrm>
            <a:off x="140677" y="5188698"/>
            <a:ext cx="11910645" cy="14698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pPr>
            <a:r>
              <a:rPr lang="vi-VN" sz="2800" dirty="0">
                <a:solidFill>
                  <a:schemeClr val="bg1"/>
                </a:solidFill>
                <a:effectLst/>
                <a:latin typeface="Times New Roman" panose="02020603050405020304" pitchFamily="18" charset="0"/>
                <a:ea typeface="Times New Roman" panose="02020603050405020304" pitchFamily="18" charset="0"/>
              </a:rPr>
              <a:t>Tên một số thức ăn, đồ uống, đồ dùng,... nếu không được cất giữ, bảo quản cẩn thận có thể gây ngộ độc. </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6" name="Rectangle: Rounded Corners 5">
            <a:extLst>
              <a:ext uri="{FF2B5EF4-FFF2-40B4-BE49-F238E27FC236}">
                <a16:creationId xmlns:a16="http://schemas.microsoft.com/office/drawing/2014/main" id="{3412FB9E-D210-49D1-83D7-978979A1D7E4}"/>
              </a:ext>
            </a:extLst>
          </p:cNvPr>
          <p:cNvSpPr/>
          <p:nvPr/>
        </p:nvSpPr>
        <p:spPr>
          <a:xfrm>
            <a:off x="2587749" y="2049135"/>
            <a:ext cx="1902611" cy="32036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dirty="0" err="1"/>
              <a:t>Hoa</a:t>
            </a:r>
            <a:r>
              <a:rPr lang="en-US" sz="2000" dirty="0"/>
              <a:t> </a:t>
            </a:r>
            <a:r>
              <a:rPr lang="en-US" sz="2000" dirty="0" err="1"/>
              <a:t>quả</a:t>
            </a:r>
            <a:r>
              <a:rPr lang="en-US" sz="2000" dirty="0"/>
              <a:t> </a:t>
            </a:r>
            <a:r>
              <a:rPr lang="en-US" sz="2000" dirty="0" err="1"/>
              <a:t>bị</a:t>
            </a:r>
            <a:r>
              <a:rPr lang="en-US" sz="2000" dirty="0"/>
              <a:t> </a:t>
            </a:r>
            <a:r>
              <a:rPr lang="en-US" sz="2000" dirty="0" err="1"/>
              <a:t>hỏng</a:t>
            </a:r>
            <a:endParaRPr lang="en-US" sz="2000" dirty="0"/>
          </a:p>
        </p:txBody>
      </p:sp>
      <p:sp>
        <p:nvSpPr>
          <p:cNvPr id="7" name="Rectangle: Rounded Corners 6">
            <a:extLst>
              <a:ext uri="{FF2B5EF4-FFF2-40B4-BE49-F238E27FC236}">
                <a16:creationId xmlns:a16="http://schemas.microsoft.com/office/drawing/2014/main" id="{1310DD7D-97FE-4533-81D3-4C1A319011CE}"/>
              </a:ext>
            </a:extLst>
          </p:cNvPr>
          <p:cNvSpPr/>
          <p:nvPr/>
        </p:nvSpPr>
        <p:spPr>
          <a:xfrm>
            <a:off x="4896774" y="1697611"/>
            <a:ext cx="2009422" cy="38355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dirty="0"/>
              <a:t>Bánh </a:t>
            </a:r>
            <a:r>
              <a:rPr lang="en-US" sz="2000" dirty="0" err="1"/>
              <a:t>mì</a:t>
            </a:r>
            <a:r>
              <a:rPr lang="en-US" sz="2000" dirty="0"/>
              <a:t> </a:t>
            </a:r>
            <a:r>
              <a:rPr lang="en-US" sz="2000" dirty="0" err="1"/>
              <a:t>bị</a:t>
            </a:r>
            <a:r>
              <a:rPr lang="en-US" sz="2000" dirty="0"/>
              <a:t> </a:t>
            </a:r>
            <a:r>
              <a:rPr lang="en-US" sz="2000" dirty="0" err="1"/>
              <a:t>mốc</a:t>
            </a:r>
            <a:endParaRPr lang="en-US" sz="2000" dirty="0"/>
          </a:p>
        </p:txBody>
      </p:sp>
      <p:sp>
        <p:nvSpPr>
          <p:cNvPr id="8" name="Rectangle: Rounded Corners 7">
            <a:extLst>
              <a:ext uri="{FF2B5EF4-FFF2-40B4-BE49-F238E27FC236}">
                <a16:creationId xmlns:a16="http://schemas.microsoft.com/office/drawing/2014/main" id="{5E540201-AF36-4231-87B8-E408B38E91C6}"/>
              </a:ext>
            </a:extLst>
          </p:cNvPr>
          <p:cNvSpPr/>
          <p:nvPr/>
        </p:nvSpPr>
        <p:spPr>
          <a:xfrm>
            <a:off x="7444940" y="1754984"/>
            <a:ext cx="4606381" cy="61451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dirty="0" err="1"/>
              <a:t>Nước</a:t>
            </a:r>
            <a:r>
              <a:rPr lang="en-US" sz="2000" dirty="0"/>
              <a:t> </a:t>
            </a:r>
            <a:r>
              <a:rPr lang="en-US" sz="2000" dirty="0" err="1"/>
              <a:t>rửa</a:t>
            </a:r>
            <a:r>
              <a:rPr lang="en-US" sz="2000" dirty="0"/>
              <a:t> </a:t>
            </a:r>
            <a:r>
              <a:rPr lang="en-US" sz="2000" dirty="0" err="1"/>
              <a:t>bát</a:t>
            </a:r>
            <a:r>
              <a:rPr lang="en-US" sz="2000" dirty="0"/>
              <a:t> </a:t>
            </a:r>
            <a:r>
              <a:rPr lang="en-US" sz="2000" dirty="0" err="1"/>
              <a:t>và</a:t>
            </a:r>
            <a:r>
              <a:rPr lang="en-US" sz="2000" dirty="0"/>
              <a:t> </a:t>
            </a:r>
            <a:r>
              <a:rPr lang="en-US" sz="2000" dirty="0" err="1"/>
              <a:t>dầu</a:t>
            </a:r>
            <a:r>
              <a:rPr lang="en-US" sz="2000" dirty="0"/>
              <a:t> </a:t>
            </a:r>
            <a:r>
              <a:rPr lang="en-US" sz="2000" dirty="0" err="1"/>
              <a:t>ăn</a:t>
            </a:r>
            <a:r>
              <a:rPr lang="en-US" sz="2000" dirty="0"/>
              <a:t> </a:t>
            </a:r>
            <a:r>
              <a:rPr lang="en-US" sz="2000" dirty="0" err="1"/>
              <a:t>để</a:t>
            </a:r>
            <a:r>
              <a:rPr lang="en-US" sz="2000" dirty="0"/>
              <a:t> </a:t>
            </a:r>
            <a:r>
              <a:rPr lang="en-US" sz="2000" dirty="0" err="1"/>
              <a:t>cạnh</a:t>
            </a:r>
            <a:r>
              <a:rPr lang="en-US" sz="2000" dirty="0"/>
              <a:t> </a:t>
            </a:r>
            <a:r>
              <a:rPr lang="en-US" sz="2000" dirty="0" err="1"/>
              <a:t>nhau</a:t>
            </a:r>
            <a:r>
              <a:rPr lang="en-US" sz="2000" dirty="0"/>
              <a:t> </a:t>
            </a:r>
            <a:r>
              <a:rPr lang="en-US" sz="2000" dirty="0" err="1"/>
              <a:t>dễ</a:t>
            </a:r>
            <a:r>
              <a:rPr lang="en-US" sz="2000" dirty="0"/>
              <a:t> </a:t>
            </a:r>
            <a:r>
              <a:rPr lang="en-US" sz="2000" dirty="0" err="1"/>
              <a:t>gây</a:t>
            </a:r>
            <a:r>
              <a:rPr lang="en-US" sz="2000" dirty="0"/>
              <a:t> </a:t>
            </a:r>
            <a:r>
              <a:rPr lang="en-US" sz="2000" dirty="0" err="1"/>
              <a:t>nhầm</a:t>
            </a:r>
            <a:r>
              <a:rPr lang="en-US" sz="2000" dirty="0"/>
              <a:t> </a:t>
            </a:r>
            <a:r>
              <a:rPr lang="en-US" sz="2000" dirty="0" err="1"/>
              <a:t>lẫn</a:t>
            </a:r>
            <a:endParaRPr lang="en-US" sz="2000" dirty="0"/>
          </a:p>
        </p:txBody>
      </p:sp>
      <p:sp>
        <p:nvSpPr>
          <p:cNvPr id="9" name="Rectangle: Rounded Corners 8">
            <a:extLst>
              <a:ext uri="{FF2B5EF4-FFF2-40B4-BE49-F238E27FC236}">
                <a16:creationId xmlns:a16="http://schemas.microsoft.com/office/drawing/2014/main" id="{5B553CC9-B099-4B17-BF86-5E21672800D6}"/>
              </a:ext>
            </a:extLst>
          </p:cNvPr>
          <p:cNvSpPr/>
          <p:nvPr/>
        </p:nvSpPr>
        <p:spPr>
          <a:xfrm>
            <a:off x="3137095" y="3045451"/>
            <a:ext cx="2729133" cy="3835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dirty="0" err="1"/>
              <a:t>Thức</a:t>
            </a:r>
            <a:r>
              <a:rPr lang="en-US" sz="2000" dirty="0"/>
              <a:t> </a:t>
            </a:r>
            <a:r>
              <a:rPr lang="en-US" sz="2000" dirty="0" err="1"/>
              <a:t>ăn</a:t>
            </a:r>
            <a:r>
              <a:rPr lang="en-US" sz="2000" dirty="0"/>
              <a:t> </a:t>
            </a:r>
            <a:r>
              <a:rPr lang="en-US" sz="2000" dirty="0" err="1"/>
              <a:t>bị</a:t>
            </a:r>
            <a:r>
              <a:rPr lang="en-US" sz="2000" dirty="0"/>
              <a:t> </a:t>
            </a:r>
            <a:r>
              <a:rPr lang="en-US" sz="2000" dirty="0" err="1"/>
              <a:t>ruồi</a:t>
            </a:r>
            <a:r>
              <a:rPr lang="en-US" sz="2000" dirty="0"/>
              <a:t> </a:t>
            </a:r>
            <a:r>
              <a:rPr lang="en-US" sz="2000" dirty="0" err="1"/>
              <a:t>đậu</a:t>
            </a:r>
            <a:r>
              <a:rPr lang="en-US" sz="2000" dirty="0"/>
              <a:t> </a:t>
            </a:r>
            <a:r>
              <a:rPr lang="en-US" sz="2000" dirty="0" err="1"/>
              <a:t>vào</a:t>
            </a:r>
            <a:endParaRPr lang="en-US" sz="2000" dirty="0"/>
          </a:p>
        </p:txBody>
      </p:sp>
      <p:sp>
        <p:nvSpPr>
          <p:cNvPr id="10" name="Rectangle: Rounded Corners 9">
            <a:extLst>
              <a:ext uri="{FF2B5EF4-FFF2-40B4-BE49-F238E27FC236}">
                <a16:creationId xmlns:a16="http://schemas.microsoft.com/office/drawing/2014/main" id="{34E46266-8AA5-475B-A32E-4B6E7B806820}"/>
              </a:ext>
            </a:extLst>
          </p:cNvPr>
          <p:cNvSpPr/>
          <p:nvPr/>
        </p:nvSpPr>
        <p:spPr>
          <a:xfrm>
            <a:off x="5113011" y="4658571"/>
            <a:ext cx="2348088" cy="31071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dirty="0" err="1"/>
              <a:t>Thức</a:t>
            </a:r>
            <a:r>
              <a:rPr lang="en-US" sz="2000" dirty="0"/>
              <a:t> </a:t>
            </a:r>
            <a:r>
              <a:rPr lang="en-US" sz="2000" dirty="0" err="1"/>
              <a:t>ăn</a:t>
            </a:r>
            <a:r>
              <a:rPr lang="en-US" sz="2000" dirty="0"/>
              <a:t> </a:t>
            </a:r>
            <a:r>
              <a:rPr lang="en-US" sz="2000" dirty="0" err="1"/>
              <a:t>có</a:t>
            </a:r>
            <a:r>
              <a:rPr lang="en-US" sz="2000" dirty="0"/>
              <a:t> </a:t>
            </a:r>
            <a:r>
              <a:rPr lang="en-US" sz="2000" dirty="0" err="1"/>
              <a:t>mùi</a:t>
            </a:r>
            <a:r>
              <a:rPr lang="en-US" sz="2000" dirty="0"/>
              <a:t> </a:t>
            </a:r>
            <a:r>
              <a:rPr lang="en-US" sz="2000" dirty="0" err="1"/>
              <a:t>thiu</a:t>
            </a:r>
            <a:endParaRPr lang="en-US" sz="2000" dirty="0"/>
          </a:p>
        </p:txBody>
      </p:sp>
      <p:sp>
        <p:nvSpPr>
          <p:cNvPr id="11" name="Rectangle: Rounded Corners 4">
            <a:extLst>
              <a:ext uri="{FF2B5EF4-FFF2-40B4-BE49-F238E27FC236}">
                <a16:creationId xmlns:a16="http://schemas.microsoft.com/office/drawing/2014/main" id="{AA1EABE3-AE50-8242-97BA-C72FB87E5920}"/>
              </a:ext>
            </a:extLst>
          </p:cNvPr>
          <p:cNvSpPr/>
          <p:nvPr/>
        </p:nvSpPr>
        <p:spPr>
          <a:xfrm>
            <a:off x="140677" y="5214572"/>
            <a:ext cx="11910645" cy="14698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pPr>
            <a:r>
              <a:rPr lang="vi-VN" sz="2800" dirty="0">
                <a:solidFill>
                  <a:schemeClr val="bg1"/>
                </a:solidFill>
                <a:effectLst/>
                <a:latin typeface="Times New Roman" panose="02020603050405020304" pitchFamily="18" charset="0"/>
                <a:ea typeface="Times New Roman" panose="02020603050405020304" pitchFamily="18" charset="0"/>
              </a:rPr>
              <a:t>Dấu hiệu nào cho em biết thức ăn, đồ uống bị hỏng, ôi thiu?</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2" name="Rectangle: Rounded Corners 8">
            <a:extLst>
              <a:ext uri="{FF2B5EF4-FFF2-40B4-BE49-F238E27FC236}">
                <a16:creationId xmlns:a16="http://schemas.microsoft.com/office/drawing/2014/main" id="{5398111F-670E-8443-8285-BD150049F620}"/>
              </a:ext>
            </a:extLst>
          </p:cNvPr>
          <p:cNvSpPr/>
          <p:nvPr/>
        </p:nvSpPr>
        <p:spPr>
          <a:xfrm>
            <a:off x="7080910" y="3168736"/>
            <a:ext cx="4606381" cy="3835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dirty="0" err="1"/>
              <a:t>Kẹo</a:t>
            </a:r>
            <a:r>
              <a:rPr lang="en-US" sz="2000" dirty="0"/>
              <a:t> </a:t>
            </a:r>
            <a:r>
              <a:rPr lang="en-US" sz="2000" dirty="0" err="1"/>
              <a:t>để</a:t>
            </a:r>
            <a:r>
              <a:rPr lang="en-US" sz="2000" dirty="0"/>
              <a:t> </a:t>
            </a:r>
            <a:r>
              <a:rPr lang="en-US" sz="2000" dirty="0" err="1"/>
              <a:t>lẫn</a:t>
            </a:r>
            <a:r>
              <a:rPr lang="en-US" sz="2000" dirty="0"/>
              <a:t> </a:t>
            </a:r>
            <a:r>
              <a:rPr lang="en-US" sz="2000" dirty="0" err="1"/>
              <a:t>lộn</a:t>
            </a:r>
            <a:r>
              <a:rPr lang="en-US" sz="2000" dirty="0"/>
              <a:t> </a:t>
            </a:r>
            <a:r>
              <a:rPr lang="en-US" sz="2000" dirty="0" err="1"/>
              <a:t>với</a:t>
            </a:r>
            <a:r>
              <a:rPr lang="en-US" sz="2000" dirty="0"/>
              <a:t> </a:t>
            </a:r>
            <a:r>
              <a:rPr lang="en-US" sz="2000" dirty="0" err="1"/>
              <a:t>thuốc</a:t>
            </a:r>
            <a:r>
              <a:rPr lang="en-US" sz="2000" dirty="0"/>
              <a:t> </a:t>
            </a:r>
            <a:r>
              <a:rPr lang="en-US" sz="2000" dirty="0" err="1"/>
              <a:t>trong</a:t>
            </a:r>
            <a:r>
              <a:rPr lang="en-US" sz="2000" dirty="0"/>
              <a:t> </a:t>
            </a:r>
            <a:r>
              <a:rPr lang="en-US" sz="2000" dirty="0" err="1"/>
              <a:t>tủ</a:t>
            </a:r>
            <a:r>
              <a:rPr lang="en-US" sz="2000" dirty="0"/>
              <a:t> </a:t>
            </a:r>
            <a:r>
              <a:rPr lang="en-US" sz="2000" dirty="0" err="1"/>
              <a:t>thuốc</a:t>
            </a:r>
            <a:endParaRPr lang="en-US" sz="2000" dirty="0"/>
          </a:p>
        </p:txBody>
      </p:sp>
    </p:spTree>
    <p:extLst>
      <p:ext uri="{BB962C8B-B14F-4D97-AF65-F5344CB8AC3E}">
        <p14:creationId xmlns:p14="http://schemas.microsoft.com/office/powerpoint/2010/main" val="144022410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arn(inVertical)">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xit" presetSubtype="32" fill="hold" grpId="1" nodeType="clickEffect">
                                  <p:stCondLst>
                                    <p:cond delay="0"/>
                                  </p:stCondLst>
                                  <p:childTnLst>
                                    <p:anim calcmode="lin" valueType="num">
                                      <p:cBhvr>
                                        <p:cTn id="51" dur="500"/>
                                        <p:tgtEl>
                                          <p:spTgt spid="5"/>
                                        </p:tgtEl>
                                        <p:attrNameLst>
                                          <p:attrName>ppt_w</p:attrName>
                                        </p:attrNameLst>
                                      </p:cBhvr>
                                      <p:tavLst>
                                        <p:tav tm="0">
                                          <p:val>
                                            <p:strVal val="ppt_w"/>
                                          </p:val>
                                        </p:tav>
                                        <p:tav tm="100000">
                                          <p:val>
                                            <p:fltVal val="0"/>
                                          </p:val>
                                        </p:tav>
                                      </p:tavLst>
                                    </p:anim>
                                    <p:anim calcmode="lin" valueType="num">
                                      <p:cBhvr>
                                        <p:cTn id="52" dur="500"/>
                                        <p:tgtEl>
                                          <p:spTgt spid="5"/>
                                        </p:tgtEl>
                                        <p:attrNameLst>
                                          <p:attrName>ppt_h</p:attrName>
                                        </p:attrNameLst>
                                      </p:cBhvr>
                                      <p:tavLst>
                                        <p:tav tm="0">
                                          <p:val>
                                            <p:strVal val="ppt_h"/>
                                          </p:val>
                                        </p:tav>
                                        <p:tav tm="100000">
                                          <p:val>
                                            <p:fltVal val="0"/>
                                          </p:val>
                                        </p:tav>
                                      </p:tavLst>
                                    </p:anim>
                                    <p:animEffect transition="out" filter="fade">
                                      <p:cBhvr>
                                        <p:cTn id="53" dur="500"/>
                                        <p:tgtEl>
                                          <p:spTgt spid="5"/>
                                        </p:tgtEl>
                                      </p:cBhvr>
                                    </p:animEffect>
                                    <p:set>
                                      <p:cBhvr>
                                        <p:cTn id="54" dur="1" fill="hold">
                                          <p:stCondLst>
                                            <p:cond delay="499"/>
                                          </p:stCondLst>
                                        </p:cTn>
                                        <p:tgtEl>
                                          <p:spTgt spid="5"/>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5" grpId="1" animBg="1"/>
      <p:bldP spid="6" grpId="0" animBg="1"/>
      <p:bldP spid="7" grpId="0" animBg="1"/>
      <p:bldP spid="8" grpId="0" animBg="1"/>
      <p:bldP spid="9" grpId="0" animBg="1"/>
      <p:bldP spid="10"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文本框 19">
            <a:extLst>
              <a:ext uri="{FF2B5EF4-FFF2-40B4-BE49-F238E27FC236}">
                <a16:creationId xmlns:a16="http://schemas.microsoft.com/office/drawing/2014/main" id="{68AAAE2C-EAE1-424D-8A3D-8BCBCB7FB522}"/>
              </a:ext>
            </a:extLst>
          </p:cNvPr>
          <p:cNvSpPr txBox="1"/>
          <p:nvPr/>
        </p:nvSpPr>
        <p:spPr>
          <a:xfrm>
            <a:off x="626943" y="199405"/>
            <a:ext cx="9905590"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2. </a:t>
            </a:r>
            <a:r>
              <a:rPr kumimoji="0" lang="en-US" altLang="zh-CN"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Dấu</a:t>
            </a:r>
            <a:r>
              <a:rPr kumimoji="0" lang="en-US" altLang="zh-CN" sz="3200" b="0"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3200" b="0"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hiệu</a:t>
            </a:r>
            <a:r>
              <a:rPr kumimoji="0" lang="en-US" altLang="zh-CN" sz="3200" b="0"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3200" b="0"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nhận</a:t>
            </a:r>
            <a:r>
              <a:rPr kumimoji="0" lang="en-US" altLang="zh-CN" sz="3200" b="0"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3200" b="0"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biết</a:t>
            </a:r>
            <a:r>
              <a:rPr kumimoji="0" lang="en-US" altLang="zh-CN" sz="3200" b="0"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3200" b="0"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hoa</a:t>
            </a:r>
            <a:r>
              <a:rPr kumimoji="0" lang="en-US" altLang="zh-CN" sz="3200" b="0"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3200" b="0"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quả</a:t>
            </a:r>
            <a:r>
              <a:rPr lang="en-US" altLang="zh-CN" sz="3200" dirty="0">
                <a:solidFill>
                  <a:prstClr val="white"/>
                </a:solidFill>
                <a:effectLst>
                  <a:outerShdw blurRad="38100" dist="38100" dir="2700000" algn="tl">
                    <a:srgbClr val="000000">
                      <a:alpha val="43137"/>
                    </a:srgbClr>
                  </a:outerShdw>
                </a:effectLst>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lang="en-US" altLang="zh-CN" sz="3200" dirty="0" err="1">
                <a:solidFill>
                  <a:prstClr val="white"/>
                </a:solidFill>
                <a:effectLst>
                  <a:outerShdw blurRad="38100" dist="38100" dir="2700000" algn="tl">
                    <a:srgbClr val="000000">
                      <a:alpha val="43137"/>
                    </a:srgbClr>
                  </a:outerShdw>
                </a:effectLst>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thức</a:t>
            </a:r>
            <a:r>
              <a:rPr lang="en-US" altLang="zh-CN" sz="3200" dirty="0">
                <a:solidFill>
                  <a:prstClr val="white"/>
                </a:solidFill>
                <a:effectLst>
                  <a:outerShdw blurRad="38100" dist="38100" dir="2700000" algn="tl">
                    <a:srgbClr val="000000">
                      <a:alpha val="43137"/>
                    </a:srgbClr>
                  </a:outerShdw>
                </a:effectLst>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lang="en-US" altLang="zh-CN" sz="3200" dirty="0" err="1">
                <a:solidFill>
                  <a:prstClr val="white"/>
                </a:solidFill>
                <a:effectLst>
                  <a:outerShdw blurRad="38100" dist="38100" dir="2700000" algn="tl">
                    <a:srgbClr val="000000">
                      <a:alpha val="43137"/>
                    </a:srgbClr>
                  </a:outerShdw>
                </a:effectLst>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ăn</a:t>
            </a:r>
            <a:r>
              <a:rPr lang="en-US" altLang="zh-CN" sz="3200" dirty="0">
                <a:solidFill>
                  <a:prstClr val="white"/>
                </a:solidFill>
                <a:effectLst>
                  <a:outerShdw blurRad="38100" dist="38100" dir="2700000" algn="tl">
                    <a:srgbClr val="000000">
                      <a:alpha val="43137"/>
                    </a:srgbClr>
                  </a:outerShdw>
                </a:effectLst>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3200" b="0"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bị</a:t>
            </a:r>
            <a:r>
              <a:rPr kumimoji="0" lang="en-US" altLang="zh-CN" sz="3200" b="0"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3200" b="0"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hỏng</a:t>
            </a:r>
            <a:r>
              <a:rPr kumimoji="0" lang="en-US" altLang="zh-CN" sz="3200" b="0"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3200" b="0"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ôi</a:t>
            </a:r>
            <a:r>
              <a:rPr kumimoji="0" lang="en-US" altLang="zh-CN" sz="3200" b="0"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3200" b="0" i="0" u="none" strike="noStrike" kern="1200" cap="none" spc="0" normalizeH="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thiu</a:t>
            </a:r>
            <a:r>
              <a:rPr kumimoji="0" lang="en-US" altLang="zh-CN" sz="3200" b="0" i="0" u="none" strike="noStrike" kern="1200" cap="none" spc="0" normalizeH="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a:t>
            </a:r>
            <a:endParaRPr kumimoji="0" lang="zh-CN" alt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pic>
        <p:nvPicPr>
          <p:cNvPr id="4" name="Picture 3">
            <a:extLst>
              <a:ext uri="{FF2B5EF4-FFF2-40B4-BE49-F238E27FC236}">
                <a16:creationId xmlns:a16="http://schemas.microsoft.com/office/drawing/2014/main" id="{C05094EC-B9CD-1947-ACD0-5792C44B61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943" y="3236826"/>
            <a:ext cx="3886199" cy="2320182"/>
          </a:xfrm>
          <a:prstGeom prst="rect">
            <a:avLst/>
          </a:prstGeom>
        </p:spPr>
      </p:pic>
      <p:pic>
        <p:nvPicPr>
          <p:cNvPr id="9" name="Picture 8">
            <a:extLst>
              <a:ext uri="{FF2B5EF4-FFF2-40B4-BE49-F238E27FC236}">
                <a16:creationId xmlns:a16="http://schemas.microsoft.com/office/drawing/2014/main" id="{7CB8B69D-896A-C24A-9EC6-352C944186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8909" y="3236826"/>
            <a:ext cx="3570100" cy="2189809"/>
          </a:xfrm>
          <a:prstGeom prst="rect">
            <a:avLst/>
          </a:prstGeom>
        </p:spPr>
      </p:pic>
      <p:pic>
        <p:nvPicPr>
          <p:cNvPr id="11" name="Picture 10">
            <a:extLst>
              <a:ext uri="{FF2B5EF4-FFF2-40B4-BE49-F238E27FC236}">
                <a16:creationId xmlns:a16="http://schemas.microsoft.com/office/drawing/2014/main" id="{7588BC3C-DC7B-2247-B419-7993AFD8FF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943" y="920617"/>
            <a:ext cx="3886200" cy="1808515"/>
          </a:xfrm>
          <a:prstGeom prst="rect">
            <a:avLst/>
          </a:prstGeom>
        </p:spPr>
      </p:pic>
      <p:sp>
        <p:nvSpPr>
          <p:cNvPr id="12" name="TextBox 11">
            <a:extLst>
              <a:ext uri="{FF2B5EF4-FFF2-40B4-BE49-F238E27FC236}">
                <a16:creationId xmlns:a16="http://schemas.microsoft.com/office/drawing/2014/main" id="{7BECDB17-1488-A742-A558-4B61265644A6}"/>
              </a:ext>
            </a:extLst>
          </p:cNvPr>
          <p:cNvSpPr txBox="1"/>
          <p:nvPr/>
        </p:nvSpPr>
        <p:spPr>
          <a:xfrm>
            <a:off x="626943" y="2659297"/>
            <a:ext cx="3987260" cy="523220"/>
          </a:xfrm>
          <a:prstGeom prst="rect">
            <a:avLst/>
          </a:prstGeom>
          <a:noFill/>
        </p:spPr>
        <p:txBody>
          <a:bodyPr wrap="square" rtlCol="0">
            <a:spAutoFit/>
          </a:bodyPr>
          <a:lstStyle/>
          <a:p>
            <a:r>
              <a:rPr lang="en-VN" sz="2800" dirty="0"/>
              <a:t>Hoa quả chuyển màu</a:t>
            </a:r>
          </a:p>
        </p:txBody>
      </p:sp>
      <p:sp>
        <p:nvSpPr>
          <p:cNvPr id="13" name="TextBox 12">
            <a:extLst>
              <a:ext uri="{FF2B5EF4-FFF2-40B4-BE49-F238E27FC236}">
                <a16:creationId xmlns:a16="http://schemas.microsoft.com/office/drawing/2014/main" id="{05DF0C8A-97C5-9449-83EB-1EFD2AFFDC59}"/>
              </a:ext>
            </a:extLst>
          </p:cNvPr>
          <p:cNvSpPr txBox="1"/>
          <p:nvPr/>
        </p:nvSpPr>
        <p:spPr>
          <a:xfrm>
            <a:off x="626943" y="5545297"/>
            <a:ext cx="3570100" cy="523220"/>
          </a:xfrm>
          <a:prstGeom prst="rect">
            <a:avLst/>
          </a:prstGeom>
          <a:noFill/>
        </p:spPr>
        <p:txBody>
          <a:bodyPr wrap="square" rtlCol="0">
            <a:spAutoFit/>
          </a:bodyPr>
          <a:lstStyle/>
          <a:p>
            <a:r>
              <a:rPr lang="en-VN" sz="2800" dirty="0"/>
              <a:t>Bánh mì bị mốc trắng</a:t>
            </a:r>
          </a:p>
        </p:txBody>
      </p:sp>
      <p:sp>
        <p:nvSpPr>
          <p:cNvPr id="14" name="TextBox 13">
            <a:extLst>
              <a:ext uri="{FF2B5EF4-FFF2-40B4-BE49-F238E27FC236}">
                <a16:creationId xmlns:a16="http://schemas.microsoft.com/office/drawing/2014/main" id="{B27F7C39-AB07-4045-8FC7-114F4474B8C8}"/>
              </a:ext>
            </a:extLst>
          </p:cNvPr>
          <p:cNvSpPr txBox="1"/>
          <p:nvPr/>
        </p:nvSpPr>
        <p:spPr>
          <a:xfrm>
            <a:off x="6545273" y="5545297"/>
            <a:ext cx="3987260" cy="523220"/>
          </a:xfrm>
          <a:prstGeom prst="rect">
            <a:avLst/>
          </a:prstGeom>
          <a:noFill/>
        </p:spPr>
        <p:txBody>
          <a:bodyPr wrap="square" rtlCol="0">
            <a:spAutoFit/>
          </a:bodyPr>
          <a:lstStyle/>
          <a:p>
            <a:r>
              <a:rPr lang="en-VN" sz="2800" dirty="0"/>
              <a:t>Thức ăn có mùi thiu</a:t>
            </a:r>
          </a:p>
        </p:txBody>
      </p:sp>
      <p:pic>
        <p:nvPicPr>
          <p:cNvPr id="15" name="Picture 14">
            <a:extLst>
              <a:ext uri="{FF2B5EF4-FFF2-40B4-BE49-F238E27FC236}">
                <a16:creationId xmlns:a16="http://schemas.microsoft.com/office/drawing/2014/main" id="{647254BE-6B6E-D74B-A894-A374E7856EC5}"/>
              </a:ext>
            </a:extLst>
          </p:cNvPr>
          <p:cNvPicPr>
            <a:picLocks noChangeAspect="1"/>
          </p:cNvPicPr>
          <p:nvPr/>
        </p:nvPicPr>
        <p:blipFill>
          <a:blip r:embed="rId5"/>
          <a:stretch>
            <a:fillRect/>
          </a:stretch>
        </p:blipFill>
        <p:spPr>
          <a:xfrm>
            <a:off x="6886716" y="920617"/>
            <a:ext cx="3819513" cy="1808515"/>
          </a:xfrm>
          <a:prstGeom prst="rect">
            <a:avLst/>
          </a:prstGeom>
        </p:spPr>
      </p:pic>
      <p:sp>
        <p:nvSpPr>
          <p:cNvPr id="16" name="TextBox 15">
            <a:extLst>
              <a:ext uri="{FF2B5EF4-FFF2-40B4-BE49-F238E27FC236}">
                <a16:creationId xmlns:a16="http://schemas.microsoft.com/office/drawing/2014/main" id="{B1386895-B776-834A-9F02-67395BC6060E}"/>
              </a:ext>
            </a:extLst>
          </p:cNvPr>
          <p:cNvSpPr txBox="1"/>
          <p:nvPr/>
        </p:nvSpPr>
        <p:spPr>
          <a:xfrm>
            <a:off x="6718969" y="2713606"/>
            <a:ext cx="4614761" cy="523220"/>
          </a:xfrm>
          <a:prstGeom prst="rect">
            <a:avLst/>
          </a:prstGeom>
          <a:noFill/>
        </p:spPr>
        <p:txBody>
          <a:bodyPr wrap="square" rtlCol="0">
            <a:spAutoFit/>
          </a:bodyPr>
          <a:lstStyle/>
          <a:p>
            <a:r>
              <a:rPr lang="en-VN" sz="2800" dirty="0"/>
              <a:t>Hoa quả mọc mầm gây độc</a:t>
            </a:r>
          </a:p>
        </p:txBody>
      </p:sp>
    </p:spTree>
    <p:extLst>
      <p:ext uri="{BB962C8B-B14F-4D97-AF65-F5344CB8AC3E}">
        <p14:creationId xmlns:p14="http://schemas.microsoft.com/office/powerpoint/2010/main" val="2722614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p:bldP spid="13" grpId="0"/>
      <p:bldP spid="14"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5094EC-B9CD-1947-ACD0-5792C44B61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5998" y="3938316"/>
            <a:ext cx="3297439" cy="2625166"/>
          </a:xfrm>
          <a:prstGeom prst="rect">
            <a:avLst/>
          </a:prstGeom>
        </p:spPr>
      </p:pic>
      <p:pic>
        <p:nvPicPr>
          <p:cNvPr id="11" name="Picture 10">
            <a:extLst>
              <a:ext uri="{FF2B5EF4-FFF2-40B4-BE49-F238E27FC236}">
                <a16:creationId xmlns:a16="http://schemas.microsoft.com/office/drawing/2014/main" id="{7588BC3C-DC7B-2247-B419-7993AFD8FF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290" y="4033688"/>
            <a:ext cx="3241672" cy="2529794"/>
          </a:xfrm>
          <a:prstGeom prst="rect">
            <a:avLst/>
          </a:prstGeom>
        </p:spPr>
      </p:pic>
      <p:sp>
        <p:nvSpPr>
          <p:cNvPr id="18" name="Rectangle: Rounded Corners 4">
            <a:extLst>
              <a:ext uri="{FF2B5EF4-FFF2-40B4-BE49-F238E27FC236}">
                <a16:creationId xmlns:a16="http://schemas.microsoft.com/office/drawing/2014/main" id="{D7D2B472-9E99-F94C-89C7-0D2F6C9F2EEA}"/>
              </a:ext>
            </a:extLst>
          </p:cNvPr>
          <p:cNvSpPr/>
          <p:nvPr/>
        </p:nvSpPr>
        <p:spPr>
          <a:xfrm>
            <a:off x="281355" y="109721"/>
            <a:ext cx="11910645" cy="7932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pPr>
            <a:r>
              <a:rPr lang="vi-VN" sz="2800" dirty="0">
                <a:solidFill>
                  <a:schemeClr val="bg1"/>
                </a:solidFill>
                <a:effectLst/>
                <a:latin typeface="Times New Roman" panose="02020603050405020304" pitchFamily="18" charset="0"/>
                <a:ea typeface="Times New Roman" panose="02020603050405020304" pitchFamily="18" charset="0"/>
              </a:rPr>
              <a:t>Tác hại của việc sử dụng những đồ dùng, thức ăn, đồ uống không được cất giữ bảo quản đúng cách, đảm bảo vệ sinh và quá hạn sử dụng là gì?</a:t>
            </a:r>
            <a:endParaRPr lang="en-US" sz="2800" dirty="0">
              <a:solidFill>
                <a:schemeClr val="bg1"/>
              </a:solidFill>
              <a:effectLst/>
              <a:latin typeface="Times New Roman" panose="02020603050405020304" pitchFamily="18" charset="0"/>
              <a:ea typeface="Times New Roman" panose="02020603050405020304" pitchFamily="18" charset="0"/>
            </a:endParaRPr>
          </a:p>
        </p:txBody>
      </p:sp>
      <p:pic>
        <p:nvPicPr>
          <p:cNvPr id="19" name="Picture 18">
            <a:extLst>
              <a:ext uri="{FF2B5EF4-FFF2-40B4-BE49-F238E27FC236}">
                <a16:creationId xmlns:a16="http://schemas.microsoft.com/office/drawing/2014/main" id="{250F3407-70EE-4448-8AFD-484762AB48D8}"/>
              </a:ext>
            </a:extLst>
          </p:cNvPr>
          <p:cNvPicPr>
            <a:picLocks noChangeAspect="1"/>
          </p:cNvPicPr>
          <p:nvPr/>
        </p:nvPicPr>
        <p:blipFill rotWithShape="1">
          <a:blip r:embed="rId4">
            <a:extLst>
              <a:ext uri="{28A0092B-C50C-407E-A947-70E740481C1C}">
                <a14:useLocalDpi xmlns:a14="http://schemas.microsoft.com/office/drawing/2010/main" val="0"/>
              </a:ext>
            </a:extLst>
          </a:blip>
          <a:srcRect r="50000"/>
          <a:stretch/>
        </p:blipFill>
        <p:spPr>
          <a:xfrm>
            <a:off x="6154845" y="1111304"/>
            <a:ext cx="3179747" cy="2618727"/>
          </a:xfrm>
          <a:prstGeom prst="rect">
            <a:avLst/>
          </a:prstGeom>
        </p:spPr>
      </p:pic>
      <p:pic>
        <p:nvPicPr>
          <p:cNvPr id="20" name="Picture 19">
            <a:extLst>
              <a:ext uri="{FF2B5EF4-FFF2-40B4-BE49-F238E27FC236}">
                <a16:creationId xmlns:a16="http://schemas.microsoft.com/office/drawing/2014/main" id="{2AB70EE6-D180-FD48-9821-140FB687A2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9545" y="1200236"/>
            <a:ext cx="3396417" cy="2529795"/>
          </a:xfrm>
          <a:prstGeom prst="rect">
            <a:avLst/>
          </a:prstGeom>
        </p:spPr>
      </p:pic>
    </p:spTree>
    <p:extLst>
      <p:ext uri="{BB962C8B-B14F-4D97-AF65-F5344CB8AC3E}">
        <p14:creationId xmlns:p14="http://schemas.microsoft.com/office/powerpoint/2010/main" val="122220414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6B25EA-4FA3-A24C-B296-9F3ACD834282}"/>
              </a:ext>
            </a:extLst>
          </p:cNvPr>
          <p:cNvPicPr>
            <a:picLocks noChangeAspect="1"/>
          </p:cNvPicPr>
          <p:nvPr/>
        </p:nvPicPr>
        <p:blipFill rotWithShape="1">
          <a:blip r:embed="rId2">
            <a:extLst>
              <a:ext uri="{28A0092B-C50C-407E-A947-70E740481C1C}">
                <a14:useLocalDpi xmlns:a14="http://schemas.microsoft.com/office/drawing/2010/main" val="0"/>
              </a:ext>
            </a:extLst>
          </a:blip>
          <a:srcRect r="32924"/>
          <a:stretch/>
        </p:blipFill>
        <p:spPr>
          <a:xfrm>
            <a:off x="2489982" y="970672"/>
            <a:ext cx="7787432" cy="4346916"/>
          </a:xfrm>
          <a:prstGeom prst="rect">
            <a:avLst/>
          </a:prstGeom>
          <a:ln>
            <a:solidFill>
              <a:schemeClr val="accent1">
                <a:shade val="50000"/>
              </a:schemeClr>
            </a:solidFill>
          </a:ln>
        </p:spPr>
      </p:pic>
      <p:sp>
        <p:nvSpPr>
          <p:cNvPr id="13" name="TextBox 12">
            <a:extLst>
              <a:ext uri="{FF2B5EF4-FFF2-40B4-BE49-F238E27FC236}">
                <a16:creationId xmlns:a16="http://schemas.microsoft.com/office/drawing/2014/main" id="{5E8C41D2-FA54-6140-BBFB-B3B8C7189FBA}"/>
              </a:ext>
            </a:extLst>
          </p:cNvPr>
          <p:cNvSpPr txBox="1"/>
          <p:nvPr/>
        </p:nvSpPr>
        <p:spPr>
          <a:xfrm>
            <a:off x="3887373" y="1309579"/>
            <a:ext cx="2208627" cy="461665"/>
          </a:xfrm>
          <a:prstGeom prst="rect">
            <a:avLst/>
          </a:prstGeom>
          <a:solidFill>
            <a:schemeClr val="tx2">
              <a:lumMod val="40000"/>
              <a:lumOff val="60000"/>
            </a:schemeClr>
          </a:solidFill>
        </p:spPr>
        <p:txBody>
          <a:bodyPr wrap="square" rtlCol="0">
            <a:spAutoFit/>
          </a:bodyPr>
          <a:lstStyle/>
          <a:p>
            <a:r>
              <a:rPr lang="en-VN" sz="2400" dirty="0"/>
              <a:t>Vi khuẩn gây hại</a:t>
            </a:r>
          </a:p>
        </p:txBody>
      </p:sp>
      <p:pic>
        <p:nvPicPr>
          <p:cNvPr id="14" name="Picture 13">
            <a:extLst>
              <a:ext uri="{FF2B5EF4-FFF2-40B4-BE49-F238E27FC236}">
                <a16:creationId xmlns:a16="http://schemas.microsoft.com/office/drawing/2014/main" id="{2A0D0967-7AA1-1242-B6B9-95E59556B7DD}"/>
              </a:ext>
            </a:extLst>
          </p:cNvPr>
          <p:cNvPicPr>
            <a:picLocks noChangeAspect="1"/>
          </p:cNvPicPr>
          <p:nvPr/>
        </p:nvPicPr>
        <p:blipFill rotWithShape="1">
          <a:blip r:embed="rId3">
            <a:extLst>
              <a:ext uri="{28A0092B-C50C-407E-A947-70E740481C1C}">
                <a14:useLocalDpi xmlns:a14="http://schemas.microsoft.com/office/drawing/2010/main" val="0"/>
              </a:ext>
            </a:extLst>
          </a:blip>
          <a:srcRect l="61710" t="10667" b="12410"/>
          <a:stretch/>
        </p:blipFill>
        <p:spPr>
          <a:xfrm>
            <a:off x="547254" y="2950563"/>
            <a:ext cx="2637969" cy="2380956"/>
          </a:xfrm>
          <a:prstGeom prst="rect">
            <a:avLst/>
          </a:prstGeom>
        </p:spPr>
      </p:pic>
      <p:pic>
        <p:nvPicPr>
          <p:cNvPr id="15" name="Picture 14">
            <a:extLst>
              <a:ext uri="{FF2B5EF4-FFF2-40B4-BE49-F238E27FC236}">
                <a16:creationId xmlns:a16="http://schemas.microsoft.com/office/drawing/2014/main" id="{603683E0-7755-3B4A-A4C0-1524801FCFC9}"/>
              </a:ext>
            </a:extLst>
          </p:cNvPr>
          <p:cNvPicPr>
            <a:picLocks noChangeAspect="1"/>
          </p:cNvPicPr>
          <p:nvPr/>
        </p:nvPicPr>
        <p:blipFill rotWithShape="1">
          <a:blip r:embed="rId3">
            <a:extLst>
              <a:ext uri="{28A0092B-C50C-407E-A947-70E740481C1C}">
                <a14:useLocalDpi xmlns:a14="http://schemas.microsoft.com/office/drawing/2010/main" val="0"/>
              </a:ext>
            </a:extLst>
          </a:blip>
          <a:srcRect l="43119" t="21538" r="36376" b="50000"/>
          <a:stretch/>
        </p:blipFill>
        <p:spPr>
          <a:xfrm>
            <a:off x="175929" y="368532"/>
            <a:ext cx="2133167" cy="2163724"/>
          </a:xfrm>
          <a:prstGeom prst="rect">
            <a:avLst/>
          </a:prstGeom>
        </p:spPr>
      </p:pic>
      <p:pic>
        <p:nvPicPr>
          <p:cNvPr id="16" name="Picture 15">
            <a:extLst>
              <a:ext uri="{FF2B5EF4-FFF2-40B4-BE49-F238E27FC236}">
                <a16:creationId xmlns:a16="http://schemas.microsoft.com/office/drawing/2014/main" id="{1C58E780-4F02-1145-8BB7-AAFDD8B3D240}"/>
              </a:ext>
            </a:extLst>
          </p:cNvPr>
          <p:cNvPicPr>
            <a:picLocks noChangeAspect="1"/>
          </p:cNvPicPr>
          <p:nvPr/>
        </p:nvPicPr>
        <p:blipFill rotWithShape="1">
          <a:blip r:embed="rId3">
            <a:extLst>
              <a:ext uri="{28A0092B-C50C-407E-A947-70E740481C1C}">
                <a14:useLocalDpi xmlns:a14="http://schemas.microsoft.com/office/drawing/2010/main" val="0"/>
              </a:ext>
            </a:extLst>
          </a:blip>
          <a:srcRect l="41480" t="53744" r="37469" b="18564"/>
          <a:stretch/>
        </p:blipFill>
        <p:spPr>
          <a:xfrm>
            <a:off x="8854902" y="405796"/>
            <a:ext cx="2845024" cy="2494017"/>
          </a:xfrm>
          <a:prstGeom prst="rect">
            <a:avLst/>
          </a:prstGeom>
        </p:spPr>
      </p:pic>
      <p:pic>
        <p:nvPicPr>
          <p:cNvPr id="17" name="Picture 16">
            <a:extLst>
              <a:ext uri="{FF2B5EF4-FFF2-40B4-BE49-F238E27FC236}">
                <a16:creationId xmlns:a16="http://schemas.microsoft.com/office/drawing/2014/main" id="{8B2E22D0-0D66-7042-BA77-EF43577D0D16}"/>
              </a:ext>
            </a:extLst>
          </p:cNvPr>
          <p:cNvPicPr>
            <a:picLocks noChangeAspect="1"/>
          </p:cNvPicPr>
          <p:nvPr/>
        </p:nvPicPr>
        <p:blipFill rotWithShape="1">
          <a:blip r:embed="rId3">
            <a:extLst>
              <a:ext uri="{28A0092B-C50C-407E-A947-70E740481C1C}">
                <a14:useLocalDpi xmlns:a14="http://schemas.microsoft.com/office/drawing/2010/main" val="0"/>
              </a:ext>
            </a:extLst>
          </a:blip>
          <a:srcRect t="56410" r="76107" b="19590"/>
          <a:stretch/>
        </p:blipFill>
        <p:spPr>
          <a:xfrm>
            <a:off x="8454365" y="4059714"/>
            <a:ext cx="3464286" cy="2392490"/>
          </a:xfrm>
          <a:prstGeom prst="rect">
            <a:avLst/>
          </a:prstGeom>
        </p:spPr>
      </p:pic>
      <p:pic>
        <p:nvPicPr>
          <p:cNvPr id="18" name="Picture 17">
            <a:extLst>
              <a:ext uri="{FF2B5EF4-FFF2-40B4-BE49-F238E27FC236}">
                <a16:creationId xmlns:a16="http://schemas.microsoft.com/office/drawing/2014/main" id="{01458520-854F-B144-9B04-066216621E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2462" y="4323076"/>
            <a:ext cx="2438400" cy="2392490"/>
          </a:xfrm>
          <a:prstGeom prst="rect">
            <a:avLst/>
          </a:prstGeom>
        </p:spPr>
      </p:pic>
      <p:sp>
        <p:nvSpPr>
          <p:cNvPr id="19" name="Explosion 2 18">
            <a:extLst>
              <a:ext uri="{FF2B5EF4-FFF2-40B4-BE49-F238E27FC236}">
                <a16:creationId xmlns:a16="http://schemas.microsoft.com/office/drawing/2014/main" id="{A42FC05C-8545-4645-BE4A-82D9CC4E99AA}"/>
              </a:ext>
            </a:extLst>
          </p:cNvPr>
          <p:cNvSpPr/>
          <p:nvPr/>
        </p:nvSpPr>
        <p:spPr>
          <a:xfrm rot="1021403">
            <a:off x="2936325" y="223820"/>
            <a:ext cx="5892759" cy="4699919"/>
          </a:xfrm>
          <a:prstGeom prst="irregularSeal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20" name="Rectangle 19">
            <a:extLst>
              <a:ext uri="{FF2B5EF4-FFF2-40B4-BE49-F238E27FC236}">
                <a16:creationId xmlns:a16="http://schemas.microsoft.com/office/drawing/2014/main" id="{DAF8AEC0-D58B-1840-9DD4-3C2E5C366272}"/>
              </a:ext>
            </a:extLst>
          </p:cNvPr>
          <p:cNvSpPr/>
          <p:nvPr/>
        </p:nvSpPr>
        <p:spPr>
          <a:xfrm>
            <a:off x="3778990" y="1450394"/>
            <a:ext cx="3786904" cy="2246769"/>
          </a:xfrm>
          <a:prstGeom prst="rect">
            <a:avLst/>
          </a:prstGeom>
          <a:noFill/>
        </p:spPr>
        <p:txBody>
          <a:bodyPr wrap="square" lIns="91440" tIns="45720" rIns="91440" bIns="45720">
            <a:spAutoFit/>
          </a:bodyPr>
          <a:lstStyle/>
          <a:p>
            <a:pPr algn="ctr"/>
            <a:r>
              <a:rPr lang="en-US" sz="2800" b="1" cap="none" spc="0" dirty="0" err="1">
                <a:ln w="22225">
                  <a:solidFill>
                    <a:schemeClr val="accent2"/>
                  </a:solidFill>
                  <a:prstDash val="solid"/>
                </a:ln>
                <a:solidFill>
                  <a:schemeClr val="accent2">
                    <a:lumMod val="40000"/>
                    <a:lumOff val="60000"/>
                  </a:schemeClr>
                </a:solidFill>
                <a:effectLst/>
              </a:rPr>
              <a:t>Tác</a:t>
            </a:r>
            <a:r>
              <a:rPr lang="en-US" sz="2800" b="1" cap="none" spc="0" dirty="0">
                <a:ln w="22225">
                  <a:solidFill>
                    <a:schemeClr val="accent2"/>
                  </a:solidFill>
                  <a:prstDash val="solid"/>
                </a:ln>
                <a:solidFill>
                  <a:schemeClr val="accent2">
                    <a:lumMod val="40000"/>
                    <a:lumOff val="60000"/>
                  </a:schemeClr>
                </a:solidFill>
                <a:effectLst/>
              </a:rPr>
              <a:t> </a:t>
            </a:r>
            <a:r>
              <a:rPr lang="en-US" sz="2800" b="1" cap="none" spc="0" dirty="0" err="1">
                <a:ln w="22225">
                  <a:solidFill>
                    <a:schemeClr val="accent2"/>
                  </a:solidFill>
                  <a:prstDash val="solid"/>
                </a:ln>
                <a:solidFill>
                  <a:schemeClr val="accent2">
                    <a:lumMod val="40000"/>
                    <a:lumOff val="60000"/>
                  </a:schemeClr>
                </a:solidFill>
                <a:effectLst/>
              </a:rPr>
              <a:t>hại</a:t>
            </a:r>
            <a:r>
              <a:rPr lang="en-US" sz="2800" b="1" cap="none" spc="0" dirty="0">
                <a:ln w="22225">
                  <a:solidFill>
                    <a:schemeClr val="accent2"/>
                  </a:solidFill>
                  <a:prstDash val="solid"/>
                </a:ln>
                <a:solidFill>
                  <a:schemeClr val="accent2">
                    <a:lumMod val="40000"/>
                    <a:lumOff val="60000"/>
                  </a:schemeClr>
                </a:solidFill>
                <a:effectLst/>
              </a:rPr>
              <a:t> </a:t>
            </a:r>
            <a:r>
              <a:rPr lang="en-US" sz="2800" b="1" cap="none" spc="0" dirty="0" err="1">
                <a:ln w="22225">
                  <a:solidFill>
                    <a:schemeClr val="accent2"/>
                  </a:solidFill>
                  <a:prstDash val="solid"/>
                </a:ln>
                <a:solidFill>
                  <a:schemeClr val="accent2">
                    <a:lumMod val="40000"/>
                    <a:lumOff val="60000"/>
                  </a:schemeClr>
                </a:solidFill>
                <a:effectLst/>
              </a:rPr>
              <a:t>của</a:t>
            </a:r>
            <a:r>
              <a:rPr lang="en-US" sz="2800" b="1" cap="none" spc="0" dirty="0">
                <a:ln w="22225">
                  <a:solidFill>
                    <a:schemeClr val="accent2"/>
                  </a:solidFill>
                  <a:prstDash val="solid"/>
                </a:ln>
                <a:solidFill>
                  <a:schemeClr val="accent2">
                    <a:lumMod val="40000"/>
                    <a:lumOff val="60000"/>
                  </a:schemeClr>
                </a:solidFill>
                <a:effectLst/>
              </a:rPr>
              <a:t> </a:t>
            </a:r>
            <a:r>
              <a:rPr lang="en-US" sz="2800" b="1" cap="none" spc="0" dirty="0" err="1">
                <a:ln w="22225">
                  <a:solidFill>
                    <a:schemeClr val="accent2"/>
                  </a:solidFill>
                  <a:prstDash val="solid"/>
                </a:ln>
                <a:solidFill>
                  <a:schemeClr val="accent2">
                    <a:lumMod val="40000"/>
                    <a:lumOff val="60000"/>
                  </a:schemeClr>
                </a:solidFill>
                <a:effectLst/>
              </a:rPr>
              <a:t>việc</a:t>
            </a:r>
            <a:r>
              <a:rPr lang="en-US" sz="2800" b="1" cap="none" spc="0" dirty="0">
                <a:ln w="22225">
                  <a:solidFill>
                    <a:schemeClr val="accent2"/>
                  </a:solidFill>
                  <a:prstDash val="solid"/>
                </a:ln>
                <a:solidFill>
                  <a:schemeClr val="accent2">
                    <a:lumMod val="40000"/>
                    <a:lumOff val="60000"/>
                  </a:schemeClr>
                </a:solidFill>
                <a:effectLst/>
              </a:rPr>
              <a:t> </a:t>
            </a:r>
            <a:r>
              <a:rPr lang="en-US" sz="2800" b="1" cap="none" spc="0" dirty="0" err="1">
                <a:ln w="22225">
                  <a:solidFill>
                    <a:schemeClr val="accent2"/>
                  </a:solidFill>
                  <a:prstDash val="solid"/>
                </a:ln>
                <a:solidFill>
                  <a:schemeClr val="accent2">
                    <a:lumMod val="40000"/>
                    <a:lumOff val="60000"/>
                  </a:schemeClr>
                </a:solidFill>
                <a:effectLst/>
              </a:rPr>
              <a:t>sử</a:t>
            </a:r>
            <a:r>
              <a:rPr lang="en-US" sz="2800" b="1" cap="none" spc="0" dirty="0">
                <a:ln w="22225">
                  <a:solidFill>
                    <a:schemeClr val="accent2"/>
                  </a:solidFill>
                  <a:prstDash val="solid"/>
                </a:ln>
                <a:solidFill>
                  <a:schemeClr val="accent2">
                    <a:lumMod val="40000"/>
                    <a:lumOff val="60000"/>
                  </a:schemeClr>
                </a:solidFill>
                <a:effectLst/>
              </a:rPr>
              <a:t> </a:t>
            </a:r>
            <a:r>
              <a:rPr lang="en-US" sz="2800" b="1" dirty="0" err="1">
                <a:ln w="22225">
                  <a:solidFill>
                    <a:schemeClr val="accent2"/>
                  </a:solidFill>
                  <a:prstDash val="solid"/>
                </a:ln>
                <a:solidFill>
                  <a:schemeClr val="accent2">
                    <a:lumMod val="40000"/>
                    <a:lumOff val="60000"/>
                  </a:schemeClr>
                </a:solidFill>
              </a:rPr>
              <a:t>dụng</a:t>
            </a:r>
            <a:r>
              <a:rPr lang="en-US" sz="2800" b="1" cap="none" spc="0" dirty="0">
                <a:ln w="22225">
                  <a:solidFill>
                    <a:schemeClr val="accent2"/>
                  </a:solidFill>
                  <a:prstDash val="solid"/>
                </a:ln>
                <a:solidFill>
                  <a:schemeClr val="accent2">
                    <a:lumMod val="40000"/>
                    <a:lumOff val="60000"/>
                  </a:schemeClr>
                </a:solidFill>
                <a:effectLst/>
              </a:rPr>
              <a:t> </a:t>
            </a:r>
            <a:r>
              <a:rPr lang="en-US" sz="2800" b="1" cap="none" spc="0" dirty="0" err="1">
                <a:ln w="22225">
                  <a:solidFill>
                    <a:schemeClr val="accent2"/>
                  </a:solidFill>
                  <a:prstDash val="solid"/>
                </a:ln>
                <a:solidFill>
                  <a:schemeClr val="accent2">
                    <a:lumMod val="40000"/>
                    <a:lumOff val="60000"/>
                  </a:schemeClr>
                </a:solidFill>
                <a:effectLst/>
              </a:rPr>
              <a:t>đồ</a:t>
            </a:r>
            <a:r>
              <a:rPr lang="en-US" sz="2800" b="1" cap="none" spc="0" dirty="0">
                <a:ln w="22225">
                  <a:solidFill>
                    <a:schemeClr val="accent2"/>
                  </a:solidFill>
                  <a:prstDash val="solid"/>
                </a:ln>
                <a:solidFill>
                  <a:schemeClr val="accent2">
                    <a:lumMod val="40000"/>
                    <a:lumOff val="60000"/>
                  </a:schemeClr>
                </a:solidFill>
                <a:effectLst/>
              </a:rPr>
              <a:t> </a:t>
            </a:r>
            <a:r>
              <a:rPr lang="en-US" sz="2800" b="1" cap="none" spc="0" dirty="0" err="1">
                <a:ln w="22225">
                  <a:solidFill>
                    <a:schemeClr val="accent2"/>
                  </a:solidFill>
                  <a:prstDash val="solid"/>
                </a:ln>
                <a:solidFill>
                  <a:schemeClr val="accent2">
                    <a:lumMod val="40000"/>
                    <a:lumOff val="60000"/>
                  </a:schemeClr>
                </a:solidFill>
                <a:effectLst/>
              </a:rPr>
              <a:t>dùng</a:t>
            </a:r>
            <a:r>
              <a:rPr lang="en-US" sz="2800" b="1" cap="none" spc="0" dirty="0">
                <a:ln w="22225">
                  <a:solidFill>
                    <a:schemeClr val="accent2"/>
                  </a:solidFill>
                  <a:prstDash val="solid"/>
                </a:ln>
                <a:solidFill>
                  <a:schemeClr val="accent2">
                    <a:lumMod val="40000"/>
                    <a:lumOff val="60000"/>
                  </a:schemeClr>
                </a:solidFill>
                <a:effectLst/>
              </a:rPr>
              <a:t>, </a:t>
            </a:r>
            <a:r>
              <a:rPr lang="en-US" sz="2800" b="1" cap="none" spc="0" dirty="0" err="1">
                <a:ln w="22225">
                  <a:solidFill>
                    <a:schemeClr val="accent2"/>
                  </a:solidFill>
                  <a:prstDash val="solid"/>
                </a:ln>
                <a:solidFill>
                  <a:schemeClr val="accent2">
                    <a:lumMod val="40000"/>
                    <a:lumOff val="60000"/>
                  </a:schemeClr>
                </a:solidFill>
                <a:effectLst/>
              </a:rPr>
              <a:t>thức</a:t>
            </a:r>
            <a:r>
              <a:rPr lang="en-US" sz="2800" b="1" cap="none" spc="0" dirty="0">
                <a:ln w="22225">
                  <a:solidFill>
                    <a:schemeClr val="accent2"/>
                  </a:solidFill>
                  <a:prstDash val="solid"/>
                </a:ln>
                <a:solidFill>
                  <a:schemeClr val="accent2">
                    <a:lumMod val="40000"/>
                    <a:lumOff val="60000"/>
                  </a:schemeClr>
                </a:solidFill>
                <a:effectLst/>
              </a:rPr>
              <a:t> </a:t>
            </a:r>
            <a:r>
              <a:rPr lang="en-US" sz="2800" b="1" cap="none" spc="0" dirty="0" err="1">
                <a:ln w="22225">
                  <a:solidFill>
                    <a:schemeClr val="accent2"/>
                  </a:solidFill>
                  <a:prstDash val="solid"/>
                </a:ln>
                <a:solidFill>
                  <a:schemeClr val="accent2">
                    <a:lumMod val="40000"/>
                    <a:lumOff val="60000"/>
                  </a:schemeClr>
                </a:solidFill>
                <a:effectLst/>
              </a:rPr>
              <a:t>ăn</a:t>
            </a:r>
            <a:r>
              <a:rPr lang="en-US" sz="2800" b="1" cap="none" spc="0" dirty="0">
                <a:ln w="22225">
                  <a:solidFill>
                    <a:schemeClr val="accent2"/>
                  </a:solidFill>
                  <a:prstDash val="solid"/>
                </a:ln>
                <a:solidFill>
                  <a:schemeClr val="accent2">
                    <a:lumMod val="40000"/>
                    <a:lumOff val="60000"/>
                  </a:schemeClr>
                </a:solidFill>
                <a:effectLst/>
              </a:rPr>
              <a:t>,</a:t>
            </a:r>
          </a:p>
          <a:p>
            <a:pPr algn="ctr"/>
            <a:r>
              <a:rPr lang="en-US" sz="2800" b="1" cap="none" spc="0" dirty="0" err="1">
                <a:ln w="22225">
                  <a:solidFill>
                    <a:schemeClr val="accent2"/>
                  </a:solidFill>
                  <a:prstDash val="solid"/>
                </a:ln>
                <a:solidFill>
                  <a:schemeClr val="accent2">
                    <a:lumMod val="40000"/>
                    <a:lumOff val="60000"/>
                  </a:schemeClr>
                </a:solidFill>
                <a:effectLst/>
              </a:rPr>
              <a:t>đồ</a:t>
            </a:r>
            <a:r>
              <a:rPr lang="en-US" sz="2800" b="1" cap="none" spc="0" dirty="0">
                <a:ln w="22225">
                  <a:solidFill>
                    <a:schemeClr val="accent2"/>
                  </a:solidFill>
                  <a:prstDash val="solid"/>
                </a:ln>
                <a:solidFill>
                  <a:schemeClr val="accent2">
                    <a:lumMod val="40000"/>
                    <a:lumOff val="60000"/>
                  </a:schemeClr>
                </a:solidFill>
                <a:effectLst/>
              </a:rPr>
              <a:t> </a:t>
            </a:r>
            <a:r>
              <a:rPr lang="en-US" sz="2800" b="1" cap="none" spc="0" dirty="0" err="1">
                <a:ln w="22225">
                  <a:solidFill>
                    <a:schemeClr val="accent2"/>
                  </a:solidFill>
                  <a:prstDash val="solid"/>
                </a:ln>
                <a:solidFill>
                  <a:schemeClr val="accent2">
                    <a:lumMod val="40000"/>
                    <a:lumOff val="60000"/>
                  </a:schemeClr>
                </a:solidFill>
                <a:effectLst/>
              </a:rPr>
              <a:t>uống</a:t>
            </a:r>
            <a:endParaRPr lang="en-US" sz="2800" b="1" cap="none" spc="0" dirty="0">
              <a:ln w="22225">
                <a:solidFill>
                  <a:schemeClr val="accent2"/>
                </a:solidFill>
                <a:prstDash val="solid"/>
              </a:ln>
              <a:solidFill>
                <a:schemeClr val="accent2">
                  <a:lumMod val="40000"/>
                  <a:lumOff val="60000"/>
                </a:schemeClr>
              </a:solidFill>
              <a:effectLst/>
            </a:endParaRPr>
          </a:p>
          <a:p>
            <a:pPr algn="ctr"/>
            <a:r>
              <a:rPr lang="en-US" sz="2800" b="1" cap="none" spc="0" dirty="0">
                <a:ln w="22225">
                  <a:solidFill>
                    <a:schemeClr val="accent2"/>
                  </a:solidFill>
                  <a:prstDash val="solid"/>
                </a:ln>
                <a:solidFill>
                  <a:schemeClr val="accent2">
                    <a:lumMod val="40000"/>
                    <a:lumOff val="60000"/>
                  </a:schemeClr>
                </a:solidFill>
                <a:effectLst/>
              </a:rPr>
              <a:t> </a:t>
            </a:r>
            <a:r>
              <a:rPr lang="en-US" sz="2800" b="1" cap="none" spc="0" dirty="0" err="1">
                <a:ln w="22225">
                  <a:solidFill>
                    <a:schemeClr val="accent2"/>
                  </a:solidFill>
                  <a:prstDash val="solid"/>
                </a:ln>
                <a:solidFill>
                  <a:schemeClr val="accent2">
                    <a:lumMod val="40000"/>
                    <a:lumOff val="60000"/>
                  </a:schemeClr>
                </a:solidFill>
                <a:effectLst/>
              </a:rPr>
              <a:t>không</a:t>
            </a:r>
            <a:r>
              <a:rPr lang="en-US" sz="2800" b="1" cap="none" spc="0" dirty="0">
                <a:ln w="22225">
                  <a:solidFill>
                    <a:schemeClr val="accent2"/>
                  </a:solidFill>
                  <a:prstDash val="solid"/>
                </a:ln>
                <a:solidFill>
                  <a:schemeClr val="accent2">
                    <a:lumMod val="40000"/>
                    <a:lumOff val="60000"/>
                  </a:schemeClr>
                </a:solidFill>
                <a:effectLst/>
              </a:rPr>
              <a:t> </a:t>
            </a:r>
            <a:r>
              <a:rPr lang="en-US" sz="2800" b="1" cap="none" spc="0" dirty="0" err="1">
                <a:ln w="22225">
                  <a:solidFill>
                    <a:schemeClr val="accent2"/>
                  </a:solidFill>
                  <a:prstDash val="solid"/>
                </a:ln>
                <a:solidFill>
                  <a:schemeClr val="accent2">
                    <a:lumMod val="40000"/>
                    <a:lumOff val="60000"/>
                  </a:schemeClr>
                </a:solidFill>
                <a:effectLst/>
              </a:rPr>
              <a:t>đảm</a:t>
            </a:r>
            <a:r>
              <a:rPr lang="en-US" sz="2800" b="1" cap="none" spc="0" dirty="0">
                <a:ln w="22225">
                  <a:solidFill>
                    <a:schemeClr val="accent2"/>
                  </a:solidFill>
                  <a:prstDash val="solid"/>
                </a:ln>
                <a:solidFill>
                  <a:schemeClr val="accent2">
                    <a:lumMod val="40000"/>
                    <a:lumOff val="60000"/>
                  </a:schemeClr>
                </a:solidFill>
                <a:effectLst/>
              </a:rPr>
              <a:t> </a:t>
            </a:r>
            <a:r>
              <a:rPr lang="en-US" sz="2800" b="1" cap="none" spc="0" dirty="0" err="1">
                <a:ln w="22225">
                  <a:solidFill>
                    <a:schemeClr val="accent2"/>
                  </a:solidFill>
                  <a:prstDash val="solid"/>
                </a:ln>
                <a:solidFill>
                  <a:schemeClr val="accent2">
                    <a:lumMod val="40000"/>
                    <a:lumOff val="60000"/>
                  </a:schemeClr>
                </a:solidFill>
                <a:effectLst/>
              </a:rPr>
              <a:t>bảo</a:t>
            </a:r>
            <a:r>
              <a:rPr lang="en-US" sz="2800" b="1" cap="none" spc="0" dirty="0">
                <a:ln w="22225">
                  <a:solidFill>
                    <a:schemeClr val="accent2"/>
                  </a:solidFill>
                  <a:prstDash val="solid"/>
                </a:ln>
                <a:solidFill>
                  <a:schemeClr val="accent2">
                    <a:lumMod val="40000"/>
                    <a:lumOff val="60000"/>
                  </a:schemeClr>
                </a:solidFill>
                <a:effectLst/>
              </a:rPr>
              <a:t> </a:t>
            </a:r>
            <a:r>
              <a:rPr lang="en-US" sz="2800" b="1" cap="none" spc="0" dirty="0" err="1">
                <a:ln w="22225">
                  <a:solidFill>
                    <a:schemeClr val="accent2"/>
                  </a:solidFill>
                  <a:prstDash val="solid"/>
                </a:ln>
                <a:solidFill>
                  <a:schemeClr val="accent2">
                    <a:lumMod val="40000"/>
                    <a:lumOff val="60000"/>
                  </a:schemeClr>
                </a:solidFill>
                <a:effectLst/>
              </a:rPr>
              <a:t>vệ</a:t>
            </a:r>
            <a:r>
              <a:rPr lang="en-US" sz="2800" b="1" cap="none" spc="0" dirty="0">
                <a:ln w="22225">
                  <a:solidFill>
                    <a:schemeClr val="accent2"/>
                  </a:solidFill>
                  <a:prstDash val="solid"/>
                </a:ln>
                <a:solidFill>
                  <a:schemeClr val="accent2">
                    <a:lumMod val="40000"/>
                    <a:lumOff val="60000"/>
                  </a:schemeClr>
                </a:solidFill>
                <a:effectLst/>
              </a:rPr>
              <a:t> </a:t>
            </a:r>
            <a:r>
              <a:rPr lang="en-US" sz="2800" b="1" cap="none" spc="0" dirty="0" err="1">
                <a:ln w="22225">
                  <a:solidFill>
                    <a:schemeClr val="accent2"/>
                  </a:solidFill>
                  <a:prstDash val="solid"/>
                </a:ln>
                <a:solidFill>
                  <a:schemeClr val="accent2">
                    <a:lumMod val="40000"/>
                    <a:lumOff val="60000"/>
                  </a:schemeClr>
                </a:solidFill>
                <a:effectLst/>
              </a:rPr>
              <a:t>sinh</a:t>
            </a:r>
            <a:r>
              <a:rPr lang="en-US" sz="2800" b="1" cap="none" spc="0" dirty="0">
                <a:ln w="22225">
                  <a:solidFill>
                    <a:schemeClr val="accent2"/>
                  </a:solidFill>
                  <a:prstDash val="solid"/>
                </a:ln>
                <a:solidFill>
                  <a:schemeClr val="accent2">
                    <a:lumMod val="40000"/>
                    <a:lumOff val="60000"/>
                  </a:schemeClr>
                </a:solidFill>
                <a:effectLst/>
              </a:rPr>
              <a:t> </a:t>
            </a:r>
            <a:r>
              <a:rPr lang="en-US" sz="2800" b="1" cap="none" spc="0" dirty="0" err="1">
                <a:ln w="22225">
                  <a:solidFill>
                    <a:schemeClr val="accent2"/>
                  </a:solidFill>
                  <a:prstDash val="solid"/>
                </a:ln>
                <a:solidFill>
                  <a:schemeClr val="accent2">
                    <a:lumMod val="40000"/>
                    <a:lumOff val="60000"/>
                  </a:schemeClr>
                </a:solidFill>
                <a:effectLst/>
              </a:rPr>
              <a:t>và</a:t>
            </a:r>
            <a:r>
              <a:rPr lang="en-US" sz="2800" b="1" cap="none" spc="0" dirty="0">
                <a:ln w="22225">
                  <a:solidFill>
                    <a:schemeClr val="accent2"/>
                  </a:solidFill>
                  <a:prstDash val="solid"/>
                </a:ln>
                <a:solidFill>
                  <a:schemeClr val="accent2">
                    <a:lumMod val="40000"/>
                    <a:lumOff val="60000"/>
                  </a:schemeClr>
                </a:solidFill>
                <a:effectLst/>
              </a:rPr>
              <a:t> </a:t>
            </a:r>
            <a:r>
              <a:rPr lang="en-US" sz="2800" b="1" cap="none" spc="0" dirty="0" err="1">
                <a:ln w="22225">
                  <a:solidFill>
                    <a:schemeClr val="accent2"/>
                  </a:solidFill>
                  <a:prstDash val="solid"/>
                </a:ln>
                <a:solidFill>
                  <a:schemeClr val="accent2">
                    <a:lumMod val="40000"/>
                    <a:lumOff val="60000"/>
                  </a:schemeClr>
                </a:solidFill>
                <a:effectLst/>
              </a:rPr>
              <a:t>quá</a:t>
            </a:r>
            <a:r>
              <a:rPr lang="en-US" sz="2800" b="1" cap="none" spc="0" dirty="0">
                <a:ln w="22225">
                  <a:solidFill>
                    <a:schemeClr val="accent2"/>
                  </a:solidFill>
                  <a:prstDash val="solid"/>
                </a:ln>
                <a:solidFill>
                  <a:schemeClr val="accent2">
                    <a:lumMod val="40000"/>
                    <a:lumOff val="60000"/>
                  </a:schemeClr>
                </a:solidFill>
                <a:effectLst/>
              </a:rPr>
              <a:t> </a:t>
            </a:r>
            <a:r>
              <a:rPr lang="en-US" sz="2800" b="1" cap="none" spc="0" dirty="0" err="1">
                <a:ln w="22225">
                  <a:solidFill>
                    <a:schemeClr val="accent2"/>
                  </a:solidFill>
                  <a:prstDash val="solid"/>
                </a:ln>
                <a:solidFill>
                  <a:schemeClr val="accent2">
                    <a:lumMod val="40000"/>
                    <a:lumOff val="60000"/>
                  </a:schemeClr>
                </a:solidFill>
                <a:effectLst/>
              </a:rPr>
              <a:t>hạn</a:t>
            </a:r>
            <a:r>
              <a:rPr lang="en-US" sz="2800" b="1" cap="none" spc="0" dirty="0">
                <a:ln w="22225">
                  <a:solidFill>
                    <a:schemeClr val="accent2"/>
                  </a:solidFill>
                  <a:prstDash val="solid"/>
                </a:ln>
                <a:solidFill>
                  <a:schemeClr val="accent2">
                    <a:lumMod val="40000"/>
                    <a:lumOff val="60000"/>
                  </a:schemeClr>
                </a:solidFill>
                <a:effectLst/>
              </a:rPr>
              <a:t> </a:t>
            </a:r>
            <a:r>
              <a:rPr lang="en-US" sz="2800" b="1" cap="none" spc="0" dirty="0" err="1">
                <a:ln w="22225">
                  <a:solidFill>
                    <a:schemeClr val="accent2"/>
                  </a:solidFill>
                  <a:prstDash val="solid"/>
                </a:ln>
                <a:solidFill>
                  <a:schemeClr val="accent2">
                    <a:lumMod val="40000"/>
                    <a:lumOff val="60000"/>
                  </a:schemeClr>
                </a:solidFill>
                <a:effectLst/>
              </a:rPr>
              <a:t>sử</a:t>
            </a:r>
            <a:r>
              <a:rPr lang="en-US" sz="2800" b="1" cap="none" spc="0" dirty="0">
                <a:ln w="22225">
                  <a:solidFill>
                    <a:schemeClr val="accent2"/>
                  </a:solidFill>
                  <a:prstDash val="solid"/>
                </a:ln>
                <a:solidFill>
                  <a:schemeClr val="accent2">
                    <a:lumMod val="40000"/>
                    <a:lumOff val="60000"/>
                  </a:schemeClr>
                </a:solidFill>
                <a:effectLst/>
              </a:rPr>
              <a:t> </a:t>
            </a:r>
            <a:r>
              <a:rPr lang="en-US" sz="2800" b="1" cap="none" spc="0" dirty="0" err="1">
                <a:ln w="22225">
                  <a:solidFill>
                    <a:schemeClr val="accent2"/>
                  </a:solidFill>
                  <a:prstDash val="solid"/>
                </a:ln>
                <a:solidFill>
                  <a:schemeClr val="accent2">
                    <a:lumMod val="40000"/>
                    <a:lumOff val="60000"/>
                  </a:schemeClr>
                </a:solidFill>
                <a:effectLst/>
              </a:rPr>
              <a:t>dụng</a:t>
            </a:r>
            <a:r>
              <a:rPr lang="en-US" sz="2800" b="1" cap="none" spc="0" dirty="0">
                <a:ln w="22225">
                  <a:solidFill>
                    <a:schemeClr val="accent2"/>
                  </a:solidFill>
                  <a:prstDash val="solid"/>
                </a:ln>
                <a:solidFill>
                  <a:schemeClr val="accent2">
                    <a:lumMod val="40000"/>
                    <a:lumOff val="60000"/>
                  </a:schemeClr>
                </a:solidFill>
                <a:effectLst/>
              </a:rPr>
              <a:t>. </a:t>
            </a:r>
          </a:p>
        </p:txBody>
      </p:sp>
    </p:spTree>
    <p:extLst>
      <p:ext uri="{BB962C8B-B14F-4D97-AF65-F5344CB8AC3E}">
        <p14:creationId xmlns:p14="http://schemas.microsoft.com/office/powerpoint/2010/main" val="32680833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3" presetClass="exit" presetSubtype="32" fill="hold" nodeType="clickEffect">
                                  <p:stCondLst>
                                    <p:cond delay="0"/>
                                  </p:stCondLst>
                                  <p:childTnLst>
                                    <p:anim calcmode="lin" valueType="num">
                                      <p:cBhvr>
                                        <p:cTn id="12" dur="500"/>
                                        <p:tgtEl>
                                          <p:spTgt spid="10"/>
                                        </p:tgtEl>
                                        <p:attrNameLst>
                                          <p:attrName>ppt_w</p:attrName>
                                        </p:attrNameLst>
                                      </p:cBhvr>
                                      <p:tavLst>
                                        <p:tav tm="0">
                                          <p:val>
                                            <p:strVal val="ppt_w"/>
                                          </p:val>
                                        </p:tav>
                                        <p:tav tm="100000">
                                          <p:val>
                                            <p:fltVal val="0"/>
                                          </p:val>
                                        </p:tav>
                                      </p:tavLst>
                                    </p:anim>
                                    <p:anim calcmode="lin" valueType="num">
                                      <p:cBhvr>
                                        <p:cTn id="13" dur="500"/>
                                        <p:tgtEl>
                                          <p:spTgt spid="10"/>
                                        </p:tgtEl>
                                        <p:attrNameLst>
                                          <p:attrName>ppt_h</p:attrName>
                                        </p:attrNameLst>
                                      </p:cBhvr>
                                      <p:tavLst>
                                        <p:tav tm="0">
                                          <p:val>
                                            <p:strVal val="ppt_h"/>
                                          </p:val>
                                        </p:tav>
                                        <p:tav tm="100000">
                                          <p:val>
                                            <p:fltVal val="0"/>
                                          </p:val>
                                        </p:tav>
                                      </p:tavLst>
                                    </p:anim>
                                    <p:animEffect transition="out" filter="fade">
                                      <p:cBhvr>
                                        <p:cTn id="14" dur="500"/>
                                        <p:tgtEl>
                                          <p:spTgt spid="10"/>
                                        </p:tgtEl>
                                      </p:cBhvr>
                                    </p:animEffect>
                                    <p:set>
                                      <p:cBhvr>
                                        <p:cTn id="15" dur="1" fill="hold">
                                          <p:stCondLst>
                                            <p:cond delay="499"/>
                                          </p:stCondLst>
                                        </p:cTn>
                                        <p:tgtEl>
                                          <p:spTgt spid="10"/>
                                        </p:tgtEl>
                                        <p:attrNameLst>
                                          <p:attrName>style.visibility</p:attrName>
                                        </p:attrNameLst>
                                      </p:cBhvr>
                                      <p:to>
                                        <p:strVal val="hidden"/>
                                      </p:to>
                                    </p:set>
                                  </p:childTnLst>
                                </p:cTn>
                              </p:par>
                              <p:par>
                                <p:cTn id="16" presetID="53" presetClass="exit" presetSubtype="32" fill="hold" grpId="1" nodeType="withEffect">
                                  <p:stCondLst>
                                    <p:cond delay="0"/>
                                  </p:stCondLst>
                                  <p:childTnLst>
                                    <p:anim calcmode="lin" valueType="num">
                                      <p:cBhvr>
                                        <p:cTn id="17" dur="500"/>
                                        <p:tgtEl>
                                          <p:spTgt spid="13"/>
                                        </p:tgtEl>
                                        <p:attrNameLst>
                                          <p:attrName>ppt_w</p:attrName>
                                        </p:attrNameLst>
                                      </p:cBhvr>
                                      <p:tavLst>
                                        <p:tav tm="0">
                                          <p:val>
                                            <p:strVal val="ppt_w"/>
                                          </p:val>
                                        </p:tav>
                                        <p:tav tm="100000">
                                          <p:val>
                                            <p:fltVal val="0"/>
                                          </p:val>
                                        </p:tav>
                                      </p:tavLst>
                                    </p:anim>
                                    <p:anim calcmode="lin" valueType="num">
                                      <p:cBhvr>
                                        <p:cTn id="18" dur="500"/>
                                        <p:tgtEl>
                                          <p:spTgt spid="13"/>
                                        </p:tgtEl>
                                        <p:attrNameLst>
                                          <p:attrName>ppt_h</p:attrName>
                                        </p:attrNameLst>
                                      </p:cBhvr>
                                      <p:tavLst>
                                        <p:tav tm="0">
                                          <p:val>
                                            <p:strVal val="ppt_h"/>
                                          </p:val>
                                        </p:tav>
                                        <p:tav tm="100000">
                                          <p:val>
                                            <p:fltVal val="0"/>
                                          </p:val>
                                        </p:tav>
                                      </p:tavLst>
                                    </p:anim>
                                    <p:animEffect transition="out" filter="fade">
                                      <p:cBhvr>
                                        <p:cTn id="19" dur="500"/>
                                        <p:tgtEl>
                                          <p:spTgt spid="13"/>
                                        </p:tgtEl>
                                      </p:cBhvr>
                                    </p:animEffect>
                                    <p:set>
                                      <p:cBhvr>
                                        <p:cTn id="20" dur="1" fill="hold">
                                          <p:stCondLst>
                                            <p:cond delay="499"/>
                                          </p:stCondLst>
                                        </p:cTn>
                                        <p:tgtEl>
                                          <p:spTgt spid="13"/>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9" grpId="0" animBg="1"/>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Group 4"/>
          <p:cNvGrpSpPr>
            <a:grpSpLocks noChangeAspect="1"/>
          </p:cNvGrpSpPr>
          <p:nvPr/>
        </p:nvGrpSpPr>
        <p:grpSpPr bwMode="auto">
          <a:xfrm flipV="1">
            <a:off x="1562735" y="-35558"/>
            <a:ext cx="2540000" cy="2620645"/>
            <a:chOff x="1308" y="1009"/>
            <a:chExt cx="1001" cy="1033"/>
          </a:xfrm>
        </p:grpSpPr>
        <p:sp>
          <p:nvSpPr>
            <p:cNvPr id="53" name="Freeform 5"/>
            <p:cNvSpPr/>
            <p:nvPr/>
          </p:nvSpPr>
          <p:spPr bwMode="auto">
            <a:xfrm>
              <a:off x="1533" y="1009"/>
              <a:ext cx="571" cy="830"/>
            </a:xfrm>
            <a:custGeom>
              <a:avLst/>
              <a:gdLst>
                <a:gd name="T0" fmla="*/ 404 w 439"/>
                <a:gd name="T1" fmla="*/ 298 h 638"/>
                <a:gd name="T2" fmla="*/ 321 w 439"/>
                <a:gd name="T3" fmla="*/ 223 h 638"/>
                <a:gd name="T4" fmla="*/ 321 w 439"/>
                <a:gd name="T5" fmla="*/ 50 h 638"/>
                <a:gd name="T6" fmla="*/ 318 w 439"/>
                <a:gd name="T7" fmla="*/ 41 h 638"/>
                <a:gd name="T8" fmla="*/ 221 w 439"/>
                <a:gd name="T9" fmla="*/ 0 h 638"/>
                <a:gd name="T10" fmla="*/ 118 w 439"/>
                <a:gd name="T11" fmla="*/ 40 h 638"/>
                <a:gd name="T12" fmla="*/ 114 w 439"/>
                <a:gd name="T13" fmla="*/ 50 h 638"/>
                <a:gd name="T14" fmla="*/ 114 w 439"/>
                <a:gd name="T15" fmla="*/ 225 h 638"/>
                <a:gd name="T16" fmla="*/ 34 w 439"/>
                <a:gd name="T17" fmla="*/ 300 h 638"/>
                <a:gd name="T18" fmla="*/ 0 w 439"/>
                <a:gd name="T19" fmla="*/ 418 h 638"/>
                <a:gd name="T20" fmla="*/ 220 w 439"/>
                <a:gd name="T21" fmla="*/ 638 h 638"/>
                <a:gd name="T22" fmla="*/ 439 w 439"/>
                <a:gd name="T23" fmla="*/ 418 h 638"/>
                <a:gd name="T24" fmla="*/ 404 w 439"/>
                <a:gd name="T25" fmla="*/ 298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638">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4" name="Freeform 6"/>
            <p:cNvSpPr>
              <a:spLocks noEditPoints="1"/>
            </p:cNvSpPr>
            <p:nvPr/>
          </p:nvSpPr>
          <p:spPr bwMode="auto">
            <a:xfrm>
              <a:off x="1526" y="1009"/>
              <a:ext cx="573" cy="830"/>
            </a:xfrm>
            <a:custGeom>
              <a:avLst/>
              <a:gdLst>
                <a:gd name="T0" fmla="*/ 440 w 440"/>
                <a:gd name="T1" fmla="*/ 418 h 638"/>
                <a:gd name="T2" fmla="*/ 322 w 440"/>
                <a:gd name="T3" fmla="*/ 223 h 638"/>
                <a:gd name="T4" fmla="*/ 319 w 440"/>
                <a:gd name="T5" fmla="*/ 41 h 638"/>
                <a:gd name="T6" fmla="*/ 119 w 440"/>
                <a:gd name="T7" fmla="*/ 40 h 638"/>
                <a:gd name="T8" fmla="*/ 114 w 440"/>
                <a:gd name="T9" fmla="*/ 225 h 638"/>
                <a:gd name="T10" fmla="*/ 0 w 440"/>
                <a:gd name="T11" fmla="*/ 418 h 638"/>
                <a:gd name="T12" fmla="*/ 143 w 440"/>
                <a:gd name="T13" fmla="*/ 75 h 638"/>
                <a:gd name="T14" fmla="*/ 294 w 440"/>
                <a:gd name="T15" fmla="*/ 134 h 638"/>
                <a:gd name="T16" fmla="*/ 143 w 440"/>
                <a:gd name="T17" fmla="*/ 75 h 638"/>
                <a:gd name="T18" fmla="*/ 294 w 440"/>
                <a:gd name="T19" fmla="*/ 162 h 638"/>
                <a:gd name="T20" fmla="*/ 294 w 440"/>
                <a:gd name="T21" fmla="*/ 189 h 638"/>
                <a:gd name="T22" fmla="*/ 143 w 440"/>
                <a:gd name="T23" fmla="*/ 134 h 638"/>
                <a:gd name="T24" fmla="*/ 213 w 440"/>
                <a:gd name="T25" fmla="*/ 411 h 638"/>
                <a:gd name="T26" fmla="*/ 184 w 440"/>
                <a:gd name="T27" fmla="*/ 400 h 638"/>
                <a:gd name="T28" fmla="*/ 196 w 440"/>
                <a:gd name="T29" fmla="*/ 200 h 638"/>
                <a:gd name="T30" fmla="*/ 230 w 440"/>
                <a:gd name="T31" fmla="*/ 228 h 638"/>
                <a:gd name="T32" fmla="*/ 218 w 440"/>
                <a:gd name="T33" fmla="*/ 408 h 638"/>
                <a:gd name="T34" fmla="*/ 213 w 440"/>
                <a:gd name="T35" fmla="*/ 459 h 638"/>
                <a:gd name="T36" fmla="*/ 213 w 440"/>
                <a:gd name="T37" fmla="*/ 435 h 638"/>
                <a:gd name="T38" fmla="*/ 136 w 440"/>
                <a:gd name="T39" fmla="*/ 245 h 638"/>
                <a:gd name="T40" fmla="*/ 143 w 440"/>
                <a:gd name="T41" fmla="*/ 191 h 638"/>
                <a:gd name="T42" fmla="*/ 183 w 440"/>
                <a:gd name="T43" fmla="*/ 228 h 638"/>
                <a:gd name="T44" fmla="*/ 146 w 440"/>
                <a:gd name="T45" fmla="*/ 411 h 638"/>
                <a:gd name="T46" fmla="*/ 139 w 440"/>
                <a:gd name="T47" fmla="*/ 470 h 638"/>
                <a:gd name="T48" fmla="*/ 181 w 440"/>
                <a:gd name="T49" fmla="*/ 421 h 638"/>
                <a:gd name="T50" fmla="*/ 188 w 440"/>
                <a:gd name="T51" fmla="*/ 450 h 638"/>
                <a:gd name="T52" fmla="*/ 237 w 440"/>
                <a:gd name="T53" fmla="*/ 450 h 638"/>
                <a:gd name="T54" fmla="*/ 245 w 440"/>
                <a:gd name="T55" fmla="*/ 421 h 638"/>
                <a:gd name="T56" fmla="*/ 286 w 440"/>
                <a:gd name="T57" fmla="*/ 470 h 638"/>
                <a:gd name="T58" fmla="*/ 279 w 440"/>
                <a:gd name="T59" fmla="*/ 411 h 638"/>
                <a:gd name="T60" fmla="*/ 243 w 440"/>
                <a:gd name="T61" fmla="*/ 228 h 638"/>
                <a:gd name="T62" fmla="*/ 294 w 440"/>
                <a:gd name="T63" fmla="*/ 217 h 638"/>
                <a:gd name="T64" fmla="*/ 302 w 440"/>
                <a:gd name="T65" fmla="*/ 244 h 638"/>
                <a:gd name="T66" fmla="*/ 220 w 440"/>
                <a:gd name="T67" fmla="*/ 610 h 638"/>
                <a:gd name="T68" fmla="*/ 136 w 440"/>
                <a:gd name="T69" fmla="*/ 245 h 638"/>
                <a:gd name="T70" fmla="*/ 160 w 440"/>
                <a:gd name="T71" fmla="*/ 443 h 638"/>
                <a:gd name="T72" fmla="*/ 143 w 440"/>
                <a:gd name="T73" fmla="*/ 447 h 638"/>
                <a:gd name="T74" fmla="*/ 168 w 440"/>
                <a:gd name="T75" fmla="*/ 422 h 638"/>
                <a:gd name="T76" fmla="*/ 273 w 440"/>
                <a:gd name="T77" fmla="*/ 429 h 638"/>
                <a:gd name="T78" fmla="*/ 280 w 440"/>
                <a:gd name="T79" fmla="*/ 452 h 638"/>
                <a:gd name="T80" fmla="*/ 258 w 440"/>
                <a:gd name="T81" fmla="*/ 422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638">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5" name="Freeform 7"/>
            <p:cNvSpPr/>
            <p:nvPr/>
          </p:nvSpPr>
          <p:spPr bwMode="auto">
            <a:xfrm>
              <a:off x="2145" y="1578"/>
              <a:ext cx="164" cy="42"/>
            </a:xfrm>
            <a:custGeom>
              <a:avLst/>
              <a:gdLst>
                <a:gd name="T0" fmla="*/ 0 w 126"/>
                <a:gd name="T1" fmla="*/ 16 h 33"/>
                <a:gd name="T2" fmla="*/ 17 w 126"/>
                <a:gd name="T3" fmla="*/ 33 h 33"/>
                <a:gd name="T4" fmla="*/ 109 w 126"/>
                <a:gd name="T5" fmla="*/ 33 h 33"/>
                <a:gd name="T6" fmla="*/ 126 w 126"/>
                <a:gd name="T7" fmla="*/ 16 h 33"/>
                <a:gd name="T8" fmla="*/ 109 w 126"/>
                <a:gd name="T9" fmla="*/ 0 h 33"/>
                <a:gd name="T10" fmla="*/ 17 w 126"/>
                <a:gd name="T11" fmla="*/ 0 h 33"/>
                <a:gd name="T12" fmla="*/ 0 w 126"/>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126" h="33">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6" name="Freeform 8"/>
            <p:cNvSpPr/>
            <p:nvPr/>
          </p:nvSpPr>
          <p:spPr bwMode="auto">
            <a:xfrm>
              <a:off x="1763" y="1882"/>
              <a:ext cx="44" cy="160"/>
            </a:xfrm>
            <a:custGeom>
              <a:avLst/>
              <a:gdLst>
                <a:gd name="T0" fmla="*/ 17 w 34"/>
                <a:gd name="T1" fmla="*/ 0 h 123"/>
                <a:gd name="T2" fmla="*/ 0 w 34"/>
                <a:gd name="T3" fmla="*/ 16 h 123"/>
                <a:gd name="T4" fmla="*/ 0 w 34"/>
                <a:gd name="T5" fmla="*/ 106 h 123"/>
                <a:gd name="T6" fmla="*/ 17 w 34"/>
                <a:gd name="T7" fmla="*/ 123 h 123"/>
                <a:gd name="T8" fmla="*/ 34 w 34"/>
                <a:gd name="T9" fmla="*/ 106 h 123"/>
                <a:gd name="T10" fmla="*/ 34 w 34"/>
                <a:gd name="T11" fmla="*/ 16 h 123"/>
                <a:gd name="T12" fmla="*/ 17 w 34"/>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34" h="123">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7" name="Freeform 9"/>
            <p:cNvSpPr/>
            <p:nvPr/>
          </p:nvSpPr>
          <p:spPr bwMode="auto">
            <a:xfrm>
              <a:off x="1308" y="1557"/>
              <a:ext cx="165" cy="44"/>
            </a:xfrm>
            <a:custGeom>
              <a:avLst/>
              <a:gdLst>
                <a:gd name="T0" fmla="*/ 17 w 127"/>
                <a:gd name="T1" fmla="*/ 34 h 34"/>
                <a:gd name="T2" fmla="*/ 110 w 127"/>
                <a:gd name="T3" fmla="*/ 34 h 34"/>
                <a:gd name="T4" fmla="*/ 127 w 127"/>
                <a:gd name="T5" fmla="*/ 17 h 34"/>
                <a:gd name="T6" fmla="*/ 110 w 127"/>
                <a:gd name="T7" fmla="*/ 0 h 34"/>
                <a:gd name="T8" fmla="*/ 17 w 127"/>
                <a:gd name="T9" fmla="*/ 0 h 34"/>
                <a:gd name="T10" fmla="*/ 0 w 127"/>
                <a:gd name="T11" fmla="*/ 17 h 34"/>
                <a:gd name="T12" fmla="*/ 17 w 127"/>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7" h="34">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8" name="Freeform 10"/>
            <p:cNvSpPr/>
            <p:nvPr/>
          </p:nvSpPr>
          <p:spPr bwMode="auto">
            <a:xfrm>
              <a:off x="1403" y="1231"/>
              <a:ext cx="145" cy="117"/>
            </a:xfrm>
            <a:custGeom>
              <a:avLst/>
              <a:gdLst>
                <a:gd name="T0" fmla="*/ 9 w 112"/>
                <a:gd name="T1" fmla="*/ 30 h 90"/>
                <a:gd name="T2" fmla="*/ 83 w 112"/>
                <a:gd name="T3" fmla="*/ 84 h 90"/>
                <a:gd name="T4" fmla="*/ 107 w 112"/>
                <a:gd name="T5" fmla="*/ 81 h 90"/>
                <a:gd name="T6" fmla="*/ 103 w 112"/>
                <a:gd name="T7" fmla="*/ 58 h 90"/>
                <a:gd name="T8" fmla="*/ 30 w 112"/>
                <a:gd name="T9" fmla="*/ 3 h 90"/>
                <a:gd name="T10" fmla="*/ 20 w 112"/>
                <a:gd name="T11" fmla="*/ 0 h 90"/>
                <a:gd name="T12" fmla="*/ 6 w 112"/>
                <a:gd name="T13" fmla="*/ 7 h 90"/>
                <a:gd name="T14" fmla="*/ 9 w 112"/>
                <a:gd name="T15" fmla="*/ 3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9" name="Freeform 11"/>
            <p:cNvSpPr/>
            <p:nvPr/>
          </p:nvSpPr>
          <p:spPr bwMode="auto">
            <a:xfrm>
              <a:off x="2073" y="1231"/>
              <a:ext cx="145" cy="117"/>
            </a:xfrm>
            <a:custGeom>
              <a:avLst/>
              <a:gdLst>
                <a:gd name="T0" fmla="*/ 29 w 112"/>
                <a:gd name="T1" fmla="*/ 84 h 90"/>
                <a:gd name="T2" fmla="*/ 103 w 112"/>
                <a:gd name="T3" fmla="*/ 30 h 90"/>
                <a:gd name="T4" fmla="*/ 106 w 112"/>
                <a:gd name="T5" fmla="*/ 7 h 90"/>
                <a:gd name="T6" fmla="*/ 92 w 112"/>
                <a:gd name="T7" fmla="*/ 0 h 90"/>
                <a:gd name="T8" fmla="*/ 82 w 112"/>
                <a:gd name="T9" fmla="*/ 3 h 90"/>
                <a:gd name="T10" fmla="*/ 9 w 112"/>
                <a:gd name="T11" fmla="*/ 58 h 90"/>
                <a:gd name="T12" fmla="*/ 5 w 112"/>
                <a:gd name="T13" fmla="*/ 81 h 90"/>
                <a:gd name="T14" fmla="*/ 29 w 112"/>
                <a:gd name="T15" fmla="*/ 8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0" name="Freeform 12"/>
            <p:cNvSpPr/>
            <p:nvPr/>
          </p:nvSpPr>
          <p:spPr bwMode="auto">
            <a:xfrm>
              <a:off x="1431" y="1813"/>
              <a:ext cx="134" cy="128"/>
            </a:xfrm>
            <a:custGeom>
              <a:avLst/>
              <a:gdLst>
                <a:gd name="T0" fmla="*/ 84 w 103"/>
                <a:gd name="T1" fmla="*/ 0 h 98"/>
                <a:gd name="T2" fmla="*/ 72 w 103"/>
                <a:gd name="T3" fmla="*/ 4 h 98"/>
                <a:gd name="T4" fmla="*/ 7 w 103"/>
                <a:gd name="T5" fmla="*/ 68 h 98"/>
                <a:gd name="T6" fmla="*/ 7 w 103"/>
                <a:gd name="T7" fmla="*/ 91 h 98"/>
                <a:gd name="T8" fmla="*/ 31 w 103"/>
                <a:gd name="T9" fmla="*/ 91 h 98"/>
                <a:gd name="T10" fmla="*/ 96 w 103"/>
                <a:gd name="T11" fmla="*/ 28 h 98"/>
                <a:gd name="T12" fmla="*/ 96 w 103"/>
                <a:gd name="T13" fmla="*/ 4 h 98"/>
                <a:gd name="T14" fmla="*/ 84 w 103"/>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98">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1" name="Freeform 13"/>
            <p:cNvSpPr/>
            <p:nvPr/>
          </p:nvSpPr>
          <p:spPr bwMode="auto">
            <a:xfrm>
              <a:off x="2043" y="1813"/>
              <a:ext cx="132" cy="128"/>
            </a:xfrm>
            <a:custGeom>
              <a:avLst/>
              <a:gdLst>
                <a:gd name="T0" fmla="*/ 31 w 102"/>
                <a:gd name="T1" fmla="*/ 4 h 98"/>
                <a:gd name="T2" fmla="*/ 19 w 102"/>
                <a:gd name="T3" fmla="*/ 0 h 98"/>
                <a:gd name="T4" fmla="*/ 7 w 102"/>
                <a:gd name="T5" fmla="*/ 4 h 98"/>
                <a:gd name="T6" fmla="*/ 7 w 102"/>
                <a:gd name="T7" fmla="*/ 28 h 98"/>
                <a:gd name="T8" fmla="*/ 72 w 102"/>
                <a:gd name="T9" fmla="*/ 91 h 98"/>
                <a:gd name="T10" fmla="*/ 96 w 102"/>
                <a:gd name="T11" fmla="*/ 91 h 98"/>
                <a:gd name="T12" fmla="*/ 96 w 102"/>
                <a:gd name="T13" fmla="*/ 68 h 98"/>
                <a:gd name="T14" fmla="*/ 31 w 102"/>
                <a:gd name="T15" fmla="*/ 4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98">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4" name="组合 3"/>
          <p:cNvGrpSpPr/>
          <p:nvPr/>
        </p:nvGrpSpPr>
        <p:grpSpPr>
          <a:xfrm>
            <a:off x="2044853" y="2694175"/>
            <a:ext cx="8736458" cy="2055304"/>
            <a:chOff x="7019" y="5598"/>
            <a:chExt cx="6358" cy="1378"/>
          </a:xfrm>
        </p:grpSpPr>
        <p:sp>
          <p:nvSpPr>
            <p:cNvPr id="19" name="任意多边形 18"/>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 name="文本框 19"/>
            <p:cNvSpPr txBox="1"/>
            <p:nvPr/>
          </p:nvSpPr>
          <p:spPr>
            <a:xfrm>
              <a:off x="7019" y="5598"/>
              <a:ext cx="6260" cy="618"/>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thực hành</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5094EC-B9CD-1947-ACD0-5792C44B61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5998" y="3938316"/>
            <a:ext cx="3297439" cy="2625166"/>
          </a:xfrm>
          <a:prstGeom prst="rect">
            <a:avLst/>
          </a:prstGeom>
        </p:spPr>
      </p:pic>
      <p:pic>
        <p:nvPicPr>
          <p:cNvPr id="11" name="Picture 10">
            <a:extLst>
              <a:ext uri="{FF2B5EF4-FFF2-40B4-BE49-F238E27FC236}">
                <a16:creationId xmlns:a16="http://schemas.microsoft.com/office/drawing/2014/main" id="{7588BC3C-DC7B-2247-B419-7993AFD8FF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290" y="4033688"/>
            <a:ext cx="3241672" cy="2529794"/>
          </a:xfrm>
          <a:prstGeom prst="rect">
            <a:avLst/>
          </a:prstGeom>
        </p:spPr>
      </p:pic>
      <p:pic>
        <p:nvPicPr>
          <p:cNvPr id="19" name="Picture 18">
            <a:extLst>
              <a:ext uri="{FF2B5EF4-FFF2-40B4-BE49-F238E27FC236}">
                <a16:creationId xmlns:a16="http://schemas.microsoft.com/office/drawing/2014/main" id="{250F3407-70EE-4448-8AFD-484762AB48D8}"/>
              </a:ext>
            </a:extLst>
          </p:cNvPr>
          <p:cNvPicPr>
            <a:picLocks noChangeAspect="1"/>
          </p:cNvPicPr>
          <p:nvPr/>
        </p:nvPicPr>
        <p:blipFill rotWithShape="1">
          <a:blip r:embed="rId4">
            <a:extLst>
              <a:ext uri="{28A0092B-C50C-407E-A947-70E740481C1C}">
                <a14:useLocalDpi xmlns:a14="http://schemas.microsoft.com/office/drawing/2010/main" val="0"/>
              </a:ext>
            </a:extLst>
          </a:blip>
          <a:srcRect r="50000"/>
          <a:stretch/>
        </p:blipFill>
        <p:spPr>
          <a:xfrm>
            <a:off x="6154845" y="1111304"/>
            <a:ext cx="3179747" cy="2618727"/>
          </a:xfrm>
          <a:prstGeom prst="rect">
            <a:avLst/>
          </a:prstGeom>
        </p:spPr>
      </p:pic>
      <p:pic>
        <p:nvPicPr>
          <p:cNvPr id="20" name="Picture 19">
            <a:extLst>
              <a:ext uri="{FF2B5EF4-FFF2-40B4-BE49-F238E27FC236}">
                <a16:creationId xmlns:a16="http://schemas.microsoft.com/office/drawing/2014/main" id="{2AB70EE6-D180-FD48-9821-140FB687A2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9545" y="1200236"/>
            <a:ext cx="3396417" cy="2529795"/>
          </a:xfrm>
          <a:prstGeom prst="rect">
            <a:avLst/>
          </a:prstGeom>
        </p:spPr>
      </p:pic>
      <p:sp>
        <p:nvSpPr>
          <p:cNvPr id="7" name="Rectangle: Rounded Corners 4">
            <a:extLst>
              <a:ext uri="{FF2B5EF4-FFF2-40B4-BE49-F238E27FC236}">
                <a16:creationId xmlns:a16="http://schemas.microsoft.com/office/drawing/2014/main" id="{720D803C-BE44-834A-AF40-6D8667611E8A}"/>
              </a:ext>
            </a:extLst>
          </p:cNvPr>
          <p:cNvSpPr/>
          <p:nvPr/>
        </p:nvSpPr>
        <p:spPr>
          <a:xfrm>
            <a:off x="308583" y="294518"/>
            <a:ext cx="11910645" cy="7932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pPr>
            <a:r>
              <a:rPr lang="vi-VN" sz="2800" dirty="0">
                <a:solidFill>
                  <a:schemeClr val="bg1"/>
                </a:solidFill>
                <a:effectLst/>
                <a:latin typeface="Times New Roman" panose="02020603050405020304" pitchFamily="18" charset="0"/>
                <a:ea typeface="Times New Roman" panose="02020603050405020304" pitchFamily="18" charset="0"/>
              </a:rPr>
              <a:t>Hãy kể thêm tên một số đồ dùng, thức ăn, đồ uống khác có thể gây ngộ độc nếu không cất giữ , bảo quản đúng cách?</a:t>
            </a:r>
            <a:endParaRPr lang="en-US" sz="2800" dirty="0">
              <a:solidFill>
                <a:schemeClr val="bg1"/>
              </a:solidFill>
              <a:effectLst/>
              <a:latin typeface="Times New Roman" panose="02020603050405020304" pitchFamily="18" charset="0"/>
              <a:ea typeface="Times New Roman" panose="02020603050405020304" pitchFamily="18" charset="0"/>
            </a:endParaRPr>
          </a:p>
        </p:txBody>
      </p:sp>
      <p:pic>
        <p:nvPicPr>
          <p:cNvPr id="3" name="Picture 2">
            <a:extLst>
              <a:ext uri="{FF2B5EF4-FFF2-40B4-BE49-F238E27FC236}">
                <a16:creationId xmlns:a16="http://schemas.microsoft.com/office/drawing/2014/main" id="{1F3DBCEE-D078-0F4C-8761-C42B875E8B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0340" y="2221085"/>
            <a:ext cx="3175000" cy="2847047"/>
          </a:xfrm>
          <a:prstGeom prst="rect">
            <a:avLst/>
          </a:prstGeom>
        </p:spPr>
      </p:pic>
      <p:pic>
        <p:nvPicPr>
          <p:cNvPr id="6" name="Picture 5">
            <a:extLst>
              <a:ext uri="{FF2B5EF4-FFF2-40B4-BE49-F238E27FC236}">
                <a16:creationId xmlns:a16="http://schemas.microsoft.com/office/drawing/2014/main" id="{478C602E-D416-0E41-9DA7-8720E31BFC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57540" y="2222162"/>
            <a:ext cx="3908500" cy="2847047"/>
          </a:xfrm>
          <a:prstGeom prst="rect">
            <a:avLst/>
          </a:prstGeom>
        </p:spPr>
      </p:pic>
      <p:pic>
        <p:nvPicPr>
          <p:cNvPr id="9" name="Picture 8">
            <a:extLst>
              <a:ext uri="{FF2B5EF4-FFF2-40B4-BE49-F238E27FC236}">
                <a16:creationId xmlns:a16="http://schemas.microsoft.com/office/drawing/2014/main" id="{3AF132CC-483E-E340-A000-9616065F811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94922" y="2230518"/>
            <a:ext cx="3396418" cy="2886896"/>
          </a:xfrm>
          <a:prstGeom prst="rect">
            <a:avLst/>
          </a:prstGeom>
        </p:spPr>
      </p:pic>
      <p:sp>
        <p:nvSpPr>
          <p:cNvPr id="10" name="TextBox 9">
            <a:extLst>
              <a:ext uri="{FF2B5EF4-FFF2-40B4-BE49-F238E27FC236}">
                <a16:creationId xmlns:a16="http://schemas.microsoft.com/office/drawing/2014/main" id="{163FF2DE-6DDE-D84F-A2B2-DB777B8E02A3}"/>
              </a:ext>
            </a:extLst>
          </p:cNvPr>
          <p:cNvSpPr txBox="1"/>
          <p:nvPr/>
        </p:nvSpPr>
        <p:spPr>
          <a:xfrm>
            <a:off x="60570" y="5261317"/>
            <a:ext cx="3175000" cy="461665"/>
          </a:xfrm>
          <a:prstGeom prst="rect">
            <a:avLst/>
          </a:prstGeom>
          <a:noFill/>
        </p:spPr>
        <p:txBody>
          <a:bodyPr wrap="square" rtlCol="0">
            <a:spAutoFit/>
          </a:bodyPr>
          <a:lstStyle/>
          <a:p>
            <a:r>
              <a:rPr lang="en-VN" sz="2400" dirty="0"/>
              <a:t>Hoa quả chưa rửa sạch</a:t>
            </a:r>
          </a:p>
        </p:txBody>
      </p:sp>
      <p:sp>
        <p:nvSpPr>
          <p:cNvPr id="14" name="TextBox 13">
            <a:extLst>
              <a:ext uri="{FF2B5EF4-FFF2-40B4-BE49-F238E27FC236}">
                <a16:creationId xmlns:a16="http://schemas.microsoft.com/office/drawing/2014/main" id="{735B632D-E251-504A-B787-3A951998CFF8}"/>
              </a:ext>
            </a:extLst>
          </p:cNvPr>
          <p:cNvSpPr txBox="1"/>
          <p:nvPr/>
        </p:nvSpPr>
        <p:spPr>
          <a:xfrm>
            <a:off x="4057539" y="5165619"/>
            <a:ext cx="4228331" cy="461665"/>
          </a:xfrm>
          <a:prstGeom prst="rect">
            <a:avLst/>
          </a:prstGeom>
          <a:noFill/>
        </p:spPr>
        <p:txBody>
          <a:bodyPr wrap="square" rtlCol="0">
            <a:spAutoFit/>
          </a:bodyPr>
          <a:lstStyle/>
          <a:p>
            <a:r>
              <a:rPr lang="en-VN" sz="2400" dirty="0"/>
              <a:t>Bánh kẹo quá hạn sử dụng</a:t>
            </a:r>
          </a:p>
        </p:txBody>
      </p:sp>
      <p:sp>
        <p:nvSpPr>
          <p:cNvPr id="15" name="TextBox 14">
            <a:extLst>
              <a:ext uri="{FF2B5EF4-FFF2-40B4-BE49-F238E27FC236}">
                <a16:creationId xmlns:a16="http://schemas.microsoft.com/office/drawing/2014/main" id="{A4DD52E8-4AF3-4249-B224-F3D3A90CDB61}"/>
              </a:ext>
            </a:extLst>
          </p:cNvPr>
          <p:cNvSpPr txBox="1"/>
          <p:nvPr/>
        </p:nvSpPr>
        <p:spPr>
          <a:xfrm>
            <a:off x="8594922" y="5215352"/>
            <a:ext cx="3175000" cy="461665"/>
          </a:xfrm>
          <a:prstGeom prst="rect">
            <a:avLst/>
          </a:prstGeom>
          <a:noFill/>
        </p:spPr>
        <p:txBody>
          <a:bodyPr wrap="square" rtlCol="0">
            <a:spAutoFit/>
          </a:bodyPr>
          <a:lstStyle/>
          <a:p>
            <a:r>
              <a:rPr lang="en-VN" sz="2400" dirty="0"/>
              <a:t>Dùng thớt mốc</a:t>
            </a:r>
          </a:p>
        </p:txBody>
      </p:sp>
    </p:spTree>
    <p:extLst>
      <p:ext uri="{BB962C8B-B14F-4D97-AF65-F5344CB8AC3E}">
        <p14:creationId xmlns:p14="http://schemas.microsoft.com/office/powerpoint/2010/main" val="417045696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xit" presetSubtype="32" fill="hold" nodeType="clickEffect">
                                  <p:stCondLst>
                                    <p:cond delay="0"/>
                                  </p:stCondLst>
                                  <p:childTnLst>
                                    <p:anim calcmode="lin" valueType="num">
                                      <p:cBhvr>
                                        <p:cTn id="10" dur="500"/>
                                        <p:tgtEl>
                                          <p:spTgt spid="20"/>
                                        </p:tgtEl>
                                        <p:attrNameLst>
                                          <p:attrName>ppt_w</p:attrName>
                                        </p:attrNameLst>
                                      </p:cBhvr>
                                      <p:tavLst>
                                        <p:tav tm="0">
                                          <p:val>
                                            <p:strVal val="ppt_w"/>
                                          </p:val>
                                        </p:tav>
                                        <p:tav tm="100000">
                                          <p:val>
                                            <p:fltVal val="0"/>
                                          </p:val>
                                        </p:tav>
                                      </p:tavLst>
                                    </p:anim>
                                    <p:anim calcmode="lin" valueType="num">
                                      <p:cBhvr>
                                        <p:cTn id="11" dur="500"/>
                                        <p:tgtEl>
                                          <p:spTgt spid="20"/>
                                        </p:tgtEl>
                                        <p:attrNameLst>
                                          <p:attrName>ppt_h</p:attrName>
                                        </p:attrNameLst>
                                      </p:cBhvr>
                                      <p:tavLst>
                                        <p:tav tm="0">
                                          <p:val>
                                            <p:strVal val="ppt_h"/>
                                          </p:val>
                                        </p:tav>
                                        <p:tav tm="100000">
                                          <p:val>
                                            <p:fltVal val="0"/>
                                          </p:val>
                                        </p:tav>
                                      </p:tavLst>
                                    </p:anim>
                                    <p:animEffect transition="out" filter="fade">
                                      <p:cBhvr>
                                        <p:cTn id="12" dur="500"/>
                                        <p:tgtEl>
                                          <p:spTgt spid="20"/>
                                        </p:tgtEl>
                                      </p:cBhvr>
                                    </p:animEffect>
                                    <p:set>
                                      <p:cBhvr>
                                        <p:cTn id="13" dur="1" fill="hold">
                                          <p:stCondLst>
                                            <p:cond delay="499"/>
                                          </p:stCondLst>
                                        </p:cTn>
                                        <p:tgtEl>
                                          <p:spTgt spid="20"/>
                                        </p:tgtEl>
                                        <p:attrNameLst>
                                          <p:attrName>style.visibility</p:attrName>
                                        </p:attrNameLst>
                                      </p:cBhvr>
                                      <p:to>
                                        <p:strVal val="hidden"/>
                                      </p:to>
                                    </p:set>
                                  </p:childTnLst>
                                </p:cTn>
                              </p:par>
                              <p:par>
                                <p:cTn id="14" presetID="53" presetClass="exit" presetSubtype="32" fill="hold" nodeType="withEffect">
                                  <p:stCondLst>
                                    <p:cond delay="0"/>
                                  </p:stCondLst>
                                  <p:childTnLst>
                                    <p:anim calcmode="lin" valueType="num">
                                      <p:cBhvr>
                                        <p:cTn id="15" dur="500"/>
                                        <p:tgtEl>
                                          <p:spTgt spid="19"/>
                                        </p:tgtEl>
                                        <p:attrNameLst>
                                          <p:attrName>ppt_w</p:attrName>
                                        </p:attrNameLst>
                                      </p:cBhvr>
                                      <p:tavLst>
                                        <p:tav tm="0">
                                          <p:val>
                                            <p:strVal val="ppt_w"/>
                                          </p:val>
                                        </p:tav>
                                        <p:tav tm="100000">
                                          <p:val>
                                            <p:fltVal val="0"/>
                                          </p:val>
                                        </p:tav>
                                      </p:tavLst>
                                    </p:anim>
                                    <p:anim calcmode="lin" valueType="num">
                                      <p:cBhvr>
                                        <p:cTn id="16" dur="500"/>
                                        <p:tgtEl>
                                          <p:spTgt spid="19"/>
                                        </p:tgtEl>
                                        <p:attrNameLst>
                                          <p:attrName>ppt_h</p:attrName>
                                        </p:attrNameLst>
                                      </p:cBhvr>
                                      <p:tavLst>
                                        <p:tav tm="0">
                                          <p:val>
                                            <p:strVal val="ppt_h"/>
                                          </p:val>
                                        </p:tav>
                                        <p:tav tm="100000">
                                          <p:val>
                                            <p:fltVal val="0"/>
                                          </p:val>
                                        </p:tav>
                                      </p:tavLst>
                                    </p:anim>
                                    <p:animEffect transition="out" filter="fade">
                                      <p:cBhvr>
                                        <p:cTn id="17" dur="500"/>
                                        <p:tgtEl>
                                          <p:spTgt spid="19"/>
                                        </p:tgtEl>
                                      </p:cBhvr>
                                    </p:animEffect>
                                    <p:set>
                                      <p:cBhvr>
                                        <p:cTn id="18" dur="1" fill="hold">
                                          <p:stCondLst>
                                            <p:cond delay="499"/>
                                          </p:stCondLst>
                                        </p:cTn>
                                        <p:tgtEl>
                                          <p:spTgt spid="19"/>
                                        </p:tgtEl>
                                        <p:attrNameLst>
                                          <p:attrName>style.visibility</p:attrName>
                                        </p:attrNameLst>
                                      </p:cBhvr>
                                      <p:to>
                                        <p:strVal val="hidden"/>
                                      </p:to>
                                    </p:set>
                                  </p:childTnLst>
                                </p:cTn>
                              </p:par>
                              <p:par>
                                <p:cTn id="19" presetID="53" presetClass="exit" presetSubtype="32" fill="hold" nodeType="withEffect">
                                  <p:stCondLst>
                                    <p:cond delay="0"/>
                                  </p:stCondLst>
                                  <p:childTnLst>
                                    <p:anim calcmode="lin" valueType="num">
                                      <p:cBhvr>
                                        <p:cTn id="20" dur="500"/>
                                        <p:tgtEl>
                                          <p:spTgt spid="11"/>
                                        </p:tgtEl>
                                        <p:attrNameLst>
                                          <p:attrName>ppt_w</p:attrName>
                                        </p:attrNameLst>
                                      </p:cBhvr>
                                      <p:tavLst>
                                        <p:tav tm="0">
                                          <p:val>
                                            <p:strVal val="ppt_w"/>
                                          </p:val>
                                        </p:tav>
                                        <p:tav tm="100000">
                                          <p:val>
                                            <p:fltVal val="0"/>
                                          </p:val>
                                        </p:tav>
                                      </p:tavLst>
                                    </p:anim>
                                    <p:anim calcmode="lin" valueType="num">
                                      <p:cBhvr>
                                        <p:cTn id="21" dur="500"/>
                                        <p:tgtEl>
                                          <p:spTgt spid="11"/>
                                        </p:tgtEl>
                                        <p:attrNameLst>
                                          <p:attrName>ppt_h</p:attrName>
                                        </p:attrNameLst>
                                      </p:cBhvr>
                                      <p:tavLst>
                                        <p:tav tm="0">
                                          <p:val>
                                            <p:strVal val="ppt_h"/>
                                          </p:val>
                                        </p:tav>
                                        <p:tav tm="100000">
                                          <p:val>
                                            <p:fltVal val="0"/>
                                          </p:val>
                                        </p:tav>
                                      </p:tavLst>
                                    </p:anim>
                                    <p:animEffect transition="out" filter="fade">
                                      <p:cBhvr>
                                        <p:cTn id="22" dur="500"/>
                                        <p:tgtEl>
                                          <p:spTgt spid="11"/>
                                        </p:tgtEl>
                                      </p:cBhvr>
                                    </p:animEffect>
                                    <p:set>
                                      <p:cBhvr>
                                        <p:cTn id="23" dur="1" fill="hold">
                                          <p:stCondLst>
                                            <p:cond delay="499"/>
                                          </p:stCondLst>
                                        </p:cTn>
                                        <p:tgtEl>
                                          <p:spTgt spid="11"/>
                                        </p:tgtEl>
                                        <p:attrNameLst>
                                          <p:attrName>style.visibility</p:attrName>
                                        </p:attrNameLst>
                                      </p:cBhvr>
                                      <p:to>
                                        <p:strVal val="hidden"/>
                                      </p:to>
                                    </p:set>
                                  </p:childTnLst>
                                </p:cTn>
                              </p:par>
                              <p:par>
                                <p:cTn id="24" presetID="53" presetClass="exit" presetSubtype="32" fill="hold" nodeType="withEffect">
                                  <p:stCondLst>
                                    <p:cond delay="0"/>
                                  </p:stCondLst>
                                  <p:childTnLst>
                                    <p:anim calcmode="lin" valueType="num">
                                      <p:cBhvr>
                                        <p:cTn id="25" dur="500"/>
                                        <p:tgtEl>
                                          <p:spTgt spid="4"/>
                                        </p:tgtEl>
                                        <p:attrNameLst>
                                          <p:attrName>ppt_w</p:attrName>
                                        </p:attrNameLst>
                                      </p:cBhvr>
                                      <p:tavLst>
                                        <p:tav tm="0">
                                          <p:val>
                                            <p:strVal val="ppt_w"/>
                                          </p:val>
                                        </p:tav>
                                        <p:tav tm="100000">
                                          <p:val>
                                            <p:fltVal val="0"/>
                                          </p:val>
                                        </p:tav>
                                      </p:tavLst>
                                    </p:anim>
                                    <p:anim calcmode="lin" valueType="num">
                                      <p:cBhvr>
                                        <p:cTn id="26" dur="500"/>
                                        <p:tgtEl>
                                          <p:spTgt spid="4"/>
                                        </p:tgtEl>
                                        <p:attrNameLst>
                                          <p:attrName>ppt_h</p:attrName>
                                        </p:attrNameLst>
                                      </p:cBhvr>
                                      <p:tavLst>
                                        <p:tav tm="0">
                                          <p:val>
                                            <p:strVal val="ppt_h"/>
                                          </p:val>
                                        </p:tav>
                                        <p:tav tm="100000">
                                          <p:val>
                                            <p:fltVal val="0"/>
                                          </p:val>
                                        </p:tav>
                                      </p:tavLst>
                                    </p:anim>
                                    <p:animEffect transition="out" filter="fade">
                                      <p:cBhvr>
                                        <p:cTn id="27" dur="500"/>
                                        <p:tgtEl>
                                          <p:spTgt spid="4"/>
                                        </p:tgtEl>
                                      </p:cBhvr>
                                    </p:animEffect>
                                    <p:set>
                                      <p:cBhvr>
                                        <p:cTn id="28" dur="1" fill="hold">
                                          <p:stCondLst>
                                            <p:cond delay="499"/>
                                          </p:stCondLst>
                                        </p:cTn>
                                        <p:tgtEl>
                                          <p:spTgt spid="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4"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8CBB34-AAFE-3246-A646-E375148BEB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6771" y="175748"/>
            <a:ext cx="9608234" cy="5535802"/>
          </a:xfrm>
          <a:prstGeom prst="rect">
            <a:avLst/>
          </a:prstGeom>
        </p:spPr>
      </p:pic>
      <p:sp>
        <p:nvSpPr>
          <p:cNvPr id="6" name="Rectangle: Rounded Corners 4">
            <a:extLst>
              <a:ext uri="{FF2B5EF4-FFF2-40B4-BE49-F238E27FC236}">
                <a16:creationId xmlns:a16="http://schemas.microsoft.com/office/drawing/2014/main" id="{BAB85842-576B-3F4A-9ECC-4C539DF04660}"/>
              </a:ext>
            </a:extLst>
          </p:cNvPr>
          <p:cNvSpPr/>
          <p:nvPr/>
        </p:nvSpPr>
        <p:spPr>
          <a:xfrm>
            <a:off x="464235" y="5924025"/>
            <a:ext cx="11910645" cy="7932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pPr>
            <a:r>
              <a:rPr lang="vi-VN" sz="4000" dirty="0">
                <a:solidFill>
                  <a:srgbClr val="FF0000"/>
                </a:solidFill>
                <a:effectLst/>
                <a:latin typeface="Times New Roman" panose="02020603050405020304" pitchFamily="18" charset="0"/>
                <a:ea typeface="Times New Roman" panose="02020603050405020304" pitchFamily="18" charset="0"/>
              </a:rPr>
              <a:t>Bảo quản thức ăn, đồ uống an toàn</a:t>
            </a:r>
            <a:endParaRPr lang="en-US" sz="4000"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466890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23C01-F1C3-4F4A-A585-43D56DAABCFB}"/>
              </a:ext>
            </a:extLst>
          </p:cNvPr>
          <p:cNvSpPr>
            <a:spLocks noGrp="1"/>
          </p:cNvSpPr>
          <p:nvPr>
            <p:ph type="title"/>
          </p:nvPr>
        </p:nvSpPr>
        <p:spPr>
          <a:xfrm>
            <a:off x="3924300" y="1939925"/>
            <a:ext cx="10515600" cy="1325563"/>
          </a:xfrm>
        </p:spPr>
        <p:txBody>
          <a:bodyPr>
            <a:normAutofit/>
          </a:bodyPr>
          <a:lstStyle/>
          <a:p>
            <a:r>
              <a:rPr lang="en-US" sz="6600" b="1" dirty="0" err="1">
                <a:solidFill>
                  <a:srgbClr val="0070C0"/>
                </a:solidFill>
              </a:rPr>
              <a:t>Củng</a:t>
            </a:r>
            <a:r>
              <a:rPr lang="en-US" sz="6600" b="1" dirty="0">
                <a:solidFill>
                  <a:srgbClr val="0070C0"/>
                </a:solidFill>
              </a:rPr>
              <a:t> </a:t>
            </a:r>
            <a:r>
              <a:rPr lang="en-US" sz="6600" b="1" dirty="0" err="1">
                <a:solidFill>
                  <a:srgbClr val="0070C0"/>
                </a:solidFill>
              </a:rPr>
              <a:t>cố</a:t>
            </a:r>
            <a:r>
              <a:rPr lang="en-US" sz="6600" b="1" dirty="0">
                <a:solidFill>
                  <a:srgbClr val="0070C0"/>
                </a:solidFill>
              </a:rPr>
              <a:t> </a:t>
            </a:r>
            <a:r>
              <a:rPr lang="en-US" sz="6600" b="1" dirty="0" err="1">
                <a:solidFill>
                  <a:srgbClr val="0070C0"/>
                </a:solidFill>
              </a:rPr>
              <a:t>bài</a:t>
            </a:r>
            <a:r>
              <a:rPr lang="en-US" sz="6600" b="1" dirty="0">
                <a:solidFill>
                  <a:srgbClr val="0070C0"/>
                </a:solidFill>
              </a:rPr>
              <a:t> </a:t>
            </a:r>
            <a:r>
              <a:rPr lang="en-US" sz="6600" b="1" dirty="0" err="1">
                <a:solidFill>
                  <a:srgbClr val="0070C0"/>
                </a:solidFill>
              </a:rPr>
              <a:t>học</a:t>
            </a:r>
            <a:endParaRPr lang="en-US" sz="6600" b="1" dirty="0">
              <a:solidFill>
                <a:srgbClr val="0070C0"/>
              </a:solidFill>
            </a:endParaRPr>
          </a:p>
        </p:txBody>
      </p:sp>
      <p:sp>
        <p:nvSpPr>
          <p:cNvPr id="3" name="TextBox 2">
            <a:extLst>
              <a:ext uri="{FF2B5EF4-FFF2-40B4-BE49-F238E27FC236}">
                <a16:creationId xmlns:a16="http://schemas.microsoft.com/office/drawing/2014/main" id="{3E48EEE5-CC46-4A51-83CD-7625AC21C9DC}"/>
              </a:ext>
            </a:extLst>
          </p:cNvPr>
          <p:cNvSpPr txBox="1"/>
          <p:nvPr/>
        </p:nvSpPr>
        <p:spPr>
          <a:xfrm>
            <a:off x="2384028" y="6488668"/>
            <a:ext cx="877538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Bản</a:t>
            </a:r>
            <a:r>
              <a:rPr kumimoji="0" lang="en-US" sz="1800" b="0" i="0" u="none" strike="noStrike" kern="1200" cap="none" spc="0" normalizeH="0" baseline="0" noProof="0" dirty="0">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1800" b="0" i="0" u="none" strike="noStrike" kern="1200" cap="none" spc="0" normalizeH="0" baseline="0" noProof="0" dirty="0" err="1">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quyền</a:t>
            </a:r>
            <a:r>
              <a:rPr kumimoji="0" lang="en-US" sz="1800" b="0" i="0" u="none" strike="noStrike" kern="1200" cap="none" spc="0" normalizeH="0" baseline="0" noProof="0" dirty="0">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1800" b="0" i="0" u="none" strike="noStrike" kern="1200" cap="none" spc="0" normalizeH="0" baseline="0" noProof="0" dirty="0" err="1">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thuộc</a:t>
            </a:r>
            <a:r>
              <a:rPr kumimoji="0" lang="en-US" sz="1800" b="0" i="0" u="none" strike="noStrike" kern="1200" cap="none" spc="0" normalizeH="0" baseline="0" noProof="0" dirty="0">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1800" b="0" i="0" u="none" strike="noStrike" kern="1200" cap="none" spc="0" normalizeH="0" baseline="0" noProof="0" dirty="0" err="1">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về</a:t>
            </a:r>
            <a:r>
              <a:rPr kumimoji="0" lang="en-US" sz="1800" b="0" i="0" u="none" strike="noStrike" kern="1200" cap="none" spc="0" normalizeH="0" baseline="0" noProof="0" dirty="0">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 FB </a:t>
            </a:r>
            <a:r>
              <a:rPr kumimoji="0" lang="en-US" sz="1800" b="0" i="0" u="none" strike="noStrike" kern="1200" cap="none" spc="0" normalizeH="0" baseline="0" noProof="0" dirty="0" err="1">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Hương</a:t>
            </a:r>
            <a:r>
              <a:rPr kumimoji="0" lang="en-US" sz="1800" b="0" i="0" u="none" strike="noStrike" kern="1200" cap="none" spc="0" normalizeH="0" baseline="0" noProof="0" dirty="0">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 </a:t>
            </a:r>
            <a:r>
              <a:rPr kumimoji="0" lang="en-US" sz="1800" b="0" i="0" u="none" strike="noStrike" kern="1200" cap="none" spc="0" normalizeH="0" baseline="0" noProof="0" dirty="0" err="1">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Thảo</a:t>
            </a:r>
            <a:r>
              <a:rPr kumimoji="0" lang="en-US" sz="1800" b="0" i="0" u="none" strike="noStrike" kern="1200" cap="none" spc="0" normalizeH="0" baseline="0" noProof="0" dirty="0">
                <a:ln w="0"/>
                <a:solidFill>
                  <a:prstClr val="black"/>
                </a:solidFill>
                <a:effectLst>
                  <a:outerShdw blurRad="38100" dist="25400" dir="5400000" algn="ctr" rotWithShape="0">
                    <a:srgbClr val="6E747A">
                      <a:alpha val="43000"/>
                    </a:srgbClr>
                  </a:outerShdw>
                </a:effectLst>
                <a:uLnTx/>
                <a:uFillTx/>
                <a:latin typeface="Calibri" panose="020F0502020204030204"/>
                <a:ea typeface="+mn-ea"/>
                <a:cs typeface="+mn-cs"/>
              </a:rPr>
              <a:t> - https://www.facebook.com/huongthaoGADT/</a:t>
            </a:r>
          </a:p>
        </p:txBody>
      </p:sp>
    </p:spTree>
    <p:extLst>
      <p:ext uri="{BB962C8B-B14F-4D97-AF65-F5344CB8AC3E}">
        <p14:creationId xmlns:p14="http://schemas.microsoft.com/office/powerpoint/2010/main" val="244119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28"/>
          <p:cNvSpPr/>
          <p:nvPr/>
        </p:nvSpPr>
        <p:spPr>
          <a:xfrm>
            <a:off x="3901440" y="842010"/>
            <a:ext cx="3901440" cy="5105400"/>
          </a:xfrm>
          <a:prstGeom prst="rect">
            <a:avLst/>
          </a:prstGeom>
          <a:noFill/>
          <a:ln w="254000">
            <a:solidFill>
              <a:srgbClr val="FFC7DD"/>
            </a:solidFill>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800" b="0" i="0" u="none" strike="noStrike" kern="1200" cap="none" spc="0" normalizeH="0" baseline="0" noProof="0">
              <a:ln>
                <a:noFill/>
              </a:ln>
              <a:solidFill>
                <a:prstClr val="white"/>
              </a:solidFill>
              <a:effectLst/>
              <a:uLnTx/>
              <a:uFillTx/>
              <a:latin typeface="+mj-lt"/>
              <a:ea typeface="宋体" panose="02010600030101010101" pitchFamily="2" charset="-122"/>
              <a:cs typeface="+mn-cs"/>
            </a:endParaRPr>
          </a:p>
        </p:txBody>
      </p:sp>
      <p:sp>
        <p:nvSpPr>
          <p:cNvPr id="28" name="27"/>
          <p:cNvSpPr/>
          <p:nvPr/>
        </p:nvSpPr>
        <p:spPr>
          <a:xfrm>
            <a:off x="7007860" y="-116840"/>
            <a:ext cx="5300980" cy="7040880"/>
          </a:xfrm>
          <a:prstGeom prst="rect">
            <a:avLst/>
          </a:prstGeom>
          <a:solidFill>
            <a:srgbClr val="FFC7DD"/>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800" b="0" i="0" u="none" strike="noStrike" kern="1200" cap="none" spc="0" normalizeH="0" baseline="0" noProof="0" dirty="0">
              <a:ln>
                <a:noFill/>
              </a:ln>
              <a:solidFill>
                <a:prstClr val="white"/>
              </a:solidFill>
              <a:effectLst/>
              <a:uLnTx/>
              <a:uFillTx/>
              <a:latin typeface="+mj-lt"/>
              <a:ea typeface="宋体" panose="02010600030101010101" pitchFamily="2" charset="-122"/>
              <a:cs typeface="+mn-cs"/>
            </a:endParaRPr>
          </a:p>
        </p:txBody>
      </p:sp>
      <p:pic>
        <p:nvPicPr>
          <p:cNvPr id="19" name="18" descr="菠萝"/>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26185" y="616585"/>
            <a:ext cx="570865" cy="963930"/>
          </a:xfrm>
          <a:prstGeom prst="rect">
            <a:avLst/>
          </a:prstGeom>
        </p:spPr>
      </p:pic>
      <p:pic>
        <p:nvPicPr>
          <p:cNvPr id="6" name="5" descr="圆球"/>
          <p:cNvPicPr>
            <a:picLocks noChangeAspect="1"/>
          </p:cNvPicPr>
          <p:nvPr/>
        </p:nvPicPr>
        <p:blipFill>
          <a:blip r:embed="rId4"/>
          <a:stretch>
            <a:fillRect/>
          </a:stretch>
        </p:blipFill>
        <p:spPr>
          <a:xfrm>
            <a:off x="-1270" y="5080"/>
            <a:ext cx="2572385" cy="1798320"/>
          </a:xfrm>
          <a:prstGeom prst="rect">
            <a:avLst/>
          </a:prstGeom>
        </p:spPr>
      </p:pic>
      <p:pic>
        <p:nvPicPr>
          <p:cNvPr id="7" name="6" descr="西瓜"/>
          <p:cNvPicPr>
            <a:picLocks noChangeAspect="1"/>
          </p:cNvPicPr>
          <p:nvPr/>
        </p:nvPicPr>
        <p:blipFill>
          <a:blip r:embed="rId5"/>
          <a:stretch>
            <a:fillRect/>
          </a:stretch>
        </p:blipFill>
        <p:spPr>
          <a:xfrm>
            <a:off x="370205" y="4536440"/>
            <a:ext cx="767715" cy="676910"/>
          </a:xfrm>
          <a:prstGeom prst="rect">
            <a:avLst/>
          </a:prstGeom>
        </p:spPr>
      </p:pic>
      <p:pic>
        <p:nvPicPr>
          <p:cNvPr id="8" name="7" descr="椰子"/>
          <p:cNvPicPr>
            <a:picLocks noChangeAspect="1"/>
          </p:cNvPicPr>
          <p:nvPr/>
        </p:nvPicPr>
        <p:blipFill>
          <a:blip r:embed="rId6"/>
          <a:stretch>
            <a:fillRect/>
          </a:stretch>
        </p:blipFill>
        <p:spPr>
          <a:xfrm>
            <a:off x="10365740" y="3904615"/>
            <a:ext cx="621665" cy="786130"/>
          </a:xfrm>
          <a:prstGeom prst="rect">
            <a:avLst/>
          </a:prstGeom>
        </p:spPr>
      </p:pic>
      <p:pic>
        <p:nvPicPr>
          <p:cNvPr id="9" name="8" descr="西瓜"/>
          <p:cNvPicPr>
            <a:picLocks noChangeAspect="1"/>
          </p:cNvPicPr>
          <p:nvPr/>
        </p:nvPicPr>
        <p:blipFill>
          <a:blip r:embed="rId5"/>
          <a:stretch>
            <a:fillRect/>
          </a:stretch>
        </p:blipFill>
        <p:spPr>
          <a:xfrm>
            <a:off x="10365740" y="44450"/>
            <a:ext cx="767715" cy="676910"/>
          </a:xfrm>
          <a:prstGeom prst="rect">
            <a:avLst/>
          </a:prstGeom>
        </p:spPr>
      </p:pic>
      <p:pic>
        <p:nvPicPr>
          <p:cNvPr id="10" name="9" descr="太阳"/>
          <p:cNvPicPr>
            <a:picLocks noChangeAspect="1"/>
          </p:cNvPicPr>
          <p:nvPr/>
        </p:nvPicPr>
        <p:blipFill>
          <a:blip r:embed="rId7"/>
          <a:stretch>
            <a:fillRect/>
          </a:stretch>
        </p:blipFill>
        <p:spPr>
          <a:xfrm>
            <a:off x="2054860" y="1803400"/>
            <a:ext cx="859155" cy="804545"/>
          </a:xfrm>
          <a:prstGeom prst="rect">
            <a:avLst/>
          </a:prstGeom>
        </p:spPr>
      </p:pic>
      <p:pic>
        <p:nvPicPr>
          <p:cNvPr id="22" name="21" descr="太阳"/>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133455" y="1317625"/>
            <a:ext cx="661670" cy="619760"/>
          </a:xfrm>
          <a:prstGeom prst="rect">
            <a:avLst/>
          </a:prstGeom>
        </p:spPr>
      </p:pic>
      <p:pic>
        <p:nvPicPr>
          <p:cNvPr id="2" name="1" descr="白球"/>
          <p:cNvPicPr>
            <a:picLocks noChangeAspect="1"/>
          </p:cNvPicPr>
          <p:nvPr/>
        </p:nvPicPr>
        <p:blipFill>
          <a:blip r:embed="rId9"/>
          <a:stretch>
            <a:fillRect/>
          </a:stretch>
        </p:blipFill>
        <p:spPr>
          <a:xfrm>
            <a:off x="9498965" y="4690745"/>
            <a:ext cx="3328035" cy="3175635"/>
          </a:xfrm>
          <a:prstGeom prst="rect">
            <a:avLst/>
          </a:prstGeom>
        </p:spPr>
      </p:pic>
      <p:pic>
        <p:nvPicPr>
          <p:cNvPr id="24" name="23" descr="菠萝"/>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894320" y="842010"/>
            <a:ext cx="436880" cy="738505"/>
          </a:xfrm>
          <a:prstGeom prst="rect">
            <a:avLst/>
          </a:prstGeom>
        </p:spPr>
      </p:pic>
      <p:sp>
        <p:nvSpPr>
          <p:cNvPr id="31" name="30"/>
          <p:cNvSpPr/>
          <p:nvPr/>
        </p:nvSpPr>
        <p:spPr>
          <a:xfrm>
            <a:off x="3756659" y="674370"/>
            <a:ext cx="5742305" cy="5740498"/>
          </a:xfrm>
          <a:prstGeom prst="rect">
            <a:avLst/>
          </a:prstGeom>
          <a:noFill/>
          <a:ln w="38100">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800" b="0" i="0" u="none" strike="noStrike" kern="1200" cap="none" spc="0" normalizeH="0" baseline="0" noProof="0">
              <a:ln>
                <a:noFill/>
              </a:ln>
              <a:solidFill>
                <a:prstClr val="white"/>
              </a:solidFill>
              <a:effectLst/>
              <a:uLnTx/>
              <a:uFillTx/>
              <a:latin typeface="+mj-lt"/>
              <a:ea typeface="宋体" panose="02010600030101010101" pitchFamily="2" charset="-122"/>
              <a:cs typeface="+mn-cs"/>
            </a:endParaRPr>
          </a:p>
        </p:txBody>
      </p:sp>
      <p:pic>
        <p:nvPicPr>
          <p:cNvPr id="25" name="24" descr="椰子"/>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rot="3300000">
            <a:off x="3703955" y="615950"/>
            <a:ext cx="455295" cy="575945"/>
          </a:xfrm>
          <a:prstGeom prst="rect">
            <a:avLst/>
          </a:prstGeom>
        </p:spPr>
      </p:pic>
      <p:sp>
        <p:nvSpPr>
          <p:cNvPr id="32" name="31"/>
          <p:cNvSpPr/>
          <p:nvPr/>
        </p:nvSpPr>
        <p:spPr>
          <a:xfrm>
            <a:off x="4006849" y="1034415"/>
            <a:ext cx="5224159" cy="1790163"/>
          </a:xfrm>
          <a:prstGeom prst="rect">
            <a:avLst/>
          </a:prstGeom>
          <a:solidFill>
            <a:srgbClr val="E7F5F8"/>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800" b="0" i="0" u="none" strike="noStrike" kern="1200" cap="none" spc="0" normalizeH="0" baseline="0" noProof="0">
              <a:ln>
                <a:noFill/>
              </a:ln>
              <a:solidFill>
                <a:prstClr val="white"/>
              </a:solidFill>
              <a:effectLst/>
              <a:uLnTx/>
              <a:uFillTx/>
              <a:latin typeface="+mj-lt"/>
              <a:ea typeface="宋体" panose="02010600030101010101" pitchFamily="2" charset="-122"/>
              <a:cs typeface="+mn-cs"/>
            </a:endParaRPr>
          </a:p>
        </p:txBody>
      </p:sp>
      <p:cxnSp>
        <p:nvCxnSpPr>
          <p:cNvPr id="33" name="32"/>
          <p:cNvCxnSpPr/>
          <p:nvPr/>
        </p:nvCxnSpPr>
        <p:spPr>
          <a:xfrm>
            <a:off x="4006850" y="3954780"/>
            <a:ext cx="3810000" cy="0"/>
          </a:xfrm>
          <a:prstGeom prst="line">
            <a:avLst/>
          </a:prstGeom>
          <a:ln w="254000">
            <a:solidFill>
              <a:srgbClr val="FFC7DD"/>
            </a:solidFill>
          </a:ln>
        </p:spPr>
        <p:style>
          <a:lnRef idx="1">
            <a:schemeClr val="accent1"/>
          </a:lnRef>
          <a:fillRef idx="0">
            <a:schemeClr val="accent1"/>
          </a:fillRef>
          <a:effectRef idx="0">
            <a:schemeClr val="accent1"/>
          </a:effectRef>
          <a:fontRef idx="minor">
            <a:schemeClr val="tx1"/>
          </a:fontRef>
        </p:style>
      </p:cxnSp>
      <p:sp>
        <p:nvSpPr>
          <p:cNvPr id="34" name="33"/>
          <p:cNvSpPr/>
          <p:nvPr/>
        </p:nvSpPr>
        <p:spPr>
          <a:xfrm>
            <a:off x="4006849" y="2890693"/>
            <a:ext cx="5224159" cy="3056718"/>
          </a:xfrm>
          <a:prstGeom prst="rect">
            <a:avLst/>
          </a:prstGeom>
          <a:solidFill>
            <a:srgbClr val="E7F5F8"/>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800" b="0" i="0" u="none" strike="noStrike" kern="1200" cap="none" spc="0" normalizeH="0" baseline="0" noProof="0">
              <a:ln>
                <a:noFill/>
              </a:ln>
              <a:solidFill>
                <a:prstClr val="white"/>
              </a:solidFill>
              <a:effectLst/>
              <a:uLnTx/>
              <a:uFillTx/>
              <a:latin typeface="+mj-lt"/>
              <a:ea typeface="宋体" panose="02010600030101010101" pitchFamily="2" charset="-122"/>
              <a:cs typeface="+mn-cs"/>
            </a:endParaRPr>
          </a:p>
        </p:txBody>
      </p:sp>
      <p:sp>
        <p:nvSpPr>
          <p:cNvPr id="35" name="34"/>
          <p:cNvSpPr txBox="1"/>
          <p:nvPr/>
        </p:nvSpPr>
        <p:spPr>
          <a:xfrm>
            <a:off x="5760683" y="1420926"/>
            <a:ext cx="200283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err="1">
                <a:ln w="6600">
                  <a:noFill/>
                  <a:prstDash val="solid"/>
                </a:ln>
                <a:solidFill>
                  <a:srgbClr val="FF0000"/>
                </a:solidFill>
                <a:effectLst>
                  <a:outerShdw blurRad="50800" dist="38100" dir="2700000" algn="tl" rotWithShape="0">
                    <a:srgbClr val="369C8B">
                      <a:alpha val="40000"/>
                    </a:srgbClr>
                  </a:outerShdw>
                </a:effectLst>
                <a:uLnTx/>
                <a:uFillTx/>
                <a:latin typeface="+mj-lt"/>
                <a:ea typeface="微软雅黑" panose="020B0503020204020204" charset="-122"/>
                <a:cs typeface="+mn-cs"/>
              </a:rPr>
              <a:t>Bài</a:t>
            </a:r>
            <a:r>
              <a:rPr kumimoji="0" lang="en-US" altLang="zh-CN" sz="4800" b="1" i="0" u="none" strike="noStrike" kern="1200" cap="none" spc="0" normalizeH="0" noProof="0" dirty="0">
                <a:ln w="6600">
                  <a:noFill/>
                  <a:prstDash val="solid"/>
                </a:ln>
                <a:solidFill>
                  <a:srgbClr val="FF0000"/>
                </a:solidFill>
                <a:effectLst>
                  <a:outerShdw blurRad="50800" dist="38100" dir="2700000" algn="tl" rotWithShape="0">
                    <a:srgbClr val="369C8B">
                      <a:alpha val="40000"/>
                    </a:srgbClr>
                  </a:outerShdw>
                </a:effectLst>
                <a:uLnTx/>
                <a:uFillTx/>
                <a:latin typeface="+mj-lt"/>
                <a:ea typeface="微软雅黑" panose="020B0503020204020204" charset="-122"/>
                <a:cs typeface="+mn-cs"/>
              </a:rPr>
              <a:t> 3</a:t>
            </a:r>
            <a:endParaRPr kumimoji="0" lang="zh-CN" altLang="en-US" sz="4800" b="1" i="0" u="none" strike="noStrike" kern="1200" cap="none" spc="0" normalizeH="0" baseline="0" noProof="0" dirty="0">
              <a:ln w="6600">
                <a:noFill/>
                <a:prstDash val="solid"/>
              </a:ln>
              <a:solidFill>
                <a:srgbClr val="FF0000"/>
              </a:solidFill>
              <a:effectLst>
                <a:outerShdw blurRad="50800" dist="38100" dir="2700000" algn="tl" rotWithShape="0">
                  <a:srgbClr val="369C8B">
                    <a:alpha val="40000"/>
                  </a:srgbClr>
                </a:outerShdw>
              </a:effectLst>
              <a:uLnTx/>
              <a:uFillTx/>
              <a:latin typeface="+mj-lt"/>
              <a:ea typeface="微软雅黑" panose="020B0503020204020204" charset="-122"/>
              <a:cs typeface="+mn-cs"/>
            </a:endParaRPr>
          </a:p>
        </p:txBody>
      </p:sp>
      <p:sp>
        <p:nvSpPr>
          <p:cNvPr id="36" name="5"/>
          <p:cNvSpPr txBox="1"/>
          <p:nvPr/>
        </p:nvSpPr>
        <p:spPr>
          <a:xfrm>
            <a:off x="4210051" y="2907984"/>
            <a:ext cx="4834254"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err="1">
                <a:ln>
                  <a:noFill/>
                </a:ln>
                <a:effectLst/>
                <a:uLnTx/>
                <a:uFillTx/>
                <a:latin typeface="+mj-lt"/>
                <a:ea typeface="宋体" panose="02010600030101010101" pitchFamily="2" charset="-122"/>
                <a:cs typeface="+mn-cs"/>
              </a:rPr>
              <a:t>Phòng</a:t>
            </a:r>
            <a:r>
              <a:rPr kumimoji="0" lang="en-US" altLang="zh-CN" sz="4800" b="1" i="0" u="none" strike="noStrike" kern="1200" cap="none" spc="0" normalizeH="0" noProof="0" dirty="0">
                <a:ln>
                  <a:noFill/>
                </a:ln>
                <a:effectLst/>
                <a:uLnTx/>
                <a:uFillTx/>
                <a:latin typeface="+mj-lt"/>
                <a:ea typeface="宋体" panose="02010600030101010101" pitchFamily="2" charset="-122"/>
                <a:cs typeface="+mn-cs"/>
              </a:rPr>
              <a:t> </a:t>
            </a:r>
            <a:r>
              <a:rPr kumimoji="0" lang="en-US" altLang="zh-CN" sz="4800" b="1" i="0" u="none" strike="noStrike" kern="1200" cap="none" spc="0" normalizeH="0" noProof="0" dirty="0" err="1">
                <a:ln>
                  <a:noFill/>
                </a:ln>
                <a:effectLst/>
                <a:uLnTx/>
                <a:uFillTx/>
                <a:latin typeface="+mj-lt"/>
                <a:ea typeface="宋体" panose="02010600030101010101" pitchFamily="2" charset="-122"/>
                <a:cs typeface="+mn-cs"/>
              </a:rPr>
              <a:t>tránh</a:t>
            </a:r>
            <a:r>
              <a:rPr kumimoji="0" lang="en-US" altLang="zh-CN" sz="4800" b="1" i="0" u="none" strike="noStrike" kern="1200" cap="none" spc="0" normalizeH="0" noProof="0" dirty="0">
                <a:ln>
                  <a:noFill/>
                </a:ln>
                <a:effectLst/>
                <a:uLnTx/>
                <a:uFillTx/>
                <a:latin typeface="+mj-lt"/>
                <a:ea typeface="宋体" panose="02010600030101010101" pitchFamily="2" charset="-122"/>
                <a:cs typeface="+mn-cs"/>
              </a:rPr>
              <a:t> </a:t>
            </a:r>
            <a:r>
              <a:rPr kumimoji="0" lang="en-US" altLang="zh-CN" sz="4800" b="1" i="0" u="none" strike="noStrike" kern="1200" cap="none" spc="0" normalizeH="0" noProof="0" dirty="0" err="1">
                <a:ln>
                  <a:noFill/>
                </a:ln>
                <a:effectLst/>
                <a:uLnTx/>
                <a:uFillTx/>
                <a:latin typeface="+mj-lt"/>
                <a:ea typeface="宋体" panose="02010600030101010101" pitchFamily="2" charset="-122"/>
                <a:cs typeface="+mn-cs"/>
              </a:rPr>
              <a:t>ngộ</a:t>
            </a:r>
            <a:r>
              <a:rPr kumimoji="0" lang="en-US" altLang="zh-CN" sz="4800" b="1" i="0" u="none" strike="noStrike" kern="1200" cap="none" spc="0" normalizeH="0" noProof="0" dirty="0">
                <a:ln>
                  <a:noFill/>
                </a:ln>
                <a:effectLst/>
                <a:uLnTx/>
                <a:uFillTx/>
                <a:latin typeface="+mj-lt"/>
                <a:ea typeface="宋体" panose="02010600030101010101" pitchFamily="2" charset="-122"/>
                <a:cs typeface="+mn-cs"/>
              </a:rPr>
              <a:t> </a:t>
            </a:r>
            <a:r>
              <a:rPr kumimoji="0" lang="en-US" altLang="zh-CN" sz="4800" b="1" i="0" u="none" strike="noStrike" kern="1200" cap="none" spc="0" normalizeH="0" noProof="0" dirty="0" err="1">
                <a:ln>
                  <a:noFill/>
                </a:ln>
                <a:effectLst/>
                <a:uLnTx/>
                <a:uFillTx/>
                <a:latin typeface="+mj-lt"/>
                <a:ea typeface="宋体" panose="02010600030101010101" pitchFamily="2" charset="-122"/>
                <a:cs typeface="+mn-cs"/>
              </a:rPr>
              <a:t>độc</a:t>
            </a:r>
            <a:r>
              <a:rPr kumimoji="0" lang="en-US" altLang="zh-CN" sz="4800" b="1" i="0" u="none" strike="noStrike" kern="1200" cap="none" spc="0" normalizeH="0" noProof="0" dirty="0">
                <a:ln>
                  <a:noFill/>
                </a:ln>
                <a:effectLst/>
                <a:uLnTx/>
                <a:uFillTx/>
                <a:latin typeface="+mj-lt"/>
                <a:ea typeface="宋体" panose="02010600030101010101" pitchFamily="2" charset="-122"/>
                <a:cs typeface="+mn-cs"/>
              </a:rPr>
              <a:t> </a:t>
            </a:r>
            <a:r>
              <a:rPr kumimoji="0" lang="en-US" altLang="zh-CN" sz="4800" b="1" i="0" u="none" strike="noStrike" kern="1200" cap="none" spc="0" normalizeH="0" noProof="0" dirty="0" err="1">
                <a:ln>
                  <a:noFill/>
                </a:ln>
                <a:effectLst/>
                <a:uLnTx/>
                <a:uFillTx/>
                <a:latin typeface="+mj-lt"/>
                <a:ea typeface="宋体" panose="02010600030101010101" pitchFamily="2" charset="-122"/>
                <a:cs typeface="+mn-cs"/>
              </a:rPr>
              <a:t>khi</a:t>
            </a:r>
            <a:r>
              <a:rPr kumimoji="0" lang="en-US" altLang="zh-CN" sz="4800" b="1" i="0" u="none" strike="noStrike" kern="1200" cap="none" spc="0" normalizeH="0" noProof="0" dirty="0">
                <a:ln>
                  <a:noFill/>
                </a:ln>
                <a:effectLst/>
                <a:uLnTx/>
                <a:uFillTx/>
                <a:latin typeface="+mj-lt"/>
                <a:ea typeface="宋体" panose="02010600030101010101" pitchFamily="2" charset="-122"/>
                <a:cs typeface="+mn-cs"/>
              </a:rPr>
              <a:t> ở </a:t>
            </a:r>
            <a:r>
              <a:rPr kumimoji="0" lang="en-US" altLang="zh-CN" sz="4800" b="1" i="0" u="none" strike="noStrike" kern="1200" cap="none" spc="0" normalizeH="0" noProof="0" dirty="0" err="1">
                <a:ln>
                  <a:noFill/>
                </a:ln>
                <a:effectLst/>
                <a:uLnTx/>
                <a:uFillTx/>
                <a:latin typeface="+mj-lt"/>
                <a:ea typeface="宋体" panose="02010600030101010101" pitchFamily="2" charset="-122"/>
                <a:cs typeface="+mn-cs"/>
              </a:rPr>
              <a:t>nhà</a:t>
            </a:r>
            <a:endParaRPr kumimoji="0" lang="zh-CN" altLang="en-US" sz="4800" b="1" i="0" u="none" strike="noStrike" kern="1200" cap="none" spc="0" normalizeH="0" baseline="0" noProof="0" dirty="0">
              <a:ln>
                <a:noFill/>
              </a:ln>
              <a:effectLst/>
              <a:uLnTx/>
              <a:uFillTx/>
              <a:latin typeface="+mj-lt"/>
              <a:ea typeface="宋体" panose="02010600030101010101"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12" presetClass="entr" presetSubtype="8" fill="hold"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500"/>
                                        <p:tgtEl>
                                          <p:spTgt spid="19"/>
                                        </p:tgtEl>
                                        <p:attrNameLst>
                                          <p:attrName>ppt_x</p:attrName>
                                        </p:attrNameLst>
                                      </p:cBhvr>
                                      <p:tavLst>
                                        <p:tav tm="0">
                                          <p:val>
                                            <p:strVal val="#ppt_x-#ppt_w*1.125000"/>
                                          </p:val>
                                        </p:tav>
                                        <p:tav tm="100000">
                                          <p:val>
                                            <p:strVal val="#ppt_x"/>
                                          </p:val>
                                        </p:tav>
                                      </p:tavLst>
                                    </p:anim>
                                    <p:animEffect transition="in" filter="wipe(right)">
                                      <p:cBhvr>
                                        <p:cTn id="19" dur="500"/>
                                        <p:tgtEl>
                                          <p:spTgt spid="19"/>
                                        </p:tgtEl>
                                      </p:cBhvr>
                                    </p:animEffect>
                                  </p:childTnLst>
                                </p:cTn>
                              </p:par>
                              <p:par>
                                <p:cTn id="20" presetID="53" presetClass="entr" presetSubtype="16"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par>
                                <p:cTn id="25" presetID="53" presetClass="entr" presetSubtype="16"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p:cTn id="27" dur="500" fill="hold"/>
                                        <p:tgtEl>
                                          <p:spTgt spid="24"/>
                                        </p:tgtEl>
                                        <p:attrNameLst>
                                          <p:attrName>ppt_w</p:attrName>
                                        </p:attrNameLst>
                                      </p:cBhvr>
                                      <p:tavLst>
                                        <p:tav tm="0">
                                          <p:val>
                                            <p:fltVal val="0"/>
                                          </p:val>
                                        </p:tav>
                                        <p:tav tm="100000">
                                          <p:val>
                                            <p:strVal val="#ppt_w"/>
                                          </p:val>
                                        </p:tav>
                                      </p:tavLst>
                                    </p:anim>
                                    <p:anim calcmode="lin" valueType="num">
                                      <p:cBhvr>
                                        <p:cTn id="28" dur="500" fill="hold"/>
                                        <p:tgtEl>
                                          <p:spTgt spid="24"/>
                                        </p:tgtEl>
                                        <p:attrNameLst>
                                          <p:attrName>ppt_h</p:attrName>
                                        </p:attrNameLst>
                                      </p:cBhvr>
                                      <p:tavLst>
                                        <p:tav tm="0">
                                          <p:val>
                                            <p:fltVal val="0"/>
                                          </p:val>
                                        </p:tav>
                                        <p:tav tm="100000">
                                          <p:val>
                                            <p:strVal val="#ppt_h"/>
                                          </p:val>
                                        </p:tav>
                                      </p:tavLst>
                                    </p:anim>
                                    <p:animEffect transition="in" filter="fade">
                                      <p:cBhvr>
                                        <p:cTn id="29" dur="500"/>
                                        <p:tgtEl>
                                          <p:spTgt spid="24"/>
                                        </p:tgtEl>
                                      </p:cBhvr>
                                    </p:animEffect>
                                  </p:childTnLst>
                                </p:cTn>
                              </p:par>
                              <p:par>
                                <p:cTn id="30" presetID="53" presetClass="entr" presetSubtype="16"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 calcmode="lin" valueType="num">
                                      <p:cBhvr>
                                        <p:cTn id="32" dur="500" fill="hold"/>
                                        <p:tgtEl>
                                          <p:spTgt spid="25"/>
                                        </p:tgtEl>
                                        <p:attrNameLst>
                                          <p:attrName>ppt_w</p:attrName>
                                        </p:attrNameLst>
                                      </p:cBhvr>
                                      <p:tavLst>
                                        <p:tav tm="0">
                                          <p:val>
                                            <p:fltVal val="0"/>
                                          </p:val>
                                        </p:tav>
                                        <p:tav tm="100000">
                                          <p:val>
                                            <p:strVal val="#ppt_w"/>
                                          </p:val>
                                        </p:tav>
                                      </p:tavLst>
                                    </p:anim>
                                    <p:anim calcmode="lin" valueType="num">
                                      <p:cBhvr>
                                        <p:cTn id="33" dur="500" fill="hold"/>
                                        <p:tgtEl>
                                          <p:spTgt spid="25"/>
                                        </p:tgtEl>
                                        <p:attrNameLst>
                                          <p:attrName>ppt_h</p:attrName>
                                        </p:attrNameLst>
                                      </p:cBhvr>
                                      <p:tavLst>
                                        <p:tav tm="0">
                                          <p:val>
                                            <p:fltVal val="0"/>
                                          </p:val>
                                        </p:tav>
                                        <p:tav tm="100000">
                                          <p:val>
                                            <p:strVal val="#ppt_h"/>
                                          </p:val>
                                        </p:tav>
                                      </p:tavLst>
                                    </p:anim>
                                    <p:animEffect transition="in" filter="fade">
                                      <p:cBhvr>
                                        <p:cTn id="34" dur="500"/>
                                        <p:tgtEl>
                                          <p:spTgt spid="25"/>
                                        </p:tgtEl>
                                      </p:cBhvr>
                                    </p:animEffect>
                                  </p:childTnLst>
                                </p:cTn>
                              </p:par>
                              <p:par>
                                <p:cTn id="35" presetID="53" presetClass="entr" presetSubtype="16"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Effect transition="in" filter="fade">
                                      <p:cBhvr>
                                        <p:cTn id="39" dur="500"/>
                                        <p:tgtEl>
                                          <p:spTgt spid="8"/>
                                        </p:tgtEl>
                                      </p:cBhvr>
                                    </p:animEffect>
                                  </p:childTnLst>
                                </p:cTn>
                              </p:par>
                              <p:par>
                                <p:cTn id="40" presetID="53" presetClass="entr" presetSubtype="16" fill="hold" nodeType="with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500" fill="hold"/>
                                        <p:tgtEl>
                                          <p:spTgt spid="9"/>
                                        </p:tgtEl>
                                        <p:attrNameLst>
                                          <p:attrName>ppt_w</p:attrName>
                                        </p:attrNameLst>
                                      </p:cBhvr>
                                      <p:tavLst>
                                        <p:tav tm="0">
                                          <p:val>
                                            <p:fltVal val="0"/>
                                          </p:val>
                                        </p:tav>
                                        <p:tav tm="100000">
                                          <p:val>
                                            <p:strVal val="#ppt_w"/>
                                          </p:val>
                                        </p:tav>
                                      </p:tavLst>
                                    </p:anim>
                                    <p:anim calcmode="lin" valueType="num">
                                      <p:cBhvr>
                                        <p:cTn id="43" dur="500" fill="hold"/>
                                        <p:tgtEl>
                                          <p:spTgt spid="9"/>
                                        </p:tgtEl>
                                        <p:attrNameLst>
                                          <p:attrName>ppt_h</p:attrName>
                                        </p:attrNameLst>
                                      </p:cBhvr>
                                      <p:tavLst>
                                        <p:tav tm="0">
                                          <p:val>
                                            <p:fltVal val="0"/>
                                          </p:val>
                                        </p:tav>
                                        <p:tav tm="100000">
                                          <p:val>
                                            <p:strVal val="#ppt_h"/>
                                          </p:val>
                                        </p:tav>
                                      </p:tavLst>
                                    </p:anim>
                                    <p:animEffect transition="in" filter="fade">
                                      <p:cBhvr>
                                        <p:cTn id="44" dur="500"/>
                                        <p:tgtEl>
                                          <p:spTgt spid="9"/>
                                        </p:tgtEl>
                                      </p:cBhvr>
                                    </p:animEffect>
                                  </p:childTnLst>
                                </p:cTn>
                              </p:par>
                            </p:childTnLst>
                          </p:cTn>
                        </p:par>
                        <p:par>
                          <p:cTn id="45" fill="hold">
                            <p:stCondLst>
                              <p:cond delay="1000"/>
                            </p:stCondLst>
                            <p:childTnLst>
                              <p:par>
                                <p:cTn id="46" presetID="35" presetClass="entr" presetSubtype="0" fill="hold" nodeType="after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500"/>
                                        <p:tgtEl>
                                          <p:spTgt spid="10"/>
                                        </p:tgtEl>
                                      </p:cBhvr>
                                    </p:animEffect>
                                    <p:anim calcmode="lin" valueType="num">
                                      <p:cBhvr>
                                        <p:cTn id="49" dur="500" fill="hold"/>
                                        <p:tgtEl>
                                          <p:spTgt spid="10"/>
                                        </p:tgtEl>
                                        <p:attrNameLst>
                                          <p:attrName>style.rotation</p:attrName>
                                        </p:attrNameLst>
                                      </p:cBhvr>
                                      <p:tavLst>
                                        <p:tav tm="0">
                                          <p:val>
                                            <p:fltVal val="720"/>
                                          </p:val>
                                        </p:tav>
                                        <p:tav tm="100000">
                                          <p:val>
                                            <p:fltVal val="0"/>
                                          </p:val>
                                        </p:tav>
                                      </p:tavLst>
                                    </p:anim>
                                    <p:anim calcmode="lin" valueType="num">
                                      <p:cBhvr>
                                        <p:cTn id="50" dur="500" fill="hold"/>
                                        <p:tgtEl>
                                          <p:spTgt spid="10"/>
                                        </p:tgtEl>
                                        <p:attrNameLst>
                                          <p:attrName>ppt_h</p:attrName>
                                        </p:attrNameLst>
                                      </p:cBhvr>
                                      <p:tavLst>
                                        <p:tav tm="0">
                                          <p:val>
                                            <p:fltVal val="0"/>
                                          </p:val>
                                        </p:tav>
                                        <p:tav tm="100000">
                                          <p:val>
                                            <p:strVal val="#ppt_h"/>
                                          </p:val>
                                        </p:tav>
                                      </p:tavLst>
                                    </p:anim>
                                    <p:anim calcmode="lin" valueType="num">
                                      <p:cBhvr>
                                        <p:cTn id="51" dur="500" fill="hold"/>
                                        <p:tgtEl>
                                          <p:spTgt spid="10"/>
                                        </p:tgtEl>
                                        <p:attrNameLst>
                                          <p:attrName>ppt_w</p:attrName>
                                        </p:attrNameLst>
                                      </p:cBhvr>
                                      <p:tavLst>
                                        <p:tav tm="0">
                                          <p:val>
                                            <p:fltVal val="0"/>
                                          </p:val>
                                        </p:tav>
                                        <p:tav tm="100000">
                                          <p:val>
                                            <p:strVal val="#ppt_w"/>
                                          </p:val>
                                        </p:tav>
                                      </p:tavLst>
                                    </p:anim>
                                  </p:childTnLst>
                                </p:cTn>
                              </p:par>
                              <p:par>
                                <p:cTn id="52" presetID="35" presetClass="entr" presetSubtype="0" fill="hold"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fade">
                                      <p:cBhvr>
                                        <p:cTn id="54" dur="500"/>
                                        <p:tgtEl>
                                          <p:spTgt spid="22"/>
                                        </p:tgtEl>
                                      </p:cBhvr>
                                    </p:animEffect>
                                    <p:anim calcmode="lin" valueType="num">
                                      <p:cBhvr>
                                        <p:cTn id="55" dur="500" fill="hold"/>
                                        <p:tgtEl>
                                          <p:spTgt spid="22"/>
                                        </p:tgtEl>
                                        <p:attrNameLst>
                                          <p:attrName>style.rotation</p:attrName>
                                        </p:attrNameLst>
                                      </p:cBhvr>
                                      <p:tavLst>
                                        <p:tav tm="0">
                                          <p:val>
                                            <p:fltVal val="720"/>
                                          </p:val>
                                        </p:tav>
                                        <p:tav tm="100000">
                                          <p:val>
                                            <p:fltVal val="0"/>
                                          </p:val>
                                        </p:tav>
                                      </p:tavLst>
                                    </p:anim>
                                    <p:anim calcmode="lin" valueType="num">
                                      <p:cBhvr>
                                        <p:cTn id="56" dur="500" fill="hold"/>
                                        <p:tgtEl>
                                          <p:spTgt spid="22"/>
                                        </p:tgtEl>
                                        <p:attrNameLst>
                                          <p:attrName>ppt_h</p:attrName>
                                        </p:attrNameLst>
                                      </p:cBhvr>
                                      <p:tavLst>
                                        <p:tav tm="0">
                                          <p:val>
                                            <p:fltVal val="0"/>
                                          </p:val>
                                        </p:tav>
                                        <p:tav tm="100000">
                                          <p:val>
                                            <p:strVal val="#ppt_h"/>
                                          </p:val>
                                        </p:tav>
                                      </p:tavLst>
                                    </p:anim>
                                    <p:anim calcmode="lin" valueType="num">
                                      <p:cBhvr>
                                        <p:cTn id="57" dur="500" fill="hold"/>
                                        <p:tgtEl>
                                          <p:spTgt spid="22"/>
                                        </p:tgtEl>
                                        <p:attrNameLst>
                                          <p:attrName>ppt_w</p:attrName>
                                        </p:attrNameLst>
                                      </p:cBhvr>
                                      <p:tavLst>
                                        <p:tav tm="0">
                                          <p:val>
                                            <p:fltVal val="0"/>
                                          </p:val>
                                        </p:tav>
                                        <p:tav tm="100000">
                                          <p:val>
                                            <p:strVal val="#ppt_w"/>
                                          </p:val>
                                        </p:tav>
                                      </p:tavLst>
                                    </p:anim>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35"/>
                                        </p:tgtEl>
                                        <p:attrNameLst>
                                          <p:attrName>style.visibility</p:attrName>
                                        </p:attrNameLst>
                                      </p:cBhvr>
                                      <p:to>
                                        <p:strVal val="visible"/>
                                      </p:to>
                                    </p:set>
                                    <p:animEffect transition="in" filter="blinds(horizontal)">
                                      <p:cBhvr>
                                        <p:cTn id="62" dur="500"/>
                                        <p:tgtEl>
                                          <p:spTgt spid="35"/>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36"/>
                                        </p:tgtEl>
                                        <p:attrNameLst>
                                          <p:attrName>style.visibility</p:attrName>
                                        </p:attrNameLst>
                                      </p:cBhvr>
                                      <p:to>
                                        <p:strVal val="visible"/>
                                      </p:to>
                                    </p:set>
                                    <p:animEffect transition="in" filter="blinds(horizontal)">
                                      <p:cBhvr>
                                        <p:cTn id="6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916" y="-221890"/>
            <a:ext cx="10413485" cy="7289440"/>
          </a:xfrm>
          <a:prstGeom prst="rect">
            <a:avLst/>
          </a:prstGeom>
        </p:spPr>
      </p:pic>
      <p:sp>
        <p:nvSpPr>
          <p:cNvPr id="18" name="TextBox 17"/>
          <p:cNvSpPr txBox="1"/>
          <p:nvPr/>
        </p:nvSpPr>
        <p:spPr>
          <a:xfrm>
            <a:off x="3929496" y="4427994"/>
            <a:ext cx="5252605"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Tiết</a:t>
            </a:r>
            <a:r>
              <a:rPr kumimoji="0" lang="en-US" sz="8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1</a:t>
            </a:r>
          </a:p>
        </p:txBody>
      </p:sp>
    </p:spTree>
  </p:cSld>
  <p:clrMapOvr>
    <a:masterClrMapping/>
  </p:clrMapOvr>
  <mc:AlternateContent xmlns:mc="http://schemas.openxmlformats.org/markup-compatibility/2006" xmlns:p14="http://schemas.microsoft.com/office/powerpoint/2010/main">
    <mc:Choice Requires="p14">
      <p:transition p14:dur="1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Group 4"/>
          <p:cNvGrpSpPr>
            <a:grpSpLocks noChangeAspect="1"/>
          </p:cNvGrpSpPr>
          <p:nvPr/>
        </p:nvGrpSpPr>
        <p:grpSpPr bwMode="auto">
          <a:xfrm flipV="1">
            <a:off x="1803400" y="1273812"/>
            <a:ext cx="2540000" cy="2620645"/>
            <a:chOff x="1308" y="1009"/>
            <a:chExt cx="1001" cy="1033"/>
          </a:xfrm>
        </p:grpSpPr>
        <p:sp>
          <p:nvSpPr>
            <p:cNvPr id="53" name="Freeform 5"/>
            <p:cNvSpPr/>
            <p:nvPr/>
          </p:nvSpPr>
          <p:spPr bwMode="auto">
            <a:xfrm>
              <a:off x="1533" y="1009"/>
              <a:ext cx="571" cy="830"/>
            </a:xfrm>
            <a:custGeom>
              <a:avLst/>
              <a:gdLst>
                <a:gd name="T0" fmla="*/ 404 w 439"/>
                <a:gd name="T1" fmla="*/ 298 h 638"/>
                <a:gd name="T2" fmla="*/ 321 w 439"/>
                <a:gd name="T3" fmla="*/ 223 h 638"/>
                <a:gd name="T4" fmla="*/ 321 w 439"/>
                <a:gd name="T5" fmla="*/ 50 h 638"/>
                <a:gd name="T6" fmla="*/ 318 w 439"/>
                <a:gd name="T7" fmla="*/ 41 h 638"/>
                <a:gd name="T8" fmla="*/ 221 w 439"/>
                <a:gd name="T9" fmla="*/ 0 h 638"/>
                <a:gd name="T10" fmla="*/ 118 w 439"/>
                <a:gd name="T11" fmla="*/ 40 h 638"/>
                <a:gd name="T12" fmla="*/ 114 w 439"/>
                <a:gd name="T13" fmla="*/ 50 h 638"/>
                <a:gd name="T14" fmla="*/ 114 w 439"/>
                <a:gd name="T15" fmla="*/ 225 h 638"/>
                <a:gd name="T16" fmla="*/ 34 w 439"/>
                <a:gd name="T17" fmla="*/ 300 h 638"/>
                <a:gd name="T18" fmla="*/ 0 w 439"/>
                <a:gd name="T19" fmla="*/ 418 h 638"/>
                <a:gd name="T20" fmla="*/ 220 w 439"/>
                <a:gd name="T21" fmla="*/ 638 h 638"/>
                <a:gd name="T22" fmla="*/ 439 w 439"/>
                <a:gd name="T23" fmla="*/ 418 h 638"/>
                <a:gd name="T24" fmla="*/ 404 w 439"/>
                <a:gd name="T25" fmla="*/ 298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638">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4" name="Freeform 6"/>
            <p:cNvSpPr>
              <a:spLocks noEditPoints="1"/>
            </p:cNvSpPr>
            <p:nvPr/>
          </p:nvSpPr>
          <p:spPr bwMode="auto">
            <a:xfrm>
              <a:off x="1526" y="1009"/>
              <a:ext cx="573" cy="830"/>
            </a:xfrm>
            <a:custGeom>
              <a:avLst/>
              <a:gdLst>
                <a:gd name="T0" fmla="*/ 440 w 440"/>
                <a:gd name="T1" fmla="*/ 418 h 638"/>
                <a:gd name="T2" fmla="*/ 322 w 440"/>
                <a:gd name="T3" fmla="*/ 223 h 638"/>
                <a:gd name="T4" fmla="*/ 319 w 440"/>
                <a:gd name="T5" fmla="*/ 41 h 638"/>
                <a:gd name="T6" fmla="*/ 119 w 440"/>
                <a:gd name="T7" fmla="*/ 40 h 638"/>
                <a:gd name="T8" fmla="*/ 114 w 440"/>
                <a:gd name="T9" fmla="*/ 225 h 638"/>
                <a:gd name="T10" fmla="*/ 0 w 440"/>
                <a:gd name="T11" fmla="*/ 418 h 638"/>
                <a:gd name="T12" fmla="*/ 143 w 440"/>
                <a:gd name="T13" fmla="*/ 75 h 638"/>
                <a:gd name="T14" fmla="*/ 294 w 440"/>
                <a:gd name="T15" fmla="*/ 134 h 638"/>
                <a:gd name="T16" fmla="*/ 143 w 440"/>
                <a:gd name="T17" fmla="*/ 75 h 638"/>
                <a:gd name="T18" fmla="*/ 294 w 440"/>
                <a:gd name="T19" fmla="*/ 162 h 638"/>
                <a:gd name="T20" fmla="*/ 294 w 440"/>
                <a:gd name="T21" fmla="*/ 189 h 638"/>
                <a:gd name="T22" fmla="*/ 143 w 440"/>
                <a:gd name="T23" fmla="*/ 134 h 638"/>
                <a:gd name="T24" fmla="*/ 213 w 440"/>
                <a:gd name="T25" fmla="*/ 411 h 638"/>
                <a:gd name="T26" fmla="*/ 184 w 440"/>
                <a:gd name="T27" fmla="*/ 400 h 638"/>
                <a:gd name="T28" fmla="*/ 196 w 440"/>
                <a:gd name="T29" fmla="*/ 200 h 638"/>
                <a:gd name="T30" fmla="*/ 230 w 440"/>
                <a:gd name="T31" fmla="*/ 228 h 638"/>
                <a:gd name="T32" fmla="*/ 218 w 440"/>
                <a:gd name="T33" fmla="*/ 408 h 638"/>
                <a:gd name="T34" fmla="*/ 213 w 440"/>
                <a:gd name="T35" fmla="*/ 459 h 638"/>
                <a:gd name="T36" fmla="*/ 213 w 440"/>
                <a:gd name="T37" fmla="*/ 435 h 638"/>
                <a:gd name="T38" fmla="*/ 136 w 440"/>
                <a:gd name="T39" fmla="*/ 245 h 638"/>
                <a:gd name="T40" fmla="*/ 143 w 440"/>
                <a:gd name="T41" fmla="*/ 191 h 638"/>
                <a:gd name="T42" fmla="*/ 183 w 440"/>
                <a:gd name="T43" fmla="*/ 228 h 638"/>
                <a:gd name="T44" fmla="*/ 146 w 440"/>
                <a:gd name="T45" fmla="*/ 411 h 638"/>
                <a:gd name="T46" fmla="*/ 139 w 440"/>
                <a:gd name="T47" fmla="*/ 470 h 638"/>
                <a:gd name="T48" fmla="*/ 181 w 440"/>
                <a:gd name="T49" fmla="*/ 421 h 638"/>
                <a:gd name="T50" fmla="*/ 188 w 440"/>
                <a:gd name="T51" fmla="*/ 450 h 638"/>
                <a:gd name="T52" fmla="*/ 237 w 440"/>
                <a:gd name="T53" fmla="*/ 450 h 638"/>
                <a:gd name="T54" fmla="*/ 245 w 440"/>
                <a:gd name="T55" fmla="*/ 421 h 638"/>
                <a:gd name="T56" fmla="*/ 286 w 440"/>
                <a:gd name="T57" fmla="*/ 470 h 638"/>
                <a:gd name="T58" fmla="*/ 279 w 440"/>
                <a:gd name="T59" fmla="*/ 411 h 638"/>
                <a:gd name="T60" fmla="*/ 243 w 440"/>
                <a:gd name="T61" fmla="*/ 228 h 638"/>
                <a:gd name="T62" fmla="*/ 294 w 440"/>
                <a:gd name="T63" fmla="*/ 217 h 638"/>
                <a:gd name="T64" fmla="*/ 302 w 440"/>
                <a:gd name="T65" fmla="*/ 244 h 638"/>
                <a:gd name="T66" fmla="*/ 220 w 440"/>
                <a:gd name="T67" fmla="*/ 610 h 638"/>
                <a:gd name="T68" fmla="*/ 136 w 440"/>
                <a:gd name="T69" fmla="*/ 245 h 638"/>
                <a:gd name="T70" fmla="*/ 160 w 440"/>
                <a:gd name="T71" fmla="*/ 443 h 638"/>
                <a:gd name="T72" fmla="*/ 143 w 440"/>
                <a:gd name="T73" fmla="*/ 447 h 638"/>
                <a:gd name="T74" fmla="*/ 168 w 440"/>
                <a:gd name="T75" fmla="*/ 422 h 638"/>
                <a:gd name="T76" fmla="*/ 273 w 440"/>
                <a:gd name="T77" fmla="*/ 429 h 638"/>
                <a:gd name="T78" fmla="*/ 280 w 440"/>
                <a:gd name="T79" fmla="*/ 452 h 638"/>
                <a:gd name="T80" fmla="*/ 258 w 440"/>
                <a:gd name="T81" fmla="*/ 422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638">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5" name="Freeform 7"/>
            <p:cNvSpPr/>
            <p:nvPr/>
          </p:nvSpPr>
          <p:spPr bwMode="auto">
            <a:xfrm>
              <a:off x="2145" y="1578"/>
              <a:ext cx="164" cy="42"/>
            </a:xfrm>
            <a:custGeom>
              <a:avLst/>
              <a:gdLst>
                <a:gd name="T0" fmla="*/ 0 w 126"/>
                <a:gd name="T1" fmla="*/ 16 h 33"/>
                <a:gd name="T2" fmla="*/ 17 w 126"/>
                <a:gd name="T3" fmla="*/ 33 h 33"/>
                <a:gd name="T4" fmla="*/ 109 w 126"/>
                <a:gd name="T5" fmla="*/ 33 h 33"/>
                <a:gd name="T6" fmla="*/ 126 w 126"/>
                <a:gd name="T7" fmla="*/ 16 h 33"/>
                <a:gd name="T8" fmla="*/ 109 w 126"/>
                <a:gd name="T9" fmla="*/ 0 h 33"/>
                <a:gd name="T10" fmla="*/ 17 w 126"/>
                <a:gd name="T11" fmla="*/ 0 h 33"/>
                <a:gd name="T12" fmla="*/ 0 w 126"/>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126" h="33">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6" name="Freeform 8"/>
            <p:cNvSpPr/>
            <p:nvPr/>
          </p:nvSpPr>
          <p:spPr bwMode="auto">
            <a:xfrm>
              <a:off x="1763" y="1882"/>
              <a:ext cx="44" cy="160"/>
            </a:xfrm>
            <a:custGeom>
              <a:avLst/>
              <a:gdLst>
                <a:gd name="T0" fmla="*/ 17 w 34"/>
                <a:gd name="T1" fmla="*/ 0 h 123"/>
                <a:gd name="T2" fmla="*/ 0 w 34"/>
                <a:gd name="T3" fmla="*/ 16 h 123"/>
                <a:gd name="T4" fmla="*/ 0 w 34"/>
                <a:gd name="T5" fmla="*/ 106 h 123"/>
                <a:gd name="T6" fmla="*/ 17 w 34"/>
                <a:gd name="T7" fmla="*/ 123 h 123"/>
                <a:gd name="T8" fmla="*/ 34 w 34"/>
                <a:gd name="T9" fmla="*/ 106 h 123"/>
                <a:gd name="T10" fmla="*/ 34 w 34"/>
                <a:gd name="T11" fmla="*/ 16 h 123"/>
                <a:gd name="T12" fmla="*/ 17 w 34"/>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34" h="123">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7" name="Freeform 9"/>
            <p:cNvSpPr/>
            <p:nvPr/>
          </p:nvSpPr>
          <p:spPr bwMode="auto">
            <a:xfrm>
              <a:off x="1308" y="1557"/>
              <a:ext cx="165" cy="44"/>
            </a:xfrm>
            <a:custGeom>
              <a:avLst/>
              <a:gdLst>
                <a:gd name="T0" fmla="*/ 17 w 127"/>
                <a:gd name="T1" fmla="*/ 34 h 34"/>
                <a:gd name="T2" fmla="*/ 110 w 127"/>
                <a:gd name="T3" fmla="*/ 34 h 34"/>
                <a:gd name="T4" fmla="*/ 127 w 127"/>
                <a:gd name="T5" fmla="*/ 17 h 34"/>
                <a:gd name="T6" fmla="*/ 110 w 127"/>
                <a:gd name="T7" fmla="*/ 0 h 34"/>
                <a:gd name="T8" fmla="*/ 17 w 127"/>
                <a:gd name="T9" fmla="*/ 0 h 34"/>
                <a:gd name="T10" fmla="*/ 0 w 127"/>
                <a:gd name="T11" fmla="*/ 17 h 34"/>
                <a:gd name="T12" fmla="*/ 17 w 127"/>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7" h="34">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8" name="Freeform 10"/>
            <p:cNvSpPr/>
            <p:nvPr/>
          </p:nvSpPr>
          <p:spPr bwMode="auto">
            <a:xfrm>
              <a:off x="1403" y="1231"/>
              <a:ext cx="145" cy="117"/>
            </a:xfrm>
            <a:custGeom>
              <a:avLst/>
              <a:gdLst>
                <a:gd name="T0" fmla="*/ 9 w 112"/>
                <a:gd name="T1" fmla="*/ 30 h 90"/>
                <a:gd name="T2" fmla="*/ 83 w 112"/>
                <a:gd name="T3" fmla="*/ 84 h 90"/>
                <a:gd name="T4" fmla="*/ 107 w 112"/>
                <a:gd name="T5" fmla="*/ 81 h 90"/>
                <a:gd name="T6" fmla="*/ 103 w 112"/>
                <a:gd name="T7" fmla="*/ 58 h 90"/>
                <a:gd name="T8" fmla="*/ 30 w 112"/>
                <a:gd name="T9" fmla="*/ 3 h 90"/>
                <a:gd name="T10" fmla="*/ 20 w 112"/>
                <a:gd name="T11" fmla="*/ 0 h 90"/>
                <a:gd name="T12" fmla="*/ 6 w 112"/>
                <a:gd name="T13" fmla="*/ 7 h 90"/>
                <a:gd name="T14" fmla="*/ 9 w 112"/>
                <a:gd name="T15" fmla="*/ 3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9" name="Freeform 11"/>
            <p:cNvSpPr/>
            <p:nvPr/>
          </p:nvSpPr>
          <p:spPr bwMode="auto">
            <a:xfrm>
              <a:off x="2073" y="1231"/>
              <a:ext cx="145" cy="117"/>
            </a:xfrm>
            <a:custGeom>
              <a:avLst/>
              <a:gdLst>
                <a:gd name="T0" fmla="*/ 29 w 112"/>
                <a:gd name="T1" fmla="*/ 84 h 90"/>
                <a:gd name="T2" fmla="*/ 103 w 112"/>
                <a:gd name="T3" fmla="*/ 30 h 90"/>
                <a:gd name="T4" fmla="*/ 106 w 112"/>
                <a:gd name="T5" fmla="*/ 7 h 90"/>
                <a:gd name="T6" fmla="*/ 92 w 112"/>
                <a:gd name="T7" fmla="*/ 0 h 90"/>
                <a:gd name="T8" fmla="*/ 82 w 112"/>
                <a:gd name="T9" fmla="*/ 3 h 90"/>
                <a:gd name="T10" fmla="*/ 9 w 112"/>
                <a:gd name="T11" fmla="*/ 58 h 90"/>
                <a:gd name="T12" fmla="*/ 5 w 112"/>
                <a:gd name="T13" fmla="*/ 81 h 90"/>
                <a:gd name="T14" fmla="*/ 29 w 112"/>
                <a:gd name="T15" fmla="*/ 8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0" name="Freeform 12"/>
            <p:cNvSpPr/>
            <p:nvPr/>
          </p:nvSpPr>
          <p:spPr bwMode="auto">
            <a:xfrm>
              <a:off x="1431" y="1813"/>
              <a:ext cx="134" cy="128"/>
            </a:xfrm>
            <a:custGeom>
              <a:avLst/>
              <a:gdLst>
                <a:gd name="T0" fmla="*/ 84 w 103"/>
                <a:gd name="T1" fmla="*/ 0 h 98"/>
                <a:gd name="T2" fmla="*/ 72 w 103"/>
                <a:gd name="T3" fmla="*/ 4 h 98"/>
                <a:gd name="T4" fmla="*/ 7 w 103"/>
                <a:gd name="T5" fmla="*/ 68 h 98"/>
                <a:gd name="T6" fmla="*/ 7 w 103"/>
                <a:gd name="T7" fmla="*/ 91 h 98"/>
                <a:gd name="T8" fmla="*/ 31 w 103"/>
                <a:gd name="T9" fmla="*/ 91 h 98"/>
                <a:gd name="T10" fmla="*/ 96 w 103"/>
                <a:gd name="T11" fmla="*/ 28 h 98"/>
                <a:gd name="T12" fmla="*/ 96 w 103"/>
                <a:gd name="T13" fmla="*/ 4 h 98"/>
                <a:gd name="T14" fmla="*/ 84 w 103"/>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98">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1" name="Freeform 13"/>
            <p:cNvSpPr/>
            <p:nvPr/>
          </p:nvSpPr>
          <p:spPr bwMode="auto">
            <a:xfrm>
              <a:off x="2043" y="1813"/>
              <a:ext cx="132" cy="128"/>
            </a:xfrm>
            <a:custGeom>
              <a:avLst/>
              <a:gdLst>
                <a:gd name="T0" fmla="*/ 31 w 102"/>
                <a:gd name="T1" fmla="*/ 4 h 98"/>
                <a:gd name="T2" fmla="*/ 19 w 102"/>
                <a:gd name="T3" fmla="*/ 0 h 98"/>
                <a:gd name="T4" fmla="*/ 7 w 102"/>
                <a:gd name="T5" fmla="*/ 4 h 98"/>
                <a:gd name="T6" fmla="*/ 7 w 102"/>
                <a:gd name="T7" fmla="*/ 28 h 98"/>
                <a:gd name="T8" fmla="*/ 72 w 102"/>
                <a:gd name="T9" fmla="*/ 91 h 98"/>
                <a:gd name="T10" fmla="*/ 96 w 102"/>
                <a:gd name="T11" fmla="*/ 91 h 98"/>
                <a:gd name="T12" fmla="*/ 96 w 102"/>
                <a:gd name="T13" fmla="*/ 68 h 98"/>
                <a:gd name="T14" fmla="*/ 31 w 102"/>
                <a:gd name="T15" fmla="*/ 4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98">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4" name="组合 3"/>
          <p:cNvGrpSpPr/>
          <p:nvPr/>
        </p:nvGrpSpPr>
        <p:grpSpPr>
          <a:xfrm>
            <a:off x="2115822" y="2936332"/>
            <a:ext cx="8601797" cy="1141007"/>
            <a:chOff x="7117" y="6211"/>
            <a:chExt cx="6260" cy="765"/>
          </a:xfrm>
        </p:grpSpPr>
        <p:sp>
          <p:nvSpPr>
            <p:cNvPr id="19" name="任意多边形 18"/>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 name="文本框 19"/>
            <p:cNvSpPr txBox="1"/>
            <p:nvPr/>
          </p:nvSpPr>
          <p:spPr>
            <a:xfrm>
              <a:off x="7117" y="6211"/>
              <a:ext cx="6260" cy="619"/>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mở</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đầu</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extLst>
      <p:ext uri="{BB962C8B-B14F-4D97-AF65-F5344CB8AC3E}">
        <p14:creationId xmlns:p14="http://schemas.microsoft.com/office/powerpoint/2010/main" val="365798118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539372D-FBF4-6144-862F-F9C0C595CD51}"/>
              </a:ext>
            </a:extLst>
          </p:cNvPr>
          <p:cNvSpPr txBox="1">
            <a:spLocks/>
          </p:cNvSpPr>
          <p:nvPr/>
        </p:nvSpPr>
        <p:spPr>
          <a:xfrm>
            <a:off x="609600" y="233757"/>
            <a:ext cx="109728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vi-VN" sz="4000" dirty="0">
                <a:solidFill>
                  <a:srgbClr val="000000"/>
                </a:solidFill>
                <a:latin typeface="Calibri" panose="020F0502020204030204" pitchFamily="34" charset="0"/>
                <a:ea typeface="Times New Roman" panose="02020603050405020304" pitchFamily="18" charset="0"/>
              </a:rPr>
              <a:t>Em đã từng thấy ai bị ngộ độc thức ăn chưa?</a:t>
            </a:r>
            <a:endParaRPr lang="en-US" sz="4000" dirty="0">
              <a:latin typeface="Calibri" panose="020F0502020204030204" pitchFamily="34" charset="0"/>
            </a:endParaRPr>
          </a:p>
        </p:txBody>
      </p:sp>
      <p:sp>
        <p:nvSpPr>
          <p:cNvPr id="6" name="Title 1">
            <a:extLst>
              <a:ext uri="{FF2B5EF4-FFF2-40B4-BE49-F238E27FC236}">
                <a16:creationId xmlns:a16="http://schemas.microsoft.com/office/drawing/2014/main" id="{9F85BED9-D471-C848-8A48-262312C871B0}"/>
              </a:ext>
            </a:extLst>
          </p:cNvPr>
          <p:cNvSpPr txBox="1">
            <a:spLocks/>
          </p:cNvSpPr>
          <p:nvPr/>
        </p:nvSpPr>
        <p:spPr>
          <a:xfrm>
            <a:off x="3405962" y="429065"/>
            <a:ext cx="7918529"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err="1"/>
              <a:t>Vì</a:t>
            </a:r>
            <a:r>
              <a:rPr lang="en-US" b="1" dirty="0"/>
              <a:t> </a:t>
            </a:r>
            <a:r>
              <a:rPr lang="en-US" b="1" dirty="0" err="1"/>
              <a:t>sao</a:t>
            </a:r>
            <a:r>
              <a:rPr lang="en-US" b="1" dirty="0"/>
              <a:t> </a:t>
            </a:r>
            <a:r>
              <a:rPr lang="en-US" b="1" dirty="0" err="1"/>
              <a:t>họ</a:t>
            </a:r>
            <a:r>
              <a:rPr lang="en-US" b="1" dirty="0"/>
              <a:t> </a:t>
            </a:r>
            <a:r>
              <a:rPr lang="en-US" b="1" dirty="0" err="1"/>
              <a:t>bị</a:t>
            </a:r>
            <a:r>
              <a:rPr lang="en-US" b="1" dirty="0"/>
              <a:t> </a:t>
            </a:r>
            <a:r>
              <a:rPr lang="en-US" b="1" dirty="0" err="1"/>
              <a:t>ngộ</a:t>
            </a:r>
            <a:r>
              <a:rPr lang="en-US" b="1" dirty="0"/>
              <a:t> </a:t>
            </a:r>
            <a:r>
              <a:rPr lang="en-US" b="1" dirty="0" err="1"/>
              <a:t>độc</a:t>
            </a:r>
            <a:r>
              <a:rPr lang="en-US" b="1" dirty="0"/>
              <a:t> </a:t>
            </a:r>
            <a:r>
              <a:rPr lang="en-US" b="1" dirty="0" err="1"/>
              <a:t>thức</a:t>
            </a:r>
            <a:r>
              <a:rPr lang="en-US" b="1" dirty="0"/>
              <a:t> </a:t>
            </a:r>
            <a:r>
              <a:rPr lang="en-US" b="1" dirty="0" err="1"/>
              <a:t>ăn</a:t>
            </a:r>
            <a:r>
              <a:rPr lang="en-US" b="1" dirty="0"/>
              <a:t>?</a:t>
            </a:r>
          </a:p>
        </p:txBody>
      </p:sp>
      <p:pic>
        <p:nvPicPr>
          <p:cNvPr id="3" name="Picture 2">
            <a:extLst>
              <a:ext uri="{FF2B5EF4-FFF2-40B4-BE49-F238E27FC236}">
                <a16:creationId xmlns:a16="http://schemas.microsoft.com/office/drawing/2014/main" id="{3952D84E-E16A-8046-A0FC-A473C5546E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5962" y="1376757"/>
            <a:ext cx="6539895" cy="5052178"/>
          </a:xfrm>
          <a:prstGeom prst="rect">
            <a:avLst/>
          </a:prstGeom>
        </p:spPr>
      </p:pic>
    </p:spTree>
    <p:extLst>
      <p:ext uri="{BB962C8B-B14F-4D97-AF65-F5344CB8AC3E}">
        <p14:creationId xmlns:p14="http://schemas.microsoft.com/office/powerpoint/2010/main" val="74770191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32" fill="hold" grpId="1" nodeType="clickEffect">
                                  <p:stCondLst>
                                    <p:cond delay="0"/>
                                  </p:stCondLst>
                                  <p:childTnLst>
                                    <p:anim calcmode="lin" valueType="num">
                                      <p:cBhvr>
                                        <p:cTn id="11" dur="500"/>
                                        <p:tgtEl>
                                          <p:spTgt spid="5"/>
                                        </p:tgtEl>
                                        <p:attrNameLst>
                                          <p:attrName>ppt_w</p:attrName>
                                        </p:attrNameLst>
                                      </p:cBhvr>
                                      <p:tavLst>
                                        <p:tav tm="0">
                                          <p:val>
                                            <p:strVal val="ppt_w"/>
                                          </p:val>
                                        </p:tav>
                                        <p:tav tm="100000">
                                          <p:val>
                                            <p:fltVal val="0"/>
                                          </p:val>
                                        </p:tav>
                                      </p:tavLst>
                                    </p:anim>
                                    <p:anim calcmode="lin" valueType="num">
                                      <p:cBhvr>
                                        <p:cTn id="12" dur="500"/>
                                        <p:tgtEl>
                                          <p:spTgt spid="5"/>
                                        </p:tgtEl>
                                        <p:attrNameLst>
                                          <p:attrName>ppt_h</p:attrName>
                                        </p:attrNameLst>
                                      </p:cBhvr>
                                      <p:tavLst>
                                        <p:tav tm="0">
                                          <p:val>
                                            <p:strVal val="ppt_h"/>
                                          </p:val>
                                        </p:tav>
                                        <p:tav tm="100000">
                                          <p:val>
                                            <p:fltVal val="0"/>
                                          </p:val>
                                        </p:tav>
                                      </p:tavLst>
                                    </p:anim>
                                    <p:animEffect transition="out" filter="fade">
                                      <p:cBhvr>
                                        <p:cTn id="13" dur="500"/>
                                        <p:tgtEl>
                                          <p:spTgt spid="5"/>
                                        </p:tgtEl>
                                      </p:cBhvr>
                                    </p:animEffect>
                                    <p:set>
                                      <p:cBhvr>
                                        <p:cTn id="14" dur="1" fill="hold">
                                          <p:stCondLst>
                                            <p:cond delay="499"/>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barn(inVertical)">
                                      <p:cBhvr>
                                        <p:cTn id="1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US"/>
          </a:p>
        </p:txBody>
      </p:sp>
      <p:grpSp>
        <p:nvGrpSpPr>
          <p:cNvPr id="52" name="Group 4"/>
          <p:cNvGrpSpPr>
            <a:grpSpLocks noChangeAspect="1"/>
          </p:cNvGrpSpPr>
          <p:nvPr/>
        </p:nvGrpSpPr>
        <p:grpSpPr bwMode="auto">
          <a:xfrm flipV="1">
            <a:off x="1562735" y="-35558"/>
            <a:ext cx="2540000" cy="2620645"/>
            <a:chOff x="1308" y="1009"/>
            <a:chExt cx="1001" cy="1033"/>
          </a:xfrm>
        </p:grpSpPr>
        <p:sp>
          <p:nvSpPr>
            <p:cNvPr id="53" name="Freeform 5"/>
            <p:cNvSpPr/>
            <p:nvPr/>
          </p:nvSpPr>
          <p:spPr bwMode="auto">
            <a:xfrm>
              <a:off x="1533" y="1009"/>
              <a:ext cx="571" cy="830"/>
            </a:xfrm>
            <a:custGeom>
              <a:avLst/>
              <a:gdLst>
                <a:gd name="T0" fmla="*/ 404 w 439"/>
                <a:gd name="T1" fmla="*/ 298 h 638"/>
                <a:gd name="T2" fmla="*/ 321 w 439"/>
                <a:gd name="T3" fmla="*/ 223 h 638"/>
                <a:gd name="T4" fmla="*/ 321 w 439"/>
                <a:gd name="T5" fmla="*/ 50 h 638"/>
                <a:gd name="T6" fmla="*/ 318 w 439"/>
                <a:gd name="T7" fmla="*/ 41 h 638"/>
                <a:gd name="T8" fmla="*/ 221 w 439"/>
                <a:gd name="T9" fmla="*/ 0 h 638"/>
                <a:gd name="T10" fmla="*/ 118 w 439"/>
                <a:gd name="T11" fmla="*/ 40 h 638"/>
                <a:gd name="T12" fmla="*/ 114 w 439"/>
                <a:gd name="T13" fmla="*/ 50 h 638"/>
                <a:gd name="T14" fmla="*/ 114 w 439"/>
                <a:gd name="T15" fmla="*/ 225 h 638"/>
                <a:gd name="T16" fmla="*/ 34 w 439"/>
                <a:gd name="T17" fmla="*/ 300 h 638"/>
                <a:gd name="T18" fmla="*/ 0 w 439"/>
                <a:gd name="T19" fmla="*/ 418 h 638"/>
                <a:gd name="T20" fmla="*/ 220 w 439"/>
                <a:gd name="T21" fmla="*/ 638 h 638"/>
                <a:gd name="T22" fmla="*/ 439 w 439"/>
                <a:gd name="T23" fmla="*/ 418 h 638"/>
                <a:gd name="T24" fmla="*/ 404 w 439"/>
                <a:gd name="T25" fmla="*/ 298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638">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4" name="Freeform 6"/>
            <p:cNvSpPr>
              <a:spLocks noEditPoints="1"/>
            </p:cNvSpPr>
            <p:nvPr/>
          </p:nvSpPr>
          <p:spPr bwMode="auto">
            <a:xfrm>
              <a:off x="1526" y="1009"/>
              <a:ext cx="573" cy="830"/>
            </a:xfrm>
            <a:custGeom>
              <a:avLst/>
              <a:gdLst>
                <a:gd name="T0" fmla="*/ 440 w 440"/>
                <a:gd name="T1" fmla="*/ 418 h 638"/>
                <a:gd name="T2" fmla="*/ 322 w 440"/>
                <a:gd name="T3" fmla="*/ 223 h 638"/>
                <a:gd name="T4" fmla="*/ 319 w 440"/>
                <a:gd name="T5" fmla="*/ 41 h 638"/>
                <a:gd name="T6" fmla="*/ 119 w 440"/>
                <a:gd name="T7" fmla="*/ 40 h 638"/>
                <a:gd name="T8" fmla="*/ 114 w 440"/>
                <a:gd name="T9" fmla="*/ 225 h 638"/>
                <a:gd name="T10" fmla="*/ 0 w 440"/>
                <a:gd name="T11" fmla="*/ 418 h 638"/>
                <a:gd name="T12" fmla="*/ 143 w 440"/>
                <a:gd name="T13" fmla="*/ 75 h 638"/>
                <a:gd name="T14" fmla="*/ 294 w 440"/>
                <a:gd name="T15" fmla="*/ 134 h 638"/>
                <a:gd name="T16" fmla="*/ 143 w 440"/>
                <a:gd name="T17" fmla="*/ 75 h 638"/>
                <a:gd name="T18" fmla="*/ 294 w 440"/>
                <a:gd name="T19" fmla="*/ 162 h 638"/>
                <a:gd name="T20" fmla="*/ 294 w 440"/>
                <a:gd name="T21" fmla="*/ 189 h 638"/>
                <a:gd name="T22" fmla="*/ 143 w 440"/>
                <a:gd name="T23" fmla="*/ 134 h 638"/>
                <a:gd name="T24" fmla="*/ 213 w 440"/>
                <a:gd name="T25" fmla="*/ 411 h 638"/>
                <a:gd name="T26" fmla="*/ 184 w 440"/>
                <a:gd name="T27" fmla="*/ 400 h 638"/>
                <a:gd name="T28" fmla="*/ 196 w 440"/>
                <a:gd name="T29" fmla="*/ 200 h 638"/>
                <a:gd name="T30" fmla="*/ 230 w 440"/>
                <a:gd name="T31" fmla="*/ 228 h 638"/>
                <a:gd name="T32" fmla="*/ 218 w 440"/>
                <a:gd name="T33" fmla="*/ 408 h 638"/>
                <a:gd name="T34" fmla="*/ 213 w 440"/>
                <a:gd name="T35" fmla="*/ 459 h 638"/>
                <a:gd name="T36" fmla="*/ 213 w 440"/>
                <a:gd name="T37" fmla="*/ 435 h 638"/>
                <a:gd name="T38" fmla="*/ 136 w 440"/>
                <a:gd name="T39" fmla="*/ 245 h 638"/>
                <a:gd name="T40" fmla="*/ 143 w 440"/>
                <a:gd name="T41" fmla="*/ 191 h 638"/>
                <a:gd name="T42" fmla="*/ 183 w 440"/>
                <a:gd name="T43" fmla="*/ 228 h 638"/>
                <a:gd name="T44" fmla="*/ 146 w 440"/>
                <a:gd name="T45" fmla="*/ 411 h 638"/>
                <a:gd name="T46" fmla="*/ 139 w 440"/>
                <a:gd name="T47" fmla="*/ 470 h 638"/>
                <a:gd name="T48" fmla="*/ 181 w 440"/>
                <a:gd name="T49" fmla="*/ 421 h 638"/>
                <a:gd name="T50" fmla="*/ 188 w 440"/>
                <a:gd name="T51" fmla="*/ 450 h 638"/>
                <a:gd name="T52" fmla="*/ 237 w 440"/>
                <a:gd name="T53" fmla="*/ 450 h 638"/>
                <a:gd name="T54" fmla="*/ 245 w 440"/>
                <a:gd name="T55" fmla="*/ 421 h 638"/>
                <a:gd name="T56" fmla="*/ 286 w 440"/>
                <a:gd name="T57" fmla="*/ 470 h 638"/>
                <a:gd name="T58" fmla="*/ 279 w 440"/>
                <a:gd name="T59" fmla="*/ 411 h 638"/>
                <a:gd name="T60" fmla="*/ 243 w 440"/>
                <a:gd name="T61" fmla="*/ 228 h 638"/>
                <a:gd name="T62" fmla="*/ 294 w 440"/>
                <a:gd name="T63" fmla="*/ 217 h 638"/>
                <a:gd name="T64" fmla="*/ 302 w 440"/>
                <a:gd name="T65" fmla="*/ 244 h 638"/>
                <a:gd name="T66" fmla="*/ 220 w 440"/>
                <a:gd name="T67" fmla="*/ 610 h 638"/>
                <a:gd name="T68" fmla="*/ 136 w 440"/>
                <a:gd name="T69" fmla="*/ 245 h 638"/>
                <a:gd name="T70" fmla="*/ 160 w 440"/>
                <a:gd name="T71" fmla="*/ 443 h 638"/>
                <a:gd name="T72" fmla="*/ 143 w 440"/>
                <a:gd name="T73" fmla="*/ 447 h 638"/>
                <a:gd name="T74" fmla="*/ 168 w 440"/>
                <a:gd name="T75" fmla="*/ 422 h 638"/>
                <a:gd name="T76" fmla="*/ 273 w 440"/>
                <a:gd name="T77" fmla="*/ 429 h 638"/>
                <a:gd name="T78" fmla="*/ 280 w 440"/>
                <a:gd name="T79" fmla="*/ 452 h 638"/>
                <a:gd name="T80" fmla="*/ 258 w 440"/>
                <a:gd name="T81" fmla="*/ 422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638">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5" name="Freeform 7"/>
            <p:cNvSpPr/>
            <p:nvPr/>
          </p:nvSpPr>
          <p:spPr bwMode="auto">
            <a:xfrm>
              <a:off x="2145" y="1578"/>
              <a:ext cx="164" cy="42"/>
            </a:xfrm>
            <a:custGeom>
              <a:avLst/>
              <a:gdLst>
                <a:gd name="T0" fmla="*/ 0 w 126"/>
                <a:gd name="T1" fmla="*/ 16 h 33"/>
                <a:gd name="T2" fmla="*/ 17 w 126"/>
                <a:gd name="T3" fmla="*/ 33 h 33"/>
                <a:gd name="T4" fmla="*/ 109 w 126"/>
                <a:gd name="T5" fmla="*/ 33 h 33"/>
                <a:gd name="T6" fmla="*/ 126 w 126"/>
                <a:gd name="T7" fmla="*/ 16 h 33"/>
                <a:gd name="T8" fmla="*/ 109 w 126"/>
                <a:gd name="T9" fmla="*/ 0 h 33"/>
                <a:gd name="T10" fmla="*/ 17 w 126"/>
                <a:gd name="T11" fmla="*/ 0 h 33"/>
                <a:gd name="T12" fmla="*/ 0 w 126"/>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126" h="33">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6" name="Freeform 8"/>
            <p:cNvSpPr/>
            <p:nvPr/>
          </p:nvSpPr>
          <p:spPr bwMode="auto">
            <a:xfrm>
              <a:off x="1763" y="1882"/>
              <a:ext cx="44" cy="160"/>
            </a:xfrm>
            <a:custGeom>
              <a:avLst/>
              <a:gdLst>
                <a:gd name="T0" fmla="*/ 17 w 34"/>
                <a:gd name="T1" fmla="*/ 0 h 123"/>
                <a:gd name="T2" fmla="*/ 0 w 34"/>
                <a:gd name="T3" fmla="*/ 16 h 123"/>
                <a:gd name="T4" fmla="*/ 0 w 34"/>
                <a:gd name="T5" fmla="*/ 106 h 123"/>
                <a:gd name="T6" fmla="*/ 17 w 34"/>
                <a:gd name="T7" fmla="*/ 123 h 123"/>
                <a:gd name="T8" fmla="*/ 34 w 34"/>
                <a:gd name="T9" fmla="*/ 106 h 123"/>
                <a:gd name="T10" fmla="*/ 34 w 34"/>
                <a:gd name="T11" fmla="*/ 16 h 123"/>
                <a:gd name="T12" fmla="*/ 17 w 34"/>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34" h="123">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7" name="Freeform 9"/>
            <p:cNvSpPr/>
            <p:nvPr/>
          </p:nvSpPr>
          <p:spPr bwMode="auto">
            <a:xfrm>
              <a:off x="1308" y="1557"/>
              <a:ext cx="165" cy="44"/>
            </a:xfrm>
            <a:custGeom>
              <a:avLst/>
              <a:gdLst>
                <a:gd name="T0" fmla="*/ 17 w 127"/>
                <a:gd name="T1" fmla="*/ 34 h 34"/>
                <a:gd name="T2" fmla="*/ 110 w 127"/>
                <a:gd name="T3" fmla="*/ 34 h 34"/>
                <a:gd name="T4" fmla="*/ 127 w 127"/>
                <a:gd name="T5" fmla="*/ 17 h 34"/>
                <a:gd name="T6" fmla="*/ 110 w 127"/>
                <a:gd name="T7" fmla="*/ 0 h 34"/>
                <a:gd name="T8" fmla="*/ 17 w 127"/>
                <a:gd name="T9" fmla="*/ 0 h 34"/>
                <a:gd name="T10" fmla="*/ 0 w 127"/>
                <a:gd name="T11" fmla="*/ 17 h 34"/>
                <a:gd name="T12" fmla="*/ 17 w 127"/>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7" h="34">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8" name="Freeform 10"/>
            <p:cNvSpPr/>
            <p:nvPr/>
          </p:nvSpPr>
          <p:spPr bwMode="auto">
            <a:xfrm>
              <a:off x="1403" y="1231"/>
              <a:ext cx="145" cy="117"/>
            </a:xfrm>
            <a:custGeom>
              <a:avLst/>
              <a:gdLst>
                <a:gd name="T0" fmla="*/ 9 w 112"/>
                <a:gd name="T1" fmla="*/ 30 h 90"/>
                <a:gd name="T2" fmla="*/ 83 w 112"/>
                <a:gd name="T3" fmla="*/ 84 h 90"/>
                <a:gd name="T4" fmla="*/ 107 w 112"/>
                <a:gd name="T5" fmla="*/ 81 h 90"/>
                <a:gd name="T6" fmla="*/ 103 w 112"/>
                <a:gd name="T7" fmla="*/ 58 h 90"/>
                <a:gd name="T8" fmla="*/ 30 w 112"/>
                <a:gd name="T9" fmla="*/ 3 h 90"/>
                <a:gd name="T10" fmla="*/ 20 w 112"/>
                <a:gd name="T11" fmla="*/ 0 h 90"/>
                <a:gd name="T12" fmla="*/ 6 w 112"/>
                <a:gd name="T13" fmla="*/ 7 h 90"/>
                <a:gd name="T14" fmla="*/ 9 w 112"/>
                <a:gd name="T15" fmla="*/ 3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9" name="Freeform 11"/>
            <p:cNvSpPr/>
            <p:nvPr/>
          </p:nvSpPr>
          <p:spPr bwMode="auto">
            <a:xfrm>
              <a:off x="2073" y="1231"/>
              <a:ext cx="145" cy="117"/>
            </a:xfrm>
            <a:custGeom>
              <a:avLst/>
              <a:gdLst>
                <a:gd name="T0" fmla="*/ 29 w 112"/>
                <a:gd name="T1" fmla="*/ 84 h 90"/>
                <a:gd name="T2" fmla="*/ 103 w 112"/>
                <a:gd name="T3" fmla="*/ 30 h 90"/>
                <a:gd name="T4" fmla="*/ 106 w 112"/>
                <a:gd name="T5" fmla="*/ 7 h 90"/>
                <a:gd name="T6" fmla="*/ 92 w 112"/>
                <a:gd name="T7" fmla="*/ 0 h 90"/>
                <a:gd name="T8" fmla="*/ 82 w 112"/>
                <a:gd name="T9" fmla="*/ 3 h 90"/>
                <a:gd name="T10" fmla="*/ 9 w 112"/>
                <a:gd name="T11" fmla="*/ 58 h 90"/>
                <a:gd name="T12" fmla="*/ 5 w 112"/>
                <a:gd name="T13" fmla="*/ 81 h 90"/>
                <a:gd name="T14" fmla="*/ 29 w 112"/>
                <a:gd name="T15" fmla="*/ 8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0" name="Freeform 12"/>
            <p:cNvSpPr/>
            <p:nvPr/>
          </p:nvSpPr>
          <p:spPr bwMode="auto">
            <a:xfrm>
              <a:off x="1431" y="1813"/>
              <a:ext cx="134" cy="128"/>
            </a:xfrm>
            <a:custGeom>
              <a:avLst/>
              <a:gdLst>
                <a:gd name="T0" fmla="*/ 84 w 103"/>
                <a:gd name="T1" fmla="*/ 0 h 98"/>
                <a:gd name="T2" fmla="*/ 72 w 103"/>
                <a:gd name="T3" fmla="*/ 4 h 98"/>
                <a:gd name="T4" fmla="*/ 7 w 103"/>
                <a:gd name="T5" fmla="*/ 68 h 98"/>
                <a:gd name="T6" fmla="*/ 7 w 103"/>
                <a:gd name="T7" fmla="*/ 91 h 98"/>
                <a:gd name="T8" fmla="*/ 31 w 103"/>
                <a:gd name="T9" fmla="*/ 91 h 98"/>
                <a:gd name="T10" fmla="*/ 96 w 103"/>
                <a:gd name="T11" fmla="*/ 28 h 98"/>
                <a:gd name="T12" fmla="*/ 96 w 103"/>
                <a:gd name="T13" fmla="*/ 4 h 98"/>
                <a:gd name="T14" fmla="*/ 84 w 103"/>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98">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1" name="Freeform 13"/>
            <p:cNvSpPr/>
            <p:nvPr/>
          </p:nvSpPr>
          <p:spPr bwMode="auto">
            <a:xfrm>
              <a:off x="2043" y="1813"/>
              <a:ext cx="132" cy="128"/>
            </a:xfrm>
            <a:custGeom>
              <a:avLst/>
              <a:gdLst>
                <a:gd name="T0" fmla="*/ 31 w 102"/>
                <a:gd name="T1" fmla="*/ 4 h 98"/>
                <a:gd name="T2" fmla="*/ 19 w 102"/>
                <a:gd name="T3" fmla="*/ 0 h 98"/>
                <a:gd name="T4" fmla="*/ 7 w 102"/>
                <a:gd name="T5" fmla="*/ 4 h 98"/>
                <a:gd name="T6" fmla="*/ 7 w 102"/>
                <a:gd name="T7" fmla="*/ 28 h 98"/>
                <a:gd name="T8" fmla="*/ 72 w 102"/>
                <a:gd name="T9" fmla="*/ 91 h 98"/>
                <a:gd name="T10" fmla="*/ 96 w 102"/>
                <a:gd name="T11" fmla="*/ 91 h 98"/>
                <a:gd name="T12" fmla="*/ 96 w 102"/>
                <a:gd name="T13" fmla="*/ 68 h 98"/>
                <a:gd name="T14" fmla="*/ 31 w 102"/>
                <a:gd name="T15" fmla="*/ 4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98">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4" name="组合 3"/>
          <p:cNvGrpSpPr/>
          <p:nvPr/>
        </p:nvGrpSpPr>
        <p:grpSpPr>
          <a:xfrm>
            <a:off x="1259692" y="2599287"/>
            <a:ext cx="9444114" cy="2055304"/>
            <a:chOff x="6504" y="5598"/>
            <a:chExt cx="6873" cy="1378"/>
          </a:xfrm>
        </p:grpSpPr>
        <p:sp>
          <p:nvSpPr>
            <p:cNvPr id="19" name="任意多边形 18"/>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 name="文本框 19"/>
            <p:cNvSpPr txBox="1"/>
            <p:nvPr/>
          </p:nvSpPr>
          <p:spPr>
            <a:xfrm>
              <a:off x="6504" y="5598"/>
              <a:ext cx="6873" cy="681"/>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6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60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6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60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khám</a:t>
              </a:r>
              <a:r>
                <a:rPr kumimoji="0" lang="en-US" altLang="zh-CN" sz="6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60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phá</a:t>
              </a:r>
              <a:endParaRPr kumimoji="0" lang="zh-CN" altLang="en-US" sz="6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D1D274-F886-A04F-B917-A890A3553C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2954" y="1301980"/>
            <a:ext cx="4707626" cy="3132535"/>
          </a:xfrm>
          <a:prstGeom prst="rect">
            <a:avLst/>
          </a:prstGeom>
        </p:spPr>
      </p:pic>
      <p:pic>
        <p:nvPicPr>
          <p:cNvPr id="7" name="Picture 6">
            <a:extLst>
              <a:ext uri="{FF2B5EF4-FFF2-40B4-BE49-F238E27FC236}">
                <a16:creationId xmlns:a16="http://schemas.microsoft.com/office/drawing/2014/main" id="{2A53F87E-2CEB-BB44-A439-58059C7538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6708" y="1264040"/>
            <a:ext cx="4532338" cy="3132535"/>
          </a:xfrm>
          <a:prstGeom prst="rect">
            <a:avLst/>
          </a:prstGeom>
        </p:spPr>
      </p:pic>
      <p:sp>
        <p:nvSpPr>
          <p:cNvPr id="19" name="TextBox 18">
            <a:extLst>
              <a:ext uri="{FF2B5EF4-FFF2-40B4-BE49-F238E27FC236}">
                <a16:creationId xmlns:a16="http://schemas.microsoft.com/office/drawing/2014/main" id="{00D9ABAF-B717-B746-930A-8DD08F6D14FA}"/>
              </a:ext>
            </a:extLst>
          </p:cNvPr>
          <p:cNvSpPr txBox="1"/>
          <p:nvPr/>
        </p:nvSpPr>
        <p:spPr>
          <a:xfrm>
            <a:off x="799045" y="5698949"/>
            <a:ext cx="11119104" cy="584775"/>
          </a:xfrm>
          <a:prstGeom prst="rect">
            <a:avLst/>
          </a:prstGeom>
          <a:noFill/>
        </p:spPr>
        <p:txBody>
          <a:bodyPr wrap="square" rtlCol="0">
            <a:spAutoFit/>
          </a:bodyPr>
          <a:lstStyle/>
          <a:p>
            <a:r>
              <a:rPr lang="en-VN" sz="3200" dirty="0"/>
              <a:t>- Bạn nhỏ đang bảo quản thức ăn thừa vào tủ lạnh.</a:t>
            </a:r>
          </a:p>
        </p:txBody>
      </p:sp>
      <p:sp>
        <p:nvSpPr>
          <p:cNvPr id="8" name="TextBox 7">
            <a:extLst>
              <a:ext uri="{FF2B5EF4-FFF2-40B4-BE49-F238E27FC236}">
                <a16:creationId xmlns:a16="http://schemas.microsoft.com/office/drawing/2014/main" id="{AA309FEA-7F9B-574C-B0D3-95F3E8798CD4}"/>
              </a:ext>
            </a:extLst>
          </p:cNvPr>
          <p:cNvSpPr txBox="1"/>
          <p:nvPr/>
        </p:nvSpPr>
        <p:spPr>
          <a:xfrm>
            <a:off x="1401516" y="4886473"/>
            <a:ext cx="4532338" cy="584775"/>
          </a:xfrm>
          <a:prstGeom prst="rect">
            <a:avLst/>
          </a:prstGeom>
          <a:noFill/>
        </p:spPr>
        <p:txBody>
          <a:bodyPr wrap="square" rtlCol="0">
            <a:spAutoFit/>
          </a:bodyPr>
          <a:lstStyle/>
          <a:p>
            <a:r>
              <a:rPr lang="en-VN" sz="3200" dirty="0">
                <a:solidFill>
                  <a:srgbClr val="FF0000"/>
                </a:solidFill>
              </a:rPr>
              <a:t>Bạn nhỏ đang làm gì?</a:t>
            </a:r>
          </a:p>
        </p:txBody>
      </p:sp>
      <p:grpSp>
        <p:nvGrpSpPr>
          <p:cNvPr id="10" name="Group 9">
            <a:extLst>
              <a:ext uri="{FF2B5EF4-FFF2-40B4-BE49-F238E27FC236}">
                <a16:creationId xmlns:a16="http://schemas.microsoft.com/office/drawing/2014/main" id="{9588686E-18F6-9443-A01C-7A50F511232D}"/>
              </a:ext>
            </a:extLst>
          </p:cNvPr>
          <p:cNvGrpSpPr/>
          <p:nvPr/>
        </p:nvGrpSpPr>
        <p:grpSpPr>
          <a:xfrm>
            <a:off x="292657" y="4396575"/>
            <a:ext cx="925795" cy="760249"/>
            <a:chOff x="221968" y="3346978"/>
            <a:chExt cx="925795" cy="760249"/>
          </a:xfrm>
        </p:grpSpPr>
        <p:pic>
          <p:nvPicPr>
            <p:cNvPr id="11" name="Picture 2">
              <a:extLst>
                <a:ext uri="{FF2B5EF4-FFF2-40B4-BE49-F238E27FC236}">
                  <a16:creationId xmlns:a16="http://schemas.microsoft.com/office/drawing/2014/main" id="{3BA829DD-57AA-7546-A688-5D21E9394CD5}"/>
                </a:ext>
              </a:extLst>
            </p:cNvPr>
            <p:cNvPicPr>
              <a:picLocks noChangeAspect="1" noChangeArrowheads="1"/>
            </p:cNvPicPr>
            <p:nvPr/>
          </p:nvPicPr>
          <p:blipFill rotWithShape="1">
            <a:blip r:embed="rId4" cstate="hqprint">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9278" t="9847" r="5150" b="16402"/>
            <a:stretch/>
          </p:blipFill>
          <p:spPr bwMode="auto">
            <a:xfrm flipH="1">
              <a:off x="221968" y="3346978"/>
              <a:ext cx="925795" cy="760249"/>
            </a:xfrm>
            <a:prstGeom prst="rect">
              <a:avLst/>
            </a:prstGeom>
            <a:noFill/>
            <a:extLst>
              <a:ext uri="{909E8E84-426E-40DD-AFC4-6F175D3DCCD1}">
                <a14:hiddenFill xmlns:a14="http://schemas.microsoft.com/office/drawing/2010/main">
                  <a:solidFill>
                    <a:srgbClr val="FFFFFF"/>
                  </a:solidFill>
                </a14:hiddenFill>
              </a:ext>
            </a:extLst>
          </p:spPr>
        </p:pic>
        <p:sp>
          <p:nvSpPr>
            <p:cNvPr id="12" name="Oval 11">
              <a:extLst>
                <a:ext uri="{FF2B5EF4-FFF2-40B4-BE49-F238E27FC236}">
                  <a16:creationId xmlns:a16="http://schemas.microsoft.com/office/drawing/2014/main" id="{AABD5ED0-8D27-6F40-A637-F3F0FBF94F25}"/>
                </a:ext>
              </a:extLst>
            </p:cNvPr>
            <p:cNvSpPr/>
            <p:nvPr/>
          </p:nvSpPr>
          <p:spPr>
            <a:xfrm>
              <a:off x="443533" y="3514725"/>
              <a:ext cx="451816" cy="354806"/>
            </a:xfrm>
            <a:prstGeom prst="ellipse">
              <a:avLst/>
            </a:prstGeom>
            <a:solidFill>
              <a:srgbClr val="FF5C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bg1"/>
                  </a:solidFill>
                  <a:latin typeface="+mj-lt"/>
                </a:rPr>
                <a:t>?</a:t>
              </a:r>
            </a:p>
          </p:txBody>
        </p:sp>
      </p:grpSp>
    </p:spTree>
    <p:extLst>
      <p:ext uri="{BB962C8B-B14F-4D97-AF65-F5344CB8AC3E}">
        <p14:creationId xmlns:p14="http://schemas.microsoft.com/office/powerpoint/2010/main" val="80324746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D1D274-F886-A04F-B917-A890A3553C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2954" y="1301980"/>
            <a:ext cx="4707626" cy="3132535"/>
          </a:xfrm>
          <a:prstGeom prst="rect">
            <a:avLst/>
          </a:prstGeom>
        </p:spPr>
      </p:pic>
      <p:pic>
        <p:nvPicPr>
          <p:cNvPr id="7" name="Picture 6">
            <a:extLst>
              <a:ext uri="{FF2B5EF4-FFF2-40B4-BE49-F238E27FC236}">
                <a16:creationId xmlns:a16="http://schemas.microsoft.com/office/drawing/2014/main" id="{2A53F87E-2CEB-BB44-A439-58059C7538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6708" y="1264040"/>
            <a:ext cx="4532338" cy="3132535"/>
          </a:xfrm>
          <a:prstGeom prst="rect">
            <a:avLst/>
          </a:prstGeom>
        </p:spPr>
      </p:pic>
      <p:pic>
        <p:nvPicPr>
          <p:cNvPr id="13" name="Picture 2" descr="Tick cross wrong vector icon design. Download a Free Preview or High  Quality Adobe Illustrator Ai, EPS, … | Kids cartoon characters, Vector icon  design, Icon design">
            <a:extLst>
              <a:ext uri="{FF2B5EF4-FFF2-40B4-BE49-F238E27FC236}">
                <a16:creationId xmlns:a16="http://schemas.microsoft.com/office/drawing/2014/main" id="{720D3D47-E882-0D46-B483-E1B2DD4D27DF}"/>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7436" b="70256" l="7200" r="47200">
                        <a14:foregroundMark x1="35000" y1="35385" x2="23600" y2="51026"/>
                      </a14:backgroundRemoval>
                    </a14:imgEffect>
                  </a14:imgLayer>
                </a14:imgProps>
              </a:ext>
              <a:ext uri="{28A0092B-C50C-407E-A947-70E740481C1C}">
                <a14:useLocalDpi xmlns:a14="http://schemas.microsoft.com/office/drawing/2010/main" val="0"/>
              </a:ext>
            </a:extLst>
          </a:blip>
          <a:srcRect l="6747" t="16929" r="51805" b="29151"/>
          <a:stretch/>
        </p:blipFill>
        <p:spPr bwMode="auto">
          <a:xfrm>
            <a:off x="2313252" y="3120381"/>
            <a:ext cx="1287194" cy="130612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Tick cross wrong vector icon design. Download a Free Preview or High  Quality Adobe Illustrator Ai, EPS, … | Kids cartoon characters, Vector icon  design, Icon design">
            <a:extLst>
              <a:ext uri="{FF2B5EF4-FFF2-40B4-BE49-F238E27FC236}">
                <a16:creationId xmlns:a16="http://schemas.microsoft.com/office/drawing/2014/main" id="{935B5B16-1E5D-1C45-B2A9-172A32A8F109}"/>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7436" b="70256" l="7200" r="47200">
                        <a14:foregroundMark x1="35000" y1="35385" x2="23600" y2="51026"/>
                      </a14:backgroundRemoval>
                    </a14:imgEffect>
                  </a14:imgLayer>
                </a14:imgProps>
              </a:ext>
              <a:ext uri="{28A0092B-C50C-407E-A947-70E740481C1C}">
                <a14:useLocalDpi xmlns:a14="http://schemas.microsoft.com/office/drawing/2010/main" val="0"/>
              </a:ext>
            </a:extLst>
          </a:blip>
          <a:srcRect l="6747" t="16929" r="51805" b="29151"/>
          <a:stretch/>
        </p:blipFill>
        <p:spPr bwMode="auto">
          <a:xfrm>
            <a:off x="8072698" y="2449186"/>
            <a:ext cx="1806050" cy="1832606"/>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9588686E-18F6-9443-A01C-7A50F511232D}"/>
              </a:ext>
            </a:extLst>
          </p:cNvPr>
          <p:cNvGrpSpPr/>
          <p:nvPr/>
        </p:nvGrpSpPr>
        <p:grpSpPr>
          <a:xfrm>
            <a:off x="319908" y="4322756"/>
            <a:ext cx="925795" cy="760249"/>
            <a:chOff x="221968" y="3346978"/>
            <a:chExt cx="925795" cy="760249"/>
          </a:xfrm>
        </p:grpSpPr>
        <p:pic>
          <p:nvPicPr>
            <p:cNvPr id="11" name="Picture 2">
              <a:extLst>
                <a:ext uri="{FF2B5EF4-FFF2-40B4-BE49-F238E27FC236}">
                  <a16:creationId xmlns:a16="http://schemas.microsoft.com/office/drawing/2014/main" id="{3BA829DD-57AA-7546-A688-5D21E9394CD5}"/>
                </a:ext>
              </a:extLst>
            </p:cNvPr>
            <p:cNvPicPr>
              <a:picLocks noChangeAspect="1" noChangeArrowheads="1"/>
            </p:cNvPicPr>
            <p:nvPr/>
          </p:nvPicPr>
          <p:blipFill rotWithShape="1">
            <a:blip r:embed="rId6" cstate="hqprint">
              <a:clrChange>
                <a:clrFrom>
                  <a:srgbClr val="FFFFFF"/>
                </a:clrFrom>
                <a:clrTo>
                  <a:srgbClr val="FFFFFF">
                    <a:alpha val="0"/>
                  </a:srgbClr>
                </a:clrTo>
              </a:clrChange>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l="9278" t="9847" r="5150" b="16402"/>
            <a:stretch/>
          </p:blipFill>
          <p:spPr bwMode="auto">
            <a:xfrm flipH="1">
              <a:off x="221968" y="3346978"/>
              <a:ext cx="925795" cy="760249"/>
            </a:xfrm>
            <a:prstGeom prst="rect">
              <a:avLst/>
            </a:prstGeom>
            <a:noFill/>
            <a:extLst>
              <a:ext uri="{909E8E84-426E-40DD-AFC4-6F175D3DCCD1}">
                <a14:hiddenFill xmlns:a14="http://schemas.microsoft.com/office/drawing/2010/main">
                  <a:solidFill>
                    <a:srgbClr val="FFFFFF"/>
                  </a:solidFill>
                </a14:hiddenFill>
              </a:ext>
            </a:extLst>
          </p:spPr>
        </p:pic>
        <p:sp>
          <p:nvSpPr>
            <p:cNvPr id="12" name="Oval 11">
              <a:extLst>
                <a:ext uri="{FF2B5EF4-FFF2-40B4-BE49-F238E27FC236}">
                  <a16:creationId xmlns:a16="http://schemas.microsoft.com/office/drawing/2014/main" id="{AABD5ED0-8D27-6F40-A637-F3F0FBF94F25}"/>
                </a:ext>
              </a:extLst>
            </p:cNvPr>
            <p:cNvSpPr/>
            <p:nvPr/>
          </p:nvSpPr>
          <p:spPr>
            <a:xfrm>
              <a:off x="443533" y="3514725"/>
              <a:ext cx="451816" cy="354806"/>
            </a:xfrm>
            <a:prstGeom prst="ellipse">
              <a:avLst/>
            </a:prstGeom>
            <a:solidFill>
              <a:srgbClr val="FF5C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bg1"/>
                  </a:solidFill>
                  <a:latin typeface="+mj-lt"/>
                </a:rPr>
                <a:t>?</a:t>
              </a:r>
            </a:p>
          </p:txBody>
        </p:sp>
      </p:grpSp>
      <p:sp>
        <p:nvSpPr>
          <p:cNvPr id="15" name="Oval 14">
            <a:extLst>
              <a:ext uri="{FF2B5EF4-FFF2-40B4-BE49-F238E27FC236}">
                <a16:creationId xmlns:a16="http://schemas.microsoft.com/office/drawing/2014/main" id="{0D3A7104-A508-C54F-B6DF-FC3EA4DF3AA7}"/>
              </a:ext>
            </a:extLst>
          </p:cNvPr>
          <p:cNvSpPr/>
          <p:nvPr/>
        </p:nvSpPr>
        <p:spPr>
          <a:xfrm rot="5400000" flipH="1" flipV="1">
            <a:off x="7958590" y="1916934"/>
            <a:ext cx="2134957" cy="3129121"/>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6" name="Oval 15">
            <a:extLst>
              <a:ext uri="{FF2B5EF4-FFF2-40B4-BE49-F238E27FC236}">
                <a16:creationId xmlns:a16="http://schemas.microsoft.com/office/drawing/2014/main" id="{A558E021-C4DE-1F41-AE39-F9C86396B12D}"/>
              </a:ext>
            </a:extLst>
          </p:cNvPr>
          <p:cNvSpPr/>
          <p:nvPr/>
        </p:nvSpPr>
        <p:spPr>
          <a:xfrm rot="5400000" flipH="1" flipV="1">
            <a:off x="2377371" y="3081833"/>
            <a:ext cx="1193078" cy="159902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7" name="TextBox 16">
            <a:extLst>
              <a:ext uri="{FF2B5EF4-FFF2-40B4-BE49-F238E27FC236}">
                <a16:creationId xmlns:a16="http://schemas.microsoft.com/office/drawing/2014/main" id="{975BD7FF-375B-334F-A06F-89F1DBF957FD}"/>
              </a:ext>
            </a:extLst>
          </p:cNvPr>
          <p:cNvSpPr txBox="1"/>
          <p:nvPr/>
        </p:nvSpPr>
        <p:spPr>
          <a:xfrm>
            <a:off x="1218452" y="4971245"/>
            <a:ext cx="9680594" cy="584775"/>
          </a:xfrm>
          <a:prstGeom prst="rect">
            <a:avLst/>
          </a:prstGeom>
          <a:noFill/>
        </p:spPr>
        <p:txBody>
          <a:bodyPr wrap="square" rtlCol="0">
            <a:spAutoFit/>
          </a:bodyPr>
          <a:lstStyle/>
          <a:p>
            <a:r>
              <a:rPr lang="en-VN" sz="3200" dirty="0">
                <a:solidFill>
                  <a:srgbClr val="FF0000"/>
                </a:solidFill>
              </a:rPr>
              <a:t>Bảo quản thức ăn như vậy có đúng cách không ?</a:t>
            </a:r>
          </a:p>
        </p:txBody>
      </p:sp>
      <p:sp>
        <p:nvSpPr>
          <p:cNvPr id="18" name="TextBox 17">
            <a:extLst>
              <a:ext uri="{FF2B5EF4-FFF2-40B4-BE49-F238E27FC236}">
                <a16:creationId xmlns:a16="http://schemas.microsoft.com/office/drawing/2014/main" id="{7AAD41F1-5193-934D-9A8B-4B942B623990}"/>
              </a:ext>
            </a:extLst>
          </p:cNvPr>
          <p:cNvSpPr txBox="1"/>
          <p:nvPr/>
        </p:nvSpPr>
        <p:spPr>
          <a:xfrm>
            <a:off x="1096731" y="5009185"/>
            <a:ext cx="11718388" cy="584775"/>
          </a:xfrm>
          <a:prstGeom prst="rect">
            <a:avLst/>
          </a:prstGeom>
          <a:noFill/>
        </p:spPr>
        <p:txBody>
          <a:bodyPr wrap="square" rtlCol="0">
            <a:spAutoFit/>
          </a:bodyPr>
          <a:lstStyle/>
          <a:p>
            <a:r>
              <a:rPr lang="en-VN" sz="3200" dirty="0">
                <a:solidFill>
                  <a:srgbClr val="FF0000"/>
                </a:solidFill>
              </a:rPr>
              <a:t>Điều gì xảy ra với bạn nhỏ khi bảo quản thức ăn không đúng cách?</a:t>
            </a:r>
          </a:p>
        </p:txBody>
      </p:sp>
      <p:grpSp>
        <p:nvGrpSpPr>
          <p:cNvPr id="20" name="Group 19">
            <a:extLst>
              <a:ext uri="{FF2B5EF4-FFF2-40B4-BE49-F238E27FC236}">
                <a16:creationId xmlns:a16="http://schemas.microsoft.com/office/drawing/2014/main" id="{E53BF403-578A-9942-B3FD-2EB150298C7E}"/>
              </a:ext>
            </a:extLst>
          </p:cNvPr>
          <p:cNvGrpSpPr/>
          <p:nvPr/>
        </p:nvGrpSpPr>
        <p:grpSpPr>
          <a:xfrm>
            <a:off x="110075" y="4767941"/>
            <a:ext cx="925795" cy="760249"/>
            <a:chOff x="221968" y="3346978"/>
            <a:chExt cx="925795" cy="760249"/>
          </a:xfrm>
        </p:grpSpPr>
        <p:pic>
          <p:nvPicPr>
            <p:cNvPr id="21" name="Picture 2">
              <a:extLst>
                <a:ext uri="{FF2B5EF4-FFF2-40B4-BE49-F238E27FC236}">
                  <a16:creationId xmlns:a16="http://schemas.microsoft.com/office/drawing/2014/main" id="{A543F18F-E5AE-0B4B-BD66-7E52AFF60F93}"/>
                </a:ext>
              </a:extLst>
            </p:cNvPr>
            <p:cNvPicPr>
              <a:picLocks noChangeAspect="1" noChangeArrowheads="1"/>
            </p:cNvPicPr>
            <p:nvPr/>
          </p:nvPicPr>
          <p:blipFill rotWithShape="1">
            <a:blip r:embed="rId6" cstate="hqprint">
              <a:clrChange>
                <a:clrFrom>
                  <a:srgbClr val="FFFFFF"/>
                </a:clrFrom>
                <a:clrTo>
                  <a:srgbClr val="FFFFFF">
                    <a:alpha val="0"/>
                  </a:srgbClr>
                </a:clrTo>
              </a:clrChange>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l="9278" t="9847" r="5150" b="16402"/>
            <a:stretch/>
          </p:blipFill>
          <p:spPr bwMode="auto">
            <a:xfrm flipH="1">
              <a:off x="221968" y="3346978"/>
              <a:ext cx="925795" cy="760249"/>
            </a:xfrm>
            <a:prstGeom prst="rect">
              <a:avLst/>
            </a:prstGeom>
            <a:noFill/>
            <a:extLst>
              <a:ext uri="{909E8E84-426E-40DD-AFC4-6F175D3DCCD1}">
                <a14:hiddenFill xmlns:a14="http://schemas.microsoft.com/office/drawing/2010/main">
                  <a:solidFill>
                    <a:srgbClr val="FFFFFF"/>
                  </a:solidFill>
                </a14:hiddenFill>
              </a:ext>
            </a:extLst>
          </p:spPr>
        </p:pic>
        <p:sp>
          <p:nvSpPr>
            <p:cNvPr id="22" name="Oval 21">
              <a:extLst>
                <a:ext uri="{FF2B5EF4-FFF2-40B4-BE49-F238E27FC236}">
                  <a16:creationId xmlns:a16="http://schemas.microsoft.com/office/drawing/2014/main" id="{55FD9F32-5871-DE42-9F44-97E486C81DDB}"/>
                </a:ext>
              </a:extLst>
            </p:cNvPr>
            <p:cNvSpPr/>
            <p:nvPr/>
          </p:nvSpPr>
          <p:spPr>
            <a:xfrm>
              <a:off x="443533" y="3514725"/>
              <a:ext cx="451816" cy="354806"/>
            </a:xfrm>
            <a:prstGeom prst="ellipse">
              <a:avLst/>
            </a:prstGeom>
            <a:solidFill>
              <a:srgbClr val="FF5C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bg1"/>
                  </a:solidFill>
                  <a:latin typeface="+mj-lt"/>
                </a:rPr>
                <a:t>?</a:t>
              </a:r>
            </a:p>
          </p:txBody>
        </p:sp>
      </p:grpSp>
      <p:sp>
        <p:nvSpPr>
          <p:cNvPr id="2" name="Rectangle 1">
            <a:extLst>
              <a:ext uri="{FF2B5EF4-FFF2-40B4-BE49-F238E27FC236}">
                <a16:creationId xmlns:a16="http://schemas.microsoft.com/office/drawing/2014/main" id="{EFABB5AF-BD01-554F-A926-3C0932CB6C03}"/>
              </a:ext>
            </a:extLst>
          </p:cNvPr>
          <p:cNvSpPr/>
          <p:nvPr/>
        </p:nvSpPr>
        <p:spPr>
          <a:xfrm>
            <a:off x="755554" y="263867"/>
            <a:ext cx="10780195" cy="923330"/>
          </a:xfrm>
          <a:prstGeom prst="rect">
            <a:avLst/>
          </a:prstGeom>
          <a:noFill/>
        </p:spPr>
        <p:txBody>
          <a:bodyPr wrap="none" lIns="91440" tIns="45720" rIns="91440" bIns="45720">
            <a:spAutoFit/>
          </a:bodyPr>
          <a:lstStyle/>
          <a:p>
            <a:pPr algn="ctr"/>
            <a:r>
              <a:rPr lang="en-US" sz="54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Ngộ</a:t>
            </a: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54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độc</a:t>
            </a: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54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thức</a:t>
            </a: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54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ăn</a:t>
            </a: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qua </a:t>
            </a:r>
            <a:r>
              <a:rPr lang="en-US" sz="54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đường</a:t>
            </a: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54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ăn</a:t>
            </a: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54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uống</a:t>
            </a: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3017937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grpId="1" nodeType="clickEffect">
                                  <p:stCondLst>
                                    <p:cond delay="0"/>
                                  </p:stCondLst>
                                  <p:childTnLst>
                                    <p:anim calcmode="lin" valueType="num">
                                      <p:cBhvr>
                                        <p:cTn id="18" dur="500"/>
                                        <p:tgtEl>
                                          <p:spTgt spid="16"/>
                                        </p:tgtEl>
                                        <p:attrNameLst>
                                          <p:attrName>ppt_w</p:attrName>
                                        </p:attrNameLst>
                                      </p:cBhvr>
                                      <p:tavLst>
                                        <p:tav tm="0">
                                          <p:val>
                                            <p:strVal val="ppt_w"/>
                                          </p:val>
                                        </p:tav>
                                        <p:tav tm="100000">
                                          <p:val>
                                            <p:fltVal val="0"/>
                                          </p:val>
                                        </p:tav>
                                      </p:tavLst>
                                    </p:anim>
                                    <p:anim calcmode="lin" valueType="num">
                                      <p:cBhvr>
                                        <p:cTn id="19" dur="500"/>
                                        <p:tgtEl>
                                          <p:spTgt spid="16"/>
                                        </p:tgtEl>
                                        <p:attrNameLst>
                                          <p:attrName>ppt_h</p:attrName>
                                        </p:attrNameLst>
                                      </p:cBhvr>
                                      <p:tavLst>
                                        <p:tav tm="0">
                                          <p:val>
                                            <p:strVal val="ppt_h"/>
                                          </p:val>
                                        </p:tav>
                                        <p:tav tm="100000">
                                          <p:val>
                                            <p:fltVal val="0"/>
                                          </p:val>
                                        </p:tav>
                                      </p:tavLst>
                                    </p:anim>
                                    <p:animEffect transition="out" filter="fade">
                                      <p:cBhvr>
                                        <p:cTn id="20" dur="500"/>
                                        <p:tgtEl>
                                          <p:spTgt spid="16"/>
                                        </p:tgtEl>
                                      </p:cBhvr>
                                    </p:animEffect>
                                    <p:set>
                                      <p:cBhvr>
                                        <p:cTn id="21" dur="1" fill="hold">
                                          <p:stCondLst>
                                            <p:cond delay="499"/>
                                          </p:stCondLst>
                                        </p:cTn>
                                        <p:tgtEl>
                                          <p:spTgt spid="16"/>
                                        </p:tgtEl>
                                        <p:attrNameLst>
                                          <p:attrName>style.visibility</p:attrName>
                                        </p:attrNameLst>
                                      </p:cBhvr>
                                      <p:to>
                                        <p:strVal val="hidden"/>
                                      </p:to>
                                    </p:set>
                                  </p:childTnLst>
                                </p:cTn>
                              </p:par>
                              <p:par>
                                <p:cTn id="22" presetID="53" presetClass="exit" presetSubtype="32" fill="hold" grpId="1" nodeType="withEffect">
                                  <p:stCondLst>
                                    <p:cond delay="0"/>
                                  </p:stCondLst>
                                  <p:childTnLst>
                                    <p:anim calcmode="lin" valueType="num">
                                      <p:cBhvr>
                                        <p:cTn id="23" dur="500"/>
                                        <p:tgtEl>
                                          <p:spTgt spid="15"/>
                                        </p:tgtEl>
                                        <p:attrNameLst>
                                          <p:attrName>ppt_w</p:attrName>
                                        </p:attrNameLst>
                                      </p:cBhvr>
                                      <p:tavLst>
                                        <p:tav tm="0">
                                          <p:val>
                                            <p:strVal val="ppt_w"/>
                                          </p:val>
                                        </p:tav>
                                        <p:tav tm="100000">
                                          <p:val>
                                            <p:fltVal val="0"/>
                                          </p:val>
                                        </p:tav>
                                      </p:tavLst>
                                    </p:anim>
                                    <p:anim calcmode="lin" valueType="num">
                                      <p:cBhvr>
                                        <p:cTn id="24" dur="500"/>
                                        <p:tgtEl>
                                          <p:spTgt spid="15"/>
                                        </p:tgtEl>
                                        <p:attrNameLst>
                                          <p:attrName>ppt_h</p:attrName>
                                        </p:attrNameLst>
                                      </p:cBhvr>
                                      <p:tavLst>
                                        <p:tav tm="0">
                                          <p:val>
                                            <p:strVal val="ppt_h"/>
                                          </p:val>
                                        </p:tav>
                                        <p:tav tm="100000">
                                          <p:val>
                                            <p:fltVal val="0"/>
                                          </p:val>
                                        </p:tav>
                                      </p:tavLst>
                                    </p:anim>
                                    <p:animEffect transition="out" filter="fade">
                                      <p:cBhvr>
                                        <p:cTn id="25" dur="500"/>
                                        <p:tgtEl>
                                          <p:spTgt spid="15"/>
                                        </p:tgtEl>
                                      </p:cBhvr>
                                    </p:animEffect>
                                    <p:set>
                                      <p:cBhvr>
                                        <p:cTn id="26" dur="1" fill="hold">
                                          <p:stCondLst>
                                            <p:cond delay="499"/>
                                          </p:stCondLst>
                                        </p:cTn>
                                        <p:tgtEl>
                                          <p:spTgt spid="1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53" presetClass="exit" presetSubtype="32" fill="hold" grpId="1" nodeType="clickEffect">
                                  <p:stCondLst>
                                    <p:cond delay="0"/>
                                  </p:stCondLst>
                                  <p:childTnLst>
                                    <p:anim calcmode="lin" valueType="num">
                                      <p:cBhvr>
                                        <p:cTn id="36" dur="500"/>
                                        <p:tgtEl>
                                          <p:spTgt spid="17"/>
                                        </p:tgtEl>
                                        <p:attrNameLst>
                                          <p:attrName>ppt_w</p:attrName>
                                        </p:attrNameLst>
                                      </p:cBhvr>
                                      <p:tavLst>
                                        <p:tav tm="0">
                                          <p:val>
                                            <p:strVal val="ppt_w"/>
                                          </p:val>
                                        </p:tav>
                                        <p:tav tm="100000">
                                          <p:val>
                                            <p:fltVal val="0"/>
                                          </p:val>
                                        </p:tav>
                                      </p:tavLst>
                                    </p:anim>
                                    <p:anim calcmode="lin" valueType="num">
                                      <p:cBhvr>
                                        <p:cTn id="37" dur="500"/>
                                        <p:tgtEl>
                                          <p:spTgt spid="17"/>
                                        </p:tgtEl>
                                        <p:attrNameLst>
                                          <p:attrName>ppt_h</p:attrName>
                                        </p:attrNameLst>
                                      </p:cBhvr>
                                      <p:tavLst>
                                        <p:tav tm="0">
                                          <p:val>
                                            <p:strVal val="ppt_h"/>
                                          </p:val>
                                        </p:tav>
                                        <p:tav tm="100000">
                                          <p:val>
                                            <p:fltVal val="0"/>
                                          </p:val>
                                        </p:tav>
                                      </p:tavLst>
                                    </p:anim>
                                    <p:animEffect transition="out" filter="fade">
                                      <p:cBhvr>
                                        <p:cTn id="38" dur="500"/>
                                        <p:tgtEl>
                                          <p:spTgt spid="17"/>
                                        </p:tgtEl>
                                      </p:cBhvr>
                                    </p:animEffect>
                                    <p:set>
                                      <p:cBhvr>
                                        <p:cTn id="39" dur="1" fill="hold">
                                          <p:stCondLst>
                                            <p:cond delay="499"/>
                                          </p:stCondLst>
                                        </p:cTn>
                                        <p:tgtEl>
                                          <p:spTgt spid="17"/>
                                        </p:tgtEl>
                                        <p:attrNameLst>
                                          <p:attrName>style.visibility</p:attrName>
                                        </p:attrNameLst>
                                      </p:cBhvr>
                                      <p:to>
                                        <p:strVal val="hidden"/>
                                      </p:to>
                                    </p:set>
                                  </p:childTnLst>
                                </p:cTn>
                              </p:par>
                              <p:par>
                                <p:cTn id="40" presetID="53" presetClass="exit" presetSubtype="32" fill="hold" nodeType="withEffect">
                                  <p:stCondLst>
                                    <p:cond delay="0"/>
                                  </p:stCondLst>
                                  <p:childTnLst>
                                    <p:anim calcmode="lin" valueType="num">
                                      <p:cBhvr>
                                        <p:cTn id="41" dur="500"/>
                                        <p:tgtEl>
                                          <p:spTgt spid="10"/>
                                        </p:tgtEl>
                                        <p:attrNameLst>
                                          <p:attrName>ppt_w</p:attrName>
                                        </p:attrNameLst>
                                      </p:cBhvr>
                                      <p:tavLst>
                                        <p:tav tm="0">
                                          <p:val>
                                            <p:strVal val="ppt_w"/>
                                          </p:val>
                                        </p:tav>
                                        <p:tav tm="100000">
                                          <p:val>
                                            <p:fltVal val="0"/>
                                          </p:val>
                                        </p:tav>
                                      </p:tavLst>
                                    </p:anim>
                                    <p:anim calcmode="lin" valueType="num">
                                      <p:cBhvr>
                                        <p:cTn id="42" dur="500"/>
                                        <p:tgtEl>
                                          <p:spTgt spid="10"/>
                                        </p:tgtEl>
                                        <p:attrNameLst>
                                          <p:attrName>ppt_h</p:attrName>
                                        </p:attrNameLst>
                                      </p:cBhvr>
                                      <p:tavLst>
                                        <p:tav tm="0">
                                          <p:val>
                                            <p:strVal val="ppt_h"/>
                                          </p:val>
                                        </p:tav>
                                        <p:tav tm="100000">
                                          <p:val>
                                            <p:fltVal val="0"/>
                                          </p:val>
                                        </p:tav>
                                      </p:tavLst>
                                    </p:anim>
                                    <p:animEffect transition="out" filter="fade">
                                      <p:cBhvr>
                                        <p:cTn id="43" dur="500"/>
                                        <p:tgtEl>
                                          <p:spTgt spid="10"/>
                                        </p:tgtEl>
                                      </p:cBhvr>
                                    </p:animEffect>
                                    <p:set>
                                      <p:cBhvr>
                                        <p:cTn id="44" dur="1" fill="hold">
                                          <p:stCondLst>
                                            <p:cond delay="499"/>
                                          </p:stCondLst>
                                        </p:cTn>
                                        <p:tgtEl>
                                          <p:spTgt spid="10"/>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53" presetClass="exit" presetSubtype="32" fill="hold" grpId="1" nodeType="clickEffect">
                                  <p:stCondLst>
                                    <p:cond delay="0"/>
                                  </p:stCondLst>
                                  <p:childTnLst>
                                    <p:anim calcmode="lin" valueType="num">
                                      <p:cBhvr>
                                        <p:cTn id="54" dur="500"/>
                                        <p:tgtEl>
                                          <p:spTgt spid="18"/>
                                        </p:tgtEl>
                                        <p:attrNameLst>
                                          <p:attrName>ppt_w</p:attrName>
                                        </p:attrNameLst>
                                      </p:cBhvr>
                                      <p:tavLst>
                                        <p:tav tm="0">
                                          <p:val>
                                            <p:strVal val="ppt_w"/>
                                          </p:val>
                                        </p:tav>
                                        <p:tav tm="100000">
                                          <p:val>
                                            <p:fltVal val="0"/>
                                          </p:val>
                                        </p:tav>
                                      </p:tavLst>
                                    </p:anim>
                                    <p:anim calcmode="lin" valueType="num">
                                      <p:cBhvr>
                                        <p:cTn id="55" dur="500"/>
                                        <p:tgtEl>
                                          <p:spTgt spid="18"/>
                                        </p:tgtEl>
                                        <p:attrNameLst>
                                          <p:attrName>ppt_h</p:attrName>
                                        </p:attrNameLst>
                                      </p:cBhvr>
                                      <p:tavLst>
                                        <p:tav tm="0">
                                          <p:val>
                                            <p:strVal val="ppt_h"/>
                                          </p:val>
                                        </p:tav>
                                        <p:tav tm="100000">
                                          <p:val>
                                            <p:fltVal val="0"/>
                                          </p:val>
                                        </p:tav>
                                      </p:tavLst>
                                    </p:anim>
                                    <p:animEffect transition="out" filter="fade">
                                      <p:cBhvr>
                                        <p:cTn id="56" dur="500"/>
                                        <p:tgtEl>
                                          <p:spTgt spid="18"/>
                                        </p:tgtEl>
                                      </p:cBhvr>
                                    </p:animEffect>
                                    <p:set>
                                      <p:cBhvr>
                                        <p:cTn id="57" dur="1" fill="hold">
                                          <p:stCondLst>
                                            <p:cond delay="499"/>
                                          </p:stCondLst>
                                        </p:cTn>
                                        <p:tgtEl>
                                          <p:spTgt spid="18"/>
                                        </p:tgtEl>
                                        <p:attrNameLst>
                                          <p:attrName>style.visibility</p:attrName>
                                        </p:attrNameLst>
                                      </p:cBhvr>
                                      <p:to>
                                        <p:strVal val="hidden"/>
                                      </p:to>
                                    </p:set>
                                  </p:childTnLst>
                                </p:cTn>
                              </p:par>
                              <p:par>
                                <p:cTn id="58" presetID="53" presetClass="exit" presetSubtype="32" fill="hold" nodeType="withEffect">
                                  <p:stCondLst>
                                    <p:cond delay="0"/>
                                  </p:stCondLst>
                                  <p:childTnLst>
                                    <p:anim calcmode="lin" valueType="num">
                                      <p:cBhvr>
                                        <p:cTn id="59" dur="500"/>
                                        <p:tgtEl>
                                          <p:spTgt spid="20"/>
                                        </p:tgtEl>
                                        <p:attrNameLst>
                                          <p:attrName>ppt_w</p:attrName>
                                        </p:attrNameLst>
                                      </p:cBhvr>
                                      <p:tavLst>
                                        <p:tav tm="0">
                                          <p:val>
                                            <p:strVal val="ppt_w"/>
                                          </p:val>
                                        </p:tav>
                                        <p:tav tm="100000">
                                          <p:val>
                                            <p:fltVal val="0"/>
                                          </p:val>
                                        </p:tav>
                                      </p:tavLst>
                                    </p:anim>
                                    <p:anim calcmode="lin" valueType="num">
                                      <p:cBhvr>
                                        <p:cTn id="60" dur="500"/>
                                        <p:tgtEl>
                                          <p:spTgt spid="20"/>
                                        </p:tgtEl>
                                        <p:attrNameLst>
                                          <p:attrName>ppt_h</p:attrName>
                                        </p:attrNameLst>
                                      </p:cBhvr>
                                      <p:tavLst>
                                        <p:tav tm="0">
                                          <p:val>
                                            <p:strVal val="ppt_h"/>
                                          </p:val>
                                        </p:tav>
                                        <p:tav tm="100000">
                                          <p:val>
                                            <p:fltVal val="0"/>
                                          </p:val>
                                        </p:tav>
                                      </p:tavLst>
                                    </p:anim>
                                    <p:animEffect transition="out" filter="fade">
                                      <p:cBhvr>
                                        <p:cTn id="61" dur="500"/>
                                        <p:tgtEl>
                                          <p:spTgt spid="20"/>
                                        </p:tgtEl>
                                      </p:cBhvr>
                                    </p:animEffect>
                                    <p:set>
                                      <p:cBhvr>
                                        <p:cTn id="62" dur="1" fill="hold">
                                          <p:stCondLst>
                                            <p:cond delay="499"/>
                                          </p:stCondLst>
                                        </p:cTn>
                                        <p:tgtEl>
                                          <p:spTgt spid="20"/>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animBg="1"/>
      <p:bldP spid="16" grpId="1" animBg="1"/>
      <p:bldP spid="17" grpId="0"/>
      <p:bldP spid="17" grpId="1"/>
      <p:bldP spid="18" grpId="0"/>
      <p:bldP spid="18" grpId="1"/>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文本框 19">
            <a:extLst>
              <a:ext uri="{FF2B5EF4-FFF2-40B4-BE49-F238E27FC236}">
                <a16:creationId xmlns:a16="http://schemas.microsoft.com/office/drawing/2014/main" id="{202A2BAF-032B-4416-BB50-7CA5A86A67C2}"/>
              </a:ext>
            </a:extLst>
          </p:cNvPr>
          <p:cNvSpPr txBox="1"/>
          <p:nvPr/>
        </p:nvSpPr>
        <p:spPr>
          <a:xfrm>
            <a:off x="2060753" y="344902"/>
            <a:ext cx="8601797" cy="58467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1. </a:t>
            </a:r>
            <a:r>
              <a:rPr kumimoji="0" lang="en-US" altLang="zh-CN"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Tìm</a:t>
            </a:r>
            <a:r>
              <a:rPr kumimoji="0" lang="en-US" altLang="zh-CN"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hiểu</a:t>
            </a:r>
            <a:r>
              <a:rPr kumimoji="0" lang="en-US" altLang="zh-CN"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lý</a:t>
            </a:r>
            <a:r>
              <a:rPr kumimoji="0" lang="en-US" altLang="zh-CN"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do </a:t>
            </a:r>
            <a:r>
              <a:rPr kumimoji="0" lang="en-US" altLang="zh-CN"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gây</a:t>
            </a:r>
            <a:r>
              <a:rPr kumimoji="0" lang="en-US" altLang="zh-CN"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ngộ</a:t>
            </a:r>
            <a:r>
              <a:rPr kumimoji="0" lang="en-US" altLang="zh-CN"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độc</a:t>
            </a:r>
            <a:r>
              <a:rPr kumimoji="0" lang="en-US" altLang="zh-CN"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qua </a:t>
            </a:r>
            <a:r>
              <a:rPr kumimoji="0" lang="en-US" altLang="zh-CN"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đường</a:t>
            </a:r>
            <a:r>
              <a:rPr kumimoji="0" lang="en-US" altLang="zh-CN"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ăn</a:t>
            </a:r>
            <a:r>
              <a:rPr kumimoji="0" lang="en-US" altLang="zh-CN"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32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uống</a:t>
            </a:r>
            <a:endParaRPr kumimoji="0" lang="zh-CN" alt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pic>
        <p:nvPicPr>
          <p:cNvPr id="6" name="Picture 5">
            <a:extLst>
              <a:ext uri="{FF2B5EF4-FFF2-40B4-BE49-F238E27FC236}">
                <a16:creationId xmlns:a16="http://schemas.microsoft.com/office/drawing/2014/main" id="{51D3AFD0-A161-4F1D-A440-B464AB66D064}"/>
              </a:ext>
            </a:extLst>
          </p:cNvPr>
          <p:cNvPicPr>
            <a:picLocks noChangeAspect="1"/>
          </p:cNvPicPr>
          <p:nvPr/>
        </p:nvPicPr>
        <p:blipFill>
          <a:blip r:embed="rId3"/>
          <a:stretch>
            <a:fillRect/>
          </a:stretch>
        </p:blipFill>
        <p:spPr>
          <a:xfrm>
            <a:off x="2292200" y="1042895"/>
            <a:ext cx="7877175" cy="5301633"/>
          </a:xfrm>
          <a:prstGeom prst="rect">
            <a:avLst/>
          </a:prstGeom>
        </p:spPr>
      </p:pic>
    </p:spTree>
    <p:extLst>
      <p:ext uri="{BB962C8B-B14F-4D97-AF65-F5344CB8AC3E}">
        <p14:creationId xmlns:p14="http://schemas.microsoft.com/office/powerpoint/2010/main" val="36908843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984</TotalTime>
  <Words>517</Words>
  <Application>Microsoft Macintosh PowerPoint</Application>
  <PresentationFormat>Widescreen</PresentationFormat>
  <Paragraphs>63</Paragraphs>
  <Slides>18</Slides>
  <Notes>8</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18</vt:i4>
      </vt:variant>
    </vt:vector>
  </HeadingPairs>
  <TitlesOfParts>
    <vt:vector size="30" baseType="lpstr">
      <vt:lpstr>等线</vt:lpstr>
      <vt:lpstr>Arial</vt:lpstr>
      <vt:lpstr>Calibri</vt:lpstr>
      <vt:lpstr>Calibri Light</vt:lpstr>
      <vt:lpstr>Montserrat Medium</vt:lpstr>
      <vt:lpstr>Times New Roman</vt:lpstr>
      <vt:lpstr>字魂59号-创粗黑</vt:lpstr>
      <vt:lpstr>第一PPT，www.1ppt.com</vt:lpstr>
      <vt:lpstr>1_Office Theme</vt:lpstr>
      <vt:lpstr>Office 主题</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Củng cố bài học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Ngọc Bích Đỗ</cp:lastModifiedBy>
  <cp:revision>25</cp:revision>
  <dcterms:created xsi:type="dcterms:W3CDTF">2021-05-29T03:33:56Z</dcterms:created>
  <dcterms:modified xsi:type="dcterms:W3CDTF">2021-09-20T08:55:57Z</dcterms:modified>
</cp:coreProperties>
</file>