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Lst>
  <p:notesMasterIdLst>
    <p:notesMasterId r:id="rId32"/>
  </p:notesMasterIdLst>
  <p:sldIdLst>
    <p:sldId id="267" r:id="rId4"/>
    <p:sldId id="257" r:id="rId5"/>
    <p:sldId id="258" r:id="rId6"/>
    <p:sldId id="259" r:id="rId7"/>
    <p:sldId id="260" r:id="rId8"/>
    <p:sldId id="262" r:id="rId9"/>
    <p:sldId id="261" r:id="rId10"/>
    <p:sldId id="263" r:id="rId11"/>
    <p:sldId id="265" r:id="rId12"/>
    <p:sldId id="496" r:id="rId13"/>
    <p:sldId id="269" r:id="rId14"/>
    <p:sldId id="306" r:id="rId15"/>
    <p:sldId id="266" r:id="rId16"/>
    <p:sldId id="307" r:id="rId17"/>
    <p:sldId id="270" r:id="rId18"/>
    <p:sldId id="309" r:id="rId19"/>
    <p:sldId id="271" r:id="rId20"/>
    <p:sldId id="272" r:id="rId21"/>
    <p:sldId id="274" r:id="rId22"/>
    <p:sldId id="275" r:id="rId23"/>
    <p:sldId id="276" r:id="rId24"/>
    <p:sldId id="277" r:id="rId25"/>
    <p:sldId id="278" r:id="rId26"/>
    <p:sldId id="279" r:id="rId27"/>
    <p:sldId id="273" r:id="rId28"/>
    <p:sldId id="280" r:id="rId29"/>
    <p:sldId id="281" r:id="rId30"/>
    <p:sldId id="268"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indows User" initials="WU" lastIdx="1" clrIdx="0">
    <p:extLst>
      <p:ext uri="{19B8F6BF-5375-455C-9EA6-DF929625EA0E}">
        <p15:presenceInfo xmlns:p15="http://schemas.microsoft.com/office/powerpoint/2012/main" userId="Windows 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CC0066"/>
    <a:srgbClr val="FEFEFE"/>
    <a:srgbClr val="C7E5F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viewProps" Target="viewProp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0-11-02T20:21:03.222" idx="1">
    <p:pos x="3753" y="1527"/>
    <p:text>GAME ĐƯỢC CHIA SẺ MIỄN PHÍ BỞI NK POWERSKILLS, CẤM BUỒN BÁN, CẤM REUP</p:text>
    <p:extLst>
      <p:ext uri="{C676402C-5697-4E1C-873F-D02D1690AC5C}">
        <p15:threadingInfo xmlns:p15="http://schemas.microsoft.com/office/powerpoint/2012/main" timeZoneBias="-42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5051463-38AD-44D0-82E0-22F178E5D11E}" type="datetimeFigureOut">
              <a:rPr lang="en-US" smtClean="0"/>
              <a:t>9/8/2021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E505E7F-62A9-4701-BFC2-BAF91B9808FB}" type="slidenum">
              <a:rPr lang="en-US" smtClean="0"/>
              <a:t>‹#›</a:t>
            </a:fld>
            <a:endParaRPr lang="en-US"/>
          </a:p>
        </p:txBody>
      </p:sp>
    </p:spTree>
    <p:extLst>
      <p:ext uri="{BB962C8B-B14F-4D97-AF65-F5344CB8AC3E}">
        <p14:creationId xmlns:p14="http://schemas.microsoft.com/office/powerpoint/2010/main" val="15897754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Slide Number Placeholder 3"/>
          <p:cNvSpPr>
            <a:spLocks noGrp="1"/>
          </p:cNvSpPr>
          <p:nvPr>
            <p:ph type="sldNum" sz="quarter" idx="5"/>
          </p:nvPr>
        </p:nvSpPr>
        <p:spPr/>
        <p:txBody>
          <a:bodyPr/>
          <a:lstStyle/>
          <a:p>
            <a:fld id="{0E505E7F-62A9-4701-BFC2-BAF91B9808FB}" type="slidenum">
              <a:rPr lang="en-US" smtClean="0"/>
              <a:t>2</a:t>
            </a:fld>
            <a:endParaRPr lang="en-US"/>
          </a:p>
        </p:txBody>
      </p:sp>
    </p:spTree>
    <p:extLst>
      <p:ext uri="{BB962C8B-B14F-4D97-AF65-F5344CB8AC3E}">
        <p14:creationId xmlns:p14="http://schemas.microsoft.com/office/powerpoint/2010/main" val="17786990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Slide Number Placeholder 3"/>
          <p:cNvSpPr>
            <a:spLocks noGrp="1"/>
          </p:cNvSpPr>
          <p:nvPr>
            <p:ph type="sldNum" sz="quarter" idx="5"/>
          </p:nvPr>
        </p:nvSpPr>
        <p:spPr/>
        <p:txBody>
          <a:bodyPr/>
          <a:lstStyle/>
          <a:p>
            <a:fld id="{0E505E7F-62A9-4701-BFC2-BAF91B9808FB}" type="slidenum">
              <a:rPr lang="en-US" smtClean="0"/>
              <a:t>27</a:t>
            </a:fld>
            <a:endParaRPr lang="en-US"/>
          </a:p>
        </p:txBody>
      </p:sp>
    </p:spTree>
    <p:extLst>
      <p:ext uri="{BB962C8B-B14F-4D97-AF65-F5344CB8AC3E}">
        <p14:creationId xmlns:p14="http://schemas.microsoft.com/office/powerpoint/2010/main" val="11094695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2B162E-F920-4511-832F-006A16C91FE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Slide Number Placeholder 3"/>
          <p:cNvSpPr>
            <a:spLocks noGrp="1"/>
          </p:cNvSpPr>
          <p:nvPr>
            <p:ph type="sldNum" sz="quarter" idx="5"/>
          </p:nvPr>
        </p:nvSpPr>
        <p:spPr/>
        <p:txBody>
          <a:bodyPr/>
          <a:lstStyle/>
          <a:p>
            <a:fld id="{0E505E7F-62A9-4701-BFC2-BAF91B9808FB}" type="slidenum">
              <a:rPr lang="en-US" smtClean="0"/>
              <a:t>9</a:t>
            </a:fld>
            <a:endParaRPr lang="en-US"/>
          </a:p>
        </p:txBody>
      </p:sp>
    </p:spTree>
    <p:extLst>
      <p:ext uri="{BB962C8B-B14F-4D97-AF65-F5344CB8AC3E}">
        <p14:creationId xmlns:p14="http://schemas.microsoft.com/office/powerpoint/2010/main" val="33349936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Slide Number Placeholder 3"/>
          <p:cNvSpPr>
            <a:spLocks noGrp="1"/>
          </p:cNvSpPr>
          <p:nvPr>
            <p:ph type="sldNum" sz="quarter" idx="5"/>
          </p:nvPr>
        </p:nvSpPr>
        <p:spPr/>
        <p:txBody>
          <a:bodyPr/>
          <a:lstStyle/>
          <a:p>
            <a:fld id="{0E505E7F-62A9-4701-BFC2-BAF91B9808FB}" type="slidenum">
              <a:rPr lang="en-US" smtClean="0"/>
              <a:t>11</a:t>
            </a:fld>
            <a:endParaRPr lang="en-US"/>
          </a:p>
        </p:txBody>
      </p:sp>
    </p:spTree>
    <p:extLst>
      <p:ext uri="{BB962C8B-B14F-4D97-AF65-F5344CB8AC3E}">
        <p14:creationId xmlns:p14="http://schemas.microsoft.com/office/powerpoint/2010/main" val="27859453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Slide Number Placeholder 3"/>
          <p:cNvSpPr>
            <a:spLocks noGrp="1"/>
          </p:cNvSpPr>
          <p:nvPr>
            <p:ph type="sldNum" sz="quarter" idx="5"/>
          </p:nvPr>
        </p:nvSpPr>
        <p:spPr/>
        <p:txBody>
          <a:bodyPr/>
          <a:lstStyle/>
          <a:p>
            <a:fld id="{0E505E7F-62A9-4701-BFC2-BAF91B9808FB}" type="slidenum">
              <a:rPr lang="en-US" smtClean="0"/>
              <a:t>13</a:t>
            </a:fld>
            <a:endParaRPr lang="en-US"/>
          </a:p>
        </p:txBody>
      </p:sp>
    </p:spTree>
    <p:extLst>
      <p:ext uri="{BB962C8B-B14F-4D97-AF65-F5344CB8AC3E}">
        <p14:creationId xmlns:p14="http://schemas.microsoft.com/office/powerpoint/2010/main" val="15666522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Slide Number Placeholder 3"/>
          <p:cNvSpPr>
            <a:spLocks noGrp="1"/>
          </p:cNvSpPr>
          <p:nvPr>
            <p:ph type="sldNum" sz="quarter" idx="5"/>
          </p:nvPr>
        </p:nvSpPr>
        <p:spPr/>
        <p:txBody>
          <a:bodyPr/>
          <a:lstStyle/>
          <a:p>
            <a:fld id="{0E505E7F-62A9-4701-BFC2-BAF91B9808FB}" type="slidenum">
              <a:rPr lang="en-US" smtClean="0"/>
              <a:t>18</a:t>
            </a:fld>
            <a:endParaRPr lang="en-US"/>
          </a:p>
        </p:txBody>
      </p:sp>
    </p:spTree>
    <p:extLst>
      <p:ext uri="{BB962C8B-B14F-4D97-AF65-F5344CB8AC3E}">
        <p14:creationId xmlns:p14="http://schemas.microsoft.com/office/powerpoint/2010/main" val="30391042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Slide Number Placeholder 3"/>
          <p:cNvSpPr>
            <a:spLocks noGrp="1"/>
          </p:cNvSpPr>
          <p:nvPr>
            <p:ph type="sldNum" sz="quarter" idx="5"/>
          </p:nvPr>
        </p:nvSpPr>
        <p:spPr/>
        <p:txBody>
          <a:bodyPr/>
          <a:lstStyle/>
          <a:p>
            <a:fld id="{0E505E7F-62A9-4701-BFC2-BAF91B9808FB}" type="slidenum">
              <a:rPr lang="en-US" smtClean="0"/>
              <a:t>19</a:t>
            </a:fld>
            <a:endParaRPr lang="en-US"/>
          </a:p>
        </p:txBody>
      </p:sp>
    </p:spTree>
    <p:extLst>
      <p:ext uri="{BB962C8B-B14F-4D97-AF65-F5344CB8AC3E}">
        <p14:creationId xmlns:p14="http://schemas.microsoft.com/office/powerpoint/2010/main" val="33043582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Slide Number Placeholder 3"/>
          <p:cNvSpPr>
            <a:spLocks noGrp="1"/>
          </p:cNvSpPr>
          <p:nvPr>
            <p:ph type="sldNum" sz="quarter" idx="5"/>
          </p:nvPr>
        </p:nvSpPr>
        <p:spPr/>
        <p:txBody>
          <a:bodyPr/>
          <a:lstStyle/>
          <a:p>
            <a:fld id="{0E505E7F-62A9-4701-BFC2-BAF91B9808FB}" type="slidenum">
              <a:rPr lang="en-US" smtClean="0"/>
              <a:t>21</a:t>
            </a:fld>
            <a:endParaRPr lang="en-US"/>
          </a:p>
        </p:txBody>
      </p:sp>
    </p:spTree>
    <p:extLst>
      <p:ext uri="{BB962C8B-B14F-4D97-AF65-F5344CB8AC3E}">
        <p14:creationId xmlns:p14="http://schemas.microsoft.com/office/powerpoint/2010/main" val="38072594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Slide Number Placeholder 3"/>
          <p:cNvSpPr>
            <a:spLocks noGrp="1"/>
          </p:cNvSpPr>
          <p:nvPr>
            <p:ph type="sldNum" sz="quarter" idx="5"/>
          </p:nvPr>
        </p:nvSpPr>
        <p:spPr/>
        <p:txBody>
          <a:bodyPr/>
          <a:lstStyle/>
          <a:p>
            <a:fld id="{0E505E7F-62A9-4701-BFC2-BAF91B9808FB}" type="slidenum">
              <a:rPr lang="en-US" smtClean="0"/>
              <a:t>24</a:t>
            </a:fld>
            <a:endParaRPr lang="en-US"/>
          </a:p>
        </p:txBody>
      </p:sp>
    </p:spTree>
    <p:extLst>
      <p:ext uri="{BB962C8B-B14F-4D97-AF65-F5344CB8AC3E}">
        <p14:creationId xmlns:p14="http://schemas.microsoft.com/office/powerpoint/2010/main" val="17407078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Slide Number Placeholder 3"/>
          <p:cNvSpPr>
            <a:spLocks noGrp="1"/>
          </p:cNvSpPr>
          <p:nvPr>
            <p:ph type="sldNum" sz="quarter" idx="5"/>
          </p:nvPr>
        </p:nvSpPr>
        <p:spPr/>
        <p:txBody>
          <a:bodyPr/>
          <a:lstStyle/>
          <a:p>
            <a:fld id="{0E505E7F-62A9-4701-BFC2-BAF91B9808FB}" type="slidenum">
              <a:rPr lang="en-US" smtClean="0"/>
              <a:t>25</a:t>
            </a:fld>
            <a:endParaRPr lang="en-US"/>
          </a:p>
        </p:txBody>
      </p:sp>
    </p:spTree>
    <p:extLst>
      <p:ext uri="{BB962C8B-B14F-4D97-AF65-F5344CB8AC3E}">
        <p14:creationId xmlns:p14="http://schemas.microsoft.com/office/powerpoint/2010/main" val="1627266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1BB6420-30C7-436E-B94E-C4769C49B56A}" type="datetimeFigureOut">
              <a:rPr lang="en-US" smtClean="0"/>
              <a:t>9/8/2021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9D0D62-841A-419D-ADDC-C3945F90E9C2}" type="slidenum">
              <a:rPr lang="en-US" smtClean="0"/>
              <a:t>‹#›</a:t>
            </a:fld>
            <a:endParaRPr lang="en-US"/>
          </a:p>
        </p:txBody>
      </p:sp>
    </p:spTree>
    <p:extLst>
      <p:ext uri="{BB962C8B-B14F-4D97-AF65-F5344CB8AC3E}">
        <p14:creationId xmlns:p14="http://schemas.microsoft.com/office/powerpoint/2010/main" val="22008895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1BB6420-30C7-436E-B94E-C4769C49B56A}" type="datetimeFigureOut">
              <a:rPr lang="en-US" smtClean="0"/>
              <a:t>9/8/2021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9D0D62-841A-419D-ADDC-C3945F90E9C2}" type="slidenum">
              <a:rPr lang="en-US" smtClean="0"/>
              <a:t>‹#›</a:t>
            </a:fld>
            <a:endParaRPr lang="en-US"/>
          </a:p>
        </p:txBody>
      </p:sp>
    </p:spTree>
    <p:extLst>
      <p:ext uri="{BB962C8B-B14F-4D97-AF65-F5344CB8AC3E}">
        <p14:creationId xmlns:p14="http://schemas.microsoft.com/office/powerpoint/2010/main" val="29864471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1BB6420-30C7-436E-B94E-C4769C49B56A}" type="datetimeFigureOut">
              <a:rPr lang="en-US" smtClean="0"/>
              <a:t>9/8/2021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9D0D62-841A-419D-ADDC-C3945F90E9C2}" type="slidenum">
              <a:rPr lang="en-US" smtClean="0"/>
              <a:t>‹#›</a:t>
            </a:fld>
            <a:endParaRPr lang="en-US"/>
          </a:p>
        </p:txBody>
      </p:sp>
    </p:spTree>
    <p:extLst>
      <p:ext uri="{BB962C8B-B14F-4D97-AF65-F5344CB8AC3E}">
        <p14:creationId xmlns:p14="http://schemas.microsoft.com/office/powerpoint/2010/main" val="3017891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997B5FA-0921-464F-AAE1-844C04324D75}" type="datetimeFigureOut">
              <a:rPr lang="zh-CN" altLang="en-US" smtClean="0"/>
              <a:t>2021/9/8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075849746"/>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997B5FA-0921-464F-AAE1-844C04324D75}" type="datetimeFigureOut">
              <a:rPr lang="zh-CN" altLang="en-US" smtClean="0"/>
              <a:t>2021/9/8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124641609"/>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997B5FA-0921-464F-AAE1-844C04324D75}" type="datetimeFigureOut">
              <a:rPr lang="zh-CN" altLang="en-US" smtClean="0"/>
              <a:t>2021/9/8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928016039"/>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997B5FA-0921-464F-AAE1-844C04324D75}" type="datetimeFigureOut">
              <a:rPr lang="zh-CN" altLang="en-US" smtClean="0"/>
              <a:t>2021/9/8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133293866"/>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997B5FA-0921-464F-AAE1-844C04324D75}" type="datetimeFigureOut">
              <a:rPr lang="zh-CN" altLang="en-US" smtClean="0"/>
              <a:t>2021/9/8</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160341461"/>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997B5FA-0921-464F-AAE1-844C04324D75}" type="datetimeFigureOut">
              <a:rPr lang="zh-CN" altLang="en-US" smtClean="0"/>
              <a:t>2021/9/8</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873031852"/>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97B5FA-0921-464F-AAE1-844C04324D75}" type="datetimeFigureOut">
              <a:rPr lang="zh-CN" altLang="en-US" smtClean="0"/>
              <a:t>2021/9/8</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816214487"/>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997B5FA-0921-464F-AAE1-844C04324D75}" type="datetimeFigureOut">
              <a:rPr lang="zh-CN" altLang="en-US" smtClean="0"/>
              <a:t>2021/9/8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987741607"/>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1BB6420-30C7-436E-B94E-C4769C49B56A}" type="datetimeFigureOut">
              <a:rPr lang="en-US" smtClean="0"/>
              <a:t>9/8/2021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9D0D62-841A-419D-ADDC-C3945F90E9C2}" type="slidenum">
              <a:rPr lang="en-US" smtClean="0"/>
              <a:t>‹#›</a:t>
            </a:fld>
            <a:endParaRPr lang="en-US"/>
          </a:p>
        </p:txBody>
      </p:sp>
    </p:spTree>
    <p:extLst>
      <p:ext uri="{BB962C8B-B14F-4D97-AF65-F5344CB8AC3E}">
        <p14:creationId xmlns:p14="http://schemas.microsoft.com/office/powerpoint/2010/main" val="146969576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997B5FA-0921-464F-AAE1-844C04324D75}" type="datetimeFigureOut">
              <a:rPr lang="zh-CN" altLang="en-US" smtClean="0"/>
              <a:t>2021/9/8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664780589"/>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997B5FA-0921-464F-AAE1-844C04324D75}" type="datetimeFigureOut">
              <a:rPr lang="zh-CN" altLang="en-US" smtClean="0"/>
              <a:t>2021/9/8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226560229"/>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997B5FA-0921-464F-AAE1-844C04324D75}" type="datetimeFigureOut">
              <a:rPr lang="zh-CN" altLang="en-US" smtClean="0"/>
              <a:t>2021/9/8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819949920"/>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sp>
        <p:nvSpPr>
          <p:cNvPr id="11" name="Google Shape;11;p2"/>
          <p:cNvSpPr/>
          <p:nvPr/>
        </p:nvSpPr>
        <p:spPr>
          <a:xfrm flipH="1">
            <a:off x="2088978" y="13751"/>
            <a:ext cx="10104124" cy="4940640"/>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solidFill>
            <a:srgbClr val="F3702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4" name="Google Shape;267;p25"/>
          <p:cNvGrpSpPr/>
          <p:nvPr userDrawn="1"/>
        </p:nvGrpSpPr>
        <p:grpSpPr>
          <a:xfrm rot="1093143">
            <a:off x="10246481" y="4803394"/>
            <a:ext cx="1300688" cy="1248865"/>
            <a:chOff x="3885600" y="2960625"/>
            <a:chExt cx="470600" cy="451850"/>
          </a:xfrm>
        </p:grpSpPr>
        <p:sp>
          <p:nvSpPr>
            <p:cNvPr id="45" name="Google Shape;268;p25"/>
            <p:cNvSpPr/>
            <p:nvPr/>
          </p:nvSpPr>
          <p:spPr>
            <a:xfrm>
              <a:off x="3895725" y="3066575"/>
              <a:ext cx="446500" cy="206900"/>
            </a:xfrm>
            <a:custGeom>
              <a:avLst/>
              <a:gdLst/>
              <a:ahLst/>
              <a:cxnLst/>
              <a:rect l="l" t="t" r="r" b="b"/>
              <a:pathLst>
                <a:path w="17860" h="8276" extrusionOk="0">
                  <a:moveTo>
                    <a:pt x="11049" y="8109"/>
                  </a:moveTo>
                  <a:lnTo>
                    <a:pt x="11049" y="7287"/>
                  </a:lnTo>
                  <a:cubicBezTo>
                    <a:pt x="11037" y="6871"/>
                    <a:pt x="10930" y="6740"/>
                    <a:pt x="10549" y="6704"/>
                  </a:cubicBezTo>
                  <a:cubicBezTo>
                    <a:pt x="9620" y="6644"/>
                    <a:pt x="8703" y="6609"/>
                    <a:pt x="7775" y="6573"/>
                  </a:cubicBezTo>
                  <a:cubicBezTo>
                    <a:pt x="7322" y="6561"/>
                    <a:pt x="7120" y="6763"/>
                    <a:pt x="7060" y="7216"/>
                  </a:cubicBezTo>
                  <a:cubicBezTo>
                    <a:pt x="7049" y="7406"/>
                    <a:pt x="7025" y="7585"/>
                    <a:pt x="7001" y="7835"/>
                  </a:cubicBezTo>
                  <a:cubicBezTo>
                    <a:pt x="6679" y="7871"/>
                    <a:pt x="6382" y="7930"/>
                    <a:pt x="6072" y="7942"/>
                  </a:cubicBezTo>
                  <a:cubicBezTo>
                    <a:pt x="4489" y="8002"/>
                    <a:pt x="2929" y="7918"/>
                    <a:pt x="1381" y="7704"/>
                  </a:cubicBezTo>
                  <a:cubicBezTo>
                    <a:pt x="95" y="7525"/>
                    <a:pt x="226" y="7382"/>
                    <a:pt x="143" y="6347"/>
                  </a:cubicBezTo>
                  <a:cubicBezTo>
                    <a:pt x="0" y="4608"/>
                    <a:pt x="95" y="2870"/>
                    <a:pt x="262" y="1132"/>
                  </a:cubicBezTo>
                  <a:cubicBezTo>
                    <a:pt x="274" y="929"/>
                    <a:pt x="310" y="739"/>
                    <a:pt x="393" y="572"/>
                  </a:cubicBezTo>
                  <a:cubicBezTo>
                    <a:pt x="560" y="251"/>
                    <a:pt x="845" y="60"/>
                    <a:pt x="1226" y="60"/>
                  </a:cubicBezTo>
                  <a:cubicBezTo>
                    <a:pt x="2119" y="60"/>
                    <a:pt x="3012" y="1"/>
                    <a:pt x="3893" y="60"/>
                  </a:cubicBezTo>
                  <a:cubicBezTo>
                    <a:pt x="4786" y="120"/>
                    <a:pt x="5667" y="72"/>
                    <a:pt x="6560" y="36"/>
                  </a:cubicBezTo>
                  <a:cubicBezTo>
                    <a:pt x="6798" y="24"/>
                    <a:pt x="7049" y="24"/>
                    <a:pt x="7287" y="60"/>
                  </a:cubicBezTo>
                  <a:cubicBezTo>
                    <a:pt x="9061" y="239"/>
                    <a:pt x="10847" y="120"/>
                    <a:pt x="12621" y="132"/>
                  </a:cubicBezTo>
                  <a:cubicBezTo>
                    <a:pt x="13466" y="144"/>
                    <a:pt x="14323" y="60"/>
                    <a:pt x="15180" y="60"/>
                  </a:cubicBezTo>
                  <a:cubicBezTo>
                    <a:pt x="15728" y="60"/>
                    <a:pt x="16288" y="132"/>
                    <a:pt x="16847" y="203"/>
                  </a:cubicBezTo>
                  <a:cubicBezTo>
                    <a:pt x="17514" y="298"/>
                    <a:pt x="17740" y="548"/>
                    <a:pt x="17776" y="1251"/>
                  </a:cubicBezTo>
                  <a:cubicBezTo>
                    <a:pt x="17824" y="2060"/>
                    <a:pt x="17859" y="2882"/>
                    <a:pt x="17859" y="3703"/>
                  </a:cubicBezTo>
                  <a:cubicBezTo>
                    <a:pt x="17859" y="4334"/>
                    <a:pt x="17836" y="5001"/>
                    <a:pt x="17788" y="5632"/>
                  </a:cubicBezTo>
                  <a:cubicBezTo>
                    <a:pt x="17752" y="6109"/>
                    <a:pt x="17657" y="6609"/>
                    <a:pt x="17562" y="7085"/>
                  </a:cubicBezTo>
                  <a:cubicBezTo>
                    <a:pt x="17466" y="7454"/>
                    <a:pt x="17157" y="7644"/>
                    <a:pt x="16800" y="7716"/>
                  </a:cubicBezTo>
                  <a:cubicBezTo>
                    <a:pt x="14954" y="8133"/>
                    <a:pt x="13073" y="8275"/>
                    <a:pt x="11192" y="8204"/>
                  </a:cubicBezTo>
                  <a:cubicBezTo>
                    <a:pt x="11168" y="8180"/>
                    <a:pt x="11156" y="8168"/>
                    <a:pt x="11049" y="8109"/>
                  </a:cubicBezTo>
                  <a:close/>
                </a:path>
              </a:pathLst>
            </a:custGeom>
            <a:solidFill>
              <a:srgbClr val="66C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 name="Google Shape;269;p25"/>
            <p:cNvSpPr/>
            <p:nvPr/>
          </p:nvSpPr>
          <p:spPr>
            <a:xfrm>
              <a:off x="3910300" y="3268975"/>
              <a:ext cx="403950" cy="127425"/>
            </a:xfrm>
            <a:custGeom>
              <a:avLst/>
              <a:gdLst/>
              <a:ahLst/>
              <a:cxnLst/>
              <a:rect l="l" t="t" r="r" b="b"/>
              <a:pathLst>
                <a:path w="16158" h="5097" extrusionOk="0">
                  <a:moveTo>
                    <a:pt x="48" y="1"/>
                  </a:moveTo>
                  <a:cubicBezTo>
                    <a:pt x="2239" y="191"/>
                    <a:pt x="4310" y="406"/>
                    <a:pt x="6454" y="251"/>
                  </a:cubicBezTo>
                  <a:cubicBezTo>
                    <a:pt x="6466" y="572"/>
                    <a:pt x="6477" y="846"/>
                    <a:pt x="6489" y="1132"/>
                  </a:cubicBezTo>
                  <a:cubicBezTo>
                    <a:pt x="6513" y="1311"/>
                    <a:pt x="6489" y="1489"/>
                    <a:pt x="6525" y="1644"/>
                  </a:cubicBezTo>
                  <a:cubicBezTo>
                    <a:pt x="6585" y="1965"/>
                    <a:pt x="6787" y="2144"/>
                    <a:pt x="7108" y="2156"/>
                  </a:cubicBezTo>
                  <a:cubicBezTo>
                    <a:pt x="7835" y="2168"/>
                    <a:pt x="8561" y="2180"/>
                    <a:pt x="9299" y="2168"/>
                  </a:cubicBezTo>
                  <a:cubicBezTo>
                    <a:pt x="9502" y="2168"/>
                    <a:pt x="9716" y="2096"/>
                    <a:pt x="9906" y="2049"/>
                  </a:cubicBezTo>
                  <a:cubicBezTo>
                    <a:pt x="10192" y="1977"/>
                    <a:pt x="10347" y="1799"/>
                    <a:pt x="10383" y="1501"/>
                  </a:cubicBezTo>
                  <a:cubicBezTo>
                    <a:pt x="10406" y="1191"/>
                    <a:pt x="10454" y="894"/>
                    <a:pt x="10502" y="572"/>
                  </a:cubicBezTo>
                  <a:cubicBezTo>
                    <a:pt x="12371" y="441"/>
                    <a:pt x="14216" y="299"/>
                    <a:pt x="16098" y="156"/>
                  </a:cubicBezTo>
                  <a:cubicBezTo>
                    <a:pt x="16110" y="263"/>
                    <a:pt x="16157" y="358"/>
                    <a:pt x="16133" y="453"/>
                  </a:cubicBezTo>
                  <a:lnTo>
                    <a:pt x="15871" y="4251"/>
                  </a:lnTo>
                  <a:cubicBezTo>
                    <a:pt x="15860" y="4370"/>
                    <a:pt x="15836" y="4490"/>
                    <a:pt x="15812" y="4609"/>
                  </a:cubicBezTo>
                  <a:cubicBezTo>
                    <a:pt x="15693" y="4978"/>
                    <a:pt x="15562" y="5085"/>
                    <a:pt x="15169" y="5073"/>
                  </a:cubicBezTo>
                  <a:cubicBezTo>
                    <a:pt x="13502" y="5037"/>
                    <a:pt x="11823" y="5013"/>
                    <a:pt x="10156" y="5001"/>
                  </a:cubicBezTo>
                  <a:cubicBezTo>
                    <a:pt x="9823" y="5001"/>
                    <a:pt x="9502" y="5037"/>
                    <a:pt x="9156" y="5037"/>
                  </a:cubicBezTo>
                  <a:cubicBezTo>
                    <a:pt x="8120" y="5061"/>
                    <a:pt x="7073" y="5097"/>
                    <a:pt x="6037" y="5085"/>
                  </a:cubicBezTo>
                  <a:cubicBezTo>
                    <a:pt x="4763" y="5073"/>
                    <a:pt x="3489" y="5025"/>
                    <a:pt x="2227" y="4954"/>
                  </a:cubicBezTo>
                  <a:cubicBezTo>
                    <a:pt x="1691" y="4918"/>
                    <a:pt x="1155" y="4835"/>
                    <a:pt x="631" y="4728"/>
                  </a:cubicBezTo>
                  <a:cubicBezTo>
                    <a:pt x="227" y="4656"/>
                    <a:pt x="0" y="4394"/>
                    <a:pt x="24" y="3954"/>
                  </a:cubicBezTo>
                  <a:cubicBezTo>
                    <a:pt x="36" y="3430"/>
                    <a:pt x="36" y="2906"/>
                    <a:pt x="48" y="2394"/>
                  </a:cubicBezTo>
                  <a:cubicBezTo>
                    <a:pt x="48" y="1977"/>
                    <a:pt x="60" y="1561"/>
                    <a:pt x="60" y="1144"/>
                  </a:cubicBezTo>
                  <a:cubicBezTo>
                    <a:pt x="48" y="787"/>
                    <a:pt x="48" y="406"/>
                    <a:pt x="48" y="1"/>
                  </a:cubicBezTo>
                  <a:close/>
                </a:path>
              </a:pathLst>
            </a:custGeom>
            <a:solidFill>
              <a:srgbClr val="66C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 name="Google Shape;270;p25"/>
            <p:cNvSpPr/>
            <p:nvPr/>
          </p:nvSpPr>
          <p:spPr>
            <a:xfrm>
              <a:off x="4051675" y="2974900"/>
              <a:ext cx="155700" cy="84250"/>
            </a:xfrm>
            <a:custGeom>
              <a:avLst/>
              <a:gdLst/>
              <a:ahLst/>
              <a:cxnLst/>
              <a:rect l="l" t="t" r="r" b="b"/>
              <a:pathLst>
                <a:path w="6228" h="3370" extrusionOk="0">
                  <a:moveTo>
                    <a:pt x="5144" y="3263"/>
                  </a:moveTo>
                  <a:cubicBezTo>
                    <a:pt x="5132" y="3072"/>
                    <a:pt x="5132" y="2870"/>
                    <a:pt x="5097" y="2668"/>
                  </a:cubicBezTo>
                  <a:cubicBezTo>
                    <a:pt x="5073" y="2346"/>
                    <a:pt x="5049" y="2036"/>
                    <a:pt x="4990" y="1727"/>
                  </a:cubicBezTo>
                  <a:cubicBezTo>
                    <a:pt x="4894" y="1286"/>
                    <a:pt x="4597" y="1024"/>
                    <a:pt x="4144" y="1013"/>
                  </a:cubicBezTo>
                  <a:cubicBezTo>
                    <a:pt x="3513" y="1001"/>
                    <a:pt x="2894" y="1001"/>
                    <a:pt x="2275" y="1013"/>
                  </a:cubicBezTo>
                  <a:cubicBezTo>
                    <a:pt x="1799" y="1024"/>
                    <a:pt x="1584" y="1251"/>
                    <a:pt x="1537" y="1727"/>
                  </a:cubicBezTo>
                  <a:cubicBezTo>
                    <a:pt x="1513" y="2084"/>
                    <a:pt x="1525" y="2453"/>
                    <a:pt x="1513" y="2834"/>
                  </a:cubicBezTo>
                  <a:lnTo>
                    <a:pt x="1513" y="3263"/>
                  </a:lnTo>
                  <a:cubicBezTo>
                    <a:pt x="1072" y="3370"/>
                    <a:pt x="691" y="3299"/>
                    <a:pt x="287" y="3287"/>
                  </a:cubicBezTo>
                  <a:cubicBezTo>
                    <a:pt x="96" y="3287"/>
                    <a:pt x="1" y="3156"/>
                    <a:pt x="1" y="2977"/>
                  </a:cubicBezTo>
                  <a:cubicBezTo>
                    <a:pt x="25" y="2322"/>
                    <a:pt x="1" y="1655"/>
                    <a:pt x="96" y="1001"/>
                  </a:cubicBezTo>
                  <a:cubicBezTo>
                    <a:pt x="168" y="417"/>
                    <a:pt x="644" y="48"/>
                    <a:pt x="1287" y="36"/>
                  </a:cubicBezTo>
                  <a:cubicBezTo>
                    <a:pt x="2227" y="1"/>
                    <a:pt x="3156" y="1"/>
                    <a:pt x="4097" y="36"/>
                  </a:cubicBezTo>
                  <a:cubicBezTo>
                    <a:pt x="4561" y="48"/>
                    <a:pt x="5025" y="155"/>
                    <a:pt x="5478" y="274"/>
                  </a:cubicBezTo>
                  <a:cubicBezTo>
                    <a:pt x="5990" y="393"/>
                    <a:pt x="6168" y="596"/>
                    <a:pt x="6192" y="1108"/>
                  </a:cubicBezTo>
                  <a:cubicBezTo>
                    <a:pt x="6228" y="1703"/>
                    <a:pt x="6228" y="2275"/>
                    <a:pt x="6216" y="2870"/>
                  </a:cubicBezTo>
                  <a:cubicBezTo>
                    <a:pt x="6192" y="3310"/>
                    <a:pt x="6121" y="3334"/>
                    <a:pt x="5692" y="3334"/>
                  </a:cubicBezTo>
                  <a:lnTo>
                    <a:pt x="5323" y="3334"/>
                  </a:lnTo>
                  <a:cubicBezTo>
                    <a:pt x="5275" y="3322"/>
                    <a:pt x="5228" y="3287"/>
                    <a:pt x="5144" y="3263"/>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 name="Google Shape;271;p25"/>
            <p:cNvSpPr/>
            <p:nvPr/>
          </p:nvSpPr>
          <p:spPr>
            <a:xfrm>
              <a:off x="4077575" y="3242500"/>
              <a:ext cx="86350" cy="70550"/>
            </a:xfrm>
            <a:custGeom>
              <a:avLst/>
              <a:gdLst/>
              <a:ahLst/>
              <a:cxnLst/>
              <a:rect l="l" t="t" r="r" b="b"/>
              <a:pathLst>
                <a:path w="3454" h="2822" extrusionOk="0">
                  <a:moveTo>
                    <a:pt x="310" y="2762"/>
                  </a:moveTo>
                  <a:cubicBezTo>
                    <a:pt x="1" y="1893"/>
                    <a:pt x="96" y="1072"/>
                    <a:pt x="203" y="238"/>
                  </a:cubicBezTo>
                  <a:cubicBezTo>
                    <a:pt x="239" y="48"/>
                    <a:pt x="382" y="0"/>
                    <a:pt x="548" y="0"/>
                  </a:cubicBezTo>
                  <a:cubicBezTo>
                    <a:pt x="858" y="0"/>
                    <a:pt x="1179" y="0"/>
                    <a:pt x="1489" y="12"/>
                  </a:cubicBezTo>
                  <a:cubicBezTo>
                    <a:pt x="1989" y="48"/>
                    <a:pt x="2477" y="84"/>
                    <a:pt x="2989" y="131"/>
                  </a:cubicBezTo>
                  <a:cubicBezTo>
                    <a:pt x="3108" y="143"/>
                    <a:pt x="3215" y="203"/>
                    <a:pt x="3346" y="250"/>
                  </a:cubicBezTo>
                  <a:cubicBezTo>
                    <a:pt x="3454" y="965"/>
                    <a:pt x="3334" y="1643"/>
                    <a:pt x="3263" y="2334"/>
                  </a:cubicBezTo>
                  <a:cubicBezTo>
                    <a:pt x="3227" y="2572"/>
                    <a:pt x="3061" y="2727"/>
                    <a:pt x="2846" y="2739"/>
                  </a:cubicBezTo>
                  <a:cubicBezTo>
                    <a:pt x="2013" y="2822"/>
                    <a:pt x="1156" y="2810"/>
                    <a:pt x="310" y="2762"/>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 name="Google Shape;272;p25"/>
            <p:cNvSpPr/>
            <p:nvPr/>
          </p:nvSpPr>
          <p:spPr>
            <a:xfrm>
              <a:off x="3885600" y="2960625"/>
              <a:ext cx="470600" cy="451850"/>
            </a:xfrm>
            <a:custGeom>
              <a:avLst/>
              <a:gdLst/>
              <a:ahLst/>
              <a:cxnLst/>
              <a:rect l="l" t="t" r="r" b="b"/>
              <a:pathLst>
                <a:path w="18824" h="18074" extrusionOk="0">
                  <a:moveTo>
                    <a:pt x="18812" y="7120"/>
                  </a:moveTo>
                  <a:cubicBezTo>
                    <a:pt x="18800" y="6572"/>
                    <a:pt x="18776" y="5858"/>
                    <a:pt x="18705" y="5132"/>
                  </a:cubicBezTo>
                  <a:cubicBezTo>
                    <a:pt x="18633" y="4382"/>
                    <a:pt x="18217" y="3965"/>
                    <a:pt x="17431" y="3858"/>
                  </a:cubicBezTo>
                  <a:cubicBezTo>
                    <a:pt x="16669" y="3762"/>
                    <a:pt x="15847" y="3667"/>
                    <a:pt x="15014" y="3667"/>
                  </a:cubicBezTo>
                  <a:cubicBezTo>
                    <a:pt x="14573" y="3667"/>
                    <a:pt x="14133" y="3703"/>
                    <a:pt x="13740" y="3762"/>
                  </a:cubicBezTo>
                  <a:lnTo>
                    <a:pt x="13680" y="3762"/>
                  </a:lnTo>
                  <a:cubicBezTo>
                    <a:pt x="13621" y="3762"/>
                    <a:pt x="13561" y="3739"/>
                    <a:pt x="13502" y="3739"/>
                  </a:cubicBezTo>
                  <a:lnTo>
                    <a:pt x="13454" y="3739"/>
                  </a:lnTo>
                  <a:lnTo>
                    <a:pt x="13454" y="3584"/>
                  </a:lnTo>
                  <a:lnTo>
                    <a:pt x="13454" y="2965"/>
                  </a:lnTo>
                  <a:cubicBezTo>
                    <a:pt x="13454" y="2869"/>
                    <a:pt x="13442" y="2750"/>
                    <a:pt x="13442" y="2643"/>
                  </a:cubicBezTo>
                  <a:cubicBezTo>
                    <a:pt x="13419" y="2191"/>
                    <a:pt x="13407" y="1750"/>
                    <a:pt x="13347" y="1286"/>
                  </a:cubicBezTo>
                  <a:cubicBezTo>
                    <a:pt x="13288" y="822"/>
                    <a:pt x="12990" y="488"/>
                    <a:pt x="12526" y="333"/>
                  </a:cubicBezTo>
                  <a:lnTo>
                    <a:pt x="12407" y="286"/>
                  </a:lnTo>
                  <a:cubicBezTo>
                    <a:pt x="12037" y="167"/>
                    <a:pt x="11668" y="48"/>
                    <a:pt x="11275" y="36"/>
                  </a:cubicBezTo>
                  <a:cubicBezTo>
                    <a:pt x="10644" y="0"/>
                    <a:pt x="10013" y="0"/>
                    <a:pt x="9251" y="0"/>
                  </a:cubicBezTo>
                  <a:lnTo>
                    <a:pt x="8501" y="0"/>
                  </a:lnTo>
                  <a:lnTo>
                    <a:pt x="8061" y="0"/>
                  </a:lnTo>
                  <a:cubicBezTo>
                    <a:pt x="6930" y="0"/>
                    <a:pt x="6120" y="833"/>
                    <a:pt x="6120" y="1976"/>
                  </a:cubicBezTo>
                  <a:lnTo>
                    <a:pt x="6120" y="3179"/>
                  </a:lnTo>
                  <a:lnTo>
                    <a:pt x="6120" y="3667"/>
                  </a:lnTo>
                  <a:cubicBezTo>
                    <a:pt x="5858" y="3739"/>
                    <a:pt x="5644" y="3762"/>
                    <a:pt x="5441" y="3762"/>
                  </a:cubicBezTo>
                  <a:cubicBezTo>
                    <a:pt x="5322" y="3762"/>
                    <a:pt x="5227" y="3762"/>
                    <a:pt x="5120" y="3739"/>
                  </a:cubicBezTo>
                  <a:lnTo>
                    <a:pt x="4929" y="3739"/>
                  </a:lnTo>
                  <a:cubicBezTo>
                    <a:pt x="4215" y="3727"/>
                    <a:pt x="3477" y="3715"/>
                    <a:pt x="2762" y="3703"/>
                  </a:cubicBezTo>
                  <a:cubicBezTo>
                    <a:pt x="2429" y="3703"/>
                    <a:pt x="2084" y="3679"/>
                    <a:pt x="1739" y="3679"/>
                  </a:cubicBezTo>
                  <a:lnTo>
                    <a:pt x="1715" y="3679"/>
                  </a:lnTo>
                  <a:cubicBezTo>
                    <a:pt x="857" y="3679"/>
                    <a:pt x="167" y="4382"/>
                    <a:pt x="119" y="5227"/>
                  </a:cubicBezTo>
                  <a:cubicBezTo>
                    <a:pt x="107" y="5501"/>
                    <a:pt x="84" y="5751"/>
                    <a:pt x="72" y="6013"/>
                  </a:cubicBezTo>
                  <a:cubicBezTo>
                    <a:pt x="48" y="6346"/>
                    <a:pt x="24" y="6667"/>
                    <a:pt x="12" y="7013"/>
                  </a:cubicBezTo>
                  <a:cubicBezTo>
                    <a:pt x="0" y="8203"/>
                    <a:pt x="0" y="9501"/>
                    <a:pt x="12" y="11097"/>
                  </a:cubicBezTo>
                  <a:cubicBezTo>
                    <a:pt x="12" y="11466"/>
                    <a:pt x="72" y="11894"/>
                    <a:pt x="441" y="12192"/>
                  </a:cubicBezTo>
                  <a:cubicBezTo>
                    <a:pt x="441" y="12192"/>
                    <a:pt x="476" y="12240"/>
                    <a:pt x="488" y="12418"/>
                  </a:cubicBezTo>
                  <a:cubicBezTo>
                    <a:pt x="500" y="12585"/>
                    <a:pt x="500" y="12763"/>
                    <a:pt x="488" y="12918"/>
                  </a:cubicBezTo>
                  <a:lnTo>
                    <a:pt x="488" y="13085"/>
                  </a:lnTo>
                  <a:cubicBezTo>
                    <a:pt x="488" y="13573"/>
                    <a:pt x="488" y="14049"/>
                    <a:pt x="476" y="14549"/>
                  </a:cubicBezTo>
                  <a:cubicBezTo>
                    <a:pt x="476" y="14871"/>
                    <a:pt x="465" y="15216"/>
                    <a:pt x="465" y="15538"/>
                  </a:cubicBezTo>
                  <a:cubicBezTo>
                    <a:pt x="465" y="15942"/>
                    <a:pt x="441" y="16335"/>
                    <a:pt x="441" y="16728"/>
                  </a:cubicBezTo>
                  <a:cubicBezTo>
                    <a:pt x="441" y="17109"/>
                    <a:pt x="607" y="17371"/>
                    <a:pt x="917" y="17490"/>
                  </a:cubicBezTo>
                  <a:cubicBezTo>
                    <a:pt x="977" y="17526"/>
                    <a:pt x="1036" y="17538"/>
                    <a:pt x="1096" y="17574"/>
                  </a:cubicBezTo>
                  <a:cubicBezTo>
                    <a:pt x="1298" y="17645"/>
                    <a:pt x="1477" y="17728"/>
                    <a:pt x="1679" y="17764"/>
                  </a:cubicBezTo>
                  <a:cubicBezTo>
                    <a:pt x="2167" y="17836"/>
                    <a:pt x="2751" y="17919"/>
                    <a:pt x="3358" y="17955"/>
                  </a:cubicBezTo>
                  <a:cubicBezTo>
                    <a:pt x="4787" y="18014"/>
                    <a:pt x="5965" y="18038"/>
                    <a:pt x="7084" y="18038"/>
                  </a:cubicBezTo>
                  <a:lnTo>
                    <a:pt x="7108" y="18038"/>
                  </a:lnTo>
                  <a:cubicBezTo>
                    <a:pt x="7846" y="18038"/>
                    <a:pt x="8585" y="18014"/>
                    <a:pt x="9299" y="17978"/>
                  </a:cubicBezTo>
                  <a:cubicBezTo>
                    <a:pt x="9549" y="17967"/>
                    <a:pt x="9811" y="17967"/>
                    <a:pt x="10061" y="17955"/>
                  </a:cubicBezTo>
                  <a:cubicBezTo>
                    <a:pt x="10549" y="17943"/>
                    <a:pt x="11037" y="17919"/>
                    <a:pt x="11573" y="17919"/>
                  </a:cubicBezTo>
                  <a:cubicBezTo>
                    <a:pt x="13145" y="17919"/>
                    <a:pt x="14704" y="18002"/>
                    <a:pt x="16062" y="18074"/>
                  </a:cubicBezTo>
                  <a:lnTo>
                    <a:pt x="16205" y="18074"/>
                  </a:lnTo>
                  <a:cubicBezTo>
                    <a:pt x="16859" y="18074"/>
                    <a:pt x="17169" y="17800"/>
                    <a:pt x="17324" y="17133"/>
                  </a:cubicBezTo>
                  <a:cubicBezTo>
                    <a:pt x="17371" y="16943"/>
                    <a:pt x="17395" y="16716"/>
                    <a:pt x="17407" y="16431"/>
                  </a:cubicBezTo>
                  <a:cubicBezTo>
                    <a:pt x="17443" y="15919"/>
                    <a:pt x="17467" y="15407"/>
                    <a:pt x="17502" y="14883"/>
                  </a:cubicBezTo>
                  <a:cubicBezTo>
                    <a:pt x="17550" y="14216"/>
                    <a:pt x="17574" y="13549"/>
                    <a:pt x="17621" y="12894"/>
                  </a:cubicBezTo>
                  <a:cubicBezTo>
                    <a:pt x="17633" y="12621"/>
                    <a:pt x="17693" y="12418"/>
                    <a:pt x="17931" y="12240"/>
                  </a:cubicBezTo>
                  <a:cubicBezTo>
                    <a:pt x="18169" y="12061"/>
                    <a:pt x="18383" y="11751"/>
                    <a:pt x="18455" y="11430"/>
                  </a:cubicBezTo>
                  <a:cubicBezTo>
                    <a:pt x="18610" y="10799"/>
                    <a:pt x="18705" y="10180"/>
                    <a:pt x="18753" y="9608"/>
                  </a:cubicBezTo>
                  <a:cubicBezTo>
                    <a:pt x="18824" y="8799"/>
                    <a:pt x="18824" y="8049"/>
                    <a:pt x="18812" y="7120"/>
                  </a:cubicBezTo>
                  <a:close/>
                  <a:moveTo>
                    <a:pt x="16705" y="16573"/>
                  </a:moveTo>
                  <a:cubicBezTo>
                    <a:pt x="16693" y="16693"/>
                    <a:pt x="16681" y="16800"/>
                    <a:pt x="16645" y="16895"/>
                  </a:cubicBezTo>
                  <a:cubicBezTo>
                    <a:pt x="16562" y="17193"/>
                    <a:pt x="16467" y="17252"/>
                    <a:pt x="16169" y="17252"/>
                  </a:cubicBezTo>
                  <a:lnTo>
                    <a:pt x="14597" y="17228"/>
                  </a:lnTo>
                  <a:cubicBezTo>
                    <a:pt x="13454" y="17216"/>
                    <a:pt x="12287" y="17181"/>
                    <a:pt x="11144" y="17181"/>
                  </a:cubicBezTo>
                  <a:lnTo>
                    <a:pt x="11097" y="17181"/>
                  </a:lnTo>
                  <a:cubicBezTo>
                    <a:pt x="10918" y="17181"/>
                    <a:pt x="10740" y="17193"/>
                    <a:pt x="10573" y="17216"/>
                  </a:cubicBezTo>
                  <a:cubicBezTo>
                    <a:pt x="10430" y="17228"/>
                    <a:pt x="10299" y="17228"/>
                    <a:pt x="10144" y="17240"/>
                  </a:cubicBezTo>
                  <a:cubicBezTo>
                    <a:pt x="9918" y="17240"/>
                    <a:pt x="9680" y="17252"/>
                    <a:pt x="9466" y="17252"/>
                  </a:cubicBezTo>
                  <a:cubicBezTo>
                    <a:pt x="8835" y="17276"/>
                    <a:pt x="8192" y="17288"/>
                    <a:pt x="7573" y="17288"/>
                  </a:cubicBezTo>
                  <a:lnTo>
                    <a:pt x="7025" y="17288"/>
                  </a:lnTo>
                  <a:cubicBezTo>
                    <a:pt x="5799" y="17276"/>
                    <a:pt x="4525" y="17228"/>
                    <a:pt x="3215" y="17157"/>
                  </a:cubicBezTo>
                  <a:cubicBezTo>
                    <a:pt x="2679" y="17121"/>
                    <a:pt x="2143" y="17038"/>
                    <a:pt x="1631" y="16943"/>
                  </a:cubicBezTo>
                  <a:cubicBezTo>
                    <a:pt x="1286" y="16883"/>
                    <a:pt x="1131" y="16681"/>
                    <a:pt x="1143" y="16323"/>
                  </a:cubicBezTo>
                  <a:cubicBezTo>
                    <a:pt x="1155" y="15931"/>
                    <a:pt x="1155" y="15526"/>
                    <a:pt x="1167" y="15145"/>
                  </a:cubicBezTo>
                  <a:lnTo>
                    <a:pt x="1167" y="14752"/>
                  </a:lnTo>
                  <a:cubicBezTo>
                    <a:pt x="1167" y="14335"/>
                    <a:pt x="1191" y="13918"/>
                    <a:pt x="1191" y="13502"/>
                  </a:cubicBezTo>
                  <a:lnTo>
                    <a:pt x="1191" y="12752"/>
                  </a:lnTo>
                  <a:lnTo>
                    <a:pt x="1191" y="12525"/>
                  </a:lnTo>
                  <a:lnTo>
                    <a:pt x="1643" y="12573"/>
                  </a:lnTo>
                  <a:cubicBezTo>
                    <a:pt x="3096" y="12704"/>
                    <a:pt x="4441" y="12823"/>
                    <a:pt x="5846" y="12823"/>
                  </a:cubicBezTo>
                  <a:cubicBezTo>
                    <a:pt x="6346" y="12823"/>
                    <a:pt x="6822" y="12811"/>
                    <a:pt x="7299" y="12775"/>
                  </a:cubicBezTo>
                  <a:lnTo>
                    <a:pt x="7334" y="13490"/>
                  </a:lnTo>
                  <a:lnTo>
                    <a:pt x="7334" y="13656"/>
                  </a:lnTo>
                  <a:cubicBezTo>
                    <a:pt x="7334" y="13776"/>
                    <a:pt x="7334" y="13906"/>
                    <a:pt x="7370" y="14037"/>
                  </a:cubicBezTo>
                  <a:cubicBezTo>
                    <a:pt x="7442" y="14430"/>
                    <a:pt x="7704" y="14657"/>
                    <a:pt x="8073" y="14668"/>
                  </a:cubicBezTo>
                  <a:cubicBezTo>
                    <a:pt x="8632" y="14680"/>
                    <a:pt x="9204" y="14692"/>
                    <a:pt x="9799" y="14692"/>
                  </a:cubicBezTo>
                  <a:lnTo>
                    <a:pt x="10275" y="14692"/>
                  </a:lnTo>
                  <a:cubicBezTo>
                    <a:pt x="10478" y="14692"/>
                    <a:pt x="10668" y="14633"/>
                    <a:pt x="10847" y="14597"/>
                  </a:cubicBezTo>
                  <a:lnTo>
                    <a:pt x="10930" y="14561"/>
                  </a:lnTo>
                  <a:cubicBezTo>
                    <a:pt x="11275" y="14478"/>
                    <a:pt x="11490" y="14240"/>
                    <a:pt x="11514" y="13883"/>
                  </a:cubicBezTo>
                  <a:cubicBezTo>
                    <a:pt x="11549" y="13668"/>
                    <a:pt x="11573" y="13466"/>
                    <a:pt x="11585" y="13252"/>
                  </a:cubicBezTo>
                  <a:cubicBezTo>
                    <a:pt x="11609" y="13192"/>
                    <a:pt x="11609" y="13133"/>
                    <a:pt x="11621" y="13085"/>
                  </a:cubicBezTo>
                  <a:cubicBezTo>
                    <a:pt x="13407" y="12954"/>
                    <a:pt x="15181" y="12823"/>
                    <a:pt x="16967" y="12692"/>
                  </a:cubicBezTo>
                  <a:cubicBezTo>
                    <a:pt x="16979" y="12728"/>
                    <a:pt x="16979" y="12775"/>
                    <a:pt x="16979" y="12823"/>
                  </a:cubicBezTo>
                  <a:cubicBezTo>
                    <a:pt x="16895" y="13883"/>
                    <a:pt x="16812" y="15085"/>
                    <a:pt x="16705" y="16573"/>
                  </a:cubicBezTo>
                  <a:close/>
                  <a:moveTo>
                    <a:pt x="8025" y="11585"/>
                  </a:moveTo>
                  <a:lnTo>
                    <a:pt x="8025" y="11525"/>
                  </a:lnTo>
                  <a:cubicBezTo>
                    <a:pt x="8025" y="11478"/>
                    <a:pt x="8037" y="11418"/>
                    <a:pt x="8216" y="11418"/>
                  </a:cubicBezTo>
                  <a:lnTo>
                    <a:pt x="8454" y="11418"/>
                  </a:lnTo>
                  <a:cubicBezTo>
                    <a:pt x="8656" y="11418"/>
                    <a:pt x="8894" y="11418"/>
                    <a:pt x="9132" y="11442"/>
                  </a:cubicBezTo>
                  <a:cubicBezTo>
                    <a:pt x="9597" y="11466"/>
                    <a:pt x="10085" y="11501"/>
                    <a:pt x="10632" y="11549"/>
                  </a:cubicBezTo>
                  <a:cubicBezTo>
                    <a:pt x="10692" y="11549"/>
                    <a:pt x="10752" y="11585"/>
                    <a:pt x="10835" y="11609"/>
                  </a:cubicBezTo>
                  <a:cubicBezTo>
                    <a:pt x="10847" y="11609"/>
                    <a:pt x="10859" y="11632"/>
                    <a:pt x="10859" y="11632"/>
                  </a:cubicBezTo>
                  <a:cubicBezTo>
                    <a:pt x="10918" y="12180"/>
                    <a:pt x="10859" y="12740"/>
                    <a:pt x="10799" y="13287"/>
                  </a:cubicBezTo>
                  <a:cubicBezTo>
                    <a:pt x="10787" y="13383"/>
                    <a:pt x="10775" y="13490"/>
                    <a:pt x="10775" y="13597"/>
                  </a:cubicBezTo>
                  <a:cubicBezTo>
                    <a:pt x="10740" y="13823"/>
                    <a:pt x="10561" y="13859"/>
                    <a:pt x="10490" y="13883"/>
                  </a:cubicBezTo>
                  <a:cubicBezTo>
                    <a:pt x="10097" y="13918"/>
                    <a:pt x="9668" y="13942"/>
                    <a:pt x="9192" y="13942"/>
                  </a:cubicBezTo>
                  <a:cubicBezTo>
                    <a:pt x="8787" y="13942"/>
                    <a:pt x="8394" y="13918"/>
                    <a:pt x="8073" y="13906"/>
                  </a:cubicBezTo>
                  <a:cubicBezTo>
                    <a:pt x="7858" y="13121"/>
                    <a:pt x="7930" y="12371"/>
                    <a:pt x="8025" y="11585"/>
                  </a:cubicBezTo>
                  <a:close/>
                  <a:moveTo>
                    <a:pt x="12466" y="12287"/>
                  </a:moveTo>
                  <a:cubicBezTo>
                    <a:pt x="12180" y="12287"/>
                    <a:pt x="11906" y="12287"/>
                    <a:pt x="11621" y="12275"/>
                  </a:cubicBezTo>
                  <a:cubicBezTo>
                    <a:pt x="11621" y="12275"/>
                    <a:pt x="11609" y="12252"/>
                    <a:pt x="11585" y="12252"/>
                  </a:cubicBezTo>
                  <a:lnTo>
                    <a:pt x="11585" y="12097"/>
                  </a:lnTo>
                  <a:lnTo>
                    <a:pt x="11585" y="11513"/>
                  </a:lnTo>
                  <a:cubicBezTo>
                    <a:pt x="11573" y="11097"/>
                    <a:pt x="11466" y="10811"/>
                    <a:pt x="10954" y="10787"/>
                  </a:cubicBezTo>
                  <a:cubicBezTo>
                    <a:pt x="9954" y="10728"/>
                    <a:pt x="9049" y="10668"/>
                    <a:pt x="8180" y="10644"/>
                  </a:cubicBezTo>
                  <a:lnTo>
                    <a:pt x="8144" y="10644"/>
                  </a:lnTo>
                  <a:cubicBezTo>
                    <a:pt x="7644" y="10644"/>
                    <a:pt x="7394" y="10906"/>
                    <a:pt x="7334" y="11418"/>
                  </a:cubicBezTo>
                  <a:lnTo>
                    <a:pt x="7275" y="11930"/>
                  </a:lnTo>
                  <a:cubicBezTo>
                    <a:pt x="7215" y="11942"/>
                    <a:pt x="7156" y="11942"/>
                    <a:pt x="7096" y="11954"/>
                  </a:cubicBezTo>
                  <a:cubicBezTo>
                    <a:pt x="6882" y="11990"/>
                    <a:pt x="6680" y="12013"/>
                    <a:pt x="6465" y="12013"/>
                  </a:cubicBezTo>
                  <a:cubicBezTo>
                    <a:pt x="6132" y="12037"/>
                    <a:pt x="5787" y="12037"/>
                    <a:pt x="5453" y="12037"/>
                  </a:cubicBezTo>
                  <a:cubicBezTo>
                    <a:pt x="4263" y="12037"/>
                    <a:pt x="3036" y="11942"/>
                    <a:pt x="1810" y="11763"/>
                  </a:cubicBezTo>
                  <a:cubicBezTo>
                    <a:pt x="786" y="11620"/>
                    <a:pt x="786" y="11573"/>
                    <a:pt x="726" y="10847"/>
                  </a:cubicBezTo>
                  <a:cubicBezTo>
                    <a:pt x="726" y="10751"/>
                    <a:pt x="715" y="10668"/>
                    <a:pt x="715" y="10561"/>
                  </a:cubicBezTo>
                  <a:cubicBezTo>
                    <a:pt x="560" y="8715"/>
                    <a:pt x="679" y="6894"/>
                    <a:pt x="834" y="5370"/>
                  </a:cubicBezTo>
                  <a:cubicBezTo>
                    <a:pt x="846" y="5203"/>
                    <a:pt x="869" y="5013"/>
                    <a:pt x="953" y="4858"/>
                  </a:cubicBezTo>
                  <a:cubicBezTo>
                    <a:pt x="1096" y="4560"/>
                    <a:pt x="1322" y="4429"/>
                    <a:pt x="1643" y="4429"/>
                  </a:cubicBezTo>
                  <a:lnTo>
                    <a:pt x="1739" y="4429"/>
                  </a:lnTo>
                  <a:cubicBezTo>
                    <a:pt x="2024" y="4429"/>
                    <a:pt x="2298" y="4429"/>
                    <a:pt x="2584" y="4417"/>
                  </a:cubicBezTo>
                  <a:cubicBezTo>
                    <a:pt x="2870" y="4417"/>
                    <a:pt x="3155" y="4393"/>
                    <a:pt x="3417" y="4393"/>
                  </a:cubicBezTo>
                  <a:cubicBezTo>
                    <a:pt x="3763" y="4393"/>
                    <a:pt x="4025" y="4417"/>
                    <a:pt x="4298" y="4429"/>
                  </a:cubicBezTo>
                  <a:cubicBezTo>
                    <a:pt x="4596" y="4441"/>
                    <a:pt x="4906" y="4453"/>
                    <a:pt x="5251" y="4453"/>
                  </a:cubicBezTo>
                  <a:cubicBezTo>
                    <a:pt x="5739" y="4453"/>
                    <a:pt x="6227" y="4441"/>
                    <a:pt x="6703" y="4429"/>
                  </a:cubicBezTo>
                  <a:lnTo>
                    <a:pt x="6977" y="4417"/>
                  </a:lnTo>
                  <a:cubicBezTo>
                    <a:pt x="7096" y="4417"/>
                    <a:pt x="7215" y="4393"/>
                    <a:pt x="7346" y="4393"/>
                  </a:cubicBezTo>
                  <a:cubicBezTo>
                    <a:pt x="7477" y="4393"/>
                    <a:pt x="7584" y="4393"/>
                    <a:pt x="7692" y="4417"/>
                  </a:cubicBezTo>
                  <a:cubicBezTo>
                    <a:pt x="8394" y="4489"/>
                    <a:pt x="9132" y="4512"/>
                    <a:pt x="10085" y="4512"/>
                  </a:cubicBezTo>
                  <a:cubicBezTo>
                    <a:pt x="10502" y="4512"/>
                    <a:pt x="10930" y="4512"/>
                    <a:pt x="11347" y="4501"/>
                  </a:cubicBezTo>
                  <a:cubicBezTo>
                    <a:pt x="11764" y="4501"/>
                    <a:pt x="12204" y="4489"/>
                    <a:pt x="12621" y="4489"/>
                  </a:cubicBezTo>
                  <a:lnTo>
                    <a:pt x="13014" y="4489"/>
                  </a:lnTo>
                  <a:lnTo>
                    <a:pt x="13133" y="4489"/>
                  </a:lnTo>
                  <a:cubicBezTo>
                    <a:pt x="13538" y="4489"/>
                    <a:pt x="13942" y="4477"/>
                    <a:pt x="14323" y="4453"/>
                  </a:cubicBezTo>
                  <a:cubicBezTo>
                    <a:pt x="14716" y="4441"/>
                    <a:pt x="15121" y="4429"/>
                    <a:pt x="15502" y="4429"/>
                  </a:cubicBezTo>
                  <a:lnTo>
                    <a:pt x="15574" y="4429"/>
                  </a:lnTo>
                  <a:cubicBezTo>
                    <a:pt x="16109" y="4429"/>
                    <a:pt x="16633" y="4501"/>
                    <a:pt x="17229" y="4572"/>
                  </a:cubicBezTo>
                  <a:cubicBezTo>
                    <a:pt x="17824" y="4655"/>
                    <a:pt x="18002" y="4846"/>
                    <a:pt x="18050" y="5465"/>
                  </a:cubicBezTo>
                  <a:cubicBezTo>
                    <a:pt x="18098" y="6215"/>
                    <a:pt x="18122" y="7013"/>
                    <a:pt x="18122" y="7906"/>
                  </a:cubicBezTo>
                  <a:cubicBezTo>
                    <a:pt x="18122" y="8656"/>
                    <a:pt x="18110" y="9263"/>
                    <a:pt x="18062" y="9835"/>
                  </a:cubicBezTo>
                  <a:cubicBezTo>
                    <a:pt x="18038" y="10263"/>
                    <a:pt x="17955" y="10704"/>
                    <a:pt x="17824" y="11239"/>
                  </a:cubicBezTo>
                  <a:cubicBezTo>
                    <a:pt x="17764" y="11513"/>
                    <a:pt x="17538" y="11692"/>
                    <a:pt x="17181" y="11775"/>
                  </a:cubicBezTo>
                  <a:cubicBezTo>
                    <a:pt x="15669" y="12121"/>
                    <a:pt x="14097" y="12287"/>
                    <a:pt x="12466" y="12287"/>
                  </a:cubicBezTo>
                  <a:close/>
                  <a:moveTo>
                    <a:pt x="11073" y="3739"/>
                  </a:moveTo>
                  <a:lnTo>
                    <a:pt x="11002" y="3739"/>
                  </a:lnTo>
                  <a:cubicBezTo>
                    <a:pt x="10883" y="3762"/>
                    <a:pt x="10775" y="3762"/>
                    <a:pt x="10656" y="3762"/>
                  </a:cubicBezTo>
                  <a:lnTo>
                    <a:pt x="10121" y="3762"/>
                  </a:lnTo>
                  <a:cubicBezTo>
                    <a:pt x="9763" y="3762"/>
                    <a:pt x="9370" y="3762"/>
                    <a:pt x="8989" y="3739"/>
                  </a:cubicBezTo>
                  <a:cubicBezTo>
                    <a:pt x="8704" y="3727"/>
                    <a:pt x="8692" y="3715"/>
                    <a:pt x="8680" y="3441"/>
                  </a:cubicBezTo>
                  <a:cubicBezTo>
                    <a:pt x="8656" y="3131"/>
                    <a:pt x="8680" y="2822"/>
                    <a:pt x="8692" y="2512"/>
                  </a:cubicBezTo>
                  <a:lnTo>
                    <a:pt x="8692" y="2417"/>
                  </a:lnTo>
                  <a:cubicBezTo>
                    <a:pt x="8704" y="2226"/>
                    <a:pt x="8811" y="2191"/>
                    <a:pt x="8918" y="2191"/>
                  </a:cubicBezTo>
                  <a:lnTo>
                    <a:pt x="9335" y="2191"/>
                  </a:lnTo>
                  <a:lnTo>
                    <a:pt x="9894" y="2191"/>
                  </a:lnTo>
                  <a:cubicBezTo>
                    <a:pt x="10144" y="2191"/>
                    <a:pt x="10371" y="2191"/>
                    <a:pt x="10561" y="2215"/>
                  </a:cubicBezTo>
                  <a:cubicBezTo>
                    <a:pt x="10918" y="2226"/>
                    <a:pt x="11037" y="2346"/>
                    <a:pt x="11085" y="2727"/>
                  </a:cubicBezTo>
                  <a:lnTo>
                    <a:pt x="11085" y="2762"/>
                  </a:lnTo>
                  <a:cubicBezTo>
                    <a:pt x="11156" y="3108"/>
                    <a:pt x="11192" y="3429"/>
                    <a:pt x="11073" y="3739"/>
                  </a:cubicBezTo>
                  <a:close/>
                  <a:moveTo>
                    <a:pt x="12704" y="3429"/>
                  </a:moveTo>
                  <a:cubicBezTo>
                    <a:pt x="12692" y="3739"/>
                    <a:pt x="12692" y="3739"/>
                    <a:pt x="12335" y="3762"/>
                  </a:cubicBezTo>
                  <a:lnTo>
                    <a:pt x="12204" y="3762"/>
                  </a:lnTo>
                  <a:lnTo>
                    <a:pt x="11978" y="3762"/>
                  </a:lnTo>
                  <a:cubicBezTo>
                    <a:pt x="11966" y="3762"/>
                    <a:pt x="11942" y="3739"/>
                    <a:pt x="11918" y="3739"/>
                  </a:cubicBezTo>
                  <a:lnTo>
                    <a:pt x="11918" y="3655"/>
                  </a:lnTo>
                  <a:cubicBezTo>
                    <a:pt x="11918" y="3524"/>
                    <a:pt x="11906" y="3369"/>
                    <a:pt x="11883" y="3239"/>
                  </a:cubicBezTo>
                  <a:cubicBezTo>
                    <a:pt x="11883" y="3167"/>
                    <a:pt x="11871" y="3084"/>
                    <a:pt x="11871" y="3000"/>
                  </a:cubicBezTo>
                  <a:cubicBezTo>
                    <a:pt x="11859" y="2762"/>
                    <a:pt x="11835" y="2524"/>
                    <a:pt x="11787" y="2286"/>
                  </a:cubicBezTo>
                  <a:cubicBezTo>
                    <a:pt x="11668" y="1774"/>
                    <a:pt x="11311" y="1464"/>
                    <a:pt x="10799" y="1464"/>
                  </a:cubicBezTo>
                  <a:cubicBezTo>
                    <a:pt x="10478" y="1453"/>
                    <a:pt x="10144" y="1453"/>
                    <a:pt x="9835" y="1453"/>
                  </a:cubicBezTo>
                  <a:cubicBezTo>
                    <a:pt x="9525" y="1453"/>
                    <a:pt x="9216" y="1453"/>
                    <a:pt x="8918" y="1464"/>
                  </a:cubicBezTo>
                  <a:cubicBezTo>
                    <a:pt x="8358" y="1476"/>
                    <a:pt x="8096" y="1750"/>
                    <a:pt x="8037" y="2310"/>
                  </a:cubicBezTo>
                  <a:cubicBezTo>
                    <a:pt x="8001" y="2584"/>
                    <a:pt x="8001" y="2846"/>
                    <a:pt x="8001" y="3108"/>
                  </a:cubicBezTo>
                  <a:lnTo>
                    <a:pt x="8001" y="3429"/>
                  </a:lnTo>
                  <a:lnTo>
                    <a:pt x="8001" y="3715"/>
                  </a:lnTo>
                  <a:lnTo>
                    <a:pt x="8001" y="3739"/>
                  </a:lnTo>
                  <a:cubicBezTo>
                    <a:pt x="7870" y="3762"/>
                    <a:pt x="7739" y="3774"/>
                    <a:pt x="7584" y="3774"/>
                  </a:cubicBezTo>
                  <a:cubicBezTo>
                    <a:pt x="7454" y="3774"/>
                    <a:pt x="7334" y="3774"/>
                    <a:pt x="7215" y="3762"/>
                  </a:cubicBezTo>
                  <a:cubicBezTo>
                    <a:pt x="7132" y="3762"/>
                    <a:pt x="7037" y="3739"/>
                    <a:pt x="6953" y="3739"/>
                  </a:cubicBezTo>
                  <a:cubicBezTo>
                    <a:pt x="6906" y="3739"/>
                    <a:pt x="6870" y="3727"/>
                    <a:pt x="6846" y="3715"/>
                  </a:cubicBezTo>
                  <a:cubicBezTo>
                    <a:pt x="6811" y="3679"/>
                    <a:pt x="6811" y="3643"/>
                    <a:pt x="6811" y="3584"/>
                  </a:cubicBezTo>
                  <a:cubicBezTo>
                    <a:pt x="6811" y="3417"/>
                    <a:pt x="6811" y="3239"/>
                    <a:pt x="6822" y="3072"/>
                  </a:cubicBezTo>
                  <a:cubicBezTo>
                    <a:pt x="6822" y="2596"/>
                    <a:pt x="6846" y="2096"/>
                    <a:pt x="6906" y="1619"/>
                  </a:cubicBezTo>
                  <a:cubicBezTo>
                    <a:pt x="6965" y="1119"/>
                    <a:pt x="7382" y="798"/>
                    <a:pt x="7954" y="762"/>
                  </a:cubicBezTo>
                  <a:cubicBezTo>
                    <a:pt x="8418" y="750"/>
                    <a:pt x="8882" y="750"/>
                    <a:pt x="9311" y="750"/>
                  </a:cubicBezTo>
                  <a:cubicBezTo>
                    <a:pt x="9799" y="750"/>
                    <a:pt x="10299" y="762"/>
                    <a:pt x="10752" y="786"/>
                  </a:cubicBezTo>
                  <a:cubicBezTo>
                    <a:pt x="11192" y="798"/>
                    <a:pt x="11609" y="881"/>
                    <a:pt x="12109" y="1000"/>
                  </a:cubicBezTo>
                  <a:cubicBezTo>
                    <a:pt x="12561" y="1107"/>
                    <a:pt x="12680" y="1262"/>
                    <a:pt x="12704" y="1703"/>
                  </a:cubicBezTo>
                  <a:cubicBezTo>
                    <a:pt x="12728" y="2274"/>
                    <a:pt x="12740" y="2869"/>
                    <a:pt x="12704" y="34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 name="Google Shape;9;p2"/>
          <p:cNvSpPr/>
          <p:nvPr/>
        </p:nvSpPr>
        <p:spPr>
          <a:xfrm>
            <a:off x="1336834" y="1567962"/>
            <a:ext cx="3159525" cy="3159525"/>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cap="flat" cmpd="sng">
            <a:solidFill>
              <a:schemeClr val="lt1"/>
            </a:solidFill>
            <a:prstDash val="dash"/>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 name="Google Shape;10;p2"/>
          <p:cNvSpPr/>
          <p:nvPr/>
        </p:nvSpPr>
        <p:spPr>
          <a:xfrm>
            <a:off x="675134" y="1133195"/>
            <a:ext cx="3159525" cy="3159525"/>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 name="Google Shape;12;p2"/>
          <p:cNvSpPr/>
          <p:nvPr/>
        </p:nvSpPr>
        <p:spPr>
          <a:xfrm flipH="1">
            <a:off x="2403558" y="-40433"/>
            <a:ext cx="9825709" cy="4640533"/>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noFill/>
          <a:ln w="28575" cap="flat" cmpd="sng">
            <a:solidFill>
              <a:schemeClr val="accent1"/>
            </a:solidFill>
            <a:prstDash val="dash"/>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3" name="Google Shape;13;p2"/>
          <p:cNvGrpSpPr/>
          <p:nvPr/>
        </p:nvGrpSpPr>
        <p:grpSpPr>
          <a:xfrm rot="10800000" flipH="1">
            <a:off x="0" y="2217317"/>
            <a:ext cx="13566696" cy="4640683"/>
            <a:chOff x="1367050" y="3059225"/>
            <a:chExt cx="1407100" cy="848450"/>
          </a:xfrm>
        </p:grpSpPr>
        <p:sp>
          <p:nvSpPr>
            <p:cNvPr id="14" name="Google Shape;14;p2"/>
            <p:cNvSpPr/>
            <p:nvPr/>
          </p:nvSpPr>
          <p:spPr>
            <a:xfrm>
              <a:off x="1367050" y="3059225"/>
              <a:ext cx="1001268" cy="430317"/>
            </a:xfrm>
            <a:custGeom>
              <a:avLst/>
              <a:gdLst/>
              <a:ahLst/>
              <a:cxnLst/>
              <a:rect l="l" t="t" r="r" b="b"/>
              <a:pathLst>
                <a:path w="32850" h="14118" extrusionOk="0">
                  <a:moveTo>
                    <a:pt x="1" y="1"/>
                  </a:moveTo>
                  <a:lnTo>
                    <a:pt x="1" y="12945"/>
                  </a:lnTo>
                  <a:cubicBezTo>
                    <a:pt x="57" y="12959"/>
                    <a:pt x="113" y="13001"/>
                    <a:pt x="168" y="13015"/>
                  </a:cubicBezTo>
                  <a:cubicBezTo>
                    <a:pt x="1773" y="13750"/>
                    <a:pt x="3537" y="14117"/>
                    <a:pt x="5301" y="14117"/>
                  </a:cubicBezTo>
                  <a:cubicBezTo>
                    <a:pt x="7217" y="14117"/>
                    <a:pt x="9132" y="13684"/>
                    <a:pt x="10839" y="12820"/>
                  </a:cubicBezTo>
                  <a:cubicBezTo>
                    <a:pt x="13252" y="11578"/>
                    <a:pt x="15205" y="9598"/>
                    <a:pt x="17297" y="7868"/>
                  </a:cubicBezTo>
                  <a:cubicBezTo>
                    <a:pt x="19404" y="6124"/>
                    <a:pt x="21858" y="4576"/>
                    <a:pt x="24592" y="4506"/>
                  </a:cubicBezTo>
                  <a:cubicBezTo>
                    <a:pt x="24664" y="4504"/>
                    <a:pt x="24736" y="4503"/>
                    <a:pt x="24808" y="4503"/>
                  </a:cubicBezTo>
                  <a:cubicBezTo>
                    <a:pt x="26011" y="4503"/>
                    <a:pt x="27265" y="4752"/>
                    <a:pt x="28452" y="4752"/>
                  </a:cubicBezTo>
                  <a:cubicBezTo>
                    <a:pt x="29285" y="4752"/>
                    <a:pt x="30086" y="4630"/>
                    <a:pt x="30813" y="4213"/>
                  </a:cubicBezTo>
                  <a:cubicBezTo>
                    <a:pt x="32222" y="3404"/>
                    <a:pt x="32850" y="1521"/>
                    <a:pt x="323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 name="Google Shape;15;p2"/>
            <p:cNvSpPr/>
            <p:nvPr/>
          </p:nvSpPr>
          <p:spPr>
            <a:xfrm>
              <a:off x="1367050" y="3059925"/>
              <a:ext cx="1407100" cy="847750"/>
            </a:xfrm>
            <a:custGeom>
              <a:avLst/>
              <a:gdLst/>
              <a:ahLst/>
              <a:cxnLst/>
              <a:rect l="l" t="t" r="r" b="b"/>
              <a:pathLst>
                <a:path w="56284" h="33910" extrusionOk="0">
                  <a:moveTo>
                    <a:pt x="32320" y="1"/>
                  </a:moveTo>
                  <a:cubicBezTo>
                    <a:pt x="32850" y="1493"/>
                    <a:pt x="32222" y="3390"/>
                    <a:pt x="30813" y="4199"/>
                  </a:cubicBezTo>
                  <a:cubicBezTo>
                    <a:pt x="30091" y="4613"/>
                    <a:pt x="29297" y="4734"/>
                    <a:pt x="28470" y="4734"/>
                  </a:cubicBezTo>
                  <a:cubicBezTo>
                    <a:pt x="27293" y="4734"/>
                    <a:pt x="26051" y="4488"/>
                    <a:pt x="24857" y="4488"/>
                  </a:cubicBezTo>
                  <a:cubicBezTo>
                    <a:pt x="24769" y="4488"/>
                    <a:pt x="24680" y="4489"/>
                    <a:pt x="24592" y="4492"/>
                  </a:cubicBezTo>
                  <a:cubicBezTo>
                    <a:pt x="21872" y="4562"/>
                    <a:pt x="19417" y="6110"/>
                    <a:pt x="17297" y="7854"/>
                  </a:cubicBezTo>
                  <a:cubicBezTo>
                    <a:pt x="15191" y="9597"/>
                    <a:pt x="13252" y="11592"/>
                    <a:pt x="10839" y="12806"/>
                  </a:cubicBezTo>
                  <a:cubicBezTo>
                    <a:pt x="9125" y="13674"/>
                    <a:pt x="7197" y="14111"/>
                    <a:pt x="5269" y="14111"/>
                  </a:cubicBezTo>
                  <a:cubicBezTo>
                    <a:pt x="3511" y="14111"/>
                    <a:pt x="1752" y="13747"/>
                    <a:pt x="154" y="13015"/>
                  </a:cubicBezTo>
                  <a:cubicBezTo>
                    <a:pt x="113" y="13001"/>
                    <a:pt x="57" y="12973"/>
                    <a:pt x="1" y="12945"/>
                  </a:cubicBezTo>
                  <a:lnTo>
                    <a:pt x="1" y="32752"/>
                  </a:lnTo>
                  <a:cubicBezTo>
                    <a:pt x="2032" y="33526"/>
                    <a:pt x="4211" y="33909"/>
                    <a:pt x="6393" y="33909"/>
                  </a:cubicBezTo>
                  <a:cubicBezTo>
                    <a:pt x="10265" y="33909"/>
                    <a:pt x="14145" y="32703"/>
                    <a:pt x="17214" y="30339"/>
                  </a:cubicBezTo>
                  <a:cubicBezTo>
                    <a:pt x="22974" y="25903"/>
                    <a:pt x="25429" y="18427"/>
                    <a:pt x="30186" y="12931"/>
                  </a:cubicBezTo>
                  <a:cubicBezTo>
                    <a:pt x="33938" y="8593"/>
                    <a:pt x="39155" y="5552"/>
                    <a:pt x="44776" y="4436"/>
                  </a:cubicBezTo>
                  <a:cubicBezTo>
                    <a:pt x="47329" y="3934"/>
                    <a:pt x="49979" y="3795"/>
                    <a:pt x="52406" y="2874"/>
                  </a:cubicBezTo>
                  <a:cubicBezTo>
                    <a:pt x="53912" y="2302"/>
                    <a:pt x="55363" y="1298"/>
                    <a:pt x="562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6" name="Google Shape;16;p2"/>
          <p:cNvSpPr txBox="1">
            <a:spLocks noGrp="1"/>
          </p:cNvSpPr>
          <p:nvPr>
            <p:ph type="ctrTitle"/>
          </p:nvPr>
        </p:nvSpPr>
        <p:spPr>
          <a:xfrm>
            <a:off x="825400" y="3454100"/>
            <a:ext cx="4876800" cy="1902000"/>
          </a:xfrm>
          <a:prstGeom prst="rect">
            <a:avLst/>
          </a:prstGeom>
        </p:spPr>
        <p:txBody>
          <a:bodyPr spcFirstLastPara="1" wrap="square" lIns="91425" tIns="91425" rIns="91425" bIns="91425" anchor="t" anchorCtr="0">
            <a:noAutofit/>
          </a:bodyPr>
          <a:lstStyle>
            <a:lvl1pPr lvl="0" rtl="0">
              <a:spcBef>
                <a:spcPts val="0"/>
              </a:spcBef>
              <a:spcAft>
                <a:spcPts val="0"/>
              </a:spcAft>
              <a:buSzPts val="4000"/>
              <a:buNone/>
              <a:defRPr sz="5333">
                <a:latin typeface="UTM Androgyne" panose="02040603050506020204" pitchFamily="18" charset="0"/>
              </a:defRPr>
            </a:lvl1pPr>
            <a:lvl2pPr lvl="1" rtl="0">
              <a:spcBef>
                <a:spcPts val="0"/>
              </a:spcBef>
              <a:spcAft>
                <a:spcPts val="0"/>
              </a:spcAft>
              <a:buSzPts val="4000"/>
              <a:buNone/>
              <a:defRPr sz="5333"/>
            </a:lvl2pPr>
            <a:lvl3pPr lvl="2" rtl="0">
              <a:spcBef>
                <a:spcPts val="0"/>
              </a:spcBef>
              <a:spcAft>
                <a:spcPts val="0"/>
              </a:spcAft>
              <a:buSzPts val="4000"/>
              <a:buNone/>
              <a:defRPr sz="5333"/>
            </a:lvl3pPr>
            <a:lvl4pPr lvl="3" rtl="0">
              <a:spcBef>
                <a:spcPts val="0"/>
              </a:spcBef>
              <a:spcAft>
                <a:spcPts val="0"/>
              </a:spcAft>
              <a:buSzPts val="4000"/>
              <a:buNone/>
              <a:defRPr sz="5333"/>
            </a:lvl4pPr>
            <a:lvl5pPr lvl="4" rtl="0">
              <a:spcBef>
                <a:spcPts val="0"/>
              </a:spcBef>
              <a:spcAft>
                <a:spcPts val="0"/>
              </a:spcAft>
              <a:buSzPts val="4000"/>
              <a:buNone/>
              <a:defRPr sz="5333"/>
            </a:lvl5pPr>
            <a:lvl6pPr lvl="5" rtl="0">
              <a:spcBef>
                <a:spcPts val="0"/>
              </a:spcBef>
              <a:spcAft>
                <a:spcPts val="0"/>
              </a:spcAft>
              <a:buSzPts val="4000"/>
              <a:buNone/>
              <a:defRPr sz="5333"/>
            </a:lvl6pPr>
            <a:lvl7pPr lvl="6" rtl="0">
              <a:spcBef>
                <a:spcPts val="0"/>
              </a:spcBef>
              <a:spcAft>
                <a:spcPts val="0"/>
              </a:spcAft>
              <a:buSzPts val="4000"/>
              <a:buNone/>
              <a:defRPr sz="5333"/>
            </a:lvl7pPr>
            <a:lvl8pPr lvl="7" rtl="0">
              <a:spcBef>
                <a:spcPts val="0"/>
              </a:spcBef>
              <a:spcAft>
                <a:spcPts val="0"/>
              </a:spcAft>
              <a:buSzPts val="4000"/>
              <a:buNone/>
              <a:defRPr sz="5333"/>
            </a:lvl8pPr>
            <a:lvl9pPr lvl="8" rtl="0">
              <a:spcBef>
                <a:spcPts val="0"/>
              </a:spcBef>
              <a:spcAft>
                <a:spcPts val="0"/>
              </a:spcAft>
              <a:buSzPts val="4000"/>
              <a:buNone/>
              <a:defRPr sz="5333"/>
            </a:lvl9pPr>
          </a:lstStyle>
          <a:p>
            <a:endParaRPr dirty="0"/>
          </a:p>
        </p:txBody>
      </p:sp>
      <p:sp>
        <p:nvSpPr>
          <p:cNvPr id="17" name="Google Shape;17;p2"/>
          <p:cNvSpPr txBox="1">
            <a:spLocks noGrp="1"/>
          </p:cNvSpPr>
          <p:nvPr>
            <p:ph type="subTitle" idx="1"/>
          </p:nvPr>
        </p:nvSpPr>
        <p:spPr>
          <a:xfrm>
            <a:off x="825400" y="5185900"/>
            <a:ext cx="4876800" cy="756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Pangolin"/>
              <a:buNone/>
              <a:defRPr sz="3200">
                <a:latin typeface="UTM Androgyne" panose="02040603050506020204" pitchFamily="18" charset="0"/>
                <a:ea typeface="UTM Androgyne" panose="02040603050506020204" pitchFamily="18" charset="0"/>
                <a:cs typeface="UTM Androgyne" panose="02040603050506020204" pitchFamily="18" charset="0"/>
                <a:sym typeface="Pangolin"/>
              </a:defRPr>
            </a:lvl1pPr>
            <a:lvl2pPr lvl="1" rtl="0">
              <a:lnSpc>
                <a:spcPct val="100000"/>
              </a:lnSpc>
              <a:spcBef>
                <a:spcPts val="0"/>
              </a:spcBef>
              <a:spcAft>
                <a:spcPts val="0"/>
              </a:spcAft>
              <a:buSzPts val="2800"/>
              <a:buFont typeface="Pangolin"/>
              <a:buNone/>
              <a:defRPr sz="3733">
                <a:latin typeface="Pangolin"/>
                <a:ea typeface="Pangolin"/>
                <a:cs typeface="Pangolin"/>
                <a:sym typeface="Pangolin"/>
              </a:defRPr>
            </a:lvl2pPr>
            <a:lvl3pPr lvl="2" rtl="0">
              <a:lnSpc>
                <a:spcPct val="100000"/>
              </a:lnSpc>
              <a:spcBef>
                <a:spcPts val="0"/>
              </a:spcBef>
              <a:spcAft>
                <a:spcPts val="0"/>
              </a:spcAft>
              <a:buSzPts val="2800"/>
              <a:buFont typeface="Pangolin"/>
              <a:buNone/>
              <a:defRPr sz="3733">
                <a:latin typeface="Pangolin"/>
                <a:ea typeface="Pangolin"/>
                <a:cs typeface="Pangolin"/>
                <a:sym typeface="Pangolin"/>
              </a:defRPr>
            </a:lvl3pPr>
            <a:lvl4pPr lvl="3" rtl="0">
              <a:lnSpc>
                <a:spcPct val="100000"/>
              </a:lnSpc>
              <a:spcBef>
                <a:spcPts val="0"/>
              </a:spcBef>
              <a:spcAft>
                <a:spcPts val="0"/>
              </a:spcAft>
              <a:buSzPts val="2800"/>
              <a:buFont typeface="Pangolin"/>
              <a:buNone/>
              <a:defRPr sz="3733">
                <a:latin typeface="Pangolin"/>
                <a:ea typeface="Pangolin"/>
                <a:cs typeface="Pangolin"/>
                <a:sym typeface="Pangolin"/>
              </a:defRPr>
            </a:lvl4pPr>
            <a:lvl5pPr lvl="4" rtl="0">
              <a:lnSpc>
                <a:spcPct val="100000"/>
              </a:lnSpc>
              <a:spcBef>
                <a:spcPts val="0"/>
              </a:spcBef>
              <a:spcAft>
                <a:spcPts val="0"/>
              </a:spcAft>
              <a:buSzPts val="2800"/>
              <a:buFont typeface="Pangolin"/>
              <a:buNone/>
              <a:defRPr sz="3733">
                <a:latin typeface="Pangolin"/>
                <a:ea typeface="Pangolin"/>
                <a:cs typeface="Pangolin"/>
                <a:sym typeface="Pangolin"/>
              </a:defRPr>
            </a:lvl5pPr>
            <a:lvl6pPr lvl="5" rtl="0">
              <a:lnSpc>
                <a:spcPct val="100000"/>
              </a:lnSpc>
              <a:spcBef>
                <a:spcPts val="0"/>
              </a:spcBef>
              <a:spcAft>
                <a:spcPts val="0"/>
              </a:spcAft>
              <a:buSzPts val="2800"/>
              <a:buFont typeface="Pangolin"/>
              <a:buNone/>
              <a:defRPr sz="3733">
                <a:latin typeface="Pangolin"/>
                <a:ea typeface="Pangolin"/>
                <a:cs typeface="Pangolin"/>
                <a:sym typeface="Pangolin"/>
              </a:defRPr>
            </a:lvl6pPr>
            <a:lvl7pPr lvl="6" rtl="0">
              <a:lnSpc>
                <a:spcPct val="100000"/>
              </a:lnSpc>
              <a:spcBef>
                <a:spcPts val="0"/>
              </a:spcBef>
              <a:spcAft>
                <a:spcPts val="0"/>
              </a:spcAft>
              <a:buSzPts val="2800"/>
              <a:buFont typeface="Pangolin"/>
              <a:buNone/>
              <a:defRPr sz="3733">
                <a:latin typeface="Pangolin"/>
                <a:ea typeface="Pangolin"/>
                <a:cs typeface="Pangolin"/>
                <a:sym typeface="Pangolin"/>
              </a:defRPr>
            </a:lvl7pPr>
            <a:lvl8pPr lvl="7" rtl="0">
              <a:lnSpc>
                <a:spcPct val="100000"/>
              </a:lnSpc>
              <a:spcBef>
                <a:spcPts val="0"/>
              </a:spcBef>
              <a:spcAft>
                <a:spcPts val="0"/>
              </a:spcAft>
              <a:buSzPts val="2800"/>
              <a:buFont typeface="Pangolin"/>
              <a:buNone/>
              <a:defRPr sz="3733">
                <a:latin typeface="Pangolin"/>
                <a:ea typeface="Pangolin"/>
                <a:cs typeface="Pangolin"/>
                <a:sym typeface="Pangolin"/>
              </a:defRPr>
            </a:lvl8pPr>
            <a:lvl9pPr lvl="8" rtl="0">
              <a:lnSpc>
                <a:spcPct val="100000"/>
              </a:lnSpc>
              <a:spcBef>
                <a:spcPts val="0"/>
              </a:spcBef>
              <a:spcAft>
                <a:spcPts val="0"/>
              </a:spcAft>
              <a:buSzPts val="2800"/>
              <a:buFont typeface="Pangolin"/>
              <a:buNone/>
              <a:defRPr sz="3733">
                <a:latin typeface="Pangolin"/>
                <a:ea typeface="Pangolin"/>
                <a:cs typeface="Pangolin"/>
                <a:sym typeface="Pangolin"/>
              </a:defRPr>
            </a:lvl9pPr>
          </a:lstStyle>
          <a:p>
            <a:endParaRPr dirty="0"/>
          </a:p>
        </p:txBody>
      </p:sp>
      <p:sp>
        <p:nvSpPr>
          <p:cNvPr id="18" name="TextBox 17"/>
          <p:cNvSpPr txBox="1"/>
          <p:nvPr userDrawn="1"/>
        </p:nvSpPr>
        <p:spPr>
          <a:xfrm>
            <a:off x="9230468" y="6502400"/>
            <a:ext cx="2140085" cy="256545"/>
          </a:xfrm>
          <a:prstGeom prst="rect">
            <a:avLst/>
          </a:prstGeom>
          <a:noFill/>
        </p:spPr>
        <p:txBody>
          <a:bodyPr wrap="square" rtlCol="0">
            <a:spAutoFit/>
          </a:bodyPr>
          <a:lstStyle/>
          <a:p>
            <a:r>
              <a:rPr lang="en-US" sz="1067" dirty="0">
                <a:solidFill>
                  <a:srgbClr val="F37022"/>
                </a:solidFill>
              </a:rPr>
              <a:t>FeistyForwarders_0968120672</a:t>
            </a:r>
          </a:p>
        </p:txBody>
      </p:sp>
      <p:sp>
        <p:nvSpPr>
          <p:cNvPr id="20" name="Google Shape;199;p25"/>
          <p:cNvSpPr/>
          <p:nvPr userDrawn="1"/>
        </p:nvSpPr>
        <p:spPr>
          <a:xfrm>
            <a:off x="3058713" y="1229959"/>
            <a:ext cx="786368" cy="755989"/>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3810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2" name="Google Shape;246;p25"/>
          <p:cNvGrpSpPr/>
          <p:nvPr userDrawn="1"/>
        </p:nvGrpSpPr>
        <p:grpSpPr>
          <a:xfrm>
            <a:off x="11238689" y="3071620"/>
            <a:ext cx="685727" cy="632509"/>
            <a:chOff x="712875" y="2205450"/>
            <a:chExt cx="233675" cy="215550"/>
          </a:xfrm>
        </p:grpSpPr>
        <p:sp>
          <p:nvSpPr>
            <p:cNvPr id="33" name="Google Shape;247;p25"/>
            <p:cNvSpPr/>
            <p:nvPr/>
          </p:nvSpPr>
          <p:spPr>
            <a:xfrm>
              <a:off x="727450" y="2222125"/>
              <a:ext cx="203325" cy="183675"/>
            </a:xfrm>
            <a:custGeom>
              <a:avLst/>
              <a:gdLst/>
              <a:ahLst/>
              <a:cxnLst/>
              <a:rect l="l" t="t" r="r" b="b"/>
              <a:pathLst>
                <a:path w="8133" h="7347" extrusionOk="0">
                  <a:moveTo>
                    <a:pt x="3013" y="1"/>
                  </a:moveTo>
                  <a:cubicBezTo>
                    <a:pt x="2894" y="1"/>
                    <a:pt x="2775" y="1"/>
                    <a:pt x="2680" y="48"/>
                  </a:cubicBezTo>
                  <a:cubicBezTo>
                    <a:pt x="2454" y="120"/>
                    <a:pt x="2227" y="120"/>
                    <a:pt x="1989" y="120"/>
                  </a:cubicBezTo>
                  <a:cubicBezTo>
                    <a:pt x="1823" y="120"/>
                    <a:pt x="1668" y="120"/>
                    <a:pt x="1501" y="144"/>
                  </a:cubicBezTo>
                  <a:cubicBezTo>
                    <a:pt x="1037" y="203"/>
                    <a:pt x="691" y="513"/>
                    <a:pt x="334" y="763"/>
                  </a:cubicBezTo>
                  <a:cubicBezTo>
                    <a:pt x="322" y="775"/>
                    <a:pt x="310" y="798"/>
                    <a:pt x="299" y="822"/>
                  </a:cubicBezTo>
                  <a:cubicBezTo>
                    <a:pt x="144" y="1108"/>
                    <a:pt x="1" y="1394"/>
                    <a:pt x="13" y="1715"/>
                  </a:cubicBezTo>
                  <a:cubicBezTo>
                    <a:pt x="25" y="2168"/>
                    <a:pt x="13" y="2608"/>
                    <a:pt x="25" y="3061"/>
                  </a:cubicBezTo>
                  <a:cubicBezTo>
                    <a:pt x="37" y="3418"/>
                    <a:pt x="72" y="3775"/>
                    <a:pt x="120" y="4132"/>
                  </a:cubicBezTo>
                  <a:cubicBezTo>
                    <a:pt x="156" y="4525"/>
                    <a:pt x="310" y="4882"/>
                    <a:pt x="489" y="5239"/>
                  </a:cubicBezTo>
                  <a:cubicBezTo>
                    <a:pt x="537" y="5323"/>
                    <a:pt x="572" y="5406"/>
                    <a:pt x="632" y="5466"/>
                  </a:cubicBezTo>
                  <a:cubicBezTo>
                    <a:pt x="680" y="5513"/>
                    <a:pt x="739" y="5561"/>
                    <a:pt x="799" y="5561"/>
                  </a:cubicBezTo>
                  <a:cubicBezTo>
                    <a:pt x="1016" y="5608"/>
                    <a:pt x="1225" y="5670"/>
                    <a:pt x="1445" y="5670"/>
                  </a:cubicBezTo>
                  <a:cubicBezTo>
                    <a:pt x="1503" y="5670"/>
                    <a:pt x="1561" y="5666"/>
                    <a:pt x="1620" y="5656"/>
                  </a:cubicBezTo>
                  <a:cubicBezTo>
                    <a:pt x="1648" y="5652"/>
                    <a:pt x="1677" y="5651"/>
                    <a:pt x="1707" y="5651"/>
                  </a:cubicBezTo>
                  <a:cubicBezTo>
                    <a:pt x="1766" y="5651"/>
                    <a:pt x="1827" y="5656"/>
                    <a:pt x="1882" y="5656"/>
                  </a:cubicBezTo>
                  <a:cubicBezTo>
                    <a:pt x="2096" y="5680"/>
                    <a:pt x="2180" y="5775"/>
                    <a:pt x="2180" y="5989"/>
                  </a:cubicBezTo>
                  <a:cubicBezTo>
                    <a:pt x="2180" y="6049"/>
                    <a:pt x="2180" y="6120"/>
                    <a:pt x="2168" y="6180"/>
                  </a:cubicBezTo>
                  <a:cubicBezTo>
                    <a:pt x="2084" y="6490"/>
                    <a:pt x="2049" y="6835"/>
                    <a:pt x="1882" y="7121"/>
                  </a:cubicBezTo>
                  <a:cubicBezTo>
                    <a:pt x="1858" y="7168"/>
                    <a:pt x="1858" y="7204"/>
                    <a:pt x="1811" y="7347"/>
                  </a:cubicBezTo>
                  <a:cubicBezTo>
                    <a:pt x="2049" y="7228"/>
                    <a:pt x="2215" y="7132"/>
                    <a:pt x="2358" y="7013"/>
                  </a:cubicBezTo>
                  <a:cubicBezTo>
                    <a:pt x="2573" y="6847"/>
                    <a:pt x="2775" y="6692"/>
                    <a:pt x="3037" y="6597"/>
                  </a:cubicBezTo>
                  <a:cubicBezTo>
                    <a:pt x="3168" y="6537"/>
                    <a:pt x="3275" y="6466"/>
                    <a:pt x="3347" y="6335"/>
                  </a:cubicBezTo>
                  <a:cubicBezTo>
                    <a:pt x="3394" y="6240"/>
                    <a:pt x="3454" y="6156"/>
                    <a:pt x="3513" y="6073"/>
                  </a:cubicBezTo>
                  <a:cubicBezTo>
                    <a:pt x="3608" y="5918"/>
                    <a:pt x="3763" y="5835"/>
                    <a:pt x="3954" y="5823"/>
                  </a:cubicBezTo>
                  <a:lnTo>
                    <a:pt x="4418" y="5823"/>
                  </a:lnTo>
                  <a:cubicBezTo>
                    <a:pt x="4484" y="5820"/>
                    <a:pt x="4549" y="5819"/>
                    <a:pt x="4615" y="5819"/>
                  </a:cubicBezTo>
                  <a:cubicBezTo>
                    <a:pt x="4878" y="5819"/>
                    <a:pt x="5142" y="5835"/>
                    <a:pt x="5406" y="5835"/>
                  </a:cubicBezTo>
                  <a:cubicBezTo>
                    <a:pt x="5737" y="5835"/>
                    <a:pt x="6067" y="5811"/>
                    <a:pt x="6395" y="5704"/>
                  </a:cubicBezTo>
                  <a:cubicBezTo>
                    <a:pt x="6692" y="5704"/>
                    <a:pt x="6966" y="5597"/>
                    <a:pt x="7240" y="5513"/>
                  </a:cubicBezTo>
                  <a:cubicBezTo>
                    <a:pt x="7633" y="5382"/>
                    <a:pt x="7871" y="5120"/>
                    <a:pt x="7978" y="4739"/>
                  </a:cubicBezTo>
                  <a:cubicBezTo>
                    <a:pt x="8061" y="4382"/>
                    <a:pt x="8133" y="4025"/>
                    <a:pt x="8121" y="3656"/>
                  </a:cubicBezTo>
                  <a:cubicBezTo>
                    <a:pt x="8050" y="3323"/>
                    <a:pt x="8050" y="2965"/>
                    <a:pt x="8085" y="2620"/>
                  </a:cubicBezTo>
                  <a:cubicBezTo>
                    <a:pt x="8097" y="2287"/>
                    <a:pt x="7919" y="1989"/>
                    <a:pt x="7942" y="1644"/>
                  </a:cubicBezTo>
                  <a:cubicBezTo>
                    <a:pt x="7942" y="1608"/>
                    <a:pt x="7919" y="1572"/>
                    <a:pt x="7907" y="1537"/>
                  </a:cubicBezTo>
                  <a:cubicBezTo>
                    <a:pt x="7811" y="1358"/>
                    <a:pt x="7740" y="1167"/>
                    <a:pt x="7633" y="989"/>
                  </a:cubicBezTo>
                  <a:cubicBezTo>
                    <a:pt x="7526" y="822"/>
                    <a:pt x="7454" y="632"/>
                    <a:pt x="7288" y="536"/>
                  </a:cubicBezTo>
                  <a:cubicBezTo>
                    <a:pt x="6966" y="358"/>
                    <a:pt x="6633" y="203"/>
                    <a:pt x="6252" y="203"/>
                  </a:cubicBezTo>
                  <a:cubicBezTo>
                    <a:pt x="6192" y="203"/>
                    <a:pt x="6109" y="203"/>
                    <a:pt x="6049" y="179"/>
                  </a:cubicBezTo>
                  <a:cubicBezTo>
                    <a:pt x="5897" y="126"/>
                    <a:pt x="5732" y="119"/>
                    <a:pt x="5574" y="119"/>
                  </a:cubicBezTo>
                  <a:cubicBezTo>
                    <a:pt x="5521" y="119"/>
                    <a:pt x="5469" y="120"/>
                    <a:pt x="5418" y="120"/>
                  </a:cubicBezTo>
                  <a:cubicBezTo>
                    <a:pt x="5337" y="120"/>
                    <a:pt x="5255" y="128"/>
                    <a:pt x="5176" y="128"/>
                  </a:cubicBezTo>
                  <a:cubicBezTo>
                    <a:pt x="5116" y="128"/>
                    <a:pt x="5058" y="123"/>
                    <a:pt x="5002" y="108"/>
                  </a:cubicBezTo>
                  <a:cubicBezTo>
                    <a:pt x="4347" y="1"/>
                    <a:pt x="3668" y="1"/>
                    <a:pt x="301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 name="Google Shape;248;p25"/>
            <p:cNvSpPr/>
            <p:nvPr/>
          </p:nvSpPr>
          <p:spPr>
            <a:xfrm>
              <a:off x="712875" y="2205450"/>
              <a:ext cx="233675" cy="215550"/>
            </a:xfrm>
            <a:custGeom>
              <a:avLst/>
              <a:gdLst/>
              <a:ahLst/>
              <a:cxnLst/>
              <a:rect l="l" t="t" r="r" b="b"/>
              <a:pathLst>
                <a:path w="9347" h="8622" extrusionOk="0">
                  <a:moveTo>
                    <a:pt x="4394" y="7192"/>
                  </a:moveTo>
                  <a:cubicBezTo>
                    <a:pt x="4239" y="7549"/>
                    <a:pt x="3918" y="7716"/>
                    <a:pt x="3620" y="7895"/>
                  </a:cubicBezTo>
                  <a:cubicBezTo>
                    <a:pt x="3346" y="8050"/>
                    <a:pt x="3072" y="8216"/>
                    <a:pt x="2798" y="8395"/>
                  </a:cubicBezTo>
                  <a:cubicBezTo>
                    <a:pt x="2548" y="8573"/>
                    <a:pt x="2263" y="8621"/>
                    <a:pt x="1965" y="8585"/>
                  </a:cubicBezTo>
                  <a:cubicBezTo>
                    <a:pt x="1846" y="8573"/>
                    <a:pt x="1739" y="8526"/>
                    <a:pt x="1667" y="8442"/>
                  </a:cubicBezTo>
                  <a:cubicBezTo>
                    <a:pt x="1548" y="8323"/>
                    <a:pt x="1536" y="8192"/>
                    <a:pt x="1644" y="8073"/>
                  </a:cubicBezTo>
                  <a:cubicBezTo>
                    <a:pt x="1846" y="7823"/>
                    <a:pt x="1977" y="7561"/>
                    <a:pt x="2084" y="7264"/>
                  </a:cubicBezTo>
                  <a:cubicBezTo>
                    <a:pt x="2096" y="7204"/>
                    <a:pt x="2132" y="7145"/>
                    <a:pt x="2144" y="7085"/>
                  </a:cubicBezTo>
                  <a:cubicBezTo>
                    <a:pt x="2156" y="7026"/>
                    <a:pt x="2144" y="6966"/>
                    <a:pt x="2144" y="6895"/>
                  </a:cubicBezTo>
                  <a:cubicBezTo>
                    <a:pt x="1894" y="6859"/>
                    <a:pt x="1655" y="6799"/>
                    <a:pt x="1417" y="6823"/>
                  </a:cubicBezTo>
                  <a:cubicBezTo>
                    <a:pt x="1048" y="6835"/>
                    <a:pt x="810" y="6645"/>
                    <a:pt x="632" y="6359"/>
                  </a:cubicBezTo>
                  <a:cubicBezTo>
                    <a:pt x="358" y="5930"/>
                    <a:pt x="191" y="5430"/>
                    <a:pt x="108" y="4930"/>
                  </a:cubicBezTo>
                  <a:cubicBezTo>
                    <a:pt x="12" y="4418"/>
                    <a:pt x="12" y="3918"/>
                    <a:pt x="12" y="3394"/>
                  </a:cubicBezTo>
                  <a:cubicBezTo>
                    <a:pt x="12" y="3049"/>
                    <a:pt x="36" y="2704"/>
                    <a:pt x="12" y="2346"/>
                  </a:cubicBezTo>
                  <a:cubicBezTo>
                    <a:pt x="0" y="1870"/>
                    <a:pt x="215" y="1489"/>
                    <a:pt x="429" y="1108"/>
                  </a:cubicBezTo>
                  <a:cubicBezTo>
                    <a:pt x="465" y="1049"/>
                    <a:pt x="512" y="1001"/>
                    <a:pt x="572" y="965"/>
                  </a:cubicBezTo>
                  <a:cubicBezTo>
                    <a:pt x="751" y="822"/>
                    <a:pt x="929" y="691"/>
                    <a:pt x="1120" y="549"/>
                  </a:cubicBezTo>
                  <a:cubicBezTo>
                    <a:pt x="1489" y="287"/>
                    <a:pt x="1905" y="168"/>
                    <a:pt x="2370" y="156"/>
                  </a:cubicBezTo>
                  <a:cubicBezTo>
                    <a:pt x="2667" y="156"/>
                    <a:pt x="2965" y="168"/>
                    <a:pt x="3251" y="60"/>
                  </a:cubicBezTo>
                  <a:cubicBezTo>
                    <a:pt x="3275" y="49"/>
                    <a:pt x="3322" y="49"/>
                    <a:pt x="3370" y="49"/>
                  </a:cubicBezTo>
                  <a:cubicBezTo>
                    <a:pt x="4215" y="49"/>
                    <a:pt x="5073" y="1"/>
                    <a:pt x="5930" y="180"/>
                  </a:cubicBezTo>
                  <a:cubicBezTo>
                    <a:pt x="6025" y="191"/>
                    <a:pt x="6132" y="203"/>
                    <a:pt x="6227" y="203"/>
                  </a:cubicBezTo>
                  <a:cubicBezTo>
                    <a:pt x="6418" y="203"/>
                    <a:pt x="6608" y="191"/>
                    <a:pt x="6787" y="299"/>
                  </a:cubicBezTo>
                  <a:cubicBezTo>
                    <a:pt x="6823" y="310"/>
                    <a:pt x="6858" y="322"/>
                    <a:pt x="6906" y="310"/>
                  </a:cubicBezTo>
                  <a:cubicBezTo>
                    <a:pt x="7299" y="263"/>
                    <a:pt x="7632" y="441"/>
                    <a:pt x="7978" y="561"/>
                  </a:cubicBezTo>
                  <a:cubicBezTo>
                    <a:pt x="8228" y="656"/>
                    <a:pt x="8502" y="787"/>
                    <a:pt x="8621" y="1072"/>
                  </a:cubicBezTo>
                  <a:cubicBezTo>
                    <a:pt x="8918" y="1358"/>
                    <a:pt x="8966" y="1775"/>
                    <a:pt x="9156" y="2108"/>
                  </a:cubicBezTo>
                  <a:cubicBezTo>
                    <a:pt x="9180" y="2168"/>
                    <a:pt x="9180" y="2263"/>
                    <a:pt x="9180" y="2335"/>
                  </a:cubicBezTo>
                  <a:cubicBezTo>
                    <a:pt x="9204" y="2394"/>
                    <a:pt x="9180" y="2466"/>
                    <a:pt x="9216" y="2525"/>
                  </a:cubicBezTo>
                  <a:cubicBezTo>
                    <a:pt x="9347" y="2763"/>
                    <a:pt x="9323" y="3025"/>
                    <a:pt x="9323" y="3275"/>
                  </a:cubicBezTo>
                  <a:cubicBezTo>
                    <a:pt x="9323" y="3799"/>
                    <a:pt x="9323" y="4311"/>
                    <a:pt x="9335" y="4847"/>
                  </a:cubicBezTo>
                  <a:cubicBezTo>
                    <a:pt x="9335" y="5002"/>
                    <a:pt x="9335" y="5144"/>
                    <a:pt x="9264" y="5299"/>
                  </a:cubicBezTo>
                  <a:cubicBezTo>
                    <a:pt x="9228" y="5359"/>
                    <a:pt x="9216" y="5442"/>
                    <a:pt x="9216" y="5525"/>
                  </a:cubicBezTo>
                  <a:cubicBezTo>
                    <a:pt x="9216" y="5787"/>
                    <a:pt x="9097" y="6014"/>
                    <a:pt x="8918" y="6204"/>
                  </a:cubicBezTo>
                  <a:cubicBezTo>
                    <a:pt x="8680" y="6478"/>
                    <a:pt x="8406" y="6716"/>
                    <a:pt x="8049" y="6823"/>
                  </a:cubicBezTo>
                  <a:cubicBezTo>
                    <a:pt x="7990" y="6835"/>
                    <a:pt x="7930" y="6883"/>
                    <a:pt x="7871" y="6895"/>
                  </a:cubicBezTo>
                  <a:cubicBezTo>
                    <a:pt x="7632" y="6978"/>
                    <a:pt x="7418" y="7097"/>
                    <a:pt x="7144" y="7085"/>
                  </a:cubicBezTo>
                  <a:cubicBezTo>
                    <a:pt x="7097" y="7085"/>
                    <a:pt x="7037" y="7085"/>
                    <a:pt x="7001" y="7097"/>
                  </a:cubicBezTo>
                  <a:cubicBezTo>
                    <a:pt x="6716" y="7240"/>
                    <a:pt x="6418" y="7192"/>
                    <a:pt x="6132" y="7192"/>
                  </a:cubicBezTo>
                  <a:close/>
                  <a:moveTo>
                    <a:pt x="2358" y="8038"/>
                  </a:moveTo>
                  <a:cubicBezTo>
                    <a:pt x="2596" y="7919"/>
                    <a:pt x="2751" y="7835"/>
                    <a:pt x="2906" y="7716"/>
                  </a:cubicBezTo>
                  <a:cubicBezTo>
                    <a:pt x="3108" y="7549"/>
                    <a:pt x="3322" y="7383"/>
                    <a:pt x="3572" y="7299"/>
                  </a:cubicBezTo>
                  <a:cubicBezTo>
                    <a:pt x="3703" y="7240"/>
                    <a:pt x="3810" y="7157"/>
                    <a:pt x="3882" y="7026"/>
                  </a:cubicBezTo>
                  <a:cubicBezTo>
                    <a:pt x="3930" y="6930"/>
                    <a:pt x="3989" y="6847"/>
                    <a:pt x="4049" y="6776"/>
                  </a:cubicBezTo>
                  <a:cubicBezTo>
                    <a:pt x="4156" y="6609"/>
                    <a:pt x="4299" y="6537"/>
                    <a:pt x="4489" y="6526"/>
                  </a:cubicBezTo>
                  <a:lnTo>
                    <a:pt x="4953" y="6526"/>
                  </a:lnTo>
                  <a:cubicBezTo>
                    <a:pt x="5608" y="6490"/>
                    <a:pt x="6287" y="6609"/>
                    <a:pt x="6942" y="6406"/>
                  </a:cubicBezTo>
                  <a:cubicBezTo>
                    <a:pt x="7239" y="6406"/>
                    <a:pt x="7501" y="6299"/>
                    <a:pt x="7787" y="6204"/>
                  </a:cubicBezTo>
                  <a:cubicBezTo>
                    <a:pt x="8168" y="6073"/>
                    <a:pt x="8406" y="5823"/>
                    <a:pt x="8513" y="5430"/>
                  </a:cubicBezTo>
                  <a:cubicBezTo>
                    <a:pt x="8597" y="5073"/>
                    <a:pt x="8680" y="4716"/>
                    <a:pt x="8668" y="4347"/>
                  </a:cubicBezTo>
                  <a:cubicBezTo>
                    <a:pt x="8633" y="4001"/>
                    <a:pt x="8644" y="3656"/>
                    <a:pt x="8668" y="3323"/>
                  </a:cubicBezTo>
                  <a:cubicBezTo>
                    <a:pt x="8680" y="2977"/>
                    <a:pt x="8502" y="2680"/>
                    <a:pt x="8525" y="2335"/>
                  </a:cubicBezTo>
                  <a:cubicBezTo>
                    <a:pt x="8525" y="2311"/>
                    <a:pt x="8502" y="2263"/>
                    <a:pt x="8478" y="2239"/>
                  </a:cubicBezTo>
                  <a:cubicBezTo>
                    <a:pt x="8394" y="2061"/>
                    <a:pt x="8323" y="1858"/>
                    <a:pt x="8216" y="1680"/>
                  </a:cubicBezTo>
                  <a:cubicBezTo>
                    <a:pt x="8109" y="1525"/>
                    <a:pt x="8037" y="1323"/>
                    <a:pt x="7871" y="1239"/>
                  </a:cubicBezTo>
                  <a:cubicBezTo>
                    <a:pt x="7549" y="1061"/>
                    <a:pt x="7216" y="894"/>
                    <a:pt x="6835" y="894"/>
                  </a:cubicBezTo>
                  <a:cubicBezTo>
                    <a:pt x="6775" y="894"/>
                    <a:pt x="6692" y="894"/>
                    <a:pt x="6632" y="882"/>
                  </a:cubicBezTo>
                  <a:cubicBezTo>
                    <a:pt x="6430" y="811"/>
                    <a:pt x="6204" y="822"/>
                    <a:pt x="6001" y="822"/>
                  </a:cubicBezTo>
                  <a:cubicBezTo>
                    <a:pt x="5858" y="822"/>
                    <a:pt x="5715" y="834"/>
                    <a:pt x="5585" y="811"/>
                  </a:cubicBezTo>
                  <a:cubicBezTo>
                    <a:pt x="4930" y="703"/>
                    <a:pt x="4251" y="703"/>
                    <a:pt x="3596" y="703"/>
                  </a:cubicBezTo>
                  <a:cubicBezTo>
                    <a:pt x="3477" y="703"/>
                    <a:pt x="3358" y="703"/>
                    <a:pt x="3263" y="751"/>
                  </a:cubicBezTo>
                  <a:cubicBezTo>
                    <a:pt x="3037" y="822"/>
                    <a:pt x="2810" y="822"/>
                    <a:pt x="2572" y="822"/>
                  </a:cubicBezTo>
                  <a:cubicBezTo>
                    <a:pt x="2406" y="822"/>
                    <a:pt x="2251" y="822"/>
                    <a:pt x="2084" y="834"/>
                  </a:cubicBezTo>
                  <a:cubicBezTo>
                    <a:pt x="1620" y="894"/>
                    <a:pt x="1274" y="1203"/>
                    <a:pt x="917" y="1465"/>
                  </a:cubicBezTo>
                  <a:cubicBezTo>
                    <a:pt x="905" y="1477"/>
                    <a:pt x="893" y="1489"/>
                    <a:pt x="882" y="1525"/>
                  </a:cubicBezTo>
                  <a:cubicBezTo>
                    <a:pt x="727" y="1799"/>
                    <a:pt x="584" y="2085"/>
                    <a:pt x="596" y="2418"/>
                  </a:cubicBezTo>
                  <a:cubicBezTo>
                    <a:pt x="608" y="2858"/>
                    <a:pt x="596" y="3311"/>
                    <a:pt x="608" y="3751"/>
                  </a:cubicBezTo>
                  <a:cubicBezTo>
                    <a:pt x="620" y="4109"/>
                    <a:pt x="655" y="4466"/>
                    <a:pt x="703" y="4823"/>
                  </a:cubicBezTo>
                  <a:cubicBezTo>
                    <a:pt x="739" y="5228"/>
                    <a:pt x="893" y="5585"/>
                    <a:pt x="1072" y="5942"/>
                  </a:cubicBezTo>
                  <a:cubicBezTo>
                    <a:pt x="1120" y="6014"/>
                    <a:pt x="1155" y="6109"/>
                    <a:pt x="1215" y="6168"/>
                  </a:cubicBezTo>
                  <a:cubicBezTo>
                    <a:pt x="1263" y="6204"/>
                    <a:pt x="1322" y="6252"/>
                    <a:pt x="1382" y="6252"/>
                  </a:cubicBezTo>
                  <a:cubicBezTo>
                    <a:pt x="1655" y="6311"/>
                    <a:pt x="1917" y="6406"/>
                    <a:pt x="2203" y="6359"/>
                  </a:cubicBezTo>
                  <a:cubicBezTo>
                    <a:pt x="2286" y="6335"/>
                    <a:pt x="2382" y="6359"/>
                    <a:pt x="2465" y="6359"/>
                  </a:cubicBezTo>
                  <a:cubicBezTo>
                    <a:pt x="2679" y="6371"/>
                    <a:pt x="2763" y="6478"/>
                    <a:pt x="2763" y="6680"/>
                  </a:cubicBezTo>
                  <a:cubicBezTo>
                    <a:pt x="2763" y="6740"/>
                    <a:pt x="2763" y="6811"/>
                    <a:pt x="2751" y="6883"/>
                  </a:cubicBezTo>
                  <a:cubicBezTo>
                    <a:pt x="2667" y="7192"/>
                    <a:pt x="2632" y="7526"/>
                    <a:pt x="2465" y="7811"/>
                  </a:cubicBezTo>
                  <a:cubicBezTo>
                    <a:pt x="2394" y="7859"/>
                    <a:pt x="2382" y="7907"/>
                    <a:pt x="2358" y="803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 name="Google Shape;249;p25"/>
            <p:cNvSpPr/>
            <p:nvPr/>
          </p:nvSpPr>
          <p:spPr>
            <a:xfrm>
              <a:off x="864975" y="2282550"/>
              <a:ext cx="35450" cy="30100"/>
            </a:xfrm>
            <a:custGeom>
              <a:avLst/>
              <a:gdLst/>
              <a:ahLst/>
              <a:cxnLst/>
              <a:rect l="l" t="t" r="r" b="b"/>
              <a:pathLst>
                <a:path w="1418" h="1204" extrusionOk="0">
                  <a:moveTo>
                    <a:pt x="774" y="1203"/>
                  </a:moveTo>
                  <a:cubicBezTo>
                    <a:pt x="596" y="1203"/>
                    <a:pt x="417" y="1203"/>
                    <a:pt x="274" y="1072"/>
                  </a:cubicBezTo>
                  <a:cubicBezTo>
                    <a:pt x="1" y="822"/>
                    <a:pt x="36" y="370"/>
                    <a:pt x="346" y="179"/>
                  </a:cubicBezTo>
                  <a:cubicBezTo>
                    <a:pt x="620" y="1"/>
                    <a:pt x="1013" y="48"/>
                    <a:pt x="1227" y="286"/>
                  </a:cubicBezTo>
                  <a:cubicBezTo>
                    <a:pt x="1370" y="441"/>
                    <a:pt x="1417" y="822"/>
                    <a:pt x="1310" y="1001"/>
                  </a:cubicBezTo>
                  <a:cubicBezTo>
                    <a:pt x="1251" y="1096"/>
                    <a:pt x="1167" y="1179"/>
                    <a:pt x="1048" y="1191"/>
                  </a:cubicBezTo>
                  <a:cubicBezTo>
                    <a:pt x="953" y="1203"/>
                    <a:pt x="870" y="1203"/>
                    <a:pt x="774" y="12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 name="Google Shape;250;p25"/>
            <p:cNvSpPr/>
            <p:nvPr/>
          </p:nvSpPr>
          <p:spPr>
            <a:xfrm>
              <a:off x="814075" y="2280175"/>
              <a:ext cx="35450" cy="30375"/>
            </a:xfrm>
            <a:custGeom>
              <a:avLst/>
              <a:gdLst/>
              <a:ahLst/>
              <a:cxnLst/>
              <a:rect l="l" t="t" r="r" b="b"/>
              <a:pathLst>
                <a:path w="1418" h="1215" extrusionOk="0">
                  <a:moveTo>
                    <a:pt x="751" y="1191"/>
                  </a:moveTo>
                  <a:cubicBezTo>
                    <a:pt x="513" y="1215"/>
                    <a:pt x="310" y="1131"/>
                    <a:pt x="179" y="941"/>
                  </a:cubicBezTo>
                  <a:cubicBezTo>
                    <a:pt x="1" y="691"/>
                    <a:pt x="60" y="298"/>
                    <a:pt x="310" y="143"/>
                  </a:cubicBezTo>
                  <a:cubicBezTo>
                    <a:pt x="536" y="0"/>
                    <a:pt x="786" y="0"/>
                    <a:pt x="1013" y="96"/>
                  </a:cubicBezTo>
                  <a:cubicBezTo>
                    <a:pt x="1263" y="203"/>
                    <a:pt x="1417" y="774"/>
                    <a:pt x="1251" y="1001"/>
                  </a:cubicBezTo>
                  <a:cubicBezTo>
                    <a:pt x="1203" y="1072"/>
                    <a:pt x="1120" y="1120"/>
                    <a:pt x="1036" y="1155"/>
                  </a:cubicBezTo>
                  <a:cubicBezTo>
                    <a:pt x="953" y="1191"/>
                    <a:pt x="846" y="1191"/>
                    <a:pt x="751" y="119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 name="Google Shape;251;p25"/>
            <p:cNvSpPr/>
            <p:nvPr/>
          </p:nvSpPr>
          <p:spPr>
            <a:xfrm>
              <a:off x="759300" y="2281375"/>
              <a:ext cx="29800" cy="31575"/>
            </a:xfrm>
            <a:custGeom>
              <a:avLst/>
              <a:gdLst/>
              <a:ahLst/>
              <a:cxnLst/>
              <a:rect l="l" t="t" r="r" b="b"/>
              <a:pathLst>
                <a:path w="1192" h="1263" extrusionOk="0">
                  <a:moveTo>
                    <a:pt x="1191" y="524"/>
                  </a:moveTo>
                  <a:lnTo>
                    <a:pt x="1191" y="762"/>
                  </a:lnTo>
                  <a:cubicBezTo>
                    <a:pt x="1132" y="1179"/>
                    <a:pt x="810" y="1262"/>
                    <a:pt x="525" y="1131"/>
                  </a:cubicBezTo>
                  <a:cubicBezTo>
                    <a:pt x="84" y="941"/>
                    <a:pt x="1" y="488"/>
                    <a:pt x="275" y="167"/>
                  </a:cubicBezTo>
                  <a:cubicBezTo>
                    <a:pt x="346" y="71"/>
                    <a:pt x="453" y="12"/>
                    <a:pt x="572" y="12"/>
                  </a:cubicBezTo>
                  <a:cubicBezTo>
                    <a:pt x="656" y="12"/>
                    <a:pt x="751" y="0"/>
                    <a:pt x="834" y="12"/>
                  </a:cubicBezTo>
                  <a:cubicBezTo>
                    <a:pt x="1049" y="36"/>
                    <a:pt x="1156" y="131"/>
                    <a:pt x="1191" y="34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8" name="Google Shape;252;p25"/>
          <p:cNvGrpSpPr/>
          <p:nvPr userDrawn="1"/>
        </p:nvGrpSpPr>
        <p:grpSpPr>
          <a:xfrm>
            <a:off x="10173295" y="3438661"/>
            <a:ext cx="985765" cy="909171"/>
            <a:chOff x="751275" y="1814050"/>
            <a:chExt cx="233675" cy="215525"/>
          </a:xfrm>
        </p:grpSpPr>
        <p:sp>
          <p:nvSpPr>
            <p:cNvPr id="39" name="Google Shape;253;p25"/>
            <p:cNvSpPr/>
            <p:nvPr/>
          </p:nvSpPr>
          <p:spPr>
            <a:xfrm>
              <a:off x="765850" y="1830700"/>
              <a:ext cx="203325" cy="183700"/>
            </a:xfrm>
            <a:custGeom>
              <a:avLst/>
              <a:gdLst/>
              <a:ahLst/>
              <a:cxnLst/>
              <a:rect l="l" t="t" r="r" b="b"/>
              <a:pathLst>
                <a:path w="8133" h="7348" extrusionOk="0">
                  <a:moveTo>
                    <a:pt x="5120" y="1"/>
                  </a:moveTo>
                  <a:cubicBezTo>
                    <a:pt x="4466" y="1"/>
                    <a:pt x="3787" y="1"/>
                    <a:pt x="3132" y="108"/>
                  </a:cubicBezTo>
                  <a:cubicBezTo>
                    <a:pt x="3076" y="123"/>
                    <a:pt x="3018" y="128"/>
                    <a:pt x="2958" y="128"/>
                  </a:cubicBezTo>
                  <a:cubicBezTo>
                    <a:pt x="2879" y="128"/>
                    <a:pt x="2797" y="120"/>
                    <a:pt x="2715" y="120"/>
                  </a:cubicBezTo>
                  <a:cubicBezTo>
                    <a:pt x="2665" y="120"/>
                    <a:pt x="2613" y="119"/>
                    <a:pt x="2560" y="119"/>
                  </a:cubicBezTo>
                  <a:cubicBezTo>
                    <a:pt x="2401" y="119"/>
                    <a:pt x="2236" y="126"/>
                    <a:pt x="2084" y="180"/>
                  </a:cubicBezTo>
                  <a:cubicBezTo>
                    <a:pt x="2025" y="203"/>
                    <a:pt x="1942" y="203"/>
                    <a:pt x="1882" y="203"/>
                  </a:cubicBezTo>
                  <a:cubicBezTo>
                    <a:pt x="1501" y="203"/>
                    <a:pt x="1168" y="358"/>
                    <a:pt x="846" y="537"/>
                  </a:cubicBezTo>
                  <a:cubicBezTo>
                    <a:pt x="679" y="632"/>
                    <a:pt x="608" y="823"/>
                    <a:pt x="501" y="989"/>
                  </a:cubicBezTo>
                  <a:cubicBezTo>
                    <a:pt x="394" y="1168"/>
                    <a:pt x="322" y="1358"/>
                    <a:pt x="239" y="1537"/>
                  </a:cubicBezTo>
                  <a:cubicBezTo>
                    <a:pt x="215" y="1573"/>
                    <a:pt x="191" y="1608"/>
                    <a:pt x="191" y="1644"/>
                  </a:cubicBezTo>
                  <a:cubicBezTo>
                    <a:pt x="215" y="1989"/>
                    <a:pt x="37" y="2287"/>
                    <a:pt x="48" y="2620"/>
                  </a:cubicBezTo>
                  <a:cubicBezTo>
                    <a:pt x="84" y="2966"/>
                    <a:pt x="84" y="3311"/>
                    <a:pt x="13" y="3656"/>
                  </a:cubicBezTo>
                  <a:cubicBezTo>
                    <a:pt x="1" y="4025"/>
                    <a:pt x="72" y="4382"/>
                    <a:pt x="156" y="4740"/>
                  </a:cubicBezTo>
                  <a:cubicBezTo>
                    <a:pt x="263" y="5121"/>
                    <a:pt x="501" y="5383"/>
                    <a:pt x="894" y="5514"/>
                  </a:cubicBezTo>
                  <a:cubicBezTo>
                    <a:pt x="1168" y="5597"/>
                    <a:pt x="1441" y="5704"/>
                    <a:pt x="1739" y="5704"/>
                  </a:cubicBezTo>
                  <a:cubicBezTo>
                    <a:pt x="2067" y="5811"/>
                    <a:pt x="2397" y="5835"/>
                    <a:pt x="2727" y="5835"/>
                  </a:cubicBezTo>
                  <a:cubicBezTo>
                    <a:pt x="2992" y="5835"/>
                    <a:pt x="3256" y="5820"/>
                    <a:pt x="3519" y="5820"/>
                  </a:cubicBezTo>
                  <a:cubicBezTo>
                    <a:pt x="3584" y="5820"/>
                    <a:pt x="3650" y="5821"/>
                    <a:pt x="3716" y="5823"/>
                  </a:cubicBezTo>
                  <a:lnTo>
                    <a:pt x="4180" y="5823"/>
                  </a:lnTo>
                  <a:cubicBezTo>
                    <a:pt x="4370" y="5835"/>
                    <a:pt x="4525" y="5918"/>
                    <a:pt x="4620" y="6073"/>
                  </a:cubicBezTo>
                  <a:cubicBezTo>
                    <a:pt x="4680" y="6157"/>
                    <a:pt x="4739" y="6240"/>
                    <a:pt x="4787" y="6335"/>
                  </a:cubicBezTo>
                  <a:cubicBezTo>
                    <a:pt x="4859" y="6466"/>
                    <a:pt x="4966" y="6537"/>
                    <a:pt x="5097" y="6597"/>
                  </a:cubicBezTo>
                  <a:cubicBezTo>
                    <a:pt x="5359" y="6692"/>
                    <a:pt x="5561" y="6847"/>
                    <a:pt x="5775" y="7014"/>
                  </a:cubicBezTo>
                  <a:cubicBezTo>
                    <a:pt x="5918" y="7133"/>
                    <a:pt x="6085" y="7228"/>
                    <a:pt x="6323" y="7347"/>
                  </a:cubicBezTo>
                  <a:cubicBezTo>
                    <a:pt x="6275" y="7204"/>
                    <a:pt x="6275" y="7169"/>
                    <a:pt x="6252" y="7121"/>
                  </a:cubicBezTo>
                  <a:cubicBezTo>
                    <a:pt x="6085" y="6835"/>
                    <a:pt x="6049" y="6490"/>
                    <a:pt x="5966" y="6180"/>
                  </a:cubicBezTo>
                  <a:cubicBezTo>
                    <a:pt x="5954" y="6121"/>
                    <a:pt x="5954" y="6049"/>
                    <a:pt x="5954" y="5990"/>
                  </a:cubicBezTo>
                  <a:cubicBezTo>
                    <a:pt x="5954" y="5776"/>
                    <a:pt x="6037" y="5680"/>
                    <a:pt x="6252" y="5656"/>
                  </a:cubicBezTo>
                  <a:cubicBezTo>
                    <a:pt x="6307" y="5656"/>
                    <a:pt x="6368" y="5651"/>
                    <a:pt x="6427" y="5651"/>
                  </a:cubicBezTo>
                  <a:cubicBezTo>
                    <a:pt x="6457" y="5651"/>
                    <a:pt x="6486" y="5652"/>
                    <a:pt x="6514" y="5656"/>
                  </a:cubicBezTo>
                  <a:cubicBezTo>
                    <a:pt x="6573" y="5666"/>
                    <a:pt x="6631" y="5671"/>
                    <a:pt x="6688" y="5671"/>
                  </a:cubicBezTo>
                  <a:cubicBezTo>
                    <a:pt x="6908" y="5671"/>
                    <a:pt x="7118" y="5608"/>
                    <a:pt x="7335" y="5561"/>
                  </a:cubicBezTo>
                  <a:cubicBezTo>
                    <a:pt x="7395" y="5561"/>
                    <a:pt x="7454" y="5514"/>
                    <a:pt x="7502" y="5466"/>
                  </a:cubicBezTo>
                  <a:cubicBezTo>
                    <a:pt x="7561" y="5406"/>
                    <a:pt x="7597" y="5323"/>
                    <a:pt x="7645" y="5240"/>
                  </a:cubicBezTo>
                  <a:cubicBezTo>
                    <a:pt x="7823" y="4883"/>
                    <a:pt x="7978" y="4525"/>
                    <a:pt x="8014" y="4132"/>
                  </a:cubicBezTo>
                  <a:cubicBezTo>
                    <a:pt x="8061" y="3775"/>
                    <a:pt x="8097" y="3406"/>
                    <a:pt x="8109" y="3061"/>
                  </a:cubicBezTo>
                  <a:cubicBezTo>
                    <a:pt x="8121" y="2608"/>
                    <a:pt x="8109" y="2168"/>
                    <a:pt x="8121" y="1715"/>
                  </a:cubicBezTo>
                  <a:cubicBezTo>
                    <a:pt x="8133" y="1394"/>
                    <a:pt x="7990" y="1108"/>
                    <a:pt x="7835" y="823"/>
                  </a:cubicBezTo>
                  <a:cubicBezTo>
                    <a:pt x="7823" y="799"/>
                    <a:pt x="7811" y="775"/>
                    <a:pt x="7799" y="763"/>
                  </a:cubicBezTo>
                  <a:cubicBezTo>
                    <a:pt x="7442" y="513"/>
                    <a:pt x="7097" y="203"/>
                    <a:pt x="6633" y="144"/>
                  </a:cubicBezTo>
                  <a:cubicBezTo>
                    <a:pt x="6466" y="120"/>
                    <a:pt x="6311" y="120"/>
                    <a:pt x="6144" y="120"/>
                  </a:cubicBezTo>
                  <a:cubicBezTo>
                    <a:pt x="5906" y="120"/>
                    <a:pt x="5680" y="120"/>
                    <a:pt x="5454" y="49"/>
                  </a:cubicBezTo>
                  <a:cubicBezTo>
                    <a:pt x="5359" y="1"/>
                    <a:pt x="5240" y="1"/>
                    <a:pt x="51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 name="Google Shape;254;p25"/>
            <p:cNvSpPr/>
            <p:nvPr/>
          </p:nvSpPr>
          <p:spPr>
            <a:xfrm>
              <a:off x="751275" y="1814050"/>
              <a:ext cx="233675" cy="215525"/>
            </a:xfrm>
            <a:custGeom>
              <a:avLst/>
              <a:gdLst/>
              <a:ahLst/>
              <a:cxnLst/>
              <a:rect l="l" t="t" r="r" b="b"/>
              <a:pathLst>
                <a:path w="9347" h="8621" extrusionOk="0">
                  <a:moveTo>
                    <a:pt x="3215" y="7192"/>
                  </a:moveTo>
                  <a:cubicBezTo>
                    <a:pt x="2917" y="7192"/>
                    <a:pt x="2620" y="7215"/>
                    <a:pt x="2346" y="7096"/>
                  </a:cubicBezTo>
                  <a:cubicBezTo>
                    <a:pt x="2298" y="7084"/>
                    <a:pt x="2251" y="7084"/>
                    <a:pt x="2203" y="7084"/>
                  </a:cubicBezTo>
                  <a:cubicBezTo>
                    <a:pt x="1929" y="7096"/>
                    <a:pt x="1703" y="6977"/>
                    <a:pt x="1465" y="6894"/>
                  </a:cubicBezTo>
                  <a:cubicBezTo>
                    <a:pt x="1405" y="6870"/>
                    <a:pt x="1346" y="6834"/>
                    <a:pt x="1298" y="6811"/>
                  </a:cubicBezTo>
                  <a:cubicBezTo>
                    <a:pt x="929" y="6715"/>
                    <a:pt x="667" y="6489"/>
                    <a:pt x="429" y="6203"/>
                  </a:cubicBezTo>
                  <a:cubicBezTo>
                    <a:pt x="262" y="6013"/>
                    <a:pt x="131" y="5787"/>
                    <a:pt x="131" y="5525"/>
                  </a:cubicBezTo>
                  <a:cubicBezTo>
                    <a:pt x="131" y="5441"/>
                    <a:pt x="119" y="5358"/>
                    <a:pt x="84" y="5299"/>
                  </a:cubicBezTo>
                  <a:cubicBezTo>
                    <a:pt x="12" y="5144"/>
                    <a:pt x="12" y="5001"/>
                    <a:pt x="12" y="4846"/>
                  </a:cubicBezTo>
                  <a:cubicBezTo>
                    <a:pt x="12" y="4334"/>
                    <a:pt x="12" y="3810"/>
                    <a:pt x="24" y="3274"/>
                  </a:cubicBezTo>
                  <a:cubicBezTo>
                    <a:pt x="24" y="3024"/>
                    <a:pt x="0" y="2762"/>
                    <a:pt x="131" y="2524"/>
                  </a:cubicBezTo>
                  <a:cubicBezTo>
                    <a:pt x="155" y="2489"/>
                    <a:pt x="143" y="2405"/>
                    <a:pt x="155" y="2334"/>
                  </a:cubicBezTo>
                  <a:cubicBezTo>
                    <a:pt x="179" y="2262"/>
                    <a:pt x="155" y="2167"/>
                    <a:pt x="191" y="2108"/>
                  </a:cubicBezTo>
                  <a:cubicBezTo>
                    <a:pt x="381" y="1774"/>
                    <a:pt x="429" y="1358"/>
                    <a:pt x="727" y="1072"/>
                  </a:cubicBezTo>
                  <a:cubicBezTo>
                    <a:pt x="846" y="786"/>
                    <a:pt x="1108" y="655"/>
                    <a:pt x="1370" y="560"/>
                  </a:cubicBezTo>
                  <a:cubicBezTo>
                    <a:pt x="1703" y="441"/>
                    <a:pt x="2048" y="262"/>
                    <a:pt x="2441" y="310"/>
                  </a:cubicBezTo>
                  <a:cubicBezTo>
                    <a:pt x="2465" y="310"/>
                    <a:pt x="2513" y="310"/>
                    <a:pt x="2560" y="298"/>
                  </a:cubicBezTo>
                  <a:cubicBezTo>
                    <a:pt x="2739" y="191"/>
                    <a:pt x="2929" y="226"/>
                    <a:pt x="3120" y="203"/>
                  </a:cubicBezTo>
                  <a:cubicBezTo>
                    <a:pt x="3227" y="203"/>
                    <a:pt x="3334" y="203"/>
                    <a:pt x="3417" y="179"/>
                  </a:cubicBezTo>
                  <a:cubicBezTo>
                    <a:pt x="4263" y="0"/>
                    <a:pt x="5120" y="48"/>
                    <a:pt x="5977" y="48"/>
                  </a:cubicBezTo>
                  <a:cubicBezTo>
                    <a:pt x="6025" y="48"/>
                    <a:pt x="6049" y="48"/>
                    <a:pt x="6096" y="60"/>
                  </a:cubicBezTo>
                  <a:cubicBezTo>
                    <a:pt x="6382" y="179"/>
                    <a:pt x="6680" y="143"/>
                    <a:pt x="6977" y="143"/>
                  </a:cubicBezTo>
                  <a:cubicBezTo>
                    <a:pt x="7442" y="167"/>
                    <a:pt x="7859" y="286"/>
                    <a:pt x="8228" y="548"/>
                  </a:cubicBezTo>
                  <a:cubicBezTo>
                    <a:pt x="8406" y="679"/>
                    <a:pt x="8597" y="834"/>
                    <a:pt x="8775" y="965"/>
                  </a:cubicBezTo>
                  <a:cubicBezTo>
                    <a:pt x="8823" y="1012"/>
                    <a:pt x="8882" y="1060"/>
                    <a:pt x="8906" y="1096"/>
                  </a:cubicBezTo>
                  <a:cubicBezTo>
                    <a:pt x="9132" y="1489"/>
                    <a:pt x="9347" y="1870"/>
                    <a:pt x="9323" y="2346"/>
                  </a:cubicBezTo>
                  <a:cubicBezTo>
                    <a:pt x="9311" y="2691"/>
                    <a:pt x="9323" y="3036"/>
                    <a:pt x="9323" y="3394"/>
                  </a:cubicBezTo>
                  <a:cubicBezTo>
                    <a:pt x="9323" y="3894"/>
                    <a:pt x="9323" y="4417"/>
                    <a:pt x="9240" y="4929"/>
                  </a:cubicBezTo>
                  <a:cubicBezTo>
                    <a:pt x="9144" y="5429"/>
                    <a:pt x="8990" y="5918"/>
                    <a:pt x="8716" y="6358"/>
                  </a:cubicBezTo>
                  <a:cubicBezTo>
                    <a:pt x="8537" y="6632"/>
                    <a:pt x="8299" y="6811"/>
                    <a:pt x="7930" y="6811"/>
                  </a:cubicBezTo>
                  <a:cubicBezTo>
                    <a:pt x="7692" y="6799"/>
                    <a:pt x="7454" y="6858"/>
                    <a:pt x="7204" y="6894"/>
                  </a:cubicBezTo>
                  <a:lnTo>
                    <a:pt x="7204" y="7084"/>
                  </a:lnTo>
                  <a:cubicBezTo>
                    <a:pt x="7216" y="7144"/>
                    <a:pt x="7227" y="7203"/>
                    <a:pt x="7263" y="7263"/>
                  </a:cubicBezTo>
                  <a:cubicBezTo>
                    <a:pt x="7358" y="7549"/>
                    <a:pt x="7501" y="7823"/>
                    <a:pt x="7704" y="8061"/>
                  </a:cubicBezTo>
                  <a:cubicBezTo>
                    <a:pt x="7823" y="8204"/>
                    <a:pt x="7799" y="8323"/>
                    <a:pt x="7680" y="8442"/>
                  </a:cubicBezTo>
                  <a:cubicBezTo>
                    <a:pt x="7585" y="8525"/>
                    <a:pt x="7501" y="8573"/>
                    <a:pt x="7382" y="8585"/>
                  </a:cubicBezTo>
                  <a:cubicBezTo>
                    <a:pt x="7085" y="8620"/>
                    <a:pt x="6799" y="8561"/>
                    <a:pt x="6549" y="8394"/>
                  </a:cubicBezTo>
                  <a:cubicBezTo>
                    <a:pt x="6275" y="8216"/>
                    <a:pt x="6013" y="8061"/>
                    <a:pt x="5727" y="7882"/>
                  </a:cubicBezTo>
                  <a:cubicBezTo>
                    <a:pt x="5430" y="7692"/>
                    <a:pt x="5108" y="7549"/>
                    <a:pt x="4953" y="7192"/>
                  </a:cubicBezTo>
                  <a:close/>
                  <a:moveTo>
                    <a:pt x="6870" y="7799"/>
                  </a:moveTo>
                  <a:cubicBezTo>
                    <a:pt x="6716" y="7501"/>
                    <a:pt x="6680" y="7180"/>
                    <a:pt x="6596" y="6858"/>
                  </a:cubicBezTo>
                  <a:cubicBezTo>
                    <a:pt x="6573" y="6799"/>
                    <a:pt x="6573" y="6727"/>
                    <a:pt x="6573" y="6668"/>
                  </a:cubicBezTo>
                  <a:cubicBezTo>
                    <a:pt x="6573" y="6453"/>
                    <a:pt x="6668" y="6358"/>
                    <a:pt x="6870" y="6334"/>
                  </a:cubicBezTo>
                  <a:cubicBezTo>
                    <a:pt x="6966" y="6322"/>
                    <a:pt x="7049" y="6322"/>
                    <a:pt x="7144" y="6334"/>
                  </a:cubicBezTo>
                  <a:cubicBezTo>
                    <a:pt x="7430" y="6382"/>
                    <a:pt x="7692" y="6299"/>
                    <a:pt x="7966" y="6239"/>
                  </a:cubicBezTo>
                  <a:cubicBezTo>
                    <a:pt x="8025" y="6215"/>
                    <a:pt x="8085" y="6191"/>
                    <a:pt x="8120" y="6144"/>
                  </a:cubicBezTo>
                  <a:cubicBezTo>
                    <a:pt x="8180" y="6084"/>
                    <a:pt x="8228" y="6001"/>
                    <a:pt x="8275" y="5918"/>
                  </a:cubicBezTo>
                  <a:cubicBezTo>
                    <a:pt x="8454" y="5560"/>
                    <a:pt x="8597" y="5191"/>
                    <a:pt x="8644" y="4810"/>
                  </a:cubicBezTo>
                  <a:cubicBezTo>
                    <a:pt x="8692" y="4453"/>
                    <a:pt x="8716" y="4096"/>
                    <a:pt x="8740" y="3739"/>
                  </a:cubicBezTo>
                  <a:cubicBezTo>
                    <a:pt x="8751" y="3286"/>
                    <a:pt x="8740" y="2846"/>
                    <a:pt x="8751" y="2393"/>
                  </a:cubicBezTo>
                  <a:cubicBezTo>
                    <a:pt x="8763" y="2048"/>
                    <a:pt x="8621" y="1786"/>
                    <a:pt x="8466" y="1500"/>
                  </a:cubicBezTo>
                  <a:cubicBezTo>
                    <a:pt x="8454" y="1489"/>
                    <a:pt x="8442" y="1453"/>
                    <a:pt x="8418" y="1441"/>
                  </a:cubicBezTo>
                  <a:cubicBezTo>
                    <a:pt x="8061" y="1191"/>
                    <a:pt x="7728" y="881"/>
                    <a:pt x="7263" y="822"/>
                  </a:cubicBezTo>
                  <a:cubicBezTo>
                    <a:pt x="7097" y="798"/>
                    <a:pt x="6930" y="798"/>
                    <a:pt x="6763" y="798"/>
                  </a:cubicBezTo>
                  <a:cubicBezTo>
                    <a:pt x="6525" y="798"/>
                    <a:pt x="6311" y="798"/>
                    <a:pt x="6084" y="727"/>
                  </a:cubicBezTo>
                  <a:cubicBezTo>
                    <a:pt x="5977" y="703"/>
                    <a:pt x="5858" y="679"/>
                    <a:pt x="5739" y="679"/>
                  </a:cubicBezTo>
                  <a:cubicBezTo>
                    <a:pt x="5072" y="667"/>
                    <a:pt x="4418" y="667"/>
                    <a:pt x="3763" y="786"/>
                  </a:cubicBezTo>
                  <a:cubicBezTo>
                    <a:pt x="3632" y="822"/>
                    <a:pt x="3477" y="798"/>
                    <a:pt x="3346" y="798"/>
                  </a:cubicBezTo>
                  <a:cubicBezTo>
                    <a:pt x="3120" y="798"/>
                    <a:pt x="2917" y="786"/>
                    <a:pt x="2703" y="857"/>
                  </a:cubicBezTo>
                  <a:cubicBezTo>
                    <a:pt x="2644" y="881"/>
                    <a:pt x="2584" y="881"/>
                    <a:pt x="2513" y="881"/>
                  </a:cubicBezTo>
                  <a:cubicBezTo>
                    <a:pt x="2120" y="881"/>
                    <a:pt x="1798" y="1024"/>
                    <a:pt x="1465" y="1227"/>
                  </a:cubicBezTo>
                  <a:cubicBezTo>
                    <a:pt x="1310" y="1310"/>
                    <a:pt x="1227" y="1500"/>
                    <a:pt x="1131" y="1667"/>
                  </a:cubicBezTo>
                  <a:cubicBezTo>
                    <a:pt x="1024" y="1846"/>
                    <a:pt x="953" y="2036"/>
                    <a:pt x="858" y="2215"/>
                  </a:cubicBezTo>
                  <a:cubicBezTo>
                    <a:pt x="846" y="2251"/>
                    <a:pt x="810" y="2286"/>
                    <a:pt x="810" y="2322"/>
                  </a:cubicBezTo>
                  <a:cubicBezTo>
                    <a:pt x="834" y="2643"/>
                    <a:pt x="655" y="2965"/>
                    <a:pt x="679" y="3310"/>
                  </a:cubicBezTo>
                  <a:cubicBezTo>
                    <a:pt x="691" y="3644"/>
                    <a:pt x="715" y="3989"/>
                    <a:pt x="679" y="4334"/>
                  </a:cubicBezTo>
                  <a:cubicBezTo>
                    <a:pt x="655" y="4703"/>
                    <a:pt x="739" y="5060"/>
                    <a:pt x="834" y="5418"/>
                  </a:cubicBezTo>
                  <a:cubicBezTo>
                    <a:pt x="917" y="5787"/>
                    <a:pt x="1167" y="6061"/>
                    <a:pt x="1560" y="6191"/>
                  </a:cubicBezTo>
                  <a:cubicBezTo>
                    <a:pt x="1846" y="6287"/>
                    <a:pt x="2108" y="6394"/>
                    <a:pt x="2405" y="6382"/>
                  </a:cubicBezTo>
                  <a:cubicBezTo>
                    <a:pt x="3060" y="6584"/>
                    <a:pt x="3715" y="6477"/>
                    <a:pt x="4382" y="6501"/>
                  </a:cubicBezTo>
                  <a:lnTo>
                    <a:pt x="4846" y="6501"/>
                  </a:lnTo>
                  <a:cubicBezTo>
                    <a:pt x="5037" y="6501"/>
                    <a:pt x="5192" y="6596"/>
                    <a:pt x="5299" y="6751"/>
                  </a:cubicBezTo>
                  <a:cubicBezTo>
                    <a:pt x="5358" y="6846"/>
                    <a:pt x="5394" y="6930"/>
                    <a:pt x="5453" y="7013"/>
                  </a:cubicBezTo>
                  <a:cubicBezTo>
                    <a:pt x="5537" y="7144"/>
                    <a:pt x="5632" y="7215"/>
                    <a:pt x="5775" y="7275"/>
                  </a:cubicBezTo>
                  <a:cubicBezTo>
                    <a:pt x="6025" y="7370"/>
                    <a:pt x="6227" y="7525"/>
                    <a:pt x="6442" y="7692"/>
                  </a:cubicBezTo>
                  <a:cubicBezTo>
                    <a:pt x="6585" y="7811"/>
                    <a:pt x="6751" y="7906"/>
                    <a:pt x="6989" y="8025"/>
                  </a:cubicBezTo>
                  <a:cubicBezTo>
                    <a:pt x="6918" y="7894"/>
                    <a:pt x="6906" y="7846"/>
                    <a:pt x="6870" y="779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 name="Google Shape;255;p25"/>
            <p:cNvSpPr/>
            <p:nvPr/>
          </p:nvSpPr>
          <p:spPr>
            <a:xfrm>
              <a:off x="795925" y="1891125"/>
              <a:ext cx="35450" cy="30100"/>
            </a:xfrm>
            <a:custGeom>
              <a:avLst/>
              <a:gdLst/>
              <a:ahLst/>
              <a:cxnLst/>
              <a:rect l="l" t="t" r="r" b="b"/>
              <a:pathLst>
                <a:path w="1418" h="1204" extrusionOk="0">
                  <a:moveTo>
                    <a:pt x="631" y="1203"/>
                  </a:moveTo>
                  <a:cubicBezTo>
                    <a:pt x="810" y="1203"/>
                    <a:pt x="1000" y="1203"/>
                    <a:pt x="1143" y="1073"/>
                  </a:cubicBezTo>
                  <a:cubicBezTo>
                    <a:pt x="1417" y="822"/>
                    <a:pt x="1381" y="370"/>
                    <a:pt x="1072" y="180"/>
                  </a:cubicBezTo>
                  <a:cubicBezTo>
                    <a:pt x="798" y="1"/>
                    <a:pt x="405" y="49"/>
                    <a:pt x="191" y="287"/>
                  </a:cubicBezTo>
                  <a:cubicBezTo>
                    <a:pt x="36" y="441"/>
                    <a:pt x="0" y="822"/>
                    <a:pt x="107" y="1001"/>
                  </a:cubicBezTo>
                  <a:cubicBezTo>
                    <a:pt x="167" y="1096"/>
                    <a:pt x="250" y="1180"/>
                    <a:pt x="369" y="1192"/>
                  </a:cubicBezTo>
                  <a:cubicBezTo>
                    <a:pt x="465" y="1192"/>
                    <a:pt x="548" y="1192"/>
                    <a:pt x="631" y="12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 name="Google Shape;256;p25"/>
            <p:cNvSpPr/>
            <p:nvPr/>
          </p:nvSpPr>
          <p:spPr>
            <a:xfrm>
              <a:off x="847125" y="1888750"/>
              <a:ext cx="35450" cy="30400"/>
            </a:xfrm>
            <a:custGeom>
              <a:avLst/>
              <a:gdLst/>
              <a:ahLst/>
              <a:cxnLst/>
              <a:rect l="l" t="t" r="r" b="b"/>
              <a:pathLst>
                <a:path w="1418" h="1216" extrusionOk="0">
                  <a:moveTo>
                    <a:pt x="679" y="1191"/>
                  </a:moveTo>
                  <a:cubicBezTo>
                    <a:pt x="917" y="1215"/>
                    <a:pt x="1107" y="1132"/>
                    <a:pt x="1238" y="941"/>
                  </a:cubicBezTo>
                  <a:cubicBezTo>
                    <a:pt x="1417" y="691"/>
                    <a:pt x="1358" y="298"/>
                    <a:pt x="1107" y="144"/>
                  </a:cubicBezTo>
                  <a:cubicBezTo>
                    <a:pt x="881" y="1"/>
                    <a:pt x="631" y="1"/>
                    <a:pt x="405" y="96"/>
                  </a:cubicBezTo>
                  <a:cubicBezTo>
                    <a:pt x="155" y="203"/>
                    <a:pt x="0" y="775"/>
                    <a:pt x="167" y="1001"/>
                  </a:cubicBezTo>
                  <a:cubicBezTo>
                    <a:pt x="215" y="1072"/>
                    <a:pt x="298" y="1120"/>
                    <a:pt x="381" y="1156"/>
                  </a:cubicBezTo>
                  <a:cubicBezTo>
                    <a:pt x="465" y="1179"/>
                    <a:pt x="572" y="1179"/>
                    <a:pt x="679" y="119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 name="Google Shape;257;p25"/>
            <p:cNvSpPr/>
            <p:nvPr/>
          </p:nvSpPr>
          <p:spPr>
            <a:xfrm>
              <a:off x="907550" y="1889650"/>
              <a:ext cx="29775" cy="31575"/>
            </a:xfrm>
            <a:custGeom>
              <a:avLst/>
              <a:gdLst/>
              <a:ahLst/>
              <a:cxnLst/>
              <a:rect l="l" t="t" r="r" b="b"/>
              <a:pathLst>
                <a:path w="1191" h="1263" extrusionOk="0">
                  <a:moveTo>
                    <a:pt x="0" y="524"/>
                  </a:moveTo>
                  <a:lnTo>
                    <a:pt x="0" y="762"/>
                  </a:lnTo>
                  <a:cubicBezTo>
                    <a:pt x="60" y="1179"/>
                    <a:pt x="381" y="1262"/>
                    <a:pt x="667" y="1132"/>
                  </a:cubicBezTo>
                  <a:cubicBezTo>
                    <a:pt x="1119" y="941"/>
                    <a:pt x="1191" y="489"/>
                    <a:pt x="917" y="167"/>
                  </a:cubicBezTo>
                  <a:cubicBezTo>
                    <a:pt x="846" y="72"/>
                    <a:pt x="738" y="12"/>
                    <a:pt x="619" y="12"/>
                  </a:cubicBezTo>
                  <a:cubicBezTo>
                    <a:pt x="536" y="12"/>
                    <a:pt x="441" y="0"/>
                    <a:pt x="357" y="12"/>
                  </a:cubicBezTo>
                  <a:cubicBezTo>
                    <a:pt x="143" y="24"/>
                    <a:pt x="48" y="131"/>
                    <a:pt x="0" y="34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64" name="Google Shape;273;p25"/>
          <p:cNvSpPr/>
          <p:nvPr userDrawn="1"/>
        </p:nvSpPr>
        <p:spPr>
          <a:xfrm rot="-1177723">
            <a:off x="1967353" y="260776"/>
            <a:ext cx="416227" cy="400147"/>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3810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 name="Group 3"/>
          <p:cNvGrpSpPr/>
          <p:nvPr userDrawn="1"/>
        </p:nvGrpSpPr>
        <p:grpSpPr>
          <a:xfrm>
            <a:off x="4826911" y="352960"/>
            <a:ext cx="2368150" cy="1891371"/>
            <a:chOff x="3620184" y="264720"/>
            <a:chExt cx="1776113" cy="1418528"/>
          </a:xfrm>
        </p:grpSpPr>
        <p:sp>
          <p:nvSpPr>
            <p:cNvPr id="65" name="Google Shape;196;p25"/>
            <p:cNvSpPr/>
            <p:nvPr userDrawn="1"/>
          </p:nvSpPr>
          <p:spPr>
            <a:xfrm>
              <a:off x="3693975" y="264720"/>
              <a:ext cx="1702322" cy="1389579"/>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a:solidFill>
                <a:schemeClr val="accent6">
                  <a:lumMod val="40000"/>
                  <a:lumOff val="60000"/>
                </a:schemeClr>
              </a:solidFill>
              <a:prstDash val="dash"/>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 name="Google Shape;196;p25"/>
            <p:cNvSpPr/>
            <p:nvPr userDrawn="1"/>
          </p:nvSpPr>
          <p:spPr>
            <a:xfrm>
              <a:off x="3620184" y="293669"/>
              <a:ext cx="1702322" cy="1389579"/>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 name="TextBox 2"/>
            <p:cNvSpPr txBox="1"/>
            <p:nvPr userDrawn="1"/>
          </p:nvSpPr>
          <p:spPr>
            <a:xfrm>
              <a:off x="3693975" y="710267"/>
              <a:ext cx="1529506" cy="500089"/>
            </a:xfrm>
            <a:prstGeom prst="rect">
              <a:avLst/>
            </a:prstGeom>
            <a:noFill/>
          </p:spPr>
          <p:txBody>
            <a:bodyPr wrap="none" rtlCol="0">
              <a:spAutoFit/>
            </a:bodyPr>
            <a:lstStyle/>
            <a:p>
              <a:r>
                <a:rPr lang="en-US" sz="3733" dirty="0">
                  <a:solidFill>
                    <a:srgbClr val="F37022"/>
                  </a:solidFill>
                  <a:latin typeface="UTM Cookies" panose="02040603050506020204" pitchFamily="18" charset="0"/>
                </a:rPr>
                <a:t>CHỦ</a:t>
              </a:r>
              <a:r>
                <a:rPr lang="en-US" sz="3733" baseline="0" dirty="0">
                  <a:solidFill>
                    <a:srgbClr val="F37022"/>
                  </a:solidFill>
                  <a:latin typeface="UTM Cookies" panose="02040603050506020204" pitchFamily="18" charset="0"/>
                </a:rPr>
                <a:t> ĐỀ 1</a:t>
              </a:r>
              <a:endParaRPr lang="en-US" sz="3733" dirty="0">
                <a:solidFill>
                  <a:srgbClr val="F37022"/>
                </a:solidFill>
                <a:latin typeface="UTM Cookies" panose="02040603050506020204" pitchFamily="18" charset="0"/>
              </a:endParaRPr>
            </a:p>
          </p:txBody>
        </p:sp>
      </p:grpSp>
      <p:sp>
        <p:nvSpPr>
          <p:cNvPr id="50" name="Google Shape;273;p25"/>
          <p:cNvSpPr/>
          <p:nvPr userDrawn="1"/>
        </p:nvSpPr>
        <p:spPr>
          <a:xfrm rot="-1177723">
            <a:off x="5074705" y="469235"/>
            <a:ext cx="416227" cy="400147"/>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3810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1" name="Google Shape;201;p25"/>
          <p:cNvGrpSpPr/>
          <p:nvPr userDrawn="1"/>
        </p:nvGrpSpPr>
        <p:grpSpPr>
          <a:xfrm rot="186006">
            <a:off x="5284530" y="1661731"/>
            <a:ext cx="668199" cy="1350400"/>
            <a:chOff x="656025" y="2751350"/>
            <a:chExt cx="311375" cy="629275"/>
          </a:xfrm>
        </p:grpSpPr>
        <p:sp>
          <p:nvSpPr>
            <p:cNvPr id="22" name="Google Shape;202;p25"/>
            <p:cNvSpPr/>
            <p:nvPr/>
          </p:nvSpPr>
          <p:spPr>
            <a:xfrm>
              <a:off x="671800" y="2842750"/>
              <a:ext cx="278625" cy="389950"/>
            </a:xfrm>
            <a:custGeom>
              <a:avLst/>
              <a:gdLst/>
              <a:ahLst/>
              <a:cxnLst/>
              <a:rect l="l" t="t" r="r" b="b"/>
              <a:pathLst>
                <a:path w="11145" h="15598" extrusionOk="0">
                  <a:moveTo>
                    <a:pt x="11109" y="5679"/>
                  </a:moveTo>
                  <a:cubicBezTo>
                    <a:pt x="11002" y="6906"/>
                    <a:pt x="10573" y="8335"/>
                    <a:pt x="9692" y="9620"/>
                  </a:cubicBezTo>
                  <a:cubicBezTo>
                    <a:pt x="9502" y="9882"/>
                    <a:pt x="9347" y="10180"/>
                    <a:pt x="9144" y="10442"/>
                  </a:cubicBezTo>
                  <a:cubicBezTo>
                    <a:pt x="8347" y="11454"/>
                    <a:pt x="8204" y="12680"/>
                    <a:pt x="8001" y="13895"/>
                  </a:cubicBezTo>
                  <a:cubicBezTo>
                    <a:pt x="7966" y="14097"/>
                    <a:pt x="8025" y="14323"/>
                    <a:pt x="8049" y="14550"/>
                  </a:cubicBezTo>
                  <a:cubicBezTo>
                    <a:pt x="8073" y="15050"/>
                    <a:pt x="8001" y="15169"/>
                    <a:pt x="7513" y="15300"/>
                  </a:cubicBezTo>
                  <a:cubicBezTo>
                    <a:pt x="6763" y="15526"/>
                    <a:pt x="5989" y="15597"/>
                    <a:pt x="5227" y="15419"/>
                  </a:cubicBezTo>
                  <a:cubicBezTo>
                    <a:pt x="4727" y="15300"/>
                    <a:pt x="4215" y="15157"/>
                    <a:pt x="3703" y="15026"/>
                  </a:cubicBezTo>
                  <a:cubicBezTo>
                    <a:pt x="3489" y="14966"/>
                    <a:pt x="3322" y="14859"/>
                    <a:pt x="3358" y="14609"/>
                  </a:cubicBezTo>
                  <a:cubicBezTo>
                    <a:pt x="3501" y="13037"/>
                    <a:pt x="2810" y="11787"/>
                    <a:pt x="1810" y="10680"/>
                  </a:cubicBezTo>
                  <a:cubicBezTo>
                    <a:pt x="1048" y="9847"/>
                    <a:pt x="536" y="8894"/>
                    <a:pt x="215" y="7823"/>
                  </a:cubicBezTo>
                  <a:cubicBezTo>
                    <a:pt x="0" y="7132"/>
                    <a:pt x="48" y="6418"/>
                    <a:pt x="143" y="5715"/>
                  </a:cubicBezTo>
                  <a:cubicBezTo>
                    <a:pt x="358" y="3929"/>
                    <a:pt x="1155" y="2465"/>
                    <a:pt x="2560" y="1346"/>
                  </a:cubicBezTo>
                  <a:cubicBezTo>
                    <a:pt x="2917" y="1060"/>
                    <a:pt x="3358" y="834"/>
                    <a:pt x="3775" y="691"/>
                  </a:cubicBezTo>
                  <a:cubicBezTo>
                    <a:pt x="4322" y="500"/>
                    <a:pt x="4918" y="357"/>
                    <a:pt x="5501" y="274"/>
                  </a:cubicBezTo>
                  <a:cubicBezTo>
                    <a:pt x="7347" y="0"/>
                    <a:pt x="8752" y="750"/>
                    <a:pt x="9966" y="2119"/>
                  </a:cubicBezTo>
                  <a:cubicBezTo>
                    <a:pt x="10823" y="3096"/>
                    <a:pt x="11145" y="4167"/>
                    <a:pt x="11109" y="5679"/>
                  </a:cubicBezTo>
                  <a:close/>
                  <a:moveTo>
                    <a:pt x="3489" y="5477"/>
                  </a:moveTo>
                  <a:cubicBezTo>
                    <a:pt x="3775" y="5751"/>
                    <a:pt x="3941" y="5548"/>
                    <a:pt x="4096" y="5477"/>
                  </a:cubicBezTo>
                  <a:cubicBezTo>
                    <a:pt x="4572" y="5275"/>
                    <a:pt x="5037" y="4989"/>
                    <a:pt x="5537" y="4846"/>
                  </a:cubicBezTo>
                  <a:cubicBezTo>
                    <a:pt x="6704" y="4513"/>
                    <a:pt x="7787" y="5644"/>
                    <a:pt x="7466" y="6834"/>
                  </a:cubicBezTo>
                  <a:cubicBezTo>
                    <a:pt x="7358" y="6799"/>
                    <a:pt x="7251" y="6787"/>
                    <a:pt x="7156" y="6763"/>
                  </a:cubicBezTo>
                  <a:cubicBezTo>
                    <a:pt x="6049" y="6370"/>
                    <a:pt x="4930" y="6715"/>
                    <a:pt x="4215" y="7656"/>
                  </a:cubicBezTo>
                  <a:cubicBezTo>
                    <a:pt x="3668" y="8394"/>
                    <a:pt x="3703" y="8977"/>
                    <a:pt x="4310" y="9668"/>
                  </a:cubicBezTo>
                  <a:cubicBezTo>
                    <a:pt x="4787" y="10180"/>
                    <a:pt x="5334" y="10525"/>
                    <a:pt x="6061" y="10216"/>
                  </a:cubicBezTo>
                  <a:cubicBezTo>
                    <a:pt x="6335" y="10097"/>
                    <a:pt x="6585" y="9882"/>
                    <a:pt x="6823" y="9692"/>
                  </a:cubicBezTo>
                  <a:cubicBezTo>
                    <a:pt x="7001" y="9549"/>
                    <a:pt x="7168" y="9382"/>
                    <a:pt x="7418" y="9132"/>
                  </a:cubicBezTo>
                  <a:cubicBezTo>
                    <a:pt x="7489" y="9573"/>
                    <a:pt x="7537" y="9882"/>
                    <a:pt x="7597" y="10204"/>
                  </a:cubicBezTo>
                  <a:lnTo>
                    <a:pt x="7728" y="10204"/>
                  </a:lnTo>
                  <a:cubicBezTo>
                    <a:pt x="7787" y="9978"/>
                    <a:pt x="7882" y="9751"/>
                    <a:pt x="7906" y="9525"/>
                  </a:cubicBezTo>
                  <a:cubicBezTo>
                    <a:pt x="7966" y="8870"/>
                    <a:pt x="8013" y="8215"/>
                    <a:pt x="8025" y="7561"/>
                  </a:cubicBezTo>
                  <a:cubicBezTo>
                    <a:pt x="8049" y="7108"/>
                    <a:pt x="8049" y="6644"/>
                    <a:pt x="8013" y="6179"/>
                  </a:cubicBezTo>
                  <a:cubicBezTo>
                    <a:pt x="7894" y="4929"/>
                    <a:pt x="6525" y="3810"/>
                    <a:pt x="5382" y="4394"/>
                  </a:cubicBezTo>
                  <a:cubicBezTo>
                    <a:pt x="5311" y="4441"/>
                    <a:pt x="5215" y="4441"/>
                    <a:pt x="5132" y="4465"/>
                  </a:cubicBezTo>
                  <a:cubicBezTo>
                    <a:pt x="4513" y="4703"/>
                    <a:pt x="3977" y="5001"/>
                    <a:pt x="3489" y="5477"/>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 name="Google Shape;203;p25"/>
            <p:cNvSpPr/>
            <p:nvPr/>
          </p:nvSpPr>
          <p:spPr>
            <a:xfrm>
              <a:off x="745325" y="3232075"/>
              <a:ext cx="156000" cy="130100"/>
            </a:xfrm>
            <a:custGeom>
              <a:avLst/>
              <a:gdLst/>
              <a:ahLst/>
              <a:cxnLst/>
              <a:rect l="l" t="t" r="r" b="b"/>
              <a:pathLst>
                <a:path w="6240" h="5204" extrusionOk="0">
                  <a:moveTo>
                    <a:pt x="5465" y="0"/>
                  </a:moveTo>
                  <a:cubicBezTo>
                    <a:pt x="6215" y="643"/>
                    <a:pt x="6239" y="858"/>
                    <a:pt x="5620" y="1572"/>
                  </a:cubicBezTo>
                  <a:cubicBezTo>
                    <a:pt x="5430" y="1798"/>
                    <a:pt x="5370" y="1989"/>
                    <a:pt x="5501" y="2286"/>
                  </a:cubicBezTo>
                  <a:cubicBezTo>
                    <a:pt x="5668" y="2679"/>
                    <a:pt x="5668" y="3060"/>
                    <a:pt x="5203" y="3299"/>
                  </a:cubicBezTo>
                  <a:cubicBezTo>
                    <a:pt x="4989" y="3418"/>
                    <a:pt x="4989" y="3632"/>
                    <a:pt x="5084" y="3870"/>
                  </a:cubicBezTo>
                  <a:cubicBezTo>
                    <a:pt x="5501" y="4823"/>
                    <a:pt x="5370" y="5096"/>
                    <a:pt x="4346" y="5168"/>
                  </a:cubicBezTo>
                  <a:cubicBezTo>
                    <a:pt x="3536" y="5204"/>
                    <a:pt x="2715" y="5180"/>
                    <a:pt x="1917" y="5144"/>
                  </a:cubicBezTo>
                  <a:cubicBezTo>
                    <a:pt x="1441" y="5132"/>
                    <a:pt x="1024" y="4930"/>
                    <a:pt x="691" y="4572"/>
                  </a:cubicBezTo>
                  <a:cubicBezTo>
                    <a:pt x="500" y="4346"/>
                    <a:pt x="417" y="4120"/>
                    <a:pt x="572" y="3858"/>
                  </a:cubicBezTo>
                  <a:cubicBezTo>
                    <a:pt x="774" y="3513"/>
                    <a:pt x="846" y="3239"/>
                    <a:pt x="429" y="2965"/>
                  </a:cubicBezTo>
                  <a:cubicBezTo>
                    <a:pt x="143" y="2763"/>
                    <a:pt x="179" y="2501"/>
                    <a:pt x="393" y="2215"/>
                  </a:cubicBezTo>
                  <a:cubicBezTo>
                    <a:pt x="477" y="2132"/>
                    <a:pt x="560" y="2072"/>
                    <a:pt x="631" y="1989"/>
                  </a:cubicBezTo>
                  <a:cubicBezTo>
                    <a:pt x="929" y="1667"/>
                    <a:pt x="905" y="1536"/>
                    <a:pt x="572" y="1251"/>
                  </a:cubicBezTo>
                  <a:cubicBezTo>
                    <a:pt x="393" y="1096"/>
                    <a:pt x="191" y="941"/>
                    <a:pt x="72" y="739"/>
                  </a:cubicBezTo>
                  <a:cubicBezTo>
                    <a:pt x="0" y="608"/>
                    <a:pt x="0" y="346"/>
                    <a:pt x="84" y="203"/>
                  </a:cubicBezTo>
                  <a:cubicBezTo>
                    <a:pt x="179" y="84"/>
                    <a:pt x="429" y="0"/>
                    <a:pt x="596" y="12"/>
                  </a:cubicBezTo>
                  <a:cubicBezTo>
                    <a:pt x="929" y="48"/>
                    <a:pt x="1274" y="143"/>
                    <a:pt x="1620" y="251"/>
                  </a:cubicBezTo>
                  <a:cubicBezTo>
                    <a:pt x="2917" y="655"/>
                    <a:pt x="4179" y="489"/>
                    <a:pt x="5465" y="0"/>
                  </a:cubicBezTo>
                  <a:close/>
                  <a:moveTo>
                    <a:pt x="1667" y="1513"/>
                  </a:moveTo>
                  <a:cubicBezTo>
                    <a:pt x="2084" y="2025"/>
                    <a:pt x="2441" y="2096"/>
                    <a:pt x="3941" y="2108"/>
                  </a:cubicBezTo>
                  <a:cubicBezTo>
                    <a:pt x="4156" y="2108"/>
                    <a:pt x="4394" y="2167"/>
                    <a:pt x="4477" y="1786"/>
                  </a:cubicBezTo>
                  <a:cubicBezTo>
                    <a:pt x="3548" y="1691"/>
                    <a:pt x="2679" y="1620"/>
                    <a:pt x="1667" y="1513"/>
                  </a:cubicBezTo>
                  <a:close/>
                  <a:moveTo>
                    <a:pt x="4096" y="3406"/>
                  </a:moveTo>
                  <a:cubicBezTo>
                    <a:pt x="3239" y="3632"/>
                    <a:pt x="2465" y="3287"/>
                    <a:pt x="1620" y="3394"/>
                  </a:cubicBezTo>
                  <a:cubicBezTo>
                    <a:pt x="1953" y="3810"/>
                    <a:pt x="2393" y="3941"/>
                    <a:pt x="3167" y="3918"/>
                  </a:cubicBezTo>
                  <a:cubicBezTo>
                    <a:pt x="3501" y="3918"/>
                    <a:pt x="3870" y="3953"/>
                    <a:pt x="4096" y="3406"/>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 name="Google Shape;204;p25"/>
            <p:cNvSpPr/>
            <p:nvPr/>
          </p:nvSpPr>
          <p:spPr>
            <a:xfrm>
              <a:off x="787000" y="3269875"/>
              <a:ext cx="70250" cy="16400"/>
            </a:xfrm>
            <a:custGeom>
              <a:avLst/>
              <a:gdLst/>
              <a:ahLst/>
              <a:cxnLst/>
              <a:rect l="l" t="t" r="r" b="b"/>
              <a:pathLst>
                <a:path w="2810" h="656" extrusionOk="0">
                  <a:moveTo>
                    <a:pt x="0" y="1"/>
                  </a:moveTo>
                  <a:cubicBezTo>
                    <a:pt x="1012" y="96"/>
                    <a:pt x="1881" y="179"/>
                    <a:pt x="2810" y="274"/>
                  </a:cubicBezTo>
                  <a:cubicBezTo>
                    <a:pt x="2703" y="655"/>
                    <a:pt x="2465" y="596"/>
                    <a:pt x="2274" y="596"/>
                  </a:cubicBezTo>
                  <a:cubicBezTo>
                    <a:pt x="774" y="584"/>
                    <a:pt x="429" y="513"/>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 name="Google Shape;205;p25"/>
            <p:cNvSpPr/>
            <p:nvPr/>
          </p:nvSpPr>
          <p:spPr>
            <a:xfrm>
              <a:off x="785500" y="3314225"/>
              <a:ext cx="62225" cy="16700"/>
            </a:xfrm>
            <a:custGeom>
              <a:avLst/>
              <a:gdLst/>
              <a:ahLst/>
              <a:cxnLst/>
              <a:rect l="l" t="t" r="r" b="b"/>
              <a:pathLst>
                <a:path w="2489" h="668" extrusionOk="0">
                  <a:moveTo>
                    <a:pt x="2489" y="120"/>
                  </a:moveTo>
                  <a:cubicBezTo>
                    <a:pt x="2263" y="667"/>
                    <a:pt x="1894" y="632"/>
                    <a:pt x="1548" y="644"/>
                  </a:cubicBezTo>
                  <a:cubicBezTo>
                    <a:pt x="775" y="655"/>
                    <a:pt x="346" y="524"/>
                    <a:pt x="1" y="120"/>
                  </a:cubicBezTo>
                  <a:cubicBezTo>
                    <a:pt x="858" y="1"/>
                    <a:pt x="1620" y="346"/>
                    <a:pt x="2489" y="12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 name="Google Shape;206;p25"/>
            <p:cNvSpPr/>
            <p:nvPr/>
          </p:nvSpPr>
          <p:spPr>
            <a:xfrm>
              <a:off x="777175" y="3019250"/>
              <a:ext cx="81575" cy="76225"/>
            </a:xfrm>
            <a:custGeom>
              <a:avLst/>
              <a:gdLst/>
              <a:ahLst/>
              <a:cxnLst/>
              <a:rect l="l" t="t" r="r" b="b"/>
              <a:pathLst>
                <a:path w="3263" h="3049" extrusionOk="0">
                  <a:moveTo>
                    <a:pt x="3263" y="548"/>
                  </a:moveTo>
                  <a:cubicBezTo>
                    <a:pt x="3120" y="1477"/>
                    <a:pt x="2715" y="2227"/>
                    <a:pt x="1881" y="2679"/>
                  </a:cubicBezTo>
                  <a:cubicBezTo>
                    <a:pt x="1179" y="3049"/>
                    <a:pt x="119" y="2453"/>
                    <a:pt x="48" y="1656"/>
                  </a:cubicBezTo>
                  <a:cubicBezTo>
                    <a:pt x="0" y="1251"/>
                    <a:pt x="429" y="608"/>
                    <a:pt x="869" y="405"/>
                  </a:cubicBezTo>
                  <a:cubicBezTo>
                    <a:pt x="1655" y="1"/>
                    <a:pt x="2429" y="48"/>
                    <a:pt x="3263" y="548"/>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 name="Google Shape;207;p25"/>
            <p:cNvSpPr/>
            <p:nvPr/>
          </p:nvSpPr>
          <p:spPr>
            <a:xfrm>
              <a:off x="656025" y="2832325"/>
              <a:ext cx="311375" cy="548300"/>
            </a:xfrm>
            <a:custGeom>
              <a:avLst/>
              <a:gdLst/>
              <a:ahLst/>
              <a:cxnLst/>
              <a:rect l="l" t="t" r="r" b="b"/>
              <a:pathLst>
                <a:path w="12455" h="21932" extrusionOk="0">
                  <a:moveTo>
                    <a:pt x="10585" y="1489"/>
                  </a:moveTo>
                  <a:cubicBezTo>
                    <a:pt x="9525" y="512"/>
                    <a:pt x="8275" y="0"/>
                    <a:pt x="6870" y="0"/>
                  </a:cubicBezTo>
                  <a:cubicBezTo>
                    <a:pt x="6144" y="0"/>
                    <a:pt x="5358" y="143"/>
                    <a:pt x="4525" y="417"/>
                  </a:cubicBezTo>
                  <a:cubicBezTo>
                    <a:pt x="3346" y="810"/>
                    <a:pt x="2358" y="1572"/>
                    <a:pt x="1512" y="2727"/>
                  </a:cubicBezTo>
                  <a:cubicBezTo>
                    <a:pt x="441" y="4227"/>
                    <a:pt x="0" y="5942"/>
                    <a:pt x="215" y="7835"/>
                  </a:cubicBezTo>
                  <a:cubicBezTo>
                    <a:pt x="381" y="9275"/>
                    <a:pt x="1191" y="10418"/>
                    <a:pt x="1989" y="11478"/>
                  </a:cubicBezTo>
                  <a:lnTo>
                    <a:pt x="2144" y="11669"/>
                  </a:lnTo>
                  <a:cubicBezTo>
                    <a:pt x="2703" y="12419"/>
                    <a:pt x="3251" y="13109"/>
                    <a:pt x="3346" y="14050"/>
                  </a:cubicBezTo>
                  <a:cubicBezTo>
                    <a:pt x="3358" y="14145"/>
                    <a:pt x="3358" y="14240"/>
                    <a:pt x="3370" y="14336"/>
                  </a:cubicBezTo>
                  <a:cubicBezTo>
                    <a:pt x="3406" y="14645"/>
                    <a:pt x="3453" y="14978"/>
                    <a:pt x="3453" y="15288"/>
                  </a:cubicBezTo>
                  <a:cubicBezTo>
                    <a:pt x="3453" y="15371"/>
                    <a:pt x="3370" y="15526"/>
                    <a:pt x="3275" y="15645"/>
                  </a:cubicBezTo>
                  <a:cubicBezTo>
                    <a:pt x="2822" y="16121"/>
                    <a:pt x="2775" y="16645"/>
                    <a:pt x="3132" y="17205"/>
                  </a:cubicBezTo>
                  <a:cubicBezTo>
                    <a:pt x="3215" y="17336"/>
                    <a:pt x="3298" y="17455"/>
                    <a:pt x="3394" y="17598"/>
                  </a:cubicBezTo>
                  <a:lnTo>
                    <a:pt x="3477" y="17729"/>
                  </a:lnTo>
                  <a:cubicBezTo>
                    <a:pt x="3072" y="18503"/>
                    <a:pt x="3072" y="18574"/>
                    <a:pt x="3453" y="19408"/>
                  </a:cubicBezTo>
                  <a:lnTo>
                    <a:pt x="3465" y="19443"/>
                  </a:lnTo>
                  <a:cubicBezTo>
                    <a:pt x="3513" y="19539"/>
                    <a:pt x="3489" y="19693"/>
                    <a:pt x="3465" y="19836"/>
                  </a:cubicBezTo>
                  <a:lnTo>
                    <a:pt x="3465" y="19860"/>
                  </a:lnTo>
                  <a:cubicBezTo>
                    <a:pt x="3370" y="20574"/>
                    <a:pt x="3608" y="21086"/>
                    <a:pt x="4168" y="21420"/>
                  </a:cubicBezTo>
                  <a:lnTo>
                    <a:pt x="4179" y="21432"/>
                  </a:lnTo>
                  <a:cubicBezTo>
                    <a:pt x="4477" y="21610"/>
                    <a:pt x="4834" y="21813"/>
                    <a:pt x="5192" y="21836"/>
                  </a:cubicBezTo>
                  <a:lnTo>
                    <a:pt x="5215" y="21836"/>
                  </a:lnTo>
                  <a:cubicBezTo>
                    <a:pt x="5751" y="21884"/>
                    <a:pt x="6311" y="21932"/>
                    <a:pt x="6858" y="21932"/>
                  </a:cubicBezTo>
                  <a:cubicBezTo>
                    <a:pt x="7406" y="21932"/>
                    <a:pt x="7882" y="21884"/>
                    <a:pt x="8335" y="21777"/>
                  </a:cubicBezTo>
                  <a:cubicBezTo>
                    <a:pt x="8525" y="21729"/>
                    <a:pt x="8704" y="21670"/>
                    <a:pt x="8871" y="21610"/>
                  </a:cubicBezTo>
                  <a:cubicBezTo>
                    <a:pt x="9323" y="21408"/>
                    <a:pt x="9549" y="21063"/>
                    <a:pt x="9537" y="20598"/>
                  </a:cubicBezTo>
                  <a:cubicBezTo>
                    <a:pt x="9537" y="20479"/>
                    <a:pt x="9502" y="20360"/>
                    <a:pt x="9490" y="20241"/>
                  </a:cubicBezTo>
                  <a:cubicBezTo>
                    <a:pt x="9478" y="20146"/>
                    <a:pt x="9466" y="20051"/>
                    <a:pt x="9466" y="19943"/>
                  </a:cubicBezTo>
                  <a:lnTo>
                    <a:pt x="9466" y="19920"/>
                  </a:lnTo>
                  <a:cubicBezTo>
                    <a:pt x="9466" y="19860"/>
                    <a:pt x="9442" y="19729"/>
                    <a:pt x="9466" y="19693"/>
                  </a:cubicBezTo>
                  <a:cubicBezTo>
                    <a:pt x="9799" y="19324"/>
                    <a:pt x="9787" y="18872"/>
                    <a:pt x="9787" y="18479"/>
                  </a:cubicBezTo>
                  <a:cubicBezTo>
                    <a:pt x="9787" y="18134"/>
                    <a:pt x="9847" y="17872"/>
                    <a:pt x="10002" y="17610"/>
                  </a:cubicBezTo>
                  <a:cubicBezTo>
                    <a:pt x="10430" y="16836"/>
                    <a:pt x="10299" y="16157"/>
                    <a:pt x="9597" y="15562"/>
                  </a:cubicBezTo>
                  <a:cubicBezTo>
                    <a:pt x="9430" y="15419"/>
                    <a:pt x="9371" y="15276"/>
                    <a:pt x="9359" y="15038"/>
                  </a:cubicBezTo>
                  <a:cubicBezTo>
                    <a:pt x="9311" y="14157"/>
                    <a:pt x="9442" y="13264"/>
                    <a:pt x="9764" y="12311"/>
                  </a:cubicBezTo>
                  <a:cubicBezTo>
                    <a:pt x="9954" y="11728"/>
                    <a:pt x="10275" y="11240"/>
                    <a:pt x="10621" y="10716"/>
                  </a:cubicBezTo>
                  <a:cubicBezTo>
                    <a:pt x="10728" y="10561"/>
                    <a:pt x="10847" y="10395"/>
                    <a:pt x="10954" y="10228"/>
                  </a:cubicBezTo>
                  <a:cubicBezTo>
                    <a:pt x="11966" y="8609"/>
                    <a:pt x="12454" y="6989"/>
                    <a:pt x="12419" y="5239"/>
                  </a:cubicBezTo>
                  <a:cubicBezTo>
                    <a:pt x="12383" y="3834"/>
                    <a:pt x="11788" y="2608"/>
                    <a:pt x="10585" y="1489"/>
                  </a:cubicBezTo>
                  <a:close/>
                  <a:moveTo>
                    <a:pt x="9990" y="10287"/>
                  </a:moveTo>
                  <a:cubicBezTo>
                    <a:pt x="9883" y="10454"/>
                    <a:pt x="9775" y="10621"/>
                    <a:pt x="9656" y="10764"/>
                  </a:cubicBezTo>
                  <a:cubicBezTo>
                    <a:pt x="8894" y="11728"/>
                    <a:pt x="8716" y="12883"/>
                    <a:pt x="8537" y="13990"/>
                  </a:cubicBezTo>
                  <a:lnTo>
                    <a:pt x="8501" y="14288"/>
                  </a:lnTo>
                  <a:cubicBezTo>
                    <a:pt x="8466" y="14455"/>
                    <a:pt x="8501" y="14609"/>
                    <a:pt x="8513" y="14752"/>
                  </a:cubicBezTo>
                  <a:cubicBezTo>
                    <a:pt x="8525" y="14824"/>
                    <a:pt x="8537" y="14907"/>
                    <a:pt x="8537" y="14978"/>
                  </a:cubicBezTo>
                  <a:cubicBezTo>
                    <a:pt x="8561" y="15419"/>
                    <a:pt x="8525" y="15467"/>
                    <a:pt x="8120" y="15586"/>
                  </a:cubicBezTo>
                  <a:cubicBezTo>
                    <a:pt x="7644" y="15717"/>
                    <a:pt x="7204" y="15800"/>
                    <a:pt x="6763" y="15800"/>
                  </a:cubicBezTo>
                  <a:lnTo>
                    <a:pt x="6763" y="15800"/>
                  </a:lnTo>
                  <a:cubicBezTo>
                    <a:pt x="6489" y="15800"/>
                    <a:pt x="6204" y="15764"/>
                    <a:pt x="5918" y="15705"/>
                  </a:cubicBezTo>
                  <a:cubicBezTo>
                    <a:pt x="5525" y="15621"/>
                    <a:pt x="5108" y="15502"/>
                    <a:pt x="4715" y="15395"/>
                  </a:cubicBezTo>
                  <a:lnTo>
                    <a:pt x="4406" y="15300"/>
                  </a:lnTo>
                  <a:cubicBezTo>
                    <a:pt x="4168" y="15240"/>
                    <a:pt x="4156" y="15145"/>
                    <a:pt x="4168" y="15050"/>
                  </a:cubicBezTo>
                  <a:cubicBezTo>
                    <a:pt x="4299" y="13657"/>
                    <a:pt x="3798" y="12359"/>
                    <a:pt x="2572" y="11014"/>
                  </a:cubicBezTo>
                  <a:cubicBezTo>
                    <a:pt x="1858" y="10228"/>
                    <a:pt x="1358" y="9299"/>
                    <a:pt x="1012" y="8216"/>
                  </a:cubicBezTo>
                  <a:cubicBezTo>
                    <a:pt x="798" y="7537"/>
                    <a:pt x="858" y="6847"/>
                    <a:pt x="953" y="6180"/>
                  </a:cubicBezTo>
                  <a:cubicBezTo>
                    <a:pt x="1179" y="4406"/>
                    <a:pt x="1977" y="2965"/>
                    <a:pt x="3334" y="1905"/>
                  </a:cubicBezTo>
                  <a:cubicBezTo>
                    <a:pt x="3656" y="1655"/>
                    <a:pt x="4060" y="1429"/>
                    <a:pt x="4513" y="1286"/>
                  </a:cubicBezTo>
                  <a:cubicBezTo>
                    <a:pt x="5049" y="1084"/>
                    <a:pt x="5608" y="953"/>
                    <a:pt x="6204" y="870"/>
                  </a:cubicBezTo>
                  <a:cubicBezTo>
                    <a:pt x="6442" y="834"/>
                    <a:pt x="6680" y="810"/>
                    <a:pt x="6918" y="810"/>
                  </a:cubicBezTo>
                  <a:cubicBezTo>
                    <a:pt x="8263" y="810"/>
                    <a:pt x="9430" y="1417"/>
                    <a:pt x="10549" y="2656"/>
                  </a:cubicBezTo>
                  <a:cubicBezTo>
                    <a:pt x="11323" y="3513"/>
                    <a:pt x="11657" y="4537"/>
                    <a:pt x="11621" y="6061"/>
                  </a:cubicBezTo>
                  <a:cubicBezTo>
                    <a:pt x="11502" y="7430"/>
                    <a:pt x="11014" y="8811"/>
                    <a:pt x="10240" y="9930"/>
                  </a:cubicBezTo>
                  <a:cubicBezTo>
                    <a:pt x="10133" y="10061"/>
                    <a:pt x="10061" y="10180"/>
                    <a:pt x="9990" y="10287"/>
                  </a:cubicBezTo>
                  <a:close/>
                  <a:moveTo>
                    <a:pt x="9073" y="17479"/>
                  </a:moveTo>
                  <a:cubicBezTo>
                    <a:pt x="8835" y="17765"/>
                    <a:pt x="8799" y="18015"/>
                    <a:pt x="8930" y="18336"/>
                  </a:cubicBezTo>
                  <a:cubicBezTo>
                    <a:pt x="9097" y="18741"/>
                    <a:pt x="9037" y="18991"/>
                    <a:pt x="8704" y="19158"/>
                  </a:cubicBezTo>
                  <a:cubicBezTo>
                    <a:pt x="8537" y="19253"/>
                    <a:pt x="8299" y="19455"/>
                    <a:pt x="8513" y="19920"/>
                  </a:cubicBezTo>
                  <a:cubicBezTo>
                    <a:pt x="8716" y="20384"/>
                    <a:pt x="8763" y="20646"/>
                    <a:pt x="8692" y="20777"/>
                  </a:cubicBezTo>
                  <a:cubicBezTo>
                    <a:pt x="8621" y="20920"/>
                    <a:pt x="8359" y="20991"/>
                    <a:pt x="7894" y="21003"/>
                  </a:cubicBezTo>
                  <a:cubicBezTo>
                    <a:pt x="7620" y="21015"/>
                    <a:pt x="7323" y="21039"/>
                    <a:pt x="6989" y="21039"/>
                  </a:cubicBezTo>
                  <a:cubicBezTo>
                    <a:pt x="6489" y="21039"/>
                    <a:pt x="5954" y="21015"/>
                    <a:pt x="5489" y="20991"/>
                  </a:cubicBezTo>
                  <a:cubicBezTo>
                    <a:pt x="5061" y="20979"/>
                    <a:pt x="4680" y="20801"/>
                    <a:pt x="4370" y="20455"/>
                  </a:cubicBezTo>
                  <a:cubicBezTo>
                    <a:pt x="4191" y="20265"/>
                    <a:pt x="4168" y="20098"/>
                    <a:pt x="4275" y="19908"/>
                  </a:cubicBezTo>
                  <a:cubicBezTo>
                    <a:pt x="4465" y="19562"/>
                    <a:pt x="4596" y="19158"/>
                    <a:pt x="4072" y="18812"/>
                  </a:cubicBezTo>
                  <a:cubicBezTo>
                    <a:pt x="3989" y="18753"/>
                    <a:pt x="3941" y="18693"/>
                    <a:pt x="3941" y="18622"/>
                  </a:cubicBezTo>
                  <a:cubicBezTo>
                    <a:pt x="3929" y="18538"/>
                    <a:pt x="3965" y="18419"/>
                    <a:pt x="4084" y="18276"/>
                  </a:cubicBezTo>
                  <a:lnTo>
                    <a:pt x="4191" y="18181"/>
                  </a:lnTo>
                  <a:cubicBezTo>
                    <a:pt x="4239" y="18146"/>
                    <a:pt x="4287" y="18098"/>
                    <a:pt x="4322" y="18062"/>
                  </a:cubicBezTo>
                  <a:cubicBezTo>
                    <a:pt x="4465" y="17907"/>
                    <a:pt x="4584" y="17741"/>
                    <a:pt x="4560" y="17562"/>
                  </a:cubicBezTo>
                  <a:cubicBezTo>
                    <a:pt x="4549" y="17384"/>
                    <a:pt x="4430" y="17253"/>
                    <a:pt x="4251" y="17110"/>
                  </a:cubicBezTo>
                  <a:lnTo>
                    <a:pt x="4168" y="17026"/>
                  </a:lnTo>
                  <a:cubicBezTo>
                    <a:pt x="4013" y="16907"/>
                    <a:pt x="3870" y="16776"/>
                    <a:pt x="3787" y="16645"/>
                  </a:cubicBezTo>
                  <a:cubicBezTo>
                    <a:pt x="3727" y="16538"/>
                    <a:pt x="3751" y="16336"/>
                    <a:pt x="3787" y="16276"/>
                  </a:cubicBezTo>
                  <a:cubicBezTo>
                    <a:pt x="3834" y="16217"/>
                    <a:pt x="3989" y="16133"/>
                    <a:pt x="4132" y="16133"/>
                  </a:cubicBezTo>
                  <a:lnTo>
                    <a:pt x="4168" y="16133"/>
                  </a:lnTo>
                  <a:cubicBezTo>
                    <a:pt x="4513" y="16181"/>
                    <a:pt x="4858" y="16276"/>
                    <a:pt x="5156" y="16371"/>
                  </a:cubicBezTo>
                  <a:cubicBezTo>
                    <a:pt x="5668" y="16526"/>
                    <a:pt x="6168" y="16610"/>
                    <a:pt x="6692" y="16610"/>
                  </a:cubicBezTo>
                  <a:cubicBezTo>
                    <a:pt x="7418" y="16610"/>
                    <a:pt x="8180" y="16467"/>
                    <a:pt x="9002" y="16157"/>
                  </a:cubicBezTo>
                  <a:cubicBezTo>
                    <a:pt x="9323" y="16431"/>
                    <a:pt x="9466" y="16610"/>
                    <a:pt x="9478" y="16764"/>
                  </a:cubicBezTo>
                  <a:cubicBezTo>
                    <a:pt x="9490" y="16931"/>
                    <a:pt x="9371" y="17122"/>
                    <a:pt x="9073" y="1747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 name="Google Shape;208;p25"/>
            <p:cNvSpPr/>
            <p:nvPr/>
          </p:nvSpPr>
          <p:spPr>
            <a:xfrm>
              <a:off x="921225" y="2777550"/>
              <a:ext cx="31000" cy="55100"/>
            </a:xfrm>
            <a:custGeom>
              <a:avLst/>
              <a:gdLst/>
              <a:ahLst/>
              <a:cxnLst/>
              <a:rect l="l" t="t" r="r" b="b"/>
              <a:pathLst>
                <a:path w="1240" h="2204" extrusionOk="0">
                  <a:moveTo>
                    <a:pt x="60" y="2203"/>
                  </a:moveTo>
                  <a:lnTo>
                    <a:pt x="287" y="2049"/>
                  </a:lnTo>
                  <a:cubicBezTo>
                    <a:pt x="358" y="1989"/>
                    <a:pt x="418" y="1953"/>
                    <a:pt x="489" y="1906"/>
                  </a:cubicBezTo>
                  <a:cubicBezTo>
                    <a:pt x="644" y="1822"/>
                    <a:pt x="775" y="1727"/>
                    <a:pt x="822" y="1584"/>
                  </a:cubicBezTo>
                  <a:cubicBezTo>
                    <a:pt x="846" y="1489"/>
                    <a:pt x="894" y="1406"/>
                    <a:pt x="941" y="1298"/>
                  </a:cubicBezTo>
                  <a:cubicBezTo>
                    <a:pt x="1072" y="1001"/>
                    <a:pt x="1239" y="679"/>
                    <a:pt x="1132" y="227"/>
                  </a:cubicBezTo>
                  <a:lnTo>
                    <a:pt x="1084" y="1"/>
                  </a:lnTo>
                  <a:lnTo>
                    <a:pt x="906" y="144"/>
                  </a:lnTo>
                  <a:cubicBezTo>
                    <a:pt x="251" y="620"/>
                    <a:pt x="1" y="1156"/>
                    <a:pt x="48" y="19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 name="Google Shape;209;p25"/>
            <p:cNvSpPr/>
            <p:nvPr/>
          </p:nvSpPr>
          <p:spPr>
            <a:xfrm>
              <a:off x="692325" y="2793625"/>
              <a:ext cx="38725" cy="35450"/>
            </a:xfrm>
            <a:custGeom>
              <a:avLst/>
              <a:gdLst/>
              <a:ahLst/>
              <a:cxnLst/>
              <a:rect l="l" t="t" r="r" b="b"/>
              <a:pathLst>
                <a:path w="1549" h="1418" extrusionOk="0">
                  <a:moveTo>
                    <a:pt x="49" y="322"/>
                  </a:moveTo>
                  <a:cubicBezTo>
                    <a:pt x="60" y="417"/>
                    <a:pt x="60" y="536"/>
                    <a:pt x="156" y="632"/>
                  </a:cubicBezTo>
                  <a:cubicBezTo>
                    <a:pt x="299" y="810"/>
                    <a:pt x="465" y="953"/>
                    <a:pt x="632" y="1108"/>
                  </a:cubicBezTo>
                  <a:cubicBezTo>
                    <a:pt x="692" y="1167"/>
                    <a:pt x="751" y="1227"/>
                    <a:pt x="811" y="1275"/>
                  </a:cubicBezTo>
                  <a:cubicBezTo>
                    <a:pt x="918" y="1370"/>
                    <a:pt x="1013" y="1417"/>
                    <a:pt x="1120" y="1417"/>
                  </a:cubicBezTo>
                  <a:cubicBezTo>
                    <a:pt x="1358" y="1417"/>
                    <a:pt x="1465" y="1156"/>
                    <a:pt x="1513" y="1060"/>
                  </a:cubicBezTo>
                  <a:lnTo>
                    <a:pt x="1549" y="977"/>
                  </a:lnTo>
                  <a:lnTo>
                    <a:pt x="1477" y="894"/>
                  </a:lnTo>
                  <a:cubicBezTo>
                    <a:pt x="1406" y="810"/>
                    <a:pt x="1334" y="739"/>
                    <a:pt x="1251" y="655"/>
                  </a:cubicBezTo>
                  <a:cubicBezTo>
                    <a:pt x="1061" y="453"/>
                    <a:pt x="882" y="263"/>
                    <a:pt x="692" y="84"/>
                  </a:cubicBezTo>
                  <a:cubicBezTo>
                    <a:pt x="632" y="36"/>
                    <a:pt x="572" y="1"/>
                    <a:pt x="465" y="1"/>
                  </a:cubicBezTo>
                  <a:cubicBezTo>
                    <a:pt x="406" y="1"/>
                    <a:pt x="358" y="1"/>
                    <a:pt x="299" y="24"/>
                  </a:cubicBezTo>
                  <a:cubicBezTo>
                    <a:pt x="263" y="24"/>
                    <a:pt x="215" y="36"/>
                    <a:pt x="180" y="36"/>
                  </a:cubicBezTo>
                  <a:lnTo>
                    <a:pt x="1" y="36"/>
                  </a:lnTo>
                  <a:lnTo>
                    <a:pt x="37" y="215"/>
                  </a:lnTo>
                  <a:cubicBezTo>
                    <a:pt x="37" y="263"/>
                    <a:pt x="37" y="286"/>
                    <a:pt x="49" y="32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 name="Google Shape;210;p25"/>
            <p:cNvSpPr/>
            <p:nvPr/>
          </p:nvSpPr>
          <p:spPr>
            <a:xfrm>
              <a:off x="825675" y="2751350"/>
              <a:ext cx="18500" cy="61650"/>
            </a:xfrm>
            <a:custGeom>
              <a:avLst/>
              <a:gdLst/>
              <a:ahLst/>
              <a:cxnLst/>
              <a:rect l="l" t="t" r="r" b="b"/>
              <a:pathLst>
                <a:path w="740" h="2466" extrusionOk="0">
                  <a:moveTo>
                    <a:pt x="596" y="2466"/>
                  </a:moveTo>
                  <a:lnTo>
                    <a:pt x="620" y="1989"/>
                  </a:lnTo>
                  <a:cubicBezTo>
                    <a:pt x="632" y="1823"/>
                    <a:pt x="656" y="1668"/>
                    <a:pt x="668" y="1513"/>
                  </a:cubicBezTo>
                  <a:cubicBezTo>
                    <a:pt x="715" y="1084"/>
                    <a:pt x="739" y="727"/>
                    <a:pt x="703" y="334"/>
                  </a:cubicBezTo>
                  <a:cubicBezTo>
                    <a:pt x="680" y="227"/>
                    <a:pt x="572" y="180"/>
                    <a:pt x="501" y="132"/>
                  </a:cubicBezTo>
                  <a:cubicBezTo>
                    <a:pt x="489" y="120"/>
                    <a:pt x="453" y="120"/>
                    <a:pt x="441" y="96"/>
                  </a:cubicBezTo>
                  <a:lnTo>
                    <a:pt x="275" y="1"/>
                  </a:lnTo>
                  <a:lnTo>
                    <a:pt x="215" y="180"/>
                  </a:lnTo>
                  <a:cubicBezTo>
                    <a:pt x="1" y="834"/>
                    <a:pt x="37" y="1525"/>
                    <a:pt x="358" y="206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 name="Google Shape;211;p25"/>
            <p:cNvSpPr/>
            <p:nvPr/>
          </p:nvSpPr>
          <p:spPr>
            <a:xfrm>
              <a:off x="753350" y="2945425"/>
              <a:ext cx="123550" cy="159875"/>
            </a:xfrm>
            <a:custGeom>
              <a:avLst/>
              <a:gdLst/>
              <a:ahLst/>
              <a:cxnLst/>
              <a:rect l="l" t="t" r="r" b="b"/>
              <a:pathLst>
                <a:path w="4942" h="6395" extrusionOk="0">
                  <a:moveTo>
                    <a:pt x="2775" y="1"/>
                  </a:moveTo>
                  <a:cubicBezTo>
                    <a:pt x="2525" y="1"/>
                    <a:pt x="2263" y="60"/>
                    <a:pt x="2037" y="179"/>
                  </a:cubicBezTo>
                  <a:cubicBezTo>
                    <a:pt x="2013" y="203"/>
                    <a:pt x="1977" y="203"/>
                    <a:pt x="1941" y="215"/>
                  </a:cubicBezTo>
                  <a:cubicBezTo>
                    <a:pt x="1894" y="227"/>
                    <a:pt x="1846" y="227"/>
                    <a:pt x="1810" y="239"/>
                  </a:cubicBezTo>
                  <a:cubicBezTo>
                    <a:pt x="1108" y="477"/>
                    <a:pt x="572" y="810"/>
                    <a:pt x="108" y="1275"/>
                  </a:cubicBezTo>
                  <a:lnTo>
                    <a:pt x="1" y="1370"/>
                  </a:lnTo>
                  <a:lnTo>
                    <a:pt x="108" y="1477"/>
                  </a:lnTo>
                  <a:cubicBezTo>
                    <a:pt x="239" y="1596"/>
                    <a:pt x="358" y="1656"/>
                    <a:pt x="489" y="1656"/>
                  </a:cubicBezTo>
                  <a:cubicBezTo>
                    <a:pt x="632" y="1656"/>
                    <a:pt x="715" y="1596"/>
                    <a:pt x="810" y="1549"/>
                  </a:cubicBezTo>
                  <a:cubicBezTo>
                    <a:pt x="834" y="1537"/>
                    <a:pt x="870" y="1525"/>
                    <a:pt x="882" y="1513"/>
                  </a:cubicBezTo>
                  <a:cubicBezTo>
                    <a:pt x="1025" y="1430"/>
                    <a:pt x="1191" y="1358"/>
                    <a:pt x="1346" y="1287"/>
                  </a:cubicBezTo>
                  <a:cubicBezTo>
                    <a:pt x="1668" y="1120"/>
                    <a:pt x="1977" y="977"/>
                    <a:pt x="2311" y="882"/>
                  </a:cubicBezTo>
                  <a:cubicBezTo>
                    <a:pt x="2430" y="858"/>
                    <a:pt x="2561" y="834"/>
                    <a:pt x="2680" y="834"/>
                  </a:cubicBezTo>
                  <a:cubicBezTo>
                    <a:pt x="3108" y="834"/>
                    <a:pt x="3513" y="1049"/>
                    <a:pt x="3787" y="1406"/>
                  </a:cubicBezTo>
                  <a:cubicBezTo>
                    <a:pt x="4037" y="1751"/>
                    <a:pt x="4144" y="2168"/>
                    <a:pt x="4073" y="2561"/>
                  </a:cubicBezTo>
                  <a:cubicBezTo>
                    <a:pt x="4025" y="2549"/>
                    <a:pt x="3966" y="2537"/>
                    <a:pt x="3918" y="2525"/>
                  </a:cubicBezTo>
                  <a:cubicBezTo>
                    <a:pt x="3608" y="2406"/>
                    <a:pt x="3275" y="2358"/>
                    <a:pt x="2965" y="2358"/>
                  </a:cubicBezTo>
                  <a:cubicBezTo>
                    <a:pt x="2120" y="2358"/>
                    <a:pt x="1358" y="2763"/>
                    <a:pt x="822" y="3477"/>
                  </a:cubicBezTo>
                  <a:cubicBezTo>
                    <a:pt x="227" y="4275"/>
                    <a:pt x="251" y="4930"/>
                    <a:pt x="929" y="5680"/>
                  </a:cubicBezTo>
                  <a:cubicBezTo>
                    <a:pt x="1370" y="6168"/>
                    <a:pt x="1787" y="6394"/>
                    <a:pt x="2251" y="6394"/>
                  </a:cubicBezTo>
                  <a:cubicBezTo>
                    <a:pt x="2442" y="6394"/>
                    <a:pt x="2632" y="6347"/>
                    <a:pt x="2846" y="6252"/>
                  </a:cubicBezTo>
                  <a:cubicBezTo>
                    <a:pt x="3096" y="6156"/>
                    <a:pt x="3311" y="5990"/>
                    <a:pt x="3513" y="5823"/>
                  </a:cubicBezTo>
                  <a:cubicBezTo>
                    <a:pt x="3561" y="5799"/>
                    <a:pt x="3585" y="5763"/>
                    <a:pt x="3632" y="5740"/>
                  </a:cubicBezTo>
                  <a:cubicBezTo>
                    <a:pt x="3763" y="5632"/>
                    <a:pt x="3870" y="5525"/>
                    <a:pt x="4025" y="5394"/>
                  </a:cubicBezTo>
                  <a:lnTo>
                    <a:pt x="4049" y="5359"/>
                  </a:lnTo>
                  <a:lnTo>
                    <a:pt x="4204" y="6287"/>
                  </a:lnTo>
                  <a:lnTo>
                    <a:pt x="4466" y="6287"/>
                  </a:lnTo>
                  <a:lnTo>
                    <a:pt x="4585" y="6287"/>
                  </a:lnTo>
                  <a:lnTo>
                    <a:pt x="4620" y="6180"/>
                  </a:lnTo>
                  <a:cubicBezTo>
                    <a:pt x="4632" y="6109"/>
                    <a:pt x="4668" y="6049"/>
                    <a:pt x="4680" y="5978"/>
                  </a:cubicBezTo>
                  <a:cubicBezTo>
                    <a:pt x="4728" y="5811"/>
                    <a:pt x="4775" y="5644"/>
                    <a:pt x="4799" y="5478"/>
                  </a:cubicBezTo>
                  <a:cubicBezTo>
                    <a:pt x="4858" y="4823"/>
                    <a:pt x="4894" y="4156"/>
                    <a:pt x="4918" y="3501"/>
                  </a:cubicBezTo>
                  <a:cubicBezTo>
                    <a:pt x="4930" y="3120"/>
                    <a:pt x="4942" y="2608"/>
                    <a:pt x="4906" y="2108"/>
                  </a:cubicBezTo>
                  <a:cubicBezTo>
                    <a:pt x="4799" y="977"/>
                    <a:pt x="3811" y="1"/>
                    <a:pt x="2775" y="1"/>
                  </a:cubicBezTo>
                  <a:close/>
                  <a:moveTo>
                    <a:pt x="1882" y="3477"/>
                  </a:moveTo>
                  <a:cubicBezTo>
                    <a:pt x="2227" y="3311"/>
                    <a:pt x="2549" y="3215"/>
                    <a:pt x="2858" y="3215"/>
                  </a:cubicBezTo>
                  <a:cubicBezTo>
                    <a:pt x="3251" y="3215"/>
                    <a:pt x="3632" y="3335"/>
                    <a:pt x="4037" y="3561"/>
                  </a:cubicBezTo>
                  <a:cubicBezTo>
                    <a:pt x="3870" y="4466"/>
                    <a:pt x="3454" y="5109"/>
                    <a:pt x="2739" y="5478"/>
                  </a:cubicBezTo>
                  <a:cubicBezTo>
                    <a:pt x="2620" y="5537"/>
                    <a:pt x="2489" y="5573"/>
                    <a:pt x="2346" y="5573"/>
                  </a:cubicBezTo>
                  <a:lnTo>
                    <a:pt x="2346" y="5573"/>
                  </a:lnTo>
                  <a:cubicBezTo>
                    <a:pt x="1763" y="5573"/>
                    <a:pt x="1179" y="5097"/>
                    <a:pt x="1132" y="4573"/>
                  </a:cubicBezTo>
                  <a:cubicBezTo>
                    <a:pt x="1108" y="4263"/>
                    <a:pt x="1513" y="3668"/>
                    <a:pt x="1882" y="347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66" name="TextBox 65"/>
          <p:cNvSpPr txBox="1"/>
          <p:nvPr userDrawn="1"/>
        </p:nvSpPr>
        <p:spPr>
          <a:xfrm>
            <a:off x="7543310" y="736929"/>
            <a:ext cx="2039341" cy="666786"/>
          </a:xfrm>
          <a:prstGeom prst="rect">
            <a:avLst/>
          </a:prstGeom>
          <a:noFill/>
        </p:spPr>
        <p:txBody>
          <a:bodyPr wrap="none" rtlCol="0">
            <a:spAutoFit/>
          </a:bodyPr>
          <a:lstStyle/>
          <a:p>
            <a:r>
              <a:rPr lang="en-US" sz="3733" dirty="0">
                <a:solidFill>
                  <a:srgbClr val="F37022"/>
                </a:solidFill>
                <a:latin typeface="UTM Cookies" panose="02040603050506020204" pitchFamily="18" charset="0"/>
              </a:rPr>
              <a:t>CHỦ</a:t>
            </a:r>
            <a:r>
              <a:rPr lang="en-US" sz="3733" baseline="0" dirty="0">
                <a:solidFill>
                  <a:srgbClr val="F37022"/>
                </a:solidFill>
                <a:latin typeface="UTM Cookies" panose="02040603050506020204" pitchFamily="18" charset="0"/>
              </a:rPr>
              <a:t> ĐỀ 1</a:t>
            </a:r>
            <a:endParaRPr lang="en-US" sz="3733" dirty="0">
              <a:solidFill>
                <a:srgbClr val="F37022"/>
              </a:solidFill>
              <a:latin typeface="UTM Cookies" panose="02040603050506020204" pitchFamily="18" charset="0"/>
            </a:endParaRPr>
          </a:p>
        </p:txBody>
      </p:sp>
      <p:sp>
        <p:nvSpPr>
          <p:cNvPr id="67" name="TextBox 66"/>
          <p:cNvSpPr txBox="1"/>
          <p:nvPr userDrawn="1"/>
        </p:nvSpPr>
        <p:spPr>
          <a:xfrm>
            <a:off x="7807231" y="872403"/>
            <a:ext cx="4285453" cy="1898084"/>
          </a:xfrm>
          <a:prstGeom prst="rect">
            <a:avLst/>
          </a:prstGeom>
          <a:noFill/>
        </p:spPr>
        <p:txBody>
          <a:bodyPr wrap="square" rtlCol="0">
            <a:spAutoFit/>
          </a:bodyPr>
          <a:lstStyle/>
          <a:p>
            <a:r>
              <a:rPr lang="en-US" sz="5867" dirty="0">
                <a:ln w="28575" cmpd="thickThin">
                  <a:solidFill>
                    <a:schemeClr val="accent2">
                      <a:lumMod val="50000"/>
                    </a:schemeClr>
                  </a:solidFill>
                </a:ln>
                <a:solidFill>
                  <a:schemeClr val="bg1"/>
                </a:solidFill>
                <a:latin typeface="UTM Cookies" panose="02040603050506020204" pitchFamily="18" charset="0"/>
              </a:rPr>
              <a:t>KHÁM</a:t>
            </a:r>
            <a:r>
              <a:rPr lang="en-US" sz="5867" baseline="0" dirty="0">
                <a:ln w="28575" cmpd="thickThin">
                  <a:solidFill>
                    <a:schemeClr val="accent2">
                      <a:lumMod val="50000"/>
                    </a:schemeClr>
                  </a:solidFill>
                </a:ln>
                <a:solidFill>
                  <a:schemeClr val="bg1"/>
                </a:solidFill>
                <a:latin typeface="UTM Cookies" panose="02040603050506020204" pitchFamily="18" charset="0"/>
              </a:rPr>
              <a:t> PHÁ BẢN THÂN</a:t>
            </a:r>
            <a:endParaRPr lang="en-US" sz="5867" dirty="0">
              <a:ln w="28575" cmpd="thickThin">
                <a:solidFill>
                  <a:schemeClr val="accent2">
                    <a:lumMod val="50000"/>
                  </a:schemeClr>
                </a:solidFill>
              </a:ln>
              <a:solidFill>
                <a:schemeClr val="bg1"/>
              </a:solidFill>
              <a:latin typeface="UTM Cookies" panose="02040603050506020204" pitchFamily="18" charset="0"/>
            </a:endParaRPr>
          </a:p>
        </p:txBody>
      </p:sp>
    </p:spTree>
    <p:extLst>
      <p:ext uri="{BB962C8B-B14F-4D97-AF65-F5344CB8AC3E}">
        <p14:creationId xmlns:p14="http://schemas.microsoft.com/office/powerpoint/2010/main" val="19268868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nodePh="1">
                                  <p:stCondLst>
                                    <p:cond delay="0"/>
                                  </p:stCondLst>
                                  <p:endCondLst>
                                    <p:cond evt="begin" delay="0">
                                      <p:tn val="5"/>
                                    </p:cond>
                                  </p:end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nodePh="1">
                                  <p:stCondLst>
                                    <p:cond delay="0"/>
                                  </p:stCondLst>
                                  <p:endCondLst>
                                    <p:cond evt="begin" delay="0">
                                      <p:tn val="8"/>
                                    </p:cond>
                                  </p:endCondLst>
                                  <p:childTnLst>
                                    <p:set>
                                      <p:cBhvr>
                                        <p:cTn id="9" dur="1" fill="hold">
                                          <p:stCondLst>
                                            <p:cond delay="0"/>
                                          </p:stCondLst>
                                        </p:cTn>
                                        <p:tgtEl>
                                          <p:spTgt spid="17">
                                            <p:txEl>
                                              <p:pRg st="0" end="0"/>
                                            </p:txEl>
                                          </p:spTgt>
                                        </p:tgtEl>
                                        <p:attrNameLst>
                                          <p:attrName>style.visibility</p:attrName>
                                        </p:attrNameLst>
                                      </p:cBhvr>
                                      <p:to>
                                        <p:strVal val="visible"/>
                                      </p:to>
                                    </p:set>
                                    <p:animEffect transition="in" filter="fade">
                                      <p:cBhvr>
                                        <p:cTn id="10" dur="5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build="p">
        <p:tmplLst>
          <p:tmpl lvl="1">
            <p:tnLst>
              <p:par>
                <p:cTn presetID="10" presetClass="entr" presetSubtype="0" fill="hold" nodeType="withEffect" nodePh="1">
                  <p:stCondLst>
                    <p:cond delay="0"/>
                  </p:stCondLst>
                  <p:endCondLst>
                    <p:cond delay="0"/>
                  </p:end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lank" type="blank" preserve="1">
  <p:cSld name="Blank">
    <p:bg>
      <p:bgPr>
        <a:solidFill>
          <a:schemeClr val="accent1"/>
        </a:solidFill>
        <a:effectLst/>
      </p:bgPr>
    </p:bg>
    <p:spTree>
      <p:nvGrpSpPr>
        <p:cNvPr id="1" name="Shape 74"/>
        <p:cNvGrpSpPr/>
        <p:nvPr/>
      </p:nvGrpSpPr>
      <p:grpSpPr>
        <a:xfrm>
          <a:off x="0" y="0"/>
          <a:ext cx="0" cy="0"/>
          <a:chOff x="0" y="0"/>
          <a:chExt cx="0" cy="0"/>
        </a:xfrm>
      </p:grpSpPr>
      <p:sp>
        <p:nvSpPr>
          <p:cNvPr id="2" name="Rounded Rectangle 1"/>
          <p:cNvSpPr/>
          <p:nvPr userDrawn="1"/>
        </p:nvSpPr>
        <p:spPr>
          <a:xfrm>
            <a:off x="464457" y="154819"/>
            <a:ext cx="11514667" cy="6289524"/>
          </a:xfrm>
          <a:prstGeom prst="roundRect">
            <a:avLst>
              <a:gd name="adj" fmla="val 5424"/>
            </a:avLst>
          </a:prstGeom>
          <a:solidFill>
            <a:schemeClr val="bg1"/>
          </a:solidFill>
          <a:ln w="41275" cmpd="dbl"/>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301015617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lank" preserve="1" userDrawn="1">
  <p:cSld name="1_Blank">
    <p:bg>
      <p:bgPr>
        <a:solidFill>
          <a:srgbClr val="F9E27F"/>
        </a:solidFill>
        <a:effectLst/>
      </p:bgPr>
    </p:bg>
    <p:spTree>
      <p:nvGrpSpPr>
        <p:cNvPr id="1" name="Shape 74"/>
        <p:cNvGrpSpPr/>
        <p:nvPr/>
      </p:nvGrpSpPr>
      <p:grpSpPr>
        <a:xfrm>
          <a:off x="0" y="0"/>
          <a:ext cx="0" cy="0"/>
          <a:chOff x="0" y="0"/>
          <a:chExt cx="0" cy="0"/>
        </a:xfrm>
      </p:grpSpPr>
      <p:sp>
        <p:nvSpPr>
          <p:cNvPr id="2" name="Google Shape;11;p2"/>
          <p:cNvSpPr/>
          <p:nvPr userDrawn="1"/>
        </p:nvSpPr>
        <p:spPr>
          <a:xfrm flipH="1">
            <a:off x="2088978" y="13751"/>
            <a:ext cx="10104124" cy="4940640"/>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solidFill>
            <a:schemeClr val="accent2">
              <a:lumMod val="75000"/>
            </a:scheme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 name="Google Shape;267;p25"/>
          <p:cNvGrpSpPr/>
          <p:nvPr userDrawn="1"/>
        </p:nvGrpSpPr>
        <p:grpSpPr>
          <a:xfrm rot="1093143">
            <a:off x="10246481" y="4803394"/>
            <a:ext cx="1300688" cy="1248865"/>
            <a:chOff x="3885600" y="2960625"/>
            <a:chExt cx="470600" cy="451850"/>
          </a:xfrm>
        </p:grpSpPr>
        <p:sp>
          <p:nvSpPr>
            <p:cNvPr id="4" name="Google Shape;268;p25"/>
            <p:cNvSpPr/>
            <p:nvPr/>
          </p:nvSpPr>
          <p:spPr>
            <a:xfrm>
              <a:off x="3895725" y="3066575"/>
              <a:ext cx="446500" cy="206900"/>
            </a:xfrm>
            <a:custGeom>
              <a:avLst/>
              <a:gdLst/>
              <a:ahLst/>
              <a:cxnLst/>
              <a:rect l="l" t="t" r="r" b="b"/>
              <a:pathLst>
                <a:path w="17860" h="8276" extrusionOk="0">
                  <a:moveTo>
                    <a:pt x="11049" y="8109"/>
                  </a:moveTo>
                  <a:lnTo>
                    <a:pt x="11049" y="7287"/>
                  </a:lnTo>
                  <a:cubicBezTo>
                    <a:pt x="11037" y="6871"/>
                    <a:pt x="10930" y="6740"/>
                    <a:pt x="10549" y="6704"/>
                  </a:cubicBezTo>
                  <a:cubicBezTo>
                    <a:pt x="9620" y="6644"/>
                    <a:pt x="8703" y="6609"/>
                    <a:pt x="7775" y="6573"/>
                  </a:cubicBezTo>
                  <a:cubicBezTo>
                    <a:pt x="7322" y="6561"/>
                    <a:pt x="7120" y="6763"/>
                    <a:pt x="7060" y="7216"/>
                  </a:cubicBezTo>
                  <a:cubicBezTo>
                    <a:pt x="7049" y="7406"/>
                    <a:pt x="7025" y="7585"/>
                    <a:pt x="7001" y="7835"/>
                  </a:cubicBezTo>
                  <a:cubicBezTo>
                    <a:pt x="6679" y="7871"/>
                    <a:pt x="6382" y="7930"/>
                    <a:pt x="6072" y="7942"/>
                  </a:cubicBezTo>
                  <a:cubicBezTo>
                    <a:pt x="4489" y="8002"/>
                    <a:pt x="2929" y="7918"/>
                    <a:pt x="1381" y="7704"/>
                  </a:cubicBezTo>
                  <a:cubicBezTo>
                    <a:pt x="95" y="7525"/>
                    <a:pt x="226" y="7382"/>
                    <a:pt x="143" y="6347"/>
                  </a:cubicBezTo>
                  <a:cubicBezTo>
                    <a:pt x="0" y="4608"/>
                    <a:pt x="95" y="2870"/>
                    <a:pt x="262" y="1132"/>
                  </a:cubicBezTo>
                  <a:cubicBezTo>
                    <a:pt x="274" y="929"/>
                    <a:pt x="310" y="739"/>
                    <a:pt x="393" y="572"/>
                  </a:cubicBezTo>
                  <a:cubicBezTo>
                    <a:pt x="560" y="251"/>
                    <a:pt x="845" y="60"/>
                    <a:pt x="1226" y="60"/>
                  </a:cubicBezTo>
                  <a:cubicBezTo>
                    <a:pt x="2119" y="60"/>
                    <a:pt x="3012" y="1"/>
                    <a:pt x="3893" y="60"/>
                  </a:cubicBezTo>
                  <a:cubicBezTo>
                    <a:pt x="4786" y="120"/>
                    <a:pt x="5667" y="72"/>
                    <a:pt x="6560" y="36"/>
                  </a:cubicBezTo>
                  <a:cubicBezTo>
                    <a:pt x="6798" y="24"/>
                    <a:pt x="7049" y="24"/>
                    <a:pt x="7287" y="60"/>
                  </a:cubicBezTo>
                  <a:cubicBezTo>
                    <a:pt x="9061" y="239"/>
                    <a:pt x="10847" y="120"/>
                    <a:pt x="12621" y="132"/>
                  </a:cubicBezTo>
                  <a:cubicBezTo>
                    <a:pt x="13466" y="144"/>
                    <a:pt x="14323" y="60"/>
                    <a:pt x="15180" y="60"/>
                  </a:cubicBezTo>
                  <a:cubicBezTo>
                    <a:pt x="15728" y="60"/>
                    <a:pt x="16288" y="132"/>
                    <a:pt x="16847" y="203"/>
                  </a:cubicBezTo>
                  <a:cubicBezTo>
                    <a:pt x="17514" y="298"/>
                    <a:pt x="17740" y="548"/>
                    <a:pt x="17776" y="1251"/>
                  </a:cubicBezTo>
                  <a:cubicBezTo>
                    <a:pt x="17824" y="2060"/>
                    <a:pt x="17859" y="2882"/>
                    <a:pt x="17859" y="3703"/>
                  </a:cubicBezTo>
                  <a:cubicBezTo>
                    <a:pt x="17859" y="4334"/>
                    <a:pt x="17836" y="5001"/>
                    <a:pt x="17788" y="5632"/>
                  </a:cubicBezTo>
                  <a:cubicBezTo>
                    <a:pt x="17752" y="6109"/>
                    <a:pt x="17657" y="6609"/>
                    <a:pt x="17562" y="7085"/>
                  </a:cubicBezTo>
                  <a:cubicBezTo>
                    <a:pt x="17466" y="7454"/>
                    <a:pt x="17157" y="7644"/>
                    <a:pt x="16800" y="7716"/>
                  </a:cubicBezTo>
                  <a:cubicBezTo>
                    <a:pt x="14954" y="8133"/>
                    <a:pt x="13073" y="8275"/>
                    <a:pt x="11192" y="8204"/>
                  </a:cubicBezTo>
                  <a:cubicBezTo>
                    <a:pt x="11168" y="8180"/>
                    <a:pt x="11156" y="8168"/>
                    <a:pt x="11049" y="8109"/>
                  </a:cubicBezTo>
                  <a:close/>
                </a:path>
              </a:pathLst>
            </a:custGeom>
            <a:solidFill>
              <a:srgbClr val="66C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 name="Google Shape;269;p25"/>
            <p:cNvSpPr/>
            <p:nvPr/>
          </p:nvSpPr>
          <p:spPr>
            <a:xfrm>
              <a:off x="3910300" y="3268975"/>
              <a:ext cx="403950" cy="127425"/>
            </a:xfrm>
            <a:custGeom>
              <a:avLst/>
              <a:gdLst/>
              <a:ahLst/>
              <a:cxnLst/>
              <a:rect l="l" t="t" r="r" b="b"/>
              <a:pathLst>
                <a:path w="16158" h="5097" extrusionOk="0">
                  <a:moveTo>
                    <a:pt x="48" y="1"/>
                  </a:moveTo>
                  <a:cubicBezTo>
                    <a:pt x="2239" y="191"/>
                    <a:pt x="4310" y="406"/>
                    <a:pt x="6454" y="251"/>
                  </a:cubicBezTo>
                  <a:cubicBezTo>
                    <a:pt x="6466" y="572"/>
                    <a:pt x="6477" y="846"/>
                    <a:pt x="6489" y="1132"/>
                  </a:cubicBezTo>
                  <a:cubicBezTo>
                    <a:pt x="6513" y="1311"/>
                    <a:pt x="6489" y="1489"/>
                    <a:pt x="6525" y="1644"/>
                  </a:cubicBezTo>
                  <a:cubicBezTo>
                    <a:pt x="6585" y="1965"/>
                    <a:pt x="6787" y="2144"/>
                    <a:pt x="7108" y="2156"/>
                  </a:cubicBezTo>
                  <a:cubicBezTo>
                    <a:pt x="7835" y="2168"/>
                    <a:pt x="8561" y="2180"/>
                    <a:pt x="9299" y="2168"/>
                  </a:cubicBezTo>
                  <a:cubicBezTo>
                    <a:pt x="9502" y="2168"/>
                    <a:pt x="9716" y="2096"/>
                    <a:pt x="9906" y="2049"/>
                  </a:cubicBezTo>
                  <a:cubicBezTo>
                    <a:pt x="10192" y="1977"/>
                    <a:pt x="10347" y="1799"/>
                    <a:pt x="10383" y="1501"/>
                  </a:cubicBezTo>
                  <a:cubicBezTo>
                    <a:pt x="10406" y="1191"/>
                    <a:pt x="10454" y="894"/>
                    <a:pt x="10502" y="572"/>
                  </a:cubicBezTo>
                  <a:cubicBezTo>
                    <a:pt x="12371" y="441"/>
                    <a:pt x="14216" y="299"/>
                    <a:pt x="16098" y="156"/>
                  </a:cubicBezTo>
                  <a:cubicBezTo>
                    <a:pt x="16110" y="263"/>
                    <a:pt x="16157" y="358"/>
                    <a:pt x="16133" y="453"/>
                  </a:cubicBezTo>
                  <a:lnTo>
                    <a:pt x="15871" y="4251"/>
                  </a:lnTo>
                  <a:cubicBezTo>
                    <a:pt x="15860" y="4370"/>
                    <a:pt x="15836" y="4490"/>
                    <a:pt x="15812" y="4609"/>
                  </a:cubicBezTo>
                  <a:cubicBezTo>
                    <a:pt x="15693" y="4978"/>
                    <a:pt x="15562" y="5085"/>
                    <a:pt x="15169" y="5073"/>
                  </a:cubicBezTo>
                  <a:cubicBezTo>
                    <a:pt x="13502" y="5037"/>
                    <a:pt x="11823" y="5013"/>
                    <a:pt x="10156" y="5001"/>
                  </a:cubicBezTo>
                  <a:cubicBezTo>
                    <a:pt x="9823" y="5001"/>
                    <a:pt x="9502" y="5037"/>
                    <a:pt x="9156" y="5037"/>
                  </a:cubicBezTo>
                  <a:cubicBezTo>
                    <a:pt x="8120" y="5061"/>
                    <a:pt x="7073" y="5097"/>
                    <a:pt x="6037" y="5085"/>
                  </a:cubicBezTo>
                  <a:cubicBezTo>
                    <a:pt x="4763" y="5073"/>
                    <a:pt x="3489" y="5025"/>
                    <a:pt x="2227" y="4954"/>
                  </a:cubicBezTo>
                  <a:cubicBezTo>
                    <a:pt x="1691" y="4918"/>
                    <a:pt x="1155" y="4835"/>
                    <a:pt x="631" y="4728"/>
                  </a:cubicBezTo>
                  <a:cubicBezTo>
                    <a:pt x="227" y="4656"/>
                    <a:pt x="0" y="4394"/>
                    <a:pt x="24" y="3954"/>
                  </a:cubicBezTo>
                  <a:cubicBezTo>
                    <a:pt x="36" y="3430"/>
                    <a:pt x="36" y="2906"/>
                    <a:pt x="48" y="2394"/>
                  </a:cubicBezTo>
                  <a:cubicBezTo>
                    <a:pt x="48" y="1977"/>
                    <a:pt x="60" y="1561"/>
                    <a:pt x="60" y="1144"/>
                  </a:cubicBezTo>
                  <a:cubicBezTo>
                    <a:pt x="48" y="787"/>
                    <a:pt x="48" y="406"/>
                    <a:pt x="48" y="1"/>
                  </a:cubicBezTo>
                  <a:close/>
                </a:path>
              </a:pathLst>
            </a:custGeom>
            <a:solidFill>
              <a:srgbClr val="66C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 name="Google Shape;270;p25"/>
            <p:cNvSpPr/>
            <p:nvPr/>
          </p:nvSpPr>
          <p:spPr>
            <a:xfrm>
              <a:off x="4051675" y="2974900"/>
              <a:ext cx="155700" cy="84250"/>
            </a:xfrm>
            <a:custGeom>
              <a:avLst/>
              <a:gdLst/>
              <a:ahLst/>
              <a:cxnLst/>
              <a:rect l="l" t="t" r="r" b="b"/>
              <a:pathLst>
                <a:path w="6228" h="3370" extrusionOk="0">
                  <a:moveTo>
                    <a:pt x="5144" y="3263"/>
                  </a:moveTo>
                  <a:cubicBezTo>
                    <a:pt x="5132" y="3072"/>
                    <a:pt x="5132" y="2870"/>
                    <a:pt x="5097" y="2668"/>
                  </a:cubicBezTo>
                  <a:cubicBezTo>
                    <a:pt x="5073" y="2346"/>
                    <a:pt x="5049" y="2036"/>
                    <a:pt x="4990" y="1727"/>
                  </a:cubicBezTo>
                  <a:cubicBezTo>
                    <a:pt x="4894" y="1286"/>
                    <a:pt x="4597" y="1024"/>
                    <a:pt x="4144" y="1013"/>
                  </a:cubicBezTo>
                  <a:cubicBezTo>
                    <a:pt x="3513" y="1001"/>
                    <a:pt x="2894" y="1001"/>
                    <a:pt x="2275" y="1013"/>
                  </a:cubicBezTo>
                  <a:cubicBezTo>
                    <a:pt x="1799" y="1024"/>
                    <a:pt x="1584" y="1251"/>
                    <a:pt x="1537" y="1727"/>
                  </a:cubicBezTo>
                  <a:cubicBezTo>
                    <a:pt x="1513" y="2084"/>
                    <a:pt x="1525" y="2453"/>
                    <a:pt x="1513" y="2834"/>
                  </a:cubicBezTo>
                  <a:lnTo>
                    <a:pt x="1513" y="3263"/>
                  </a:lnTo>
                  <a:cubicBezTo>
                    <a:pt x="1072" y="3370"/>
                    <a:pt x="691" y="3299"/>
                    <a:pt x="287" y="3287"/>
                  </a:cubicBezTo>
                  <a:cubicBezTo>
                    <a:pt x="96" y="3287"/>
                    <a:pt x="1" y="3156"/>
                    <a:pt x="1" y="2977"/>
                  </a:cubicBezTo>
                  <a:cubicBezTo>
                    <a:pt x="25" y="2322"/>
                    <a:pt x="1" y="1655"/>
                    <a:pt x="96" y="1001"/>
                  </a:cubicBezTo>
                  <a:cubicBezTo>
                    <a:pt x="168" y="417"/>
                    <a:pt x="644" y="48"/>
                    <a:pt x="1287" y="36"/>
                  </a:cubicBezTo>
                  <a:cubicBezTo>
                    <a:pt x="2227" y="1"/>
                    <a:pt x="3156" y="1"/>
                    <a:pt x="4097" y="36"/>
                  </a:cubicBezTo>
                  <a:cubicBezTo>
                    <a:pt x="4561" y="48"/>
                    <a:pt x="5025" y="155"/>
                    <a:pt x="5478" y="274"/>
                  </a:cubicBezTo>
                  <a:cubicBezTo>
                    <a:pt x="5990" y="393"/>
                    <a:pt x="6168" y="596"/>
                    <a:pt x="6192" y="1108"/>
                  </a:cubicBezTo>
                  <a:cubicBezTo>
                    <a:pt x="6228" y="1703"/>
                    <a:pt x="6228" y="2275"/>
                    <a:pt x="6216" y="2870"/>
                  </a:cubicBezTo>
                  <a:cubicBezTo>
                    <a:pt x="6192" y="3310"/>
                    <a:pt x="6121" y="3334"/>
                    <a:pt x="5692" y="3334"/>
                  </a:cubicBezTo>
                  <a:lnTo>
                    <a:pt x="5323" y="3334"/>
                  </a:lnTo>
                  <a:cubicBezTo>
                    <a:pt x="5275" y="3322"/>
                    <a:pt x="5228" y="3287"/>
                    <a:pt x="5144" y="3263"/>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 name="Google Shape;271;p25"/>
            <p:cNvSpPr/>
            <p:nvPr/>
          </p:nvSpPr>
          <p:spPr>
            <a:xfrm>
              <a:off x="4077575" y="3242500"/>
              <a:ext cx="86350" cy="70550"/>
            </a:xfrm>
            <a:custGeom>
              <a:avLst/>
              <a:gdLst/>
              <a:ahLst/>
              <a:cxnLst/>
              <a:rect l="l" t="t" r="r" b="b"/>
              <a:pathLst>
                <a:path w="3454" h="2822" extrusionOk="0">
                  <a:moveTo>
                    <a:pt x="310" y="2762"/>
                  </a:moveTo>
                  <a:cubicBezTo>
                    <a:pt x="1" y="1893"/>
                    <a:pt x="96" y="1072"/>
                    <a:pt x="203" y="238"/>
                  </a:cubicBezTo>
                  <a:cubicBezTo>
                    <a:pt x="239" y="48"/>
                    <a:pt x="382" y="0"/>
                    <a:pt x="548" y="0"/>
                  </a:cubicBezTo>
                  <a:cubicBezTo>
                    <a:pt x="858" y="0"/>
                    <a:pt x="1179" y="0"/>
                    <a:pt x="1489" y="12"/>
                  </a:cubicBezTo>
                  <a:cubicBezTo>
                    <a:pt x="1989" y="48"/>
                    <a:pt x="2477" y="84"/>
                    <a:pt x="2989" y="131"/>
                  </a:cubicBezTo>
                  <a:cubicBezTo>
                    <a:pt x="3108" y="143"/>
                    <a:pt x="3215" y="203"/>
                    <a:pt x="3346" y="250"/>
                  </a:cubicBezTo>
                  <a:cubicBezTo>
                    <a:pt x="3454" y="965"/>
                    <a:pt x="3334" y="1643"/>
                    <a:pt x="3263" y="2334"/>
                  </a:cubicBezTo>
                  <a:cubicBezTo>
                    <a:pt x="3227" y="2572"/>
                    <a:pt x="3061" y="2727"/>
                    <a:pt x="2846" y="2739"/>
                  </a:cubicBezTo>
                  <a:cubicBezTo>
                    <a:pt x="2013" y="2822"/>
                    <a:pt x="1156" y="2810"/>
                    <a:pt x="310" y="2762"/>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 name="Google Shape;272;p25"/>
            <p:cNvSpPr/>
            <p:nvPr/>
          </p:nvSpPr>
          <p:spPr>
            <a:xfrm>
              <a:off x="3885600" y="2960625"/>
              <a:ext cx="470600" cy="451850"/>
            </a:xfrm>
            <a:custGeom>
              <a:avLst/>
              <a:gdLst/>
              <a:ahLst/>
              <a:cxnLst/>
              <a:rect l="l" t="t" r="r" b="b"/>
              <a:pathLst>
                <a:path w="18824" h="18074" extrusionOk="0">
                  <a:moveTo>
                    <a:pt x="18812" y="7120"/>
                  </a:moveTo>
                  <a:cubicBezTo>
                    <a:pt x="18800" y="6572"/>
                    <a:pt x="18776" y="5858"/>
                    <a:pt x="18705" y="5132"/>
                  </a:cubicBezTo>
                  <a:cubicBezTo>
                    <a:pt x="18633" y="4382"/>
                    <a:pt x="18217" y="3965"/>
                    <a:pt x="17431" y="3858"/>
                  </a:cubicBezTo>
                  <a:cubicBezTo>
                    <a:pt x="16669" y="3762"/>
                    <a:pt x="15847" y="3667"/>
                    <a:pt x="15014" y="3667"/>
                  </a:cubicBezTo>
                  <a:cubicBezTo>
                    <a:pt x="14573" y="3667"/>
                    <a:pt x="14133" y="3703"/>
                    <a:pt x="13740" y="3762"/>
                  </a:cubicBezTo>
                  <a:lnTo>
                    <a:pt x="13680" y="3762"/>
                  </a:lnTo>
                  <a:cubicBezTo>
                    <a:pt x="13621" y="3762"/>
                    <a:pt x="13561" y="3739"/>
                    <a:pt x="13502" y="3739"/>
                  </a:cubicBezTo>
                  <a:lnTo>
                    <a:pt x="13454" y="3739"/>
                  </a:lnTo>
                  <a:lnTo>
                    <a:pt x="13454" y="3584"/>
                  </a:lnTo>
                  <a:lnTo>
                    <a:pt x="13454" y="2965"/>
                  </a:lnTo>
                  <a:cubicBezTo>
                    <a:pt x="13454" y="2869"/>
                    <a:pt x="13442" y="2750"/>
                    <a:pt x="13442" y="2643"/>
                  </a:cubicBezTo>
                  <a:cubicBezTo>
                    <a:pt x="13419" y="2191"/>
                    <a:pt x="13407" y="1750"/>
                    <a:pt x="13347" y="1286"/>
                  </a:cubicBezTo>
                  <a:cubicBezTo>
                    <a:pt x="13288" y="822"/>
                    <a:pt x="12990" y="488"/>
                    <a:pt x="12526" y="333"/>
                  </a:cubicBezTo>
                  <a:lnTo>
                    <a:pt x="12407" y="286"/>
                  </a:lnTo>
                  <a:cubicBezTo>
                    <a:pt x="12037" y="167"/>
                    <a:pt x="11668" y="48"/>
                    <a:pt x="11275" y="36"/>
                  </a:cubicBezTo>
                  <a:cubicBezTo>
                    <a:pt x="10644" y="0"/>
                    <a:pt x="10013" y="0"/>
                    <a:pt x="9251" y="0"/>
                  </a:cubicBezTo>
                  <a:lnTo>
                    <a:pt x="8501" y="0"/>
                  </a:lnTo>
                  <a:lnTo>
                    <a:pt x="8061" y="0"/>
                  </a:lnTo>
                  <a:cubicBezTo>
                    <a:pt x="6930" y="0"/>
                    <a:pt x="6120" y="833"/>
                    <a:pt x="6120" y="1976"/>
                  </a:cubicBezTo>
                  <a:lnTo>
                    <a:pt x="6120" y="3179"/>
                  </a:lnTo>
                  <a:lnTo>
                    <a:pt x="6120" y="3667"/>
                  </a:lnTo>
                  <a:cubicBezTo>
                    <a:pt x="5858" y="3739"/>
                    <a:pt x="5644" y="3762"/>
                    <a:pt x="5441" y="3762"/>
                  </a:cubicBezTo>
                  <a:cubicBezTo>
                    <a:pt x="5322" y="3762"/>
                    <a:pt x="5227" y="3762"/>
                    <a:pt x="5120" y="3739"/>
                  </a:cubicBezTo>
                  <a:lnTo>
                    <a:pt x="4929" y="3739"/>
                  </a:lnTo>
                  <a:cubicBezTo>
                    <a:pt x="4215" y="3727"/>
                    <a:pt x="3477" y="3715"/>
                    <a:pt x="2762" y="3703"/>
                  </a:cubicBezTo>
                  <a:cubicBezTo>
                    <a:pt x="2429" y="3703"/>
                    <a:pt x="2084" y="3679"/>
                    <a:pt x="1739" y="3679"/>
                  </a:cubicBezTo>
                  <a:lnTo>
                    <a:pt x="1715" y="3679"/>
                  </a:lnTo>
                  <a:cubicBezTo>
                    <a:pt x="857" y="3679"/>
                    <a:pt x="167" y="4382"/>
                    <a:pt x="119" y="5227"/>
                  </a:cubicBezTo>
                  <a:cubicBezTo>
                    <a:pt x="107" y="5501"/>
                    <a:pt x="84" y="5751"/>
                    <a:pt x="72" y="6013"/>
                  </a:cubicBezTo>
                  <a:cubicBezTo>
                    <a:pt x="48" y="6346"/>
                    <a:pt x="24" y="6667"/>
                    <a:pt x="12" y="7013"/>
                  </a:cubicBezTo>
                  <a:cubicBezTo>
                    <a:pt x="0" y="8203"/>
                    <a:pt x="0" y="9501"/>
                    <a:pt x="12" y="11097"/>
                  </a:cubicBezTo>
                  <a:cubicBezTo>
                    <a:pt x="12" y="11466"/>
                    <a:pt x="72" y="11894"/>
                    <a:pt x="441" y="12192"/>
                  </a:cubicBezTo>
                  <a:cubicBezTo>
                    <a:pt x="441" y="12192"/>
                    <a:pt x="476" y="12240"/>
                    <a:pt x="488" y="12418"/>
                  </a:cubicBezTo>
                  <a:cubicBezTo>
                    <a:pt x="500" y="12585"/>
                    <a:pt x="500" y="12763"/>
                    <a:pt x="488" y="12918"/>
                  </a:cubicBezTo>
                  <a:lnTo>
                    <a:pt x="488" y="13085"/>
                  </a:lnTo>
                  <a:cubicBezTo>
                    <a:pt x="488" y="13573"/>
                    <a:pt x="488" y="14049"/>
                    <a:pt x="476" y="14549"/>
                  </a:cubicBezTo>
                  <a:cubicBezTo>
                    <a:pt x="476" y="14871"/>
                    <a:pt x="465" y="15216"/>
                    <a:pt x="465" y="15538"/>
                  </a:cubicBezTo>
                  <a:cubicBezTo>
                    <a:pt x="465" y="15942"/>
                    <a:pt x="441" y="16335"/>
                    <a:pt x="441" y="16728"/>
                  </a:cubicBezTo>
                  <a:cubicBezTo>
                    <a:pt x="441" y="17109"/>
                    <a:pt x="607" y="17371"/>
                    <a:pt x="917" y="17490"/>
                  </a:cubicBezTo>
                  <a:cubicBezTo>
                    <a:pt x="977" y="17526"/>
                    <a:pt x="1036" y="17538"/>
                    <a:pt x="1096" y="17574"/>
                  </a:cubicBezTo>
                  <a:cubicBezTo>
                    <a:pt x="1298" y="17645"/>
                    <a:pt x="1477" y="17728"/>
                    <a:pt x="1679" y="17764"/>
                  </a:cubicBezTo>
                  <a:cubicBezTo>
                    <a:pt x="2167" y="17836"/>
                    <a:pt x="2751" y="17919"/>
                    <a:pt x="3358" y="17955"/>
                  </a:cubicBezTo>
                  <a:cubicBezTo>
                    <a:pt x="4787" y="18014"/>
                    <a:pt x="5965" y="18038"/>
                    <a:pt x="7084" y="18038"/>
                  </a:cubicBezTo>
                  <a:lnTo>
                    <a:pt x="7108" y="18038"/>
                  </a:lnTo>
                  <a:cubicBezTo>
                    <a:pt x="7846" y="18038"/>
                    <a:pt x="8585" y="18014"/>
                    <a:pt x="9299" y="17978"/>
                  </a:cubicBezTo>
                  <a:cubicBezTo>
                    <a:pt x="9549" y="17967"/>
                    <a:pt x="9811" y="17967"/>
                    <a:pt x="10061" y="17955"/>
                  </a:cubicBezTo>
                  <a:cubicBezTo>
                    <a:pt x="10549" y="17943"/>
                    <a:pt x="11037" y="17919"/>
                    <a:pt x="11573" y="17919"/>
                  </a:cubicBezTo>
                  <a:cubicBezTo>
                    <a:pt x="13145" y="17919"/>
                    <a:pt x="14704" y="18002"/>
                    <a:pt x="16062" y="18074"/>
                  </a:cubicBezTo>
                  <a:lnTo>
                    <a:pt x="16205" y="18074"/>
                  </a:lnTo>
                  <a:cubicBezTo>
                    <a:pt x="16859" y="18074"/>
                    <a:pt x="17169" y="17800"/>
                    <a:pt x="17324" y="17133"/>
                  </a:cubicBezTo>
                  <a:cubicBezTo>
                    <a:pt x="17371" y="16943"/>
                    <a:pt x="17395" y="16716"/>
                    <a:pt x="17407" y="16431"/>
                  </a:cubicBezTo>
                  <a:cubicBezTo>
                    <a:pt x="17443" y="15919"/>
                    <a:pt x="17467" y="15407"/>
                    <a:pt x="17502" y="14883"/>
                  </a:cubicBezTo>
                  <a:cubicBezTo>
                    <a:pt x="17550" y="14216"/>
                    <a:pt x="17574" y="13549"/>
                    <a:pt x="17621" y="12894"/>
                  </a:cubicBezTo>
                  <a:cubicBezTo>
                    <a:pt x="17633" y="12621"/>
                    <a:pt x="17693" y="12418"/>
                    <a:pt x="17931" y="12240"/>
                  </a:cubicBezTo>
                  <a:cubicBezTo>
                    <a:pt x="18169" y="12061"/>
                    <a:pt x="18383" y="11751"/>
                    <a:pt x="18455" y="11430"/>
                  </a:cubicBezTo>
                  <a:cubicBezTo>
                    <a:pt x="18610" y="10799"/>
                    <a:pt x="18705" y="10180"/>
                    <a:pt x="18753" y="9608"/>
                  </a:cubicBezTo>
                  <a:cubicBezTo>
                    <a:pt x="18824" y="8799"/>
                    <a:pt x="18824" y="8049"/>
                    <a:pt x="18812" y="7120"/>
                  </a:cubicBezTo>
                  <a:close/>
                  <a:moveTo>
                    <a:pt x="16705" y="16573"/>
                  </a:moveTo>
                  <a:cubicBezTo>
                    <a:pt x="16693" y="16693"/>
                    <a:pt x="16681" y="16800"/>
                    <a:pt x="16645" y="16895"/>
                  </a:cubicBezTo>
                  <a:cubicBezTo>
                    <a:pt x="16562" y="17193"/>
                    <a:pt x="16467" y="17252"/>
                    <a:pt x="16169" y="17252"/>
                  </a:cubicBezTo>
                  <a:lnTo>
                    <a:pt x="14597" y="17228"/>
                  </a:lnTo>
                  <a:cubicBezTo>
                    <a:pt x="13454" y="17216"/>
                    <a:pt x="12287" y="17181"/>
                    <a:pt x="11144" y="17181"/>
                  </a:cubicBezTo>
                  <a:lnTo>
                    <a:pt x="11097" y="17181"/>
                  </a:lnTo>
                  <a:cubicBezTo>
                    <a:pt x="10918" y="17181"/>
                    <a:pt x="10740" y="17193"/>
                    <a:pt x="10573" y="17216"/>
                  </a:cubicBezTo>
                  <a:cubicBezTo>
                    <a:pt x="10430" y="17228"/>
                    <a:pt x="10299" y="17228"/>
                    <a:pt x="10144" y="17240"/>
                  </a:cubicBezTo>
                  <a:cubicBezTo>
                    <a:pt x="9918" y="17240"/>
                    <a:pt x="9680" y="17252"/>
                    <a:pt x="9466" y="17252"/>
                  </a:cubicBezTo>
                  <a:cubicBezTo>
                    <a:pt x="8835" y="17276"/>
                    <a:pt x="8192" y="17288"/>
                    <a:pt x="7573" y="17288"/>
                  </a:cubicBezTo>
                  <a:lnTo>
                    <a:pt x="7025" y="17288"/>
                  </a:lnTo>
                  <a:cubicBezTo>
                    <a:pt x="5799" y="17276"/>
                    <a:pt x="4525" y="17228"/>
                    <a:pt x="3215" y="17157"/>
                  </a:cubicBezTo>
                  <a:cubicBezTo>
                    <a:pt x="2679" y="17121"/>
                    <a:pt x="2143" y="17038"/>
                    <a:pt x="1631" y="16943"/>
                  </a:cubicBezTo>
                  <a:cubicBezTo>
                    <a:pt x="1286" y="16883"/>
                    <a:pt x="1131" y="16681"/>
                    <a:pt x="1143" y="16323"/>
                  </a:cubicBezTo>
                  <a:cubicBezTo>
                    <a:pt x="1155" y="15931"/>
                    <a:pt x="1155" y="15526"/>
                    <a:pt x="1167" y="15145"/>
                  </a:cubicBezTo>
                  <a:lnTo>
                    <a:pt x="1167" y="14752"/>
                  </a:lnTo>
                  <a:cubicBezTo>
                    <a:pt x="1167" y="14335"/>
                    <a:pt x="1191" y="13918"/>
                    <a:pt x="1191" y="13502"/>
                  </a:cubicBezTo>
                  <a:lnTo>
                    <a:pt x="1191" y="12752"/>
                  </a:lnTo>
                  <a:lnTo>
                    <a:pt x="1191" y="12525"/>
                  </a:lnTo>
                  <a:lnTo>
                    <a:pt x="1643" y="12573"/>
                  </a:lnTo>
                  <a:cubicBezTo>
                    <a:pt x="3096" y="12704"/>
                    <a:pt x="4441" y="12823"/>
                    <a:pt x="5846" y="12823"/>
                  </a:cubicBezTo>
                  <a:cubicBezTo>
                    <a:pt x="6346" y="12823"/>
                    <a:pt x="6822" y="12811"/>
                    <a:pt x="7299" y="12775"/>
                  </a:cubicBezTo>
                  <a:lnTo>
                    <a:pt x="7334" y="13490"/>
                  </a:lnTo>
                  <a:lnTo>
                    <a:pt x="7334" y="13656"/>
                  </a:lnTo>
                  <a:cubicBezTo>
                    <a:pt x="7334" y="13776"/>
                    <a:pt x="7334" y="13906"/>
                    <a:pt x="7370" y="14037"/>
                  </a:cubicBezTo>
                  <a:cubicBezTo>
                    <a:pt x="7442" y="14430"/>
                    <a:pt x="7704" y="14657"/>
                    <a:pt x="8073" y="14668"/>
                  </a:cubicBezTo>
                  <a:cubicBezTo>
                    <a:pt x="8632" y="14680"/>
                    <a:pt x="9204" y="14692"/>
                    <a:pt x="9799" y="14692"/>
                  </a:cubicBezTo>
                  <a:lnTo>
                    <a:pt x="10275" y="14692"/>
                  </a:lnTo>
                  <a:cubicBezTo>
                    <a:pt x="10478" y="14692"/>
                    <a:pt x="10668" y="14633"/>
                    <a:pt x="10847" y="14597"/>
                  </a:cubicBezTo>
                  <a:lnTo>
                    <a:pt x="10930" y="14561"/>
                  </a:lnTo>
                  <a:cubicBezTo>
                    <a:pt x="11275" y="14478"/>
                    <a:pt x="11490" y="14240"/>
                    <a:pt x="11514" y="13883"/>
                  </a:cubicBezTo>
                  <a:cubicBezTo>
                    <a:pt x="11549" y="13668"/>
                    <a:pt x="11573" y="13466"/>
                    <a:pt x="11585" y="13252"/>
                  </a:cubicBezTo>
                  <a:cubicBezTo>
                    <a:pt x="11609" y="13192"/>
                    <a:pt x="11609" y="13133"/>
                    <a:pt x="11621" y="13085"/>
                  </a:cubicBezTo>
                  <a:cubicBezTo>
                    <a:pt x="13407" y="12954"/>
                    <a:pt x="15181" y="12823"/>
                    <a:pt x="16967" y="12692"/>
                  </a:cubicBezTo>
                  <a:cubicBezTo>
                    <a:pt x="16979" y="12728"/>
                    <a:pt x="16979" y="12775"/>
                    <a:pt x="16979" y="12823"/>
                  </a:cubicBezTo>
                  <a:cubicBezTo>
                    <a:pt x="16895" y="13883"/>
                    <a:pt x="16812" y="15085"/>
                    <a:pt x="16705" y="16573"/>
                  </a:cubicBezTo>
                  <a:close/>
                  <a:moveTo>
                    <a:pt x="8025" y="11585"/>
                  </a:moveTo>
                  <a:lnTo>
                    <a:pt x="8025" y="11525"/>
                  </a:lnTo>
                  <a:cubicBezTo>
                    <a:pt x="8025" y="11478"/>
                    <a:pt x="8037" y="11418"/>
                    <a:pt x="8216" y="11418"/>
                  </a:cubicBezTo>
                  <a:lnTo>
                    <a:pt x="8454" y="11418"/>
                  </a:lnTo>
                  <a:cubicBezTo>
                    <a:pt x="8656" y="11418"/>
                    <a:pt x="8894" y="11418"/>
                    <a:pt x="9132" y="11442"/>
                  </a:cubicBezTo>
                  <a:cubicBezTo>
                    <a:pt x="9597" y="11466"/>
                    <a:pt x="10085" y="11501"/>
                    <a:pt x="10632" y="11549"/>
                  </a:cubicBezTo>
                  <a:cubicBezTo>
                    <a:pt x="10692" y="11549"/>
                    <a:pt x="10752" y="11585"/>
                    <a:pt x="10835" y="11609"/>
                  </a:cubicBezTo>
                  <a:cubicBezTo>
                    <a:pt x="10847" y="11609"/>
                    <a:pt x="10859" y="11632"/>
                    <a:pt x="10859" y="11632"/>
                  </a:cubicBezTo>
                  <a:cubicBezTo>
                    <a:pt x="10918" y="12180"/>
                    <a:pt x="10859" y="12740"/>
                    <a:pt x="10799" y="13287"/>
                  </a:cubicBezTo>
                  <a:cubicBezTo>
                    <a:pt x="10787" y="13383"/>
                    <a:pt x="10775" y="13490"/>
                    <a:pt x="10775" y="13597"/>
                  </a:cubicBezTo>
                  <a:cubicBezTo>
                    <a:pt x="10740" y="13823"/>
                    <a:pt x="10561" y="13859"/>
                    <a:pt x="10490" y="13883"/>
                  </a:cubicBezTo>
                  <a:cubicBezTo>
                    <a:pt x="10097" y="13918"/>
                    <a:pt x="9668" y="13942"/>
                    <a:pt x="9192" y="13942"/>
                  </a:cubicBezTo>
                  <a:cubicBezTo>
                    <a:pt x="8787" y="13942"/>
                    <a:pt x="8394" y="13918"/>
                    <a:pt x="8073" y="13906"/>
                  </a:cubicBezTo>
                  <a:cubicBezTo>
                    <a:pt x="7858" y="13121"/>
                    <a:pt x="7930" y="12371"/>
                    <a:pt x="8025" y="11585"/>
                  </a:cubicBezTo>
                  <a:close/>
                  <a:moveTo>
                    <a:pt x="12466" y="12287"/>
                  </a:moveTo>
                  <a:cubicBezTo>
                    <a:pt x="12180" y="12287"/>
                    <a:pt x="11906" y="12287"/>
                    <a:pt x="11621" y="12275"/>
                  </a:cubicBezTo>
                  <a:cubicBezTo>
                    <a:pt x="11621" y="12275"/>
                    <a:pt x="11609" y="12252"/>
                    <a:pt x="11585" y="12252"/>
                  </a:cubicBezTo>
                  <a:lnTo>
                    <a:pt x="11585" y="12097"/>
                  </a:lnTo>
                  <a:lnTo>
                    <a:pt x="11585" y="11513"/>
                  </a:lnTo>
                  <a:cubicBezTo>
                    <a:pt x="11573" y="11097"/>
                    <a:pt x="11466" y="10811"/>
                    <a:pt x="10954" y="10787"/>
                  </a:cubicBezTo>
                  <a:cubicBezTo>
                    <a:pt x="9954" y="10728"/>
                    <a:pt x="9049" y="10668"/>
                    <a:pt x="8180" y="10644"/>
                  </a:cubicBezTo>
                  <a:lnTo>
                    <a:pt x="8144" y="10644"/>
                  </a:lnTo>
                  <a:cubicBezTo>
                    <a:pt x="7644" y="10644"/>
                    <a:pt x="7394" y="10906"/>
                    <a:pt x="7334" y="11418"/>
                  </a:cubicBezTo>
                  <a:lnTo>
                    <a:pt x="7275" y="11930"/>
                  </a:lnTo>
                  <a:cubicBezTo>
                    <a:pt x="7215" y="11942"/>
                    <a:pt x="7156" y="11942"/>
                    <a:pt x="7096" y="11954"/>
                  </a:cubicBezTo>
                  <a:cubicBezTo>
                    <a:pt x="6882" y="11990"/>
                    <a:pt x="6680" y="12013"/>
                    <a:pt x="6465" y="12013"/>
                  </a:cubicBezTo>
                  <a:cubicBezTo>
                    <a:pt x="6132" y="12037"/>
                    <a:pt x="5787" y="12037"/>
                    <a:pt x="5453" y="12037"/>
                  </a:cubicBezTo>
                  <a:cubicBezTo>
                    <a:pt x="4263" y="12037"/>
                    <a:pt x="3036" y="11942"/>
                    <a:pt x="1810" y="11763"/>
                  </a:cubicBezTo>
                  <a:cubicBezTo>
                    <a:pt x="786" y="11620"/>
                    <a:pt x="786" y="11573"/>
                    <a:pt x="726" y="10847"/>
                  </a:cubicBezTo>
                  <a:cubicBezTo>
                    <a:pt x="726" y="10751"/>
                    <a:pt x="715" y="10668"/>
                    <a:pt x="715" y="10561"/>
                  </a:cubicBezTo>
                  <a:cubicBezTo>
                    <a:pt x="560" y="8715"/>
                    <a:pt x="679" y="6894"/>
                    <a:pt x="834" y="5370"/>
                  </a:cubicBezTo>
                  <a:cubicBezTo>
                    <a:pt x="846" y="5203"/>
                    <a:pt x="869" y="5013"/>
                    <a:pt x="953" y="4858"/>
                  </a:cubicBezTo>
                  <a:cubicBezTo>
                    <a:pt x="1096" y="4560"/>
                    <a:pt x="1322" y="4429"/>
                    <a:pt x="1643" y="4429"/>
                  </a:cubicBezTo>
                  <a:lnTo>
                    <a:pt x="1739" y="4429"/>
                  </a:lnTo>
                  <a:cubicBezTo>
                    <a:pt x="2024" y="4429"/>
                    <a:pt x="2298" y="4429"/>
                    <a:pt x="2584" y="4417"/>
                  </a:cubicBezTo>
                  <a:cubicBezTo>
                    <a:pt x="2870" y="4417"/>
                    <a:pt x="3155" y="4393"/>
                    <a:pt x="3417" y="4393"/>
                  </a:cubicBezTo>
                  <a:cubicBezTo>
                    <a:pt x="3763" y="4393"/>
                    <a:pt x="4025" y="4417"/>
                    <a:pt x="4298" y="4429"/>
                  </a:cubicBezTo>
                  <a:cubicBezTo>
                    <a:pt x="4596" y="4441"/>
                    <a:pt x="4906" y="4453"/>
                    <a:pt x="5251" y="4453"/>
                  </a:cubicBezTo>
                  <a:cubicBezTo>
                    <a:pt x="5739" y="4453"/>
                    <a:pt x="6227" y="4441"/>
                    <a:pt x="6703" y="4429"/>
                  </a:cubicBezTo>
                  <a:lnTo>
                    <a:pt x="6977" y="4417"/>
                  </a:lnTo>
                  <a:cubicBezTo>
                    <a:pt x="7096" y="4417"/>
                    <a:pt x="7215" y="4393"/>
                    <a:pt x="7346" y="4393"/>
                  </a:cubicBezTo>
                  <a:cubicBezTo>
                    <a:pt x="7477" y="4393"/>
                    <a:pt x="7584" y="4393"/>
                    <a:pt x="7692" y="4417"/>
                  </a:cubicBezTo>
                  <a:cubicBezTo>
                    <a:pt x="8394" y="4489"/>
                    <a:pt x="9132" y="4512"/>
                    <a:pt x="10085" y="4512"/>
                  </a:cubicBezTo>
                  <a:cubicBezTo>
                    <a:pt x="10502" y="4512"/>
                    <a:pt x="10930" y="4512"/>
                    <a:pt x="11347" y="4501"/>
                  </a:cubicBezTo>
                  <a:cubicBezTo>
                    <a:pt x="11764" y="4501"/>
                    <a:pt x="12204" y="4489"/>
                    <a:pt x="12621" y="4489"/>
                  </a:cubicBezTo>
                  <a:lnTo>
                    <a:pt x="13014" y="4489"/>
                  </a:lnTo>
                  <a:lnTo>
                    <a:pt x="13133" y="4489"/>
                  </a:lnTo>
                  <a:cubicBezTo>
                    <a:pt x="13538" y="4489"/>
                    <a:pt x="13942" y="4477"/>
                    <a:pt x="14323" y="4453"/>
                  </a:cubicBezTo>
                  <a:cubicBezTo>
                    <a:pt x="14716" y="4441"/>
                    <a:pt x="15121" y="4429"/>
                    <a:pt x="15502" y="4429"/>
                  </a:cubicBezTo>
                  <a:lnTo>
                    <a:pt x="15574" y="4429"/>
                  </a:lnTo>
                  <a:cubicBezTo>
                    <a:pt x="16109" y="4429"/>
                    <a:pt x="16633" y="4501"/>
                    <a:pt x="17229" y="4572"/>
                  </a:cubicBezTo>
                  <a:cubicBezTo>
                    <a:pt x="17824" y="4655"/>
                    <a:pt x="18002" y="4846"/>
                    <a:pt x="18050" y="5465"/>
                  </a:cubicBezTo>
                  <a:cubicBezTo>
                    <a:pt x="18098" y="6215"/>
                    <a:pt x="18122" y="7013"/>
                    <a:pt x="18122" y="7906"/>
                  </a:cubicBezTo>
                  <a:cubicBezTo>
                    <a:pt x="18122" y="8656"/>
                    <a:pt x="18110" y="9263"/>
                    <a:pt x="18062" y="9835"/>
                  </a:cubicBezTo>
                  <a:cubicBezTo>
                    <a:pt x="18038" y="10263"/>
                    <a:pt x="17955" y="10704"/>
                    <a:pt x="17824" y="11239"/>
                  </a:cubicBezTo>
                  <a:cubicBezTo>
                    <a:pt x="17764" y="11513"/>
                    <a:pt x="17538" y="11692"/>
                    <a:pt x="17181" y="11775"/>
                  </a:cubicBezTo>
                  <a:cubicBezTo>
                    <a:pt x="15669" y="12121"/>
                    <a:pt x="14097" y="12287"/>
                    <a:pt x="12466" y="12287"/>
                  </a:cubicBezTo>
                  <a:close/>
                  <a:moveTo>
                    <a:pt x="11073" y="3739"/>
                  </a:moveTo>
                  <a:lnTo>
                    <a:pt x="11002" y="3739"/>
                  </a:lnTo>
                  <a:cubicBezTo>
                    <a:pt x="10883" y="3762"/>
                    <a:pt x="10775" y="3762"/>
                    <a:pt x="10656" y="3762"/>
                  </a:cubicBezTo>
                  <a:lnTo>
                    <a:pt x="10121" y="3762"/>
                  </a:lnTo>
                  <a:cubicBezTo>
                    <a:pt x="9763" y="3762"/>
                    <a:pt x="9370" y="3762"/>
                    <a:pt x="8989" y="3739"/>
                  </a:cubicBezTo>
                  <a:cubicBezTo>
                    <a:pt x="8704" y="3727"/>
                    <a:pt x="8692" y="3715"/>
                    <a:pt x="8680" y="3441"/>
                  </a:cubicBezTo>
                  <a:cubicBezTo>
                    <a:pt x="8656" y="3131"/>
                    <a:pt x="8680" y="2822"/>
                    <a:pt x="8692" y="2512"/>
                  </a:cubicBezTo>
                  <a:lnTo>
                    <a:pt x="8692" y="2417"/>
                  </a:lnTo>
                  <a:cubicBezTo>
                    <a:pt x="8704" y="2226"/>
                    <a:pt x="8811" y="2191"/>
                    <a:pt x="8918" y="2191"/>
                  </a:cubicBezTo>
                  <a:lnTo>
                    <a:pt x="9335" y="2191"/>
                  </a:lnTo>
                  <a:lnTo>
                    <a:pt x="9894" y="2191"/>
                  </a:lnTo>
                  <a:cubicBezTo>
                    <a:pt x="10144" y="2191"/>
                    <a:pt x="10371" y="2191"/>
                    <a:pt x="10561" y="2215"/>
                  </a:cubicBezTo>
                  <a:cubicBezTo>
                    <a:pt x="10918" y="2226"/>
                    <a:pt x="11037" y="2346"/>
                    <a:pt x="11085" y="2727"/>
                  </a:cubicBezTo>
                  <a:lnTo>
                    <a:pt x="11085" y="2762"/>
                  </a:lnTo>
                  <a:cubicBezTo>
                    <a:pt x="11156" y="3108"/>
                    <a:pt x="11192" y="3429"/>
                    <a:pt x="11073" y="3739"/>
                  </a:cubicBezTo>
                  <a:close/>
                  <a:moveTo>
                    <a:pt x="12704" y="3429"/>
                  </a:moveTo>
                  <a:cubicBezTo>
                    <a:pt x="12692" y="3739"/>
                    <a:pt x="12692" y="3739"/>
                    <a:pt x="12335" y="3762"/>
                  </a:cubicBezTo>
                  <a:lnTo>
                    <a:pt x="12204" y="3762"/>
                  </a:lnTo>
                  <a:lnTo>
                    <a:pt x="11978" y="3762"/>
                  </a:lnTo>
                  <a:cubicBezTo>
                    <a:pt x="11966" y="3762"/>
                    <a:pt x="11942" y="3739"/>
                    <a:pt x="11918" y="3739"/>
                  </a:cubicBezTo>
                  <a:lnTo>
                    <a:pt x="11918" y="3655"/>
                  </a:lnTo>
                  <a:cubicBezTo>
                    <a:pt x="11918" y="3524"/>
                    <a:pt x="11906" y="3369"/>
                    <a:pt x="11883" y="3239"/>
                  </a:cubicBezTo>
                  <a:cubicBezTo>
                    <a:pt x="11883" y="3167"/>
                    <a:pt x="11871" y="3084"/>
                    <a:pt x="11871" y="3000"/>
                  </a:cubicBezTo>
                  <a:cubicBezTo>
                    <a:pt x="11859" y="2762"/>
                    <a:pt x="11835" y="2524"/>
                    <a:pt x="11787" y="2286"/>
                  </a:cubicBezTo>
                  <a:cubicBezTo>
                    <a:pt x="11668" y="1774"/>
                    <a:pt x="11311" y="1464"/>
                    <a:pt x="10799" y="1464"/>
                  </a:cubicBezTo>
                  <a:cubicBezTo>
                    <a:pt x="10478" y="1453"/>
                    <a:pt x="10144" y="1453"/>
                    <a:pt x="9835" y="1453"/>
                  </a:cubicBezTo>
                  <a:cubicBezTo>
                    <a:pt x="9525" y="1453"/>
                    <a:pt x="9216" y="1453"/>
                    <a:pt x="8918" y="1464"/>
                  </a:cubicBezTo>
                  <a:cubicBezTo>
                    <a:pt x="8358" y="1476"/>
                    <a:pt x="8096" y="1750"/>
                    <a:pt x="8037" y="2310"/>
                  </a:cubicBezTo>
                  <a:cubicBezTo>
                    <a:pt x="8001" y="2584"/>
                    <a:pt x="8001" y="2846"/>
                    <a:pt x="8001" y="3108"/>
                  </a:cubicBezTo>
                  <a:lnTo>
                    <a:pt x="8001" y="3429"/>
                  </a:lnTo>
                  <a:lnTo>
                    <a:pt x="8001" y="3715"/>
                  </a:lnTo>
                  <a:lnTo>
                    <a:pt x="8001" y="3739"/>
                  </a:lnTo>
                  <a:cubicBezTo>
                    <a:pt x="7870" y="3762"/>
                    <a:pt x="7739" y="3774"/>
                    <a:pt x="7584" y="3774"/>
                  </a:cubicBezTo>
                  <a:cubicBezTo>
                    <a:pt x="7454" y="3774"/>
                    <a:pt x="7334" y="3774"/>
                    <a:pt x="7215" y="3762"/>
                  </a:cubicBezTo>
                  <a:cubicBezTo>
                    <a:pt x="7132" y="3762"/>
                    <a:pt x="7037" y="3739"/>
                    <a:pt x="6953" y="3739"/>
                  </a:cubicBezTo>
                  <a:cubicBezTo>
                    <a:pt x="6906" y="3739"/>
                    <a:pt x="6870" y="3727"/>
                    <a:pt x="6846" y="3715"/>
                  </a:cubicBezTo>
                  <a:cubicBezTo>
                    <a:pt x="6811" y="3679"/>
                    <a:pt x="6811" y="3643"/>
                    <a:pt x="6811" y="3584"/>
                  </a:cubicBezTo>
                  <a:cubicBezTo>
                    <a:pt x="6811" y="3417"/>
                    <a:pt x="6811" y="3239"/>
                    <a:pt x="6822" y="3072"/>
                  </a:cubicBezTo>
                  <a:cubicBezTo>
                    <a:pt x="6822" y="2596"/>
                    <a:pt x="6846" y="2096"/>
                    <a:pt x="6906" y="1619"/>
                  </a:cubicBezTo>
                  <a:cubicBezTo>
                    <a:pt x="6965" y="1119"/>
                    <a:pt x="7382" y="798"/>
                    <a:pt x="7954" y="762"/>
                  </a:cubicBezTo>
                  <a:cubicBezTo>
                    <a:pt x="8418" y="750"/>
                    <a:pt x="8882" y="750"/>
                    <a:pt x="9311" y="750"/>
                  </a:cubicBezTo>
                  <a:cubicBezTo>
                    <a:pt x="9799" y="750"/>
                    <a:pt x="10299" y="762"/>
                    <a:pt x="10752" y="786"/>
                  </a:cubicBezTo>
                  <a:cubicBezTo>
                    <a:pt x="11192" y="798"/>
                    <a:pt x="11609" y="881"/>
                    <a:pt x="12109" y="1000"/>
                  </a:cubicBezTo>
                  <a:cubicBezTo>
                    <a:pt x="12561" y="1107"/>
                    <a:pt x="12680" y="1262"/>
                    <a:pt x="12704" y="1703"/>
                  </a:cubicBezTo>
                  <a:cubicBezTo>
                    <a:pt x="12728" y="2274"/>
                    <a:pt x="12740" y="2869"/>
                    <a:pt x="12704" y="34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 name="Google Shape;9;p2"/>
          <p:cNvSpPr/>
          <p:nvPr userDrawn="1"/>
        </p:nvSpPr>
        <p:spPr>
          <a:xfrm>
            <a:off x="1336834" y="1567962"/>
            <a:ext cx="3159525" cy="3159525"/>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cap="flat" cmpd="sng">
            <a:solidFill>
              <a:schemeClr val="lt1"/>
            </a:solidFill>
            <a:prstDash val="dash"/>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 name="Google Shape;10;p2"/>
          <p:cNvSpPr/>
          <p:nvPr userDrawn="1"/>
        </p:nvSpPr>
        <p:spPr>
          <a:xfrm>
            <a:off x="675134" y="1133195"/>
            <a:ext cx="3159525" cy="3159525"/>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 name="Google Shape;12;p2"/>
          <p:cNvSpPr/>
          <p:nvPr userDrawn="1"/>
        </p:nvSpPr>
        <p:spPr>
          <a:xfrm flipH="1">
            <a:off x="2403558" y="-40433"/>
            <a:ext cx="9825709" cy="4640533"/>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noFill/>
          <a:ln w="28575" cap="flat" cmpd="sng">
            <a:solidFill>
              <a:schemeClr val="accent1"/>
            </a:solidFill>
            <a:prstDash val="dash"/>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2" name="Google Shape;13;p2"/>
          <p:cNvGrpSpPr/>
          <p:nvPr userDrawn="1"/>
        </p:nvGrpSpPr>
        <p:grpSpPr>
          <a:xfrm rot="10800000" flipH="1">
            <a:off x="0" y="2217317"/>
            <a:ext cx="13566696" cy="4640683"/>
            <a:chOff x="1367050" y="3059225"/>
            <a:chExt cx="1407100" cy="848450"/>
          </a:xfrm>
        </p:grpSpPr>
        <p:sp>
          <p:nvSpPr>
            <p:cNvPr id="13" name="Google Shape;14;p2"/>
            <p:cNvSpPr/>
            <p:nvPr/>
          </p:nvSpPr>
          <p:spPr>
            <a:xfrm>
              <a:off x="1367050" y="3059225"/>
              <a:ext cx="1001268" cy="430317"/>
            </a:xfrm>
            <a:custGeom>
              <a:avLst/>
              <a:gdLst/>
              <a:ahLst/>
              <a:cxnLst/>
              <a:rect l="l" t="t" r="r" b="b"/>
              <a:pathLst>
                <a:path w="32850" h="14118" extrusionOk="0">
                  <a:moveTo>
                    <a:pt x="1" y="1"/>
                  </a:moveTo>
                  <a:lnTo>
                    <a:pt x="1" y="12945"/>
                  </a:lnTo>
                  <a:cubicBezTo>
                    <a:pt x="57" y="12959"/>
                    <a:pt x="113" y="13001"/>
                    <a:pt x="168" y="13015"/>
                  </a:cubicBezTo>
                  <a:cubicBezTo>
                    <a:pt x="1773" y="13750"/>
                    <a:pt x="3537" y="14117"/>
                    <a:pt x="5301" y="14117"/>
                  </a:cubicBezTo>
                  <a:cubicBezTo>
                    <a:pt x="7217" y="14117"/>
                    <a:pt x="9132" y="13684"/>
                    <a:pt x="10839" y="12820"/>
                  </a:cubicBezTo>
                  <a:cubicBezTo>
                    <a:pt x="13252" y="11578"/>
                    <a:pt x="15205" y="9598"/>
                    <a:pt x="17297" y="7868"/>
                  </a:cubicBezTo>
                  <a:cubicBezTo>
                    <a:pt x="19404" y="6124"/>
                    <a:pt x="21858" y="4576"/>
                    <a:pt x="24592" y="4506"/>
                  </a:cubicBezTo>
                  <a:cubicBezTo>
                    <a:pt x="24664" y="4504"/>
                    <a:pt x="24736" y="4503"/>
                    <a:pt x="24808" y="4503"/>
                  </a:cubicBezTo>
                  <a:cubicBezTo>
                    <a:pt x="26011" y="4503"/>
                    <a:pt x="27265" y="4752"/>
                    <a:pt x="28452" y="4752"/>
                  </a:cubicBezTo>
                  <a:cubicBezTo>
                    <a:pt x="29285" y="4752"/>
                    <a:pt x="30086" y="4630"/>
                    <a:pt x="30813" y="4213"/>
                  </a:cubicBezTo>
                  <a:cubicBezTo>
                    <a:pt x="32222" y="3404"/>
                    <a:pt x="32850" y="1521"/>
                    <a:pt x="323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 name="Google Shape;15;p2"/>
            <p:cNvSpPr/>
            <p:nvPr/>
          </p:nvSpPr>
          <p:spPr>
            <a:xfrm>
              <a:off x="1367050" y="3059925"/>
              <a:ext cx="1407100" cy="847750"/>
            </a:xfrm>
            <a:custGeom>
              <a:avLst/>
              <a:gdLst/>
              <a:ahLst/>
              <a:cxnLst/>
              <a:rect l="l" t="t" r="r" b="b"/>
              <a:pathLst>
                <a:path w="56284" h="33910" extrusionOk="0">
                  <a:moveTo>
                    <a:pt x="32320" y="1"/>
                  </a:moveTo>
                  <a:cubicBezTo>
                    <a:pt x="32850" y="1493"/>
                    <a:pt x="32222" y="3390"/>
                    <a:pt x="30813" y="4199"/>
                  </a:cubicBezTo>
                  <a:cubicBezTo>
                    <a:pt x="30091" y="4613"/>
                    <a:pt x="29297" y="4734"/>
                    <a:pt x="28470" y="4734"/>
                  </a:cubicBezTo>
                  <a:cubicBezTo>
                    <a:pt x="27293" y="4734"/>
                    <a:pt x="26051" y="4488"/>
                    <a:pt x="24857" y="4488"/>
                  </a:cubicBezTo>
                  <a:cubicBezTo>
                    <a:pt x="24769" y="4488"/>
                    <a:pt x="24680" y="4489"/>
                    <a:pt x="24592" y="4492"/>
                  </a:cubicBezTo>
                  <a:cubicBezTo>
                    <a:pt x="21872" y="4562"/>
                    <a:pt x="19417" y="6110"/>
                    <a:pt x="17297" y="7854"/>
                  </a:cubicBezTo>
                  <a:cubicBezTo>
                    <a:pt x="15191" y="9597"/>
                    <a:pt x="13252" y="11592"/>
                    <a:pt x="10839" y="12806"/>
                  </a:cubicBezTo>
                  <a:cubicBezTo>
                    <a:pt x="9125" y="13674"/>
                    <a:pt x="7197" y="14111"/>
                    <a:pt x="5269" y="14111"/>
                  </a:cubicBezTo>
                  <a:cubicBezTo>
                    <a:pt x="3511" y="14111"/>
                    <a:pt x="1752" y="13747"/>
                    <a:pt x="154" y="13015"/>
                  </a:cubicBezTo>
                  <a:cubicBezTo>
                    <a:pt x="113" y="13001"/>
                    <a:pt x="57" y="12973"/>
                    <a:pt x="1" y="12945"/>
                  </a:cubicBezTo>
                  <a:lnTo>
                    <a:pt x="1" y="32752"/>
                  </a:lnTo>
                  <a:cubicBezTo>
                    <a:pt x="2032" y="33526"/>
                    <a:pt x="4211" y="33909"/>
                    <a:pt x="6393" y="33909"/>
                  </a:cubicBezTo>
                  <a:cubicBezTo>
                    <a:pt x="10265" y="33909"/>
                    <a:pt x="14145" y="32703"/>
                    <a:pt x="17214" y="30339"/>
                  </a:cubicBezTo>
                  <a:cubicBezTo>
                    <a:pt x="22974" y="25903"/>
                    <a:pt x="25429" y="18427"/>
                    <a:pt x="30186" y="12931"/>
                  </a:cubicBezTo>
                  <a:cubicBezTo>
                    <a:pt x="33938" y="8593"/>
                    <a:pt x="39155" y="5552"/>
                    <a:pt x="44776" y="4436"/>
                  </a:cubicBezTo>
                  <a:cubicBezTo>
                    <a:pt x="47329" y="3934"/>
                    <a:pt x="49979" y="3795"/>
                    <a:pt x="52406" y="2874"/>
                  </a:cubicBezTo>
                  <a:cubicBezTo>
                    <a:pt x="53912" y="2302"/>
                    <a:pt x="55363" y="1298"/>
                    <a:pt x="562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5" name="Google Shape;16;p2"/>
          <p:cNvSpPr txBox="1">
            <a:spLocks noGrp="1"/>
          </p:cNvSpPr>
          <p:nvPr>
            <p:ph type="ctrTitle"/>
          </p:nvPr>
        </p:nvSpPr>
        <p:spPr>
          <a:xfrm>
            <a:off x="825400" y="3454100"/>
            <a:ext cx="4876800" cy="1902000"/>
          </a:xfrm>
          <a:prstGeom prst="rect">
            <a:avLst/>
          </a:prstGeom>
        </p:spPr>
        <p:txBody>
          <a:bodyPr spcFirstLastPara="1" wrap="square" lIns="91425" tIns="91425" rIns="91425" bIns="91425" anchor="t" anchorCtr="0">
            <a:noAutofit/>
          </a:bodyPr>
          <a:lstStyle>
            <a:lvl1pPr lvl="0" rtl="0">
              <a:spcBef>
                <a:spcPts val="0"/>
              </a:spcBef>
              <a:spcAft>
                <a:spcPts val="0"/>
              </a:spcAft>
              <a:buSzPts val="4000"/>
              <a:buNone/>
              <a:defRPr sz="5333">
                <a:latin typeface="UTM Androgyne" panose="02040603050506020204" pitchFamily="18" charset="0"/>
              </a:defRPr>
            </a:lvl1pPr>
            <a:lvl2pPr lvl="1" rtl="0">
              <a:spcBef>
                <a:spcPts val="0"/>
              </a:spcBef>
              <a:spcAft>
                <a:spcPts val="0"/>
              </a:spcAft>
              <a:buSzPts val="4000"/>
              <a:buNone/>
              <a:defRPr sz="5333"/>
            </a:lvl2pPr>
            <a:lvl3pPr lvl="2" rtl="0">
              <a:spcBef>
                <a:spcPts val="0"/>
              </a:spcBef>
              <a:spcAft>
                <a:spcPts val="0"/>
              </a:spcAft>
              <a:buSzPts val="4000"/>
              <a:buNone/>
              <a:defRPr sz="5333"/>
            </a:lvl3pPr>
            <a:lvl4pPr lvl="3" rtl="0">
              <a:spcBef>
                <a:spcPts val="0"/>
              </a:spcBef>
              <a:spcAft>
                <a:spcPts val="0"/>
              </a:spcAft>
              <a:buSzPts val="4000"/>
              <a:buNone/>
              <a:defRPr sz="5333"/>
            </a:lvl4pPr>
            <a:lvl5pPr lvl="4" rtl="0">
              <a:spcBef>
                <a:spcPts val="0"/>
              </a:spcBef>
              <a:spcAft>
                <a:spcPts val="0"/>
              </a:spcAft>
              <a:buSzPts val="4000"/>
              <a:buNone/>
              <a:defRPr sz="5333"/>
            </a:lvl5pPr>
            <a:lvl6pPr lvl="5" rtl="0">
              <a:spcBef>
                <a:spcPts val="0"/>
              </a:spcBef>
              <a:spcAft>
                <a:spcPts val="0"/>
              </a:spcAft>
              <a:buSzPts val="4000"/>
              <a:buNone/>
              <a:defRPr sz="5333"/>
            </a:lvl6pPr>
            <a:lvl7pPr lvl="6" rtl="0">
              <a:spcBef>
                <a:spcPts val="0"/>
              </a:spcBef>
              <a:spcAft>
                <a:spcPts val="0"/>
              </a:spcAft>
              <a:buSzPts val="4000"/>
              <a:buNone/>
              <a:defRPr sz="5333"/>
            </a:lvl7pPr>
            <a:lvl8pPr lvl="7" rtl="0">
              <a:spcBef>
                <a:spcPts val="0"/>
              </a:spcBef>
              <a:spcAft>
                <a:spcPts val="0"/>
              </a:spcAft>
              <a:buSzPts val="4000"/>
              <a:buNone/>
              <a:defRPr sz="5333"/>
            </a:lvl8pPr>
            <a:lvl9pPr lvl="8" rtl="0">
              <a:spcBef>
                <a:spcPts val="0"/>
              </a:spcBef>
              <a:spcAft>
                <a:spcPts val="0"/>
              </a:spcAft>
              <a:buSzPts val="4000"/>
              <a:buNone/>
              <a:defRPr sz="5333"/>
            </a:lvl9pPr>
          </a:lstStyle>
          <a:p>
            <a:endParaRPr dirty="0"/>
          </a:p>
        </p:txBody>
      </p:sp>
      <p:sp>
        <p:nvSpPr>
          <p:cNvPr id="16" name="Google Shape;17;p2"/>
          <p:cNvSpPr txBox="1">
            <a:spLocks noGrp="1"/>
          </p:cNvSpPr>
          <p:nvPr>
            <p:ph type="subTitle" idx="1"/>
          </p:nvPr>
        </p:nvSpPr>
        <p:spPr>
          <a:xfrm>
            <a:off x="825400" y="5185900"/>
            <a:ext cx="4876800" cy="756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Pangolin"/>
              <a:buNone/>
              <a:defRPr sz="3200">
                <a:latin typeface="UTM Androgyne" panose="02040603050506020204" pitchFamily="18" charset="0"/>
                <a:ea typeface="UTM Androgyne" panose="02040603050506020204" pitchFamily="18" charset="0"/>
                <a:cs typeface="UTM Androgyne" panose="02040603050506020204" pitchFamily="18" charset="0"/>
                <a:sym typeface="Pangolin"/>
              </a:defRPr>
            </a:lvl1pPr>
            <a:lvl2pPr lvl="1" rtl="0">
              <a:lnSpc>
                <a:spcPct val="100000"/>
              </a:lnSpc>
              <a:spcBef>
                <a:spcPts val="0"/>
              </a:spcBef>
              <a:spcAft>
                <a:spcPts val="0"/>
              </a:spcAft>
              <a:buSzPts val="2800"/>
              <a:buFont typeface="Pangolin"/>
              <a:buNone/>
              <a:defRPr sz="3733">
                <a:latin typeface="Pangolin"/>
                <a:ea typeface="Pangolin"/>
                <a:cs typeface="Pangolin"/>
                <a:sym typeface="Pangolin"/>
              </a:defRPr>
            </a:lvl2pPr>
            <a:lvl3pPr lvl="2" rtl="0">
              <a:lnSpc>
                <a:spcPct val="100000"/>
              </a:lnSpc>
              <a:spcBef>
                <a:spcPts val="0"/>
              </a:spcBef>
              <a:spcAft>
                <a:spcPts val="0"/>
              </a:spcAft>
              <a:buSzPts val="2800"/>
              <a:buFont typeface="Pangolin"/>
              <a:buNone/>
              <a:defRPr sz="3733">
                <a:latin typeface="Pangolin"/>
                <a:ea typeface="Pangolin"/>
                <a:cs typeface="Pangolin"/>
                <a:sym typeface="Pangolin"/>
              </a:defRPr>
            </a:lvl3pPr>
            <a:lvl4pPr lvl="3" rtl="0">
              <a:lnSpc>
                <a:spcPct val="100000"/>
              </a:lnSpc>
              <a:spcBef>
                <a:spcPts val="0"/>
              </a:spcBef>
              <a:spcAft>
                <a:spcPts val="0"/>
              </a:spcAft>
              <a:buSzPts val="2800"/>
              <a:buFont typeface="Pangolin"/>
              <a:buNone/>
              <a:defRPr sz="3733">
                <a:latin typeface="Pangolin"/>
                <a:ea typeface="Pangolin"/>
                <a:cs typeface="Pangolin"/>
                <a:sym typeface="Pangolin"/>
              </a:defRPr>
            </a:lvl4pPr>
            <a:lvl5pPr lvl="4" rtl="0">
              <a:lnSpc>
                <a:spcPct val="100000"/>
              </a:lnSpc>
              <a:spcBef>
                <a:spcPts val="0"/>
              </a:spcBef>
              <a:spcAft>
                <a:spcPts val="0"/>
              </a:spcAft>
              <a:buSzPts val="2800"/>
              <a:buFont typeface="Pangolin"/>
              <a:buNone/>
              <a:defRPr sz="3733">
                <a:latin typeface="Pangolin"/>
                <a:ea typeface="Pangolin"/>
                <a:cs typeface="Pangolin"/>
                <a:sym typeface="Pangolin"/>
              </a:defRPr>
            </a:lvl5pPr>
            <a:lvl6pPr lvl="5" rtl="0">
              <a:lnSpc>
                <a:spcPct val="100000"/>
              </a:lnSpc>
              <a:spcBef>
                <a:spcPts val="0"/>
              </a:spcBef>
              <a:spcAft>
                <a:spcPts val="0"/>
              </a:spcAft>
              <a:buSzPts val="2800"/>
              <a:buFont typeface="Pangolin"/>
              <a:buNone/>
              <a:defRPr sz="3733">
                <a:latin typeface="Pangolin"/>
                <a:ea typeface="Pangolin"/>
                <a:cs typeface="Pangolin"/>
                <a:sym typeface="Pangolin"/>
              </a:defRPr>
            </a:lvl6pPr>
            <a:lvl7pPr lvl="6" rtl="0">
              <a:lnSpc>
                <a:spcPct val="100000"/>
              </a:lnSpc>
              <a:spcBef>
                <a:spcPts val="0"/>
              </a:spcBef>
              <a:spcAft>
                <a:spcPts val="0"/>
              </a:spcAft>
              <a:buSzPts val="2800"/>
              <a:buFont typeface="Pangolin"/>
              <a:buNone/>
              <a:defRPr sz="3733">
                <a:latin typeface="Pangolin"/>
                <a:ea typeface="Pangolin"/>
                <a:cs typeface="Pangolin"/>
                <a:sym typeface="Pangolin"/>
              </a:defRPr>
            </a:lvl7pPr>
            <a:lvl8pPr lvl="7" rtl="0">
              <a:lnSpc>
                <a:spcPct val="100000"/>
              </a:lnSpc>
              <a:spcBef>
                <a:spcPts val="0"/>
              </a:spcBef>
              <a:spcAft>
                <a:spcPts val="0"/>
              </a:spcAft>
              <a:buSzPts val="2800"/>
              <a:buFont typeface="Pangolin"/>
              <a:buNone/>
              <a:defRPr sz="3733">
                <a:latin typeface="Pangolin"/>
                <a:ea typeface="Pangolin"/>
                <a:cs typeface="Pangolin"/>
                <a:sym typeface="Pangolin"/>
              </a:defRPr>
            </a:lvl8pPr>
            <a:lvl9pPr lvl="8" rtl="0">
              <a:lnSpc>
                <a:spcPct val="100000"/>
              </a:lnSpc>
              <a:spcBef>
                <a:spcPts val="0"/>
              </a:spcBef>
              <a:spcAft>
                <a:spcPts val="0"/>
              </a:spcAft>
              <a:buSzPts val="2800"/>
              <a:buFont typeface="Pangolin"/>
              <a:buNone/>
              <a:defRPr sz="3733">
                <a:latin typeface="Pangolin"/>
                <a:ea typeface="Pangolin"/>
                <a:cs typeface="Pangolin"/>
                <a:sym typeface="Pangolin"/>
              </a:defRPr>
            </a:lvl9pPr>
          </a:lstStyle>
          <a:p>
            <a:endParaRPr dirty="0"/>
          </a:p>
        </p:txBody>
      </p:sp>
      <p:sp>
        <p:nvSpPr>
          <p:cNvPr id="17" name="TextBox 16"/>
          <p:cNvSpPr txBox="1"/>
          <p:nvPr userDrawn="1"/>
        </p:nvSpPr>
        <p:spPr>
          <a:xfrm>
            <a:off x="9230468" y="6502400"/>
            <a:ext cx="2140085" cy="256545"/>
          </a:xfrm>
          <a:prstGeom prst="rect">
            <a:avLst/>
          </a:prstGeom>
          <a:noFill/>
        </p:spPr>
        <p:txBody>
          <a:bodyPr wrap="square" rtlCol="0">
            <a:spAutoFit/>
          </a:bodyPr>
          <a:lstStyle/>
          <a:p>
            <a:r>
              <a:rPr lang="en-US" sz="1067" dirty="0">
                <a:solidFill>
                  <a:srgbClr val="F37022"/>
                </a:solidFill>
              </a:rPr>
              <a:t>FeistyForwarders_0968120672</a:t>
            </a:r>
          </a:p>
        </p:txBody>
      </p:sp>
      <p:sp>
        <p:nvSpPr>
          <p:cNvPr id="18" name="Google Shape;199;p25"/>
          <p:cNvSpPr/>
          <p:nvPr userDrawn="1"/>
        </p:nvSpPr>
        <p:spPr>
          <a:xfrm>
            <a:off x="3058713" y="1229959"/>
            <a:ext cx="786368" cy="755989"/>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3810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9" name="Google Shape;246;p25"/>
          <p:cNvGrpSpPr/>
          <p:nvPr userDrawn="1"/>
        </p:nvGrpSpPr>
        <p:grpSpPr>
          <a:xfrm>
            <a:off x="11238689" y="3071620"/>
            <a:ext cx="685727" cy="632509"/>
            <a:chOff x="712875" y="2205450"/>
            <a:chExt cx="233675" cy="215550"/>
          </a:xfrm>
        </p:grpSpPr>
        <p:sp>
          <p:nvSpPr>
            <p:cNvPr id="20" name="Google Shape;247;p25"/>
            <p:cNvSpPr/>
            <p:nvPr/>
          </p:nvSpPr>
          <p:spPr>
            <a:xfrm>
              <a:off x="727450" y="2222125"/>
              <a:ext cx="203325" cy="183675"/>
            </a:xfrm>
            <a:custGeom>
              <a:avLst/>
              <a:gdLst/>
              <a:ahLst/>
              <a:cxnLst/>
              <a:rect l="l" t="t" r="r" b="b"/>
              <a:pathLst>
                <a:path w="8133" h="7347" extrusionOk="0">
                  <a:moveTo>
                    <a:pt x="3013" y="1"/>
                  </a:moveTo>
                  <a:cubicBezTo>
                    <a:pt x="2894" y="1"/>
                    <a:pt x="2775" y="1"/>
                    <a:pt x="2680" y="48"/>
                  </a:cubicBezTo>
                  <a:cubicBezTo>
                    <a:pt x="2454" y="120"/>
                    <a:pt x="2227" y="120"/>
                    <a:pt x="1989" y="120"/>
                  </a:cubicBezTo>
                  <a:cubicBezTo>
                    <a:pt x="1823" y="120"/>
                    <a:pt x="1668" y="120"/>
                    <a:pt x="1501" y="144"/>
                  </a:cubicBezTo>
                  <a:cubicBezTo>
                    <a:pt x="1037" y="203"/>
                    <a:pt x="691" y="513"/>
                    <a:pt x="334" y="763"/>
                  </a:cubicBezTo>
                  <a:cubicBezTo>
                    <a:pt x="322" y="775"/>
                    <a:pt x="310" y="798"/>
                    <a:pt x="299" y="822"/>
                  </a:cubicBezTo>
                  <a:cubicBezTo>
                    <a:pt x="144" y="1108"/>
                    <a:pt x="1" y="1394"/>
                    <a:pt x="13" y="1715"/>
                  </a:cubicBezTo>
                  <a:cubicBezTo>
                    <a:pt x="25" y="2168"/>
                    <a:pt x="13" y="2608"/>
                    <a:pt x="25" y="3061"/>
                  </a:cubicBezTo>
                  <a:cubicBezTo>
                    <a:pt x="37" y="3418"/>
                    <a:pt x="72" y="3775"/>
                    <a:pt x="120" y="4132"/>
                  </a:cubicBezTo>
                  <a:cubicBezTo>
                    <a:pt x="156" y="4525"/>
                    <a:pt x="310" y="4882"/>
                    <a:pt x="489" y="5239"/>
                  </a:cubicBezTo>
                  <a:cubicBezTo>
                    <a:pt x="537" y="5323"/>
                    <a:pt x="572" y="5406"/>
                    <a:pt x="632" y="5466"/>
                  </a:cubicBezTo>
                  <a:cubicBezTo>
                    <a:pt x="680" y="5513"/>
                    <a:pt x="739" y="5561"/>
                    <a:pt x="799" y="5561"/>
                  </a:cubicBezTo>
                  <a:cubicBezTo>
                    <a:pt x="1016" y="5608"/>
                    <a:pt x="1225" y="5670"/>
                    <a:pt x="1445" y="5670"/>
                  </a:cubicBezTo>
                  <a:cubicBezTo>
                    <a:pt x="1503" y="5670"/>
                    <a:pt x="1561" y="5666"/>
                    <a:pt x="1620" y="5656"/>
                  </a:cubicBezTo>
                  <a:cubicBezTo>
                    <a:pt x="1648" y="5652"/>
                    <a:pt x="1677" y="5651"/>
                    <a:pt x="1707" y="5651"/>
                  </a:cubicBezTo>
                  <a:cubicBezTo>
                    <a:pt x="1766" y="5651"/>
                    <a:pt x="1827" y="5656"/>
                    <a:pt x="1882" y="5656"/>
                  </a:cubicBezTo>
                  <a:cubicBezTo>
                    <a:pt x="2096" y="5680"/>
                    <a:pt x="2180" y="5775"/>
                    <a:pt x="2180" y="5989"/>
                  </a:cubicBezTo>
                  <a:cubicBezTo>
                    <a:pt x="2180" y="6049"/>
                    <a:pt x="2180" y="6120"/>
                    <a:pt x="2168" y="6180"/>
                  </a:cubicBezTo>
                  <a:cubicBezTo>
                    <a:pt x="2084" y="6490"/>
                    <a:pt x="2049" y="6835"/>
                    <a:pt x="1882" y="7121"/>
                  </a:cubicBezTo>
                  <a:cubicBezTo>
                    <a:pt x="1858" y="7168"/>
                    <a:pt x="1858" y="7204"/>
                    <a:pt x="1811" y="7347"/>
                  </a:cubicBezTo>
                  <a:cubicBezTo>
                    <a:pt x="2049" y="7228"/>
                    <a:pt x="2215" y="7132"/>
                    <a:pt x="2358" y="7013"/>
                  </a:cubicBezTo>
                  <a:cubicBezTo>
                    <a:pt x="2573" y="6847"/>
                    <a:pt x="2775" y="6692"/>
                    <a:pt x="3037" y="6597"/>
                  </a:cubicBezTo>
                  <a:cubicBezTo>
                    <a:pt x="3168" y="6537"/>
                    <a:pt x="3275" y="6466"/>
                    <a:pt x="3347" y="6335"/>
                  </a:cubicBezTo>
                  <a:cubicBezTo>
                    <a:pt x="3394" y="6240"/>
                    <a:pt x="3454" y="6156"/>
                    <a:pt x="3513" y="6073"/>
                  </a:cubicBezTo>
                  <a:cubicBezTo>
                    <a:pt x="3608" y="5918"/>
                    <a:pt x="3763" y="5835"/>
                    <a:pt x="3954" y="5823"/>
                  </a:cubicBezTo>
                  <a:lnTo>
                    <a:pt x="4418" y="5823"/>
                  </a:lnTo>
                  <a:cubicBezTo>
                    <a:pt x="4484" y="5820"/>
                    <a:pt x="4549" y="5819"/>
                    <a:pt x="4615" y="5819"/>
                  </a:cubicBezTo>
                  <a:cubicBezTo>
                    <a:pt x="4878" y="5819"/>
                    <a:pt x="5142" y="5835"/>
                    <a:pt x="5406" y="5835"/>
                  </a:cubicBezTo>
                  <a:cubicBezTo>
                    <a:pt x="5737" y="5835"/>
                    <a:pt x="6067" y="5811"/>
                    <a:pt x="6395" y="5704"/>
                  </a:cubicBezTo>
                  <a:cubicBezTo>
                    <a:pt x="6692" y="5704"/>
                    <a:pt x="6966" y="5597"/>
                    <a:pt x="7240" y="5513"/>
                  </a:cubicBezTo>
                  <a:cubicBezTo>
                    <a:pt x="7633" y="5382"/>
                    <a:pt x="7871" y="5120"/>
                    <a:pt x="7978" y="4739"/>
                  </a:cubicBezTo>
                  <a:cubicBezTo>
                    <a:pt x="8061" y="4382"/>
                    <a:pt x="8133" y="4025"/>
                    <a:pt x="8121" y="3656"/>
                  </a:cubicBezTo>
                  <a:cubicBezTo>
                    <a:pt x="8050" y="3323"/>
                    <a:pt x="8050" y="2965"/>
                    <a:pt x="8085" y="2620"/>
                  </a:cubicBezTo>
                  <a:cubicBezTo>
                    <a:pt x="8097" y="2287"/>
                    <a:pt x="7919" y="1989"/>
                    <a:pt x="7942" y="1644"/>
                  </a:cubicBezTo>
                  <a:cubicBezTo>
                    <a:pt x="7942" y="1608"/>
                    <a:pt x="7919" y="1572"/>
                    <a:pt x="7907" y="1537"/>
                  </a:cubicBezTo>
                  <a:cubicBezTo>
                    <a:pt x="7811" y="1358"/>
                    <a:pt x="7740" y="1167"/>
                    <a:pt x="7633" y="989"/>
                  </a:cubicBezTo>
                  <a:cubicBezTo>
                    <a:pt x="7526" y="822"/>
                    <a:pt x="7454" y="632"/>
                    <a:pt x="7288" y="536"/>
                  </a:cubicBezTo>
                  <a:cubicBezTo>
                    <a:pt x="6966" y="358"/>
                    <a:pt x="6633" y="203"/>
                    <a:pt x="6252" y="203"/>
                  </a:cubicBezTo>
                  <a:cubicBezTo>
                    <a:pt x="6192" y="203"/>
                    <a:pt x="6109" y="203"/>
                    <a:pt x="6049" y="179"/>
                  </a:cubicBezTo>
                  <a:cubicBezTo>
                    <a:pt x="5897" y="126"/>
                    <a:pt x="5732" y="119"/>
                    <a:pt x="5574" y="119"/>
                  </a:cubicBezTo>
                  <a:cubicBezTo>
                    <a:pt x="5521" y="119"/>
                    <a:pt x="5469" y="120"/>
                    <a:pt x="5418" y="120"/>
                  </a:cubicBezTo>
                  <a:cubicBezTo>
                    <a:pt x="5337" y="120"/>
                    <a:pt x="5255" y="128"/>
                    <a:pt x="5176" y="128"/>
                  </a:cubicBezTo>
                  <a:cubicBezTo>
                    <a:pt x="5116" y="128"/>
                    <a:pt x="5058" y="123"/>
                    <a:pt x="5002" y="108"/>
                  </a:cubicBezTo>
                  <a:cubicBezTo>
                    <a:pt x="4347" y="1"/>
                    <a:pt x="3668" y="1"/>
                    <a:pt x="301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 name="Google Shape;248;p25"/>
            <p:cNvSpPr/>
            <p:nvPr/>
          </p:nvSpPr>
          <p:spPr>
            <a:xfrm>
              <a:off x="712875" y="2205450"/>
              <a:ext cx="233675" cy="215550"/>
            </a:xfrm>
            <a:custGeom>
              <a:avLst/>
              <a:gdLst/>
              <a:ahLst/>
              <a:cxnLst/>
              <a:rect l="l" t="t" r="r" b="b"/>
              <a:pathLst>
                <a:path w="9347" h="8622" extrusionOk="0">
                  <a:moveTo>
                    <a:pt x="4394" y="7192"/>
                  </a:moveTo>
                  <a:cubicBezTo>
                    <a:pt x="4239" y="7549"/>
                    <a:pt x="3918" y="7716"/>
                    <a:pt x="3620" y="7895"/>
                  </a:cubicBezTo>
                  <a:cubicBezTo>
                    <a:pt x="3346" y="8050"/>
                    <a:pt x="3072" y="8216"/>
                    <a:pt x="2798" y="8395"/>
                  </a:cubicBezTo>
                  <a:cubicBezTo>
                    <a:pt x="2548" y="8573"/>
                    <a:pt x="2263" y="8621"/>
                    <a:pt x="1965" y="8585"/>
                  </a:cubicBezTo>
                  <a:cubicBezTo>
                    <a:pt x="1846" y="8573"/>
                    <a:pt x="1739" y="8526"/>
                    <a:pt x="1667" y="8442"/>
                  </a:cubicBezTo>
                  <a:cubicBezTo>
                    <a:pt x="1548" y="8323"/>
                    <a:pt x="1536" y="8192"/>
                    <a:pt x="1644" y="8073"/>
                  </a:cubicBezTo>
                  <a:cubicBezTo>
                    <a:pt x="1846" y="7823"/>
                    <a:pt x="1977" y="7561"/>
                    <a:pt x="2084" y="7264"/>
                  </a:cubicBezTo>
                  <a:cubicBezTo>
                    <a:pt x="2096" y="7204"/>
                    <a:pt x="2132" y="7145"/>
                    <a:pt x="2144" y="7085"/>
                  </a:cubicBezTo>
                  <a:cubicBezTo>
                    <a:pt x="2156" y="7026"/>
                    <a:pt x="2144" y="6966"/>
                    <a:pt x="2144" y="6895"/>
                  </a:cubicBezTo>
                  <a:cubicBezTo>
                    <a:pt x="1894" y="6859"/>
                    <a:pt x="1655" y="6799"/>
                    <a:pt x="1417" y="6823"/>
                  </a:cubicBezTo>
                  <a:cubicBezTo>
                    <a:pt x="1048" y="6835"/>
                    <a:pt x="810" y="6645"/>
                    <a:pt x="632" y="6359"/>
                  </a:cubicBezTo>
                  <a:cubicBezTo>
                    <a:pt x="358" y="5930"/>
                    <a:pt x="191" y="5430"/>
                    <a:pt x="108" y="4930"/>
                  </a:cubicBezTo>
                  <a:cubicBezTo>
                    <a:pt x="12" y="4418"/>
                    <a:pt x="12" y="3918"/>
                    <a:pt x="12" y="3394"/>
                  </a:cubicBezTo>
                  <a:cubicBezTo>
                    <a:pt x="12" y="3049"/>
                    <a:pt x="36" y="2704"/>
                    <a:pt x="12" y="2346"/>
                  </a:cubicBezTo>
                  <a:cubicBezTo>
                    <a:pt x="0" y="1870"/>
                    <a:pt x="215" y="1489"/>
                    <a:pt x="429" y="1108"/>
                  </a:cubicBezTo>
                  <a:cubicBezTo>
                    <a:pt x="465" y="1049"/>
                    <a:pt x="512" y="1001"/>
                    <a:pt x="572" y="965"/>
                  </a:cubicBezTo>
                  <a:cubicBezTo>
                    <a:pt x="751" y="822"/>
                    <a:pt x="929" y="691"/>
                    <a:pt x="1120" y="549"/>
                  </a:cubicBezTo>
                  <a:cubicBezTo>
                    <a:pt x="1489" y="287"/>
                    <a:pt x="1905" y="168"/>
                    <a:pt x="2370" y="156"/>
                  </a:cubicBezTo>
                  <a:cubicBezTo>
                    <a:pt x="2667" y="156"/>
                    <a:pt x="2965" y="168"/>
                    <a:pt x="3251" y="60"/>
                  </a:cubicBezTo>
                  <a:cubicBezTo>
                    <a:pt x="3275" y="49"/>
                    <a:pt x="3322" y="49"/>
                    <a:pt x="3370" y="49"/>
                  </a:cubicBezTo>
                  <a:cubicBezTo>
                    <a:pt x="4215" y="49"/>
                    <a:pt x="5073" y="1"/>
                    <a:pt x="5930" y="180"/>
                  </a:cubicBezTo>
                  <a:cubicBezTo>
                    <a:pt x="6025" y="191"/>
                    <a:pt x="6132" y="203"/>
                    <a:pt x="6227" y="203"/>
                  </a:cubicBezTo>
                  <a:cubicBezTo>
                    <a:pt x="6418" y="203"/>
                    <a:pt x="6608" y="191"/>
                    <a:pt x="6787" y="299"/>
                  </a:cubicBezTo>
                  <a:cubicBezTo>
                    <a:pt x="6823" y="310"/>
                    <a:pt x="6858" y="322"/>
                    <a:pt x="6906" y="310"/>
                  </a:cubicBezTo>
                  <a:cubicBezTo>
                    <a:pt x="7299" y="263"/>
                    <a:pt x="7632" y="441"/>
                    <a:pt x="7978" y="561"/>
                  </a:cubicBezTo>
                  <a:cubicBezTo>
                    <a:pt x="8228" y="656"/>
                    <a:pt x="8502" y="787"/>
                    <a:pt x="8621" y="1072"/>
                  </a:cubicBezTo>
                  <a:cubicBezTo>
                    <a:pt x="8918" y="1358"/>
                    <a:pt x="8966" y="1775"/>
                    <a:pt x="9156" y="2108"/>
                  </a:cubicBezTo>
                  <a:cubicBezTo>
                    <a:pt x="9180" y="2168"/>
                    <a:pt x="9180" y="2263"/>
                    <a:pt x="9180" y="2335"/>
                  </a:cubicBezTo>
                  <a:cubicBezTo>
                    <a:pt x="9204" y="2394"/>
                    <a:pt x="9180" y="2466"/>
                    <a:pt x="9216" y="2525"/>
                  </a:cubicBezTo>
                  <a:cubicBezTo>
                    <a:pt x="9347" y="2763"/>
                    <a:pt x="9323" y="3025"/>
                    <a:pt x="9323" y="3275"/>
                  </a:cubicBezTo>
                  <a:cubicBezTo>
                    <a:pt x="9323" y="3799"/>
                    <a:pt x="9323" y="4311"/>
                    <a:pt x="9335" y="4847"/>
                  </a:cubicBezTo>
                  <a:cubicBezTo>
                    <a:pt x="9335" y="5002"/>
                    <a:pt x="9335" y="5144"/>
                    <a:pt x="9264" y="5299"/>
                  </a:cubicBezTo>
                  <a:cubicBezTo>
                    <a:pt x="9228" y="5359"/>
                    <a:pt x="9216" y="5442"/>
                    <a:pt x="9216" y="5525"/>
                  </a:cubicBezTo>
                  <a:cubicBezTo>
                    <a:pt x="9216" y="5787"/>
                    <a:pt x="9097" y="6014"/>
                    <a:pt x="8918" y="6204"/>
                  </a:cubicBezTo>
                  <a:cubicBezTo>
                    <a:pt x="8680" y="6478"/>
                    <a:pt x="8406" y="6716"/>
                    <a:pt x="8049" y="6823"/>
                  </a:cubicBezTo>
                  <a:cubicBezTo>
                    <a:pt x="7990" y="6835"/>
                    <a:pt x="7930" y="6883"/>
                    <a:pt x="7871" y="6895"/>
                  </a:cubicBezTo>
                  <a:cubicBezTo>
                    <a:pt x="7632" y="6978"/>
                    <a:pt x="7418" y="7097"/>
                    <a:pt x="7144" y="7085"/>
                  </a:cubicBezTo>
                  <a:cubicBezTo>
                    <a:pt x="7097" y="7085"/>
                    <a:pt x="7037" y="7085"/>
                    <a:pt x="7001" y="7097"/>
                  </a:cubicBezTo>
                  <a:cubicBezTo>
                    <a:pt x="6716" y="7240"/>
                    <a:pt x="6418" y="7192"/>
                    <a:pt x="6132" y="7192"/>
                  </a:cubicBezTo>
                  <a:close/>
                  <a:moveTo>
                    <a:pt x="2358" y="8038"/>
                  </a:moveTo>
                  <a:cubicBezTo>
                    <a:pt x="2596" y="7919"/>
                    <a:pt x="2751" y="7835"/>
                    <a:pt x="2906" y="7716"/>
                  </a:cubicBezTo>
                  <a:cubicBezTo>
                    <a:pt x="3108" y="7549"/>
                    <a:pt x="3322" y="7383"/>
                    <a:pt x="3572" y="7299"/>
                  </a:cubicBezTo>
                  <a:cubicBezTo>
                    <a:pt x="3703" y="7240"/>
                    <a:pt x="3810" y="7157"/>
                    <a:pt x="3882" y="7026"/>
                  </a:cubicBezTo>
                  <a:cubicBezTo>
                    <a:pt x="3930" y="6930"/>
                    <a:pt x="3989" y="6847"/>
                    <a:pt x="4049" y="6776"/>
                  </a:cubicBezTo>
                  <a:cubicBezTo>
                    <a:pt x="4156" y="6609"/>
                    <a:pt x="4299" y="6537"/>
                    <a:pt x="4489" y="6526"/>
                  </a:cubicBezTo>
                  <a:lnTo>
                    <a:pt x="4953" y="6526"/>
                  </a:lnTo>
                  <a:cubicBezTo>
                    <a:pt x="5608" y="6490"/>
                    <a:pt x="6287" y="6609"/>
                    <a:pt x="6942" y="6406"/>
                  </a:cubicBezTo>
                  <a:cubicBezTo>
                    <a:pt x="7239" y="6406"/>
                    <a:pt x="7501" y="6299"/>
                    <a:pt x="7787" y="6204"/>
                  </a:cubicBezTo>
                  <a:cubicBezTo>
                    <a:pt x="8168" y="6073"/>
                    <a:pt x="8406" y="5823"/>
                    <a:pt x="8513" y="5430"/>
                  </a:cubicBezTo>
                  <a:cubicBezTo>
                    <a:pt x="8597" y="5073"/>
                    <a:pt x="8680" y="4716"/>
                    <a:pt x="8668" y="4347"/>
                  </a:cubicBezTo>
                  <a:cubicBezTo>
                    <a:pt x="8633" y="4001"/>
                    <a:pt x="8644" y="3656"/>
                    <a:pt x="8668" y="3323"/>
                  </a:cubicBezTo>
                  <a:cubicBezTo>
                    <a:pt x="8680" y="2977"/>
                    <a:pt x="8502" y="2680"/>
                    <a:pt x="8525" y="2335"/>
                  </a:cubicBezTo>
                  <a:cubicBezTo>
                    <a:pt x="8525" y="2311"/>
                    <a:pt x="8502" y="2263"/>
                    <a:pt x="8478" y="2239"/>
                  </a:cubicBezTo>
                  <a:cubicBezTo>
                    <a:pt x="8394" y="2061"/>
                    <a:pt x="8323" y="1858"/>
                    <a:pt x="8216" y="1680"/>
                  </a:cubicBezTo>
                  <a:cubicBezTo>
                    <a:pt x="8109" y="1525"/>
                    <a:pt x="8037" y="1323"/>
                    <a:pt x="7871" y="1239"/>
                  </a:cubicBezTo>
                  <a:cubicBezTo>
                    <a:pt x="7549" y="1061"/>
                    <a:pt x="7216" y="894"/>
                    <a:pt x="6835" y="894"/>
                  </a:cubicBezTo>
                  <a:cubicBezTo>
                    <a:pt x="6775" y="894"/>
                    <a:pt x="6692" y="894"/>
                    <a:pt x="6632" y="882"/>
                  </a:cubicBezTo>
                  <a:cubicBezTo>
                    <a:pt x="6430" y="811"/>
                    <a:pt x="6204" y="822"/>
                    <a:pt x="6001" y="822"/>
                  </a:cubicBezTo>
                  <a:cubicBezTo>
                    <a:pt x="5858" y="822"/>
                    <a:pt x="5715" y="834"/>
                    <a:pt x="5585" y="811"/>
                  </a:cubicBezTo>
                  <a:cubicBezTo>
                    <a:pt x="4930" y="703"/>
                    <a:pt x="4251" y="703"/>
                    <a:pt x="3596" y="703"/>
                  </a:cubicBezTo>
                  <a:cubicBezTo>
                    <a:pt x="3477" y="703"/>
                    <a:pt x="3358" y="703"/>
                    <a:pt x="3263" y="751"/>
                  </a:cubicBezTo>
                  <a:cubicBezTo>
                    <a:pt x="3037" y="822"/>
                    <a:pt x="2810" y="822"/>
                    <a:pt x="2572" y="822"/>
                  </a:cubicBezTo>
                  <a:cubicBezTo>
                    <a:pt x="2406" y="822"/>
                    <a:pt x="2251" y="822"/>
                    <a:pt x="2084" y="834"/>
                  </a:cubicBezTo>
                  <a:cubicBezTo>
                    <a:pt x="1620" y="894"/>
                    <a:pt x="1274" y="1203"/>
                    <a:pt x="917" y="1465"/>
                  </a:cubicBezTo>
                  <a:cubicBezTo>
                    <a:pt x="905" y="1477"/>
                    <a:pt x="893" y="1489"/>
                    <a:pt x="882" y="1525"/>
                  </a:cubicBezTo>
                  <a:cubicBezTo>
                    <a:pt x="727" y="1799"/>
                    <a:pt x="584" y="2085"/>
                    <a:pt x="596" y="2418"/>
                  </a:cubicBezTo>
                  <a:cubicBezTo>
                    <a:pt x="608" y="2858"/>
                    <a:pt x="596" y="3311"/>
                    <a:pt x="608" y="3751"/>
                  </a:cubicBezTo>
                  <a:cubicBezTo>
                    <a:pt x="620" y="4109"/>
                    <a:pt x="655" y="4466"/>
                    <a:pt x="703" y="4823"/>
                  </a:cubicBezTo>
                  <a:cubicBezTo>
                    <a:pt x="739" y="5228"/>
                    <a:pt x="893" y="5585"/>
                    <a:pt x="1072" y="5942"/>
                  </a:cubicBezTo>
                  <a:cubicBezTo>
                    <a:pt x="1120" y="6014"/>
                    <a:pt x="1155" y="6109"/>
                    <a:pt x="1215" y="6168"/>
                  </a:cubicBezTo>
                  <a:cubicBezTo>
                    <a:pt x="1263" y="6204"/>
                    <a:pt x="1322" y="6252"/>
                    <a:pt x="1382" y="6252"/>
                  </a:cubicBezTo>
                  <a:cubicBezTo>
                    <a:pt x="1655" y="6311"/>
                    <a:pt x="1917" y="6406"/>
                    <a:pt x="2203" y="6359"/>
                  </a:cubicBezTo>
                  <a:cubicBezTo>
                    <a:pt x="2286" y="6335"/>
                    <a:pt x="2382" y="6359"/>
                    <a:pt x="2465" y="6359"/>
                  </a:cubicBezTo>
                  <a:cubicBezTo>
                    <a:pt x="2679" y="6371"/>
                    <a:pt x="2763" y="6478"/>
                    <a:pt x="2763" y="6680"/>
                  </a:cubicBezTo>
                  <a:cubicBezTo>
                    <a:pt x="2763" y="6740"/>
                    <a:pt x="2763" y="6811"/>
                    <a:pt x="2751" y="6883"/>
                  </a:cubicBezTo>
                  <a:cubicBezTo>
                    <a:pt x="2667" y="7192"/>
                    <a:pt x="2632" y="7526"/>
                    <a:pt x="2465" y="7811"/>
                  </a:cubicBezTo>
                  <a:cubicBezTo>
                    <a:pt x="2394" y="7859"/>
                    <a:pt x="2382" y="7907"/>
                    <a:pt x="2358" y="803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 name="Google Shape;249;p25"/>
            <p:cNvSpPr/>
            <p:nvPr/>
          </p:nvSpPr>
          <p:spPr>
            <a:xfrm>
              <a:off x="864975" y="2282550"/>
              <a:ext cx="35450" cy="30100"/>
            </a:xfrm>
            <a:custGeom>
              <a:avLst/>
              <a:gdLst/>
              <a:ahLst/>
              <a:cxnLst/>
              <a:rect l="l" t="t" r="r" b="b"/>
              <a:pathLst>
                <a:path w="1418" h="1204" extrusionOk="0">
                  <a:moveTo>
                    <a:pt x="774" y="1203"/>
                  </a:moveTo>
                  <a:cubicBezTo>
                    <a:pt x="596" y="1203"/>
                    <a:pt x="417" y="1203"/>
                    <a:pt x="274" y="1072"/>
                  </a:cubicBezTo>
                  <a:cubicBezTo>
                    <a:pt x="1" y="822"/>
                    <a:pt x="36" y="370"/>
                    <a:pt x="346" y="179"/>
                  </a:cubicBezTo>
                  <a:cubicBezTo>
                    <a:pt x="620" y="1"/>
                    <a:pt x="1013" y="48"/>
                    <a:pt x="1227" y="286"/>
                  </a:cubicBezTo>
                  <a:cubicBezTo>
                    <a:pt x="1370" y="441"/>
                    <a:pt x="1417" y="822"/>
                    <a:pt x="1310" y="1001"/>
                  </a:cubicBezTo>
                  <a:cubicBezTo>
                    <a:pt x="1251" y="1096"/>
                    <a:pt x="1167" y="1179"/>
                    <a:pt x="1048" y="1191"/>
                  </a:cubicBezTo>
                  <a:cubicBezTo>
                    <a:pt x="953" y="1203"/>
                    <a:pt x="870" y="1203"/>
                    <a:pt x="774" y="12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 name="Google Shape;250;p25"/>
            <p:cNvSpPr/>
            <p:nvPr/>
          </p:nvSpPr>
          <p:spPr>
            <a:xfrm>
              <a:off x="814075" y="2280175"/>
              <a:ext cx="35450" cy="30375"/>
            </a:xfrm>
            <a:custGeom>
              <a:avLst/>
              <a:gdLst/>
              <a:ahLst/>
              <a:cxnLst/>
              <a:rect l="l" t="t" r="r" b="b"/>
              <a:pathLst>
                <a:path w="1418" h="1215" extrusionOk="0">
                  <a:moveTo>
                    <a:pt x="751" y="1191"/>
                  </a:moveTo>
                  <a:cubicBezTo>
                    <a:pt x="513" y="1215"/>
                    <a:pt x="310" y="1131"/>
                    <a:pt x="179" y="941"/>
                  </a:cubicBezTo>
                  <a:cubicBezTo>
                    <a:pt x="1" y="691"/>
                    <a:pt x="60" y="298"/>
                    <a:pt x="310" y="143"/>
                  </a:cubicBezTo>
                  <a:cubicBezTo>
                    <a:pt x="536" y="0"/>
                    <a:pt x="786" y="0"/>
                    <a:pt x="1013" y="96"/>
                  </a:cubicBezTo>
                  <a:cubicBezTo>
                    <a:pt x="1263" y="203"/>
                    <a:pt x="1417" y="774"/>
                    <a:pt x="1251" y="1001"/>
                  </a:cubicBezTo>
                  <a:cubicBezTo>
                    <a:pt x="1203" y="1072"/>
                    <a:pt x="1120" y="1120"/>
                    <a:pt x="1036" y="1155"/>
                  </a:cubicBezTo>
                  <a:cubicBezTo>
                    <a:pt x="953" y="1191"/>
                    <a:pt x="846" y="1191"/>
                    <a:pt x="751" y="119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 name="Google Shape;251;p25"/>
            <p:cNvSpPr/>
            <p:nvPr/>
          </p:nvSpPr>
          <p:spPr>
            <a:xfrm>
              <a:off x="759300" y="2281375"/>
              <a:ext cx="29800" cy="31575"/>
            </a:xfrm>
            <a:custGeom>
              <a:avLst/>
              <a:gdLst/>
              <a:ahLst/>
              <a:cxnLst/>
              <a:rect l="l" t="t" r="r" b="b"/>
              <a:pathLst>
                <a:path w="1192" h="1263" extrusionOk="0">
                  <a:moveTo>
                    <a:pt x="1191" y="524"/>
                  </a:moveTo>
                  <a:lnTo>
                    <a:pt x="1191" y="762"/>
                  </a:lnTo>
                  <a:cubicBezTo>
                    <a:pt x="1132" y="1179"/>
                    <a:pt x="810" y="1262"/>
                    <a:pt x="525" y="1131"/>
                  </a:cubicBezTo>
                  <a:cubicBezTo>
                    <a:pt x="84" y="941"/>
                    <a:pt x="1" y="488"/>
                    <a:pt x="275" y="167"/>
                  </a:cubicBezTo>
                  <a:cubicBezTo>
                    <a:pt x="346" y="71"/>
                    <a:pt x="453" y="12"/>
                    <a:pt x="572" y="12"/>
                  </a:cubicBezTo>
                  <a:cubicBezTo>
                    <a:pt x="656" y="12"/>
                    <a:pt x="751" y="0"/>
                    <a:pt x="834" y="12"/>
                  </a:cubicBezTo>
                  <a:cubicBezTo>
                    <a:pt x="1049" y="36"/>
                    <a:pt x="1156" y="131"/>
                    <a:pt x="1191" y="34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5" name="Google Shape;252;p25"/>
          <p:cNvGrpSpPr/>
          <p:nvPr userDrawn="1"/>
        </p:nvGrpSpPr>
        <p:grpSpPr>
          <a:xfrm>
            <a:off x="10173295" y="3438661"/>
            <a:ext cx="985765" cy="909171"/>
            <a:chOff x="751275" y="1814050"/>
            <a:chExt cx="233675" cy="215525"/>
          </a:xfrm>
        </p:grpSpPr>
        <p:sp>
          <p:nvSpPr>
            <p:cNvPr id="26" name="Google Shape;253;p25"/>
            <p:cNvSpPr/>
            <p:nvPr/>
          </p:nvSpPr>
          <p:spPr>
            <a:xfrm>
              <a:off x="765850" y="1830700"/>
              <a:ext cx="203325" cy="183700"/>
            </a:xfrm>
            <a:custGeom>
              <a:avLst/>
              <a:gdLst/>
              <a:ahLst/>
              <a:cxnLst/>
              <a:rect l="l" t="t" r="r" b="b"/>
              <a:pathLst>
                <a:path w="8133" h="7348" extrusionOk="0">
                  <a:moveTo>
                    <a:pt x="5120" y="1"/>
                  </a:moveTo>
                  <a:cubicBezTo>
                    <a:pt x="4466" y="1"/>
                    <a:pt x="3787" y="1"/>
                    <a:pt x="3132" y="108"/>
                  </a:cubicBezTo>
                  <a:cubicBezTo>
                    <a:pt x="3076" y="123"/>
                    <a:pt x="3018" y="128"/>
                    <a:pt x="2958" y="128"/>
                  </a:cubicBezTo>
                  <a:cubicBezTo>
                    <a:pt x="2879" y="128"/>
                    <a:pt x="2797" y="120"/>
                    <a:pt x="2715" y="120"/>
                  </a:cubicBezTo>
                  <a:cubicBezTo>
                    <a:pt x="2665" y="120"/>
                    <a:pt x="2613" y="119"/>
                    <a:pt x="2560" y="119"/>
                  </a:cubicBezTo>
                  <a:cubicBezTo>
                    <a:pt x="2401" y="119"/>
                    <a:pt x="2236" y="126"/>
                    <a:pt x="2084" y="180"/>
                  </a:cubicBezTo>
                  <a:cubicBezTo>
                    <a:pt x="2025" y="203"/>
                    <a:pt x="1942" y="203"/>
                    <a:pt x="1882" y="203"/>
                  </a:cubicBezTo>
                  <a:cubicBezTo>
                    <a:pt x="1501" y="203"/>
                    <a:pt x="1168" y="358"/>
                    <a:pt x="846" y="537"/>
                  </a:cubicBezTo>
                  <a:cubicBezTo>
                    <a:pt x="679" y="632"/>
                    <a:pt x="608" y="823"/>
                    <a:pt x="501" y="989"/>
                  </a:cubicBezTo>
                  <a:cubicBezTo>
                    <a:pt x="394" y="1168"/>
                    <a:pt x="322" y="1358"/>
                    <a:pt x="239" y="1537"/>
                  </a:cubicBezTo>
                  <a:cubicBezTo>
                    <a:pt x="215" y="1573"/>
                    <a:pt x="191" y="1608"/>
                    <a:pt x="191" y="1644"/>
                  </a:cubicBezTo>
                  <a:cubicBezTo>
                    <a:pt x="215" y="1989"/>
                    <a:pt x="37" y="2287"/>
                    <a:pt x="48" y="2620"/>
                  </a:cubicBezTo>
                  <a:cubicBezTo>
                    <a:pt x="84" y="2966"/>
                    <a:pt x="84" y="3311"/>
                    <a:pt x="13" y="3656"/>
                  </a:cubicBezTo>
                  <a:cubicBezTo>
                    <a:pt x="1" y="4025"/>
                    <a:pt x="72" y="4382"/>
                    <a:pt x="156" y="4740"/>
                  </a:cubicBezTo>
                  <a:cubicBezTo>
                    <a:pt x="263" y="5121"/>
                    <a:pt x="501" y="5383"/>
                    <a:pt x="894" y="5514"/>
                  </a:cubicBezTo>
                  <a:cubicBezTo>
                    <a:pt x="1168" y="5597"/>
                    <a:pt x="1441" y="5704"/>
                    <a:pt x="1739" y="5704"/>
                  </a:cubicBezTo>
                  <a:cubicBezTo>
                    <a:pt x="2067" y="5811"/>
                    <a:pt x="2397" y="5835"/>
                    <a:pt x="2727" y="5835"/>
                  </a:cubicBezTo>
                  <a:cubicBezTo>
                    <a:pt x="2992" y="5835"/>
                    <a:pt x="3256" y="5820"/>
                    <a:pt x="3519" y="5820"/>
                  </a:cubicBezTo>
                  <a:cubicBezTo>
                    <a:pt x="3584" y="5820"/>
                    <a:pt x="3650" y="5821"/>
                    <a:pt x="3716" y="5823"/>
                  </a:cubicBezTo>
                  <a:lnTo>
                    <a:pt x="4180" y="5823"/>
                  </a:lnTo>
                  <a:cubicBezTo>
                    <a:pt x="4370" y="5835"/>
                    <a:pt x="4525" y="5918"/>
                    <a:pt x="4620" y="6073"/>
                  </a:cubicBezTo>
                  <a:cubicBezTo>
                    <a:pt x="4680" y="6157"/>
                    <a:pt x="4739" y="6240"/>
                    <a:pt x="4787" y="6335"/>
                  </a:cubicBezTo>
                  <a:cubicBezTo>
                    <a:pt x="4859" y="6466"/>
                    <a:pt x="4966" y="6537"/>
                    <a:pt x="5097" y="6597"/>
                  </a:cubicBezTo>
                  <a:cubicBezTo>
                    <a:pt x="5359" y="6692"/>
                    <a:pt x="5561" y="6847"/>
                    <a:pt x="5775" y="7014"/>
                  </a:cubicBezTo>
                  <a:cubicBezTo>
                    <a:pt x="5918" y="7133"/>
                    <a:pt x="6085" y="7228"/>
                    <a:pt x="6323" y="7347"/>
                  </a:cubicBezTo>
                  <a:cubicBezTo>
                    <a:pt x="6275" y="7204"/>
                    <a:pt x="6275" y="7169"/>
                    <a:pt x="6252" y="7121"/>
                  </a:cubicBezTo>
                  <a:cubicBezTo>
                    <a:pt x="6085" y="6835"/>
                    <a:pt x="6049" y="6490"/>
                    <a:pt x="5966" y="6180"/>
                  </a:cubicBezTo>
                  <a:cubicBezTo>
                    <a:pt x="5954" y="6121"/>
                    <a:pt x="5954" y="6049"/>
                    <a:pt x="5954" y="5990"/>
                  </a:cubicBezTo>
                  <a:cubicBezTo>
                    <a:pt x="5954" y="5776"/>
                    <a:pt x="6037" y="5680"/>
                    <a:pt x="6252" y="5656"/>
                  </a:cubicBezTo>
                  <a:cubicBezTo>
                    <a:pt x="6307" y="5656"/>
                    <a:pt x="6368" y="5651"/>
                    <a:pt x="6427" y="5651"/>
                  </a:cubicBezTo>
                  <a:cubicBezTo>
                    <a:pt x="6457" y="5651"/>
                    <a:pt x="6486" y="5652"/>
                    <a:pt x="6514" y="5656"/>
                  </a:cubicBezTo>
                  <a:cubicBezTo>
                    <a:pt x="6573" y="5666"/>
                    <a:pt x="6631" y="5671"/>
                    <a:pt x="6688" y="5671"/>
                  </a:cubicBezTo>
                  <a:cubicBezTo>
                    <a:pt x="6908" y="5671"/>
                    <a:pt x="7118" y="5608"/>
                    <a:pt x="7335" y="5561"/>
                  </a:cubicBezTo>
                  <a:cubicBezTo>
                    <a:pt x="7395" y="5561"/>
                    <a:pt x="7454" y="5514"/>
                    <a:pt x="7502" y="5466"/>
                  </a:cubicBezTo>
                  <a:cubicBezTo>
                    <a:pt x="7561" y="5406"/>
                    <a:pt x="7597" y="5323"/>
                    <a:pt x="7645" y="5240"/>
                  </a:cubicBezTo>
                  <a:cubicBezTo>
                    <a:pt x="7823" y="4883"/>
                    <a:pt x="7978" y="4525"/>
                    <a:pt x="8014" y="4132"/>
                  </a:cubicBezTo>
                  <a:cubicBezTo>
                    <a:pt x="8061" y="3775"/>
                    <a:pt x="8097" y="3406"/>
                    <a:pt x="8109" y="3061"/>
                  </a:cubicBezTo>
                  <a:cubicBezTo>
                    <a:pt x="8121" y="2608"/>
                    <a:pt x="8109" y="2168"/>
                    <a:pt x="8121" y="1715"/>
                  </a:cubicBezTo>
                  <a:cubicBezTo>
                    <a:pt x="8133" y="1394"/>
                    <a:pt x="7990" y="1108"/>
                    <a:pt x="7835" y="823"/>
                  </a:cubicBezTo>
                  <a:cubicBezTo>
                    <a:pt x="7823" y="799"/>
                    <a:pt x="7811" y="775"/>
                    <a:pt x="7799" y="763"/>
                  </a:cubicBezTo>
                  <a:cubicBezTo>
                    <a:pt x="7442" y="513"/>
                    <a:pt x="7097" y="203"/>
                    <a:pt x="6633" y="144"/>
                  </a:cubicBezTo>
                  <a:cubicBezTo>
                    <a:pt x="6466" y="120"/>
                    <a:pt x="6311" y="120"/>
                    <a:pt x="6144" y="120"/>
                  </a:cubicBezTo>
                  <a:cubicBezTo>
                    <a:pt x="5906" y="120"/>
                    <a:pt x="5680" y="120"/>
                    <a:pt x="5454" y="49"/>
                  </a:cubicBezTo>
                  <a:cubicBezTo>
                    <a:pt x="5359" y="1"/>
                    <a:pt x="5240" y="1"/>
                    <a:pt x="51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 name="Google Shape;254;p25"/>
            <p:cNvSpPr/>
            <p:nvPr/>
          </p:nvSpPr>
          <p:spPr>
            <a:xfrm>
              <a:off x="751275" y="1814050"/>
              <a:ext cx="233675" cy="215525"/>
            </a:xfrm>
            <a:custGeom>
              <a:avLst/>
              <a:gdLst/>
              <a:ahLst/>
              <a:cxnLst/>
              <a:rect l="l" t="t" r="r" b="b"/>
              <a:pathLst>
                <a:path w="9347" h="8621" extrusionOk="0">
                  <a:moveTo>
                    <a:pt x="3215" y="7192"/>
                  </a:moveTo>
                  <a:cubicBezTo>
                    <a:pt x="2917" y="7192"/>
                    <a:pt x="2620" y="7215"/>
                    <a:pt x="2346" y="7096"/>
                  </a:cubicBezTo>
                  <a:cubicBezTo>
                    <a:pt x="2298" y="7084"/>
                    <a:pt x="2251" y="7084"/>
                    <a:pt x="2203" y="7084"/>
                  </a:cubicBezTo>
                  <a:cubicBezTo>
                    <a:pt x="1929" y="7096"/>
                    <a:pt x="1703" y="6977"/>
                    <a:pt x="1465" y="6894"/>
                  </a:cubicBezTo>
                  <a:cubicBezTo>
                    <a:pt x="1405" y="6870"/>
                    <a:pt x="1346" y="6834"/>
                    <a:pt x="1298" y="6811"/>
                  </a:cubicBezTo>
                  <a:cubicBezTo>
                    <a:pt x="929" y="6715"/>
                    <a:pt x="667" y="6489"/>
                    <a:pt x="429" y="6203"/>
                  </a:cubicBezTo>
                  <a:cubicBezTo>
                    <a:pt x="262" y="6013"/>
                    <a:pt x="131" y="5787"/>
                    <a:pt x="131" y="5525"/>
                  </a:cubicBezTo>
                  <a:cubicBezTo>
                    <a:pt x="131" y="5441"/>
                    <a:pt x="119" y="5358"/>
                    <a:pt x="84" y="5299"/>
                  </a:cubicBezTo>
                  <a:cubicBezTo>
                    <a:pt x="12" y="5144"/>
                    <a:pt x="12" y="5001"/>
                    <a:pt x="12" y="4846"/>
                  </a:cubicBezTo>
                  <a:cubicBezTo>
                    <a:pt x="12" y="4334"/>
                    <a:pt x="12" y="3810"/>
                    <a:pt x="24" y="3274"/>
                  </a:cubicBezTo>
                  <a:cubicBezTo>
                    <a:pt x="24" y="3024"/>
                    <a:pt x="0" y="2762"/>
                    <a:pt x="131" y="2524"/>
                  </a:cubicBezTo>
                  <a:cubicBezTo>
                    <a:pt x="155" y="2489"/>
                    <a:pt x="143" y="2405"/>
                    <a:pt x="155" y="2334"/>
                  </a:cubicBezTo>
                  <a:cubicBezTo>
                    <a:pt x="179" y="2262"/>
                    <a:pt x="155" y="2167"/>
                    <a:pt x="191" y="2108"/>
                  </a:cubicBezTo>
                  <a:cubicBezTo>
                    <a:pt x="381" y="1774"/>
                    <a:pt x="429" y="1358"/>
                    <a:pt x="727" y="1072"/>
                  </a:cubicBezTo>
                  <a:cubicBezTo>
                    <a:pt x="846" y="786"/>
                    <a:pt x="1108" y="655"/>
                    <a:pt x="1370" y="560"/>
                  </a:cubicBezTo>
                  <a:cubicBezTo>
                    <a:pt x="1703" y="441"/>
                    <a:pt x="2048" y="262"/>
                    <a:pt x="2441" y="310"/>
                  </a:cubicBezTo>
                  <a:cubicBezTo>
                    <a:pt x="2465" y="310"/>
                    <a:pt x="2513" y="310"/>
                    <a:pt x="2560" y="298"/>
                  </a:cubicBezTo>
                  <a:cubicBezTo>
                    <a:pt x="2739" y="191"/>
                    <a:pt x="2929" y="226"/>
                    <a:pt x="3120" y="203"/>
                  </a:cubicBezTo>
                  <a:cubicBezTo>
                    <a:pt x="3227" y="203"/>
                    <a:pt x="3334" y="203"/>
                    <a:pt x="3417" y="179"/>
                  </a:cubicBezTo>
                  <a:cubicBezTo>
                    <a:pt x="4263" y="0"/>
                    <a:pt x="5120" y="48"/>
                    <a:pt x="5977" y="48"/>
                  </a:cubicBezTo>
                  <a:cubicBezTo>
                    <a:pt x="6025" y="48"/>
                    <a:pt x="6049" y="48"/>
                    <a:pt x="6096" y="60"/>
                  </a:cubicBezTo>
                  <a:cubicBezTo>
                    <a:pt x="6382" y="179"/>
                    <a:pt x="6680" y="143"/>
                    <a:pt x="6977" y="143"/>
                  </a:cubicBezTo>
                  <a:cubicBezTo>
                    <a:pt x="7442" y="167"/>
                    <a:pt x="7859" y="286"/>
                    <a:pt x="8228" y="548"/>
                  </a:cubicBezTo>
                  <a:cubicBezTo>
                    <a:pt x="8406" y="679"/>
                    <a:pt x="8597" y="834"/>
                    <a:pt x="8775" y="965"/>
                  </a:cubicBezTo>
                  <a:cubicBezTo>
                    <a:pt x="8823" y="1012"/>
                    <a:pt x="8882" y="1060"/>
                    <a:pt x="8906" y="1096"/>
                  </a:cubicBezTo>
                  <a:cubicBezTo>
                    <a:pt x="9132" y="1489"/>
                    <a:pt x="9347" y="1870"/>
                    <a:pt x="9323" y="2346"/>
                  </a:cubicBezTo>
                  <a:cubicBezTo>
                    <a:pt x="9311" y="2691"/>
                    <a:pt x="9323" y="3036"/>
                    <a:pt x="9323" y="3394"/>
                  </a:cubicBezTo>
                  <a:cubicBezTo>
                    <a:pt x="9323" y="3894"/>
                    <a:pt x="9323" y="4417"/>
                    <a:pt x="9240" y="4929"/>
                  </a:cubicBezTo>
                  <a:cubicBezTo>
                    <a:pt x="9144" y="5429"/>
                    <a:pt x="8990" y="5918"/>
                    <a:pt x="8716" y="6358"/>
                  </a:cubicBezTo>
                  <a:cubicBezTo>
                    <a:pt x="8537" y="6632"/>
                    <a:pt x="8299" y="6811"/>
                    <a:pt x="7930" y="6811"/>
                  </a:cubicBezTo>
                  <a:cubicBezTo>
                    <a:pt x="7692" y="6799"/>
                    <a:pt x="7454" y="6858"/>
                    <a:pt x="7204" y="6894"/>
                  </a:cubicBezTo>
                  <a:lnTo>
                    <a:pt x="7204" y="7084"/>
                  </a:lnTo>
                  <a:cubicBezTo>
                    <a:pt x="7216" y="7144"/>
                    <a:pt x="7227" y="7203"/>
                    <a:pt x="7263" y="7263"/>
                  </a:cubicBezTo>
                  <a:cubicBezTo>
                    <a:pt x="7358" y="7549"/>
                    <a:pt x="7501" y="7823"/>
                    <a:pt x="7704" y="8061"/>
                  </a:cubicBezTo>
                  <a:cubicBezTo>
                    <a:pt x="7823" y="8204"/>
                    <a:pt x="7799" y="8323"/>
                    <a:pt x="7680" y="8442"/>
                  </a:cubicBezTo>
                  <a:cubicBezTo>
                    <a:pt x="7585" y="8525"/>
                    <a:pt x="7501" y="8573"/>
                    <a:pt x="7382" y="8585"/>
                  </a:cubicBezTo>
                  <a:cubicBezTo>
                    <a:pt x="7085" y="8620"/>
                    <a:pt x="6799" y="8561"/>
                    <a:pt x="6549" y="8394"/>
                  </a:cubicBezTo>
                  <a:cubicBezTo>
                    <a:pt x="6275" y="8216"/>
                    <a:pt x="6013" y="8061"/>
                    <a:pt x="5727" y="7882"/>
                  </a:cubicBezTo>
                  <a:cubicBezTo>
                    <a:pt x="5430" y="7692"/>
                    <a:pt x="5108" y="7549"/>
                    <a:pt x="4953" y="7192"/>
                  </a:cubicBezTo>
                  <a:close/>
                  <a:moveTo>
                    <a:pt x="6870" y="7799"/>
                  </a:moveTo>
                  <a:cubicBezTo>
                    <a:pt x="6716" y="7501"/>
                    <a:pt x="6680" y="7180"/>
                    <a:pt x="6596" y="6858"/>
                  </a:cubicBezTo>
                  <a:cubicBezTo>
                    <a:pt x="6573" y="6799"/>
                    <a:pt x="6573" y="6727"/>
                    <a:pt x="6573" y="6668"/>
                  </a:cubicBezTo>
                  <a:cubicBezTo>
                    <a:pt x="6573" y="6453"/>
                    <a:pt x="6668" y="6358"/>
                    <a:pt x="6870" y="6334"/>
                  </a:cubicBezTo>
                  <a:cubicBezTo>
                    <a:pt x="6966" y="6322"/>
                    <a:pt x="7049" y="6322"/>
                    <a:pt x="7144" y="6334"/>
                  </a:cubicBezTo>
                  <a:cubicBezTo>
                    <a:pt x="7430" y="6382"/>
                    <a:pt x="7692" y="6299"/>
                    <a:pt x="7966" y="6239"/>
                  </a:cubicBezTo>
                  <a:cubicBezTo>
                    <a:pt x="8025" y="6215"/>
                    <a:pt x="8085" y="6191"/>
                    <a:pt x="8120" y="6144"/>
                  </a:cubicBezTo>
                  <a:cubicBezTo>
                    <a:pt x="8180" y="6084"/>
                    <a:pt x="8228" y="6001"/>
                    <a:pt x="8275" y="5918"/>
                  </a:cubicBezTo>
                  <a:cubicBezTo>
                    <a:pt x="8454" y="5560"/>
                    <a:pt x="8597" y="5191"/>
                    <a:pt x="8644" y="4810"/>
                  </a:cubicBezTo>
                  <a:cubicBezTo>
                    <a:pt x="8692" y="4453"/>
                    <a:pt x="8716" y="4096"/>
                    <a:pt x="8740" y="3739"/>
                  </a:cubicBezTo>
                  <a:cubicBezTo>
                    <a:pt x="8751" y="3286"/>
                    <a:pt x="8740" y="2846"/>
                    <a:pt x="8751" y="2393"/>
                  </a:cubicBezTo>
                  <a:cubicBezTo>
                    <a:pt x="8763" y="2048"/>
                    <a:pt x="8621" y="1786"/>
                    <a:pt x="8466" y="1500"/>
                  </a:cubicBezTo>
                  <a:cubicBezTo>
                    <a:pt x="8454" y="1489"/>
                    <a:pt x="8442" y="1453"/>
                    <a:pt x="8418" y="1441"/>
                  </a:cubicBezTo>
                  <a:cubicBezTo>
                    <a:pt x="8061" y="1191"/>
                    <a:pt x="7728" y="881"/>
                    <a:pt x="7263" y="822"/>
                  </a:cubicBezTo>
                  <a:cubicBezTo>
                    <a:pt x="7097" y="798"/>
                    <a:pt x="6930" y="798"/>
                    <a:pt x="6763" y="798"/>
                  </a:cubicBezTo>
                  <a:cubicBezTo>
                    <a:pt x="6525" y="798"/>
                    <a:pt x="6311" y="798"/>
                    <a:pt x="6084" y="727"/>
                  </a:cubicBezTo>
                  <a:cubicBezTo>
                    <a:pt x="5977" y="703"/>
                    <a:pt x="5858" y="679"/>
                    <a:pt x="5739" y="679"/>
                  </a:cubicBezTo>
                  <a:cubicBezTo>
                    <a:pt x="5072" y="667"/>
                    <a:pt x="4418" y="667"/>
                    <a:pt x="3763" y="786"/>
                  </a:cubicBezTo>
                  <a:cubicBezTo>
                    <a:pt x="3632" y="822"/>
                    <a:pt x="3477" y="798"/>
                    <a:pt x="3346" y="798"/>
                  </a:cubicBezTo>
                  <a:cubicBezTo>
                    <a:pt x="3120" y="798"/>
                    <a:pt x="2917" y="786"/>
                    <a:pt x="2703" y="857"/>
                  </a:cubicBezTo>
                  <a:cubicBezTo>
                    <a:pt x="2644" y="881"/>
                    <a:pt x="2584" y="881"/>
                    <a:pt x="2513" y="881"/>
                  </a:cubicBezTo>
                  <a:cubicBezTo>
                    <a:pt x="2120" y="881"/>
                    <a:pt x="1798" y="1024"/>
                    <a:pt x="1465" y="1227"/>
                  </a:cubicBezTo>
                  <a:cubicBezTo>
                    <a:pt x="1310" y="1310"/>
                    <a:pt x="1227" y="1500"/>
                    <a:pt x="1131" y="1667"/>
                  </a:cubicBezTo>
                  <a:cubicBezTo>
                    <a:pt x="1024" y="1846"/>
                    <a:pt x="953" y="2036"/>
                    <a:pt x="858" y="2215"/>
                  </a:cubicBezTo>
                  <a:cubicBezTo>
                    <a:pt x="846" y="2251"/>
                    <a:pt x="810" y="2286"/>
                    <a:pt x="810" y="2322"/>
                  </a:cubicBezTo>
                  <a:cubicBezTo>
                    <a:pt x="834" y="2643"/>
                    <a:pt x="655" y="2965"/>
                    <a:pt x="679" y="3310"/>
                  </a:cubicBezTo>
                  <a:cubicBezTo>
                    <a:pt x="691" y="3644"/>
                    <a:pt x="715" y="3989"/>
                    <a:pt x="679" y="4334"/>
                  </a:cubicBezTo>
                  <a:cubicBezTo>
                    <a:pt x="655" y="4703"/>
                    <a:pt x="739" y="5060"/>
                    <a:pt x="834" y="5418"/>
                  </a:cubicBezTo>
                  <a:cubicBezTo>
                    <a:pt x="917" y="5787"/>
                    <a:pt x="1167" y="6061"/>
                    <a:pt x="1560" y="6191"/>
                  </a:cubicBezTo>
                  <a:cubicBezTo>
                    <a:pt x="1846" y="6287"/>
                    <a:pt x="2108" y="6394"/>
                    <a:pt x="2405" y="6382"/>
                  </a:cubicBezTo>
                  <a:cubicBezTo>
                    <a:pt x="3060" y="6584"/>
                    <a:pt x="3715" y="6477"/>
                    <a:pt x="4382" y="6501"/>
                  </a:cubicBezTo>
                  <a:lnTo>
                    <a:pt x="4846" y="6501"/>
                  </a:lnTo>
                  <a:cubicBezTo>
                    <a:pt x="5037" y="6501"/>
                    <a:pt x="5192" y="6596"/>
                    <a:pt x="5299" y="6751"/>
                  </a:cubicBezTo>
                  <a:cubicBezTo>
                    <a:pt x="5358" y="6846"/>
                    <a:pt x="5394" y="6930"/>
                    <a:pt x="5453" y="7013"/>
                  </a:cubicBezTo>
                  <a:cubicBezTo>
                    <a:pt x="5537" y="7144"/>
                    <a:pt x="5632" y="7215"/>
                    <a:pt x="5775" y="7275"/>
                  </a:cubicBezTo>
                  <a:cubicBezTo>
                    <a:pt x="6025" y="7370"/>
                    <a:pt x="6227" y="7525"/>
                    <a:pt x="6442" y="7692"/>
                  </a:cubicBezTo>
                  <a:cubicBezTo>
                    <a:pt x="6585" y="7811"/>
                    <a:pt x="6751" y="7906"/>
                    <a:pt x="6989" y="8025"/>
                  </a:cubicBezTo>
                  <a:cubicBezTo>
                    <a:pt x="6918" y="7894"/>
                    <a:pt x="6906" y="7846"/>
                    <a:pt x="6870" y="779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 name="Google Shape;255;p25"/>
            <p:cNvSpPr/>
            <p:nvPr/>
          </p:nvSpPr>
          <p:spPr>
            <a:xfrm>
              <a:off x="795925" y="1891125"/>
              <a:ext cx="35450" cy="30100"/>
            </a:xfrm>
            <a:custGeom>
              <a:avLst/>
              <a:gdLst/>
              <a:ahLst/>
              <a:cxnLst/>
              <a:rect l="l" t="t" r="r" b="b"/>
              <a:pathLst>
                <a:path w="1418" h="1204" extrusionOk="0">
                  <a:moveTo>
                    <a:pt x="631" y="1203"/>
                  </a:moveTo>
                  <a:cubicBezTo>
                    <a:pt x="810" y="1203"/>
                    <a:pt x="1000" y="1203"/>
                    <a:pt x="1143" y="1073"/>
                  </a:cubicBezTo>
                  <a:cubicBezTo>
                    <a:pt x="1417" y="822"/>
                    <a:pt x="1381" y="370"/>
                    <a:pt x="1072" y="180"/>
                  </a:cubicBezTo>
                  <a:cubicBezTo>
                    <a:pt x="798" y="1"/>
                    <a:pt x="405" y="49"/>
                    <a:pt x="191" y="287"/>
                  </a:cubicBezTo>
                  <a:cubicBezTo>
                    <a:pt x="36" y="441"/>
                    <a:pt x="0" y="822"/>
                    <a:pt x="107" y="1001"/>
                  </a:cubicBezTo>
                  <a:cubicBezTo>
                    <a:pt x="167" y="1096"/>
                    <a:pt x="250" y="1180"/>
                    <a:pt x="369" y="1192"/>
                  </a:cubicBezTo>
                  <a:cubicBezTo>
                    <a:pt x="465" y="1192"/>
                    <a:pt x="548" y="1192"/>
                    <a:pt x="631" y="12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 name="Google Shape;256;p25"/>
            <p:cNvSpPr/>
            <p:nvPr/>
          </p:nvSpPr>
          <p:spPr>
            <a:xfrm>
              <a:off x="847125" y="1888750"/>
              <a:ext cx="35450" cy="30400"/>
            </a:xfrm>
            <a:custGeom>
              <a:avLst/>
              <a:gdLst/>
              <a:ahLst/>
              <a:cxnLst/>
              <a:rect l="l" t="t" r="r" b="b"/>
              <a:pathLst>
                <a:path w="1418" h="1216" extrusionOk="0">
                  <a:moveTo>
                    <a:pt x="679" y="1191"/>
                  </a:moveTo>
                  <a:cubicBezTo>
                    <a:pt x="917" y="1215"/>
                    <a:pt x="1107" y="1132"/>
                    <a:pt x="1238" y="941"/>
                  </a:cubicBezTo>
                  <a:cubicBezTo>
                    <a:pt x="1417" y="691"/>
                    <a:pt x="1358" y="298"/>
                    <a:pt x="1107" y="144"/>
                  </a:cubicBezTo>
                  <a:cubicBezTo>
                    <a:pt x="881" y="1"/>
                    <a:pt x="631" y="1"/>
                    <a:pt x="405" y="96"/>
                  </a:cubicBezTo>
                  <a:cubicBezTo>
                    <a:pt x="155" y="203"/>
                    <a:pt x="0" y="775"/>
                    <a:pt x="167" y="1001"/>
                  </a:cubicBezTo>
                  <a:cubicBezTo>
                    <a:pt x="215" y="1072"/>
                    <a:pt x="298" y="1120"/>
                    <a:pt x="381" y="1156"/>
                  </a:cubicBezTo>
                  <a:cubicBezTo>
                    <a:pt x="465" y="1179"/>
                    <a:pt x="572" y="1179"/>
                    <a:pt x="679" y="119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 name="Google Shape;257;p25"/>
            <p:cNvSpPr/>
            <p:nvPr/>
          </p:nvSpPr>
          <p:spPr>
            <a:xfrm>
              <a:off x="907550" y="1889650"/>
              <a:ext cx="29775" cy="31575"/>
            </a:xfrm>
            <a:custGeom>
              <a:avLst/>
              <a:gdLst/>
              <a:ahLst/>
              <a:cxnLst/>
              <a:rect l="l" t="t" r="r" b="b"/>
              <a:pathLst>
                <a:path w="1191" h="1263" extrusionOk="0">
                  <a:moveTo>
                    <a:pt x="0" y="524"/>
                  </a:moveTo>
                  <a:lnTo>
                    <a:pt x="0" y="762"/>
                  </a:lnTo>
                  <a:cubicBezTo>
                    <a:pt x="60" y="1179"/>
                    <a:pt x="381" y="1262"/>
                    <a:pt x="667" y="1132"/>
                  </a:cubicBezTo>
                  <a:cubicBezTo>
                    <a:pt x="1119" y="941"/>
                    <a:pt x="1191" y="489"/>
                    <a:pt x="917" y="167"/>
                  </a:cubicBezTo>
                  <a:cubicBezTo>
                    <a:pt x="846" y="72"/>
                    <a:pt x="738" y="12"/>
                    <a:pt x="619" y="12"/>
                  </a:cubicBezTo>
                  <a:cubicBezTo>
                    <a:pt x="536" y="12"/>
                    <a:pt x="441" y="0"/>
                    <a:pt x="357" y="12"/>
                  </a:cubicBezTo>
                  <a:cubicBezTo>
                    <a:pt x="143" y="24"/>
                    <a:pt x="48" y="131"/>
                    <a:pt x="0" y="34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1" name="Google Shape;273;p25"/>
          <p:cNvSpPr/>
          <p:nvPr userDrawn="1"/>
        </p:nvSpPr>
        <p:spPr>
          <a:xfrm rot="-1177723">
            <a:off x="1967353" y="260776"/>
            <a:ext cx="416227" cy="400147"/>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3810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2" name="Group 31"/>
          <p:cNvGrpSpPr/>
          <p:nvPr userDrawn="1"/>
        </p:nvGrpSpPr>
        <p:grpSpPr>
          <a:xfrm>
            <a:off x="4826911" y="352960"/>
            <a:ext cx="2368150" cy="1891371"/>
            <a:chOff x="3620184" y="264720"/>
            <a:chExt cx="1776113" cy="1418528"/>
          </a:xfrm>
        </p:grpSpPr>
        <p:sp>
          <p:nvSpPr>
            <p:cNvPr id="33" name="Google Shape;196;p25"/>
            <p:cNvSpPr/>
            <p:nvPr userDrawn="1"/>
          </p:nvSpPr>
          <p:spPr>
            <a:xfrm>
              <a:off x="3693975" y="264720"/>
              <a:ext cx="1702322" cy="1389579"/>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a:solidFill>
                <a:schemeClr val="accent6">
                  <a:lumMod val="40000"/>
                  <a:lumOff val="60000"/>
                </a:schemeClr>
              </a:solidFill>
              <a:prstDash val="dash"/>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 name="Google Shape;196;p25"/>
            <p:cNvSpPr/>
            <p:nvPr userDrawn="1"/>
          </p:nvSpPr>
          <p:spPr>
            <a:xfrm>
              <a:off x="3620184" y="293669"/>
              <a:ext cx="1702322" cy="1389579"/>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 name="TextBox 34"/>
            <p:cNvSpPr txBox="1"/>
            <p:nvPr userDrawn="1"/>
          </p:nvSpPr>
          <p:spPr>
            <a:xfrm>
              <a:off x="3693975" y="710267"/>
              <a:ext cx="1529506" cy="500089"/>
            </a:xfrm>
            <a:prstGeom prst="rect">
              <a:avLst/>
            </a:prstGeom>
            <a:noFill/>
          </p:spPr>
          <p:txBody>
            <a:bodyPr wrap="none" rtlCol="0">
              <a:spAutoFit/>
            </a:bodyPr>
            <a:lstStyle/>
            <a:p>
              <a:r>
                <a:rPr lang="en-US" sz="3733" dirty="0">
                  <a:solidFill>
                    <a:srgbClr val="F37022"/>
                  </a:solidFill>
                  <a:latin typeface="UTM Cookies" panose="02040603050506020204" pitchFamily="18" charset="0"/>
                </a:rPr>
                <a:t>CHỦ</a:t>
              </a:r>
              <a:r>
                <a:rPr lang="en-US" sz="3733" baseline="0" dirty="0">
                  <a:solidFill>
                    <a:srgbClr val="F37022"/>
                  </a:solidFill>
                  <a:latin typeface="UTM Cookies" panose="02040603050506020204" pitchFamily="18" charset="0"/>
                </a:rPr>
                <a:t> ĐỀ 2</a:t>
              </a:r>
              <a:endParaRPr lang="en-US" sz="3733" dirty="0">
                <a:solidFill>
                  <a:srgbClr val="F37022"/>
                </a:solidFill>
                <a:latin typeface="UTM Cookies" panose="02040603050506020204" pitchFamily="18" charset="0"/>
              </a:endParaRPr>
            </a:p>
          </p:txBody>
        </p:sp>
      </p:grpSp>
      <p:sp>
        <p:nvSpPr>
          <p:cNvPr id="36" name="Google Shape;273;p25"/>
          <p:cNvSpPr/>
          <p:nvPr userDrawn="1"/>
        </p:nvSpPr>
        <p:spPr>
          <a:xfrm rot="-1177723">
            <a:off x="5074705" y="469235"/>
            <a:ext cx="416227" cy="400147"/>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3810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7" name="Google Shape;201;p25"/>
          <p:cNvGrpSpPr/>
          <p:nvPr userDrawn="1"/>
        </p:nvGrpSpPr>
        <p:grpSpPr>
          <a:xfrm rot="186006">
            <a:off x="5284530" y="1661731"/>
            <a:ext cx="668199" cy="1350400"/>
            <a:chOff x="656025" y="2751350"/>
            <a:chExt cx="311375" cy="629275"/>
          </a:xfrm>
        </p:grpSpPr>
        <p:sp>
          <p:nvSpPr>
            <p:cNvPr id="38" name="Google Shape;202;p25"/>
            <p:cNvSpPr/>
            <p:nvPr/>
          </p:nvSpPr>
          <p:spPr>
            <a:xfrm>
              <a:off x="671800" y="2842750"/>
              <a:ext cx="278625" cy="389950"/>
            </a:xfrm>
            <a:custGeom>
              <a:avLst/>
              <a:gdLst/>
              <a:ahLst/>
              <a:cxnLst/>
              <a:rect l="l" t="t" r="r" b="b"/>
              <a:pathLst>
                <a:path w="11145" h="15598" extrusionOk="0">
                  <a:moveTo>
                    <a:pt x="11109" y="5679"/>
                  </a:moveTo>
                  <a:cubicBezTo>
                    <a:pt x="11002" y="6906"/>
                    <a:pt x="10573" y="8335"/>
                    <a:pt x="9692" y="9620"/>
                  </a:cubicBezTo>
                  <a:cubicBezTo>
                    <a:pt x="9502" y="9882"/>
                    <a:pt x="9347" y="10180"/>
                    <a:pt x="9144" y="10442"/>
                  </a:cubicBezTo>
                  <a:cubicBezTo>
                    <a:pt x="8347" y="11454"/>
                    <a:pt x="8204" y="12680"/>
                    <a:pt x="8001" y="13895"/>
                  </a:cubicBezTo>
                  <a:cubicBezTo>
                    <a:pt x="7966" y="14097"/>
                    <a:pt x="8025" y="14323"/>
                    <a:pt x="8049" y="14550"/>
                  </a:cubicBezTo>
                  <a:cubicBezTo>
                    <a:pt x="8073" y="15050"/>
                    <a:pt x="8001" y="15169"/>
                    <a:pt x="7513" y="15300"/>
                  </a:cubicBezTo>
                  <a:cubicBezTo>
                    <a:pt x="6763" y="15526"/>
                    <a:pt x="5989" y="15597"/>
                    <a:pt x="5227" y="15419"/>
                  </a:cubicBezTo>
                  <a:cubicBezTo>
                    <a:pt x="4727" y="15300"/>
                    <a:pt x="4215" y="15157"/>
                    <a:pt x="3703" y="15026"/>
                  </a:cubicBezTo>
                  <a:cubicBezTo>
                    <a:pt x="3489" y="14966"/>
                    <a:pt x="3322" y="14859"/>
                    <a:pt x="3358" y="14609"/>
                  </a:cubicBezTo>
                  <a:cubicBezTo>
                    <a:pt x="3501" y="13037"/>
                    <a:pt x="2810" y="11787"/>
                    <a:pt x="1810" y="10680"/>
                  </a:cubicBezTo>
                  <a:cubicBezTo>
                    <a:pt x="1048" y="9847"/>
                    <a:pt x="536" y="8894"/>
                    <a:pt x="215" y="7823"/>
                  </a:cubicBezTo>
                  <a:cubicBezTo>
                    <a:pt x="0" y="7132"/>
                    <a:pt x="48" y="6418"/>
                    <a:pt x="143" y="5715"/>
                  </a:cubicBezTo>
                  <a:cubicBezTo>
                    <a:pt x="358" y="3929"/>
                    <a:pt x="1155" y="2465"/>
                    <a:pt x="2560" y="1346"/>
                  </a:cubicBezTo>
                  <a:cubicBezTo>
                    <a:pt x="2917" y="1060"/>
                    <a:pt x="3358" y="834"/>
                    <a:pt x="3775" y="691"/>
                  </a:cubicBezTo>
                  <a:cubicBezTo>
                    <a:pt x="4322" y="500"/>
                    <a:pt x="4918" y="357"/>
                    <a:pt x="5501" y="274"/>
                  </a:cubicBezTo>
                  <a:cubicBezTo>
                    <a:pt x="7347" y="0"/>
                    <a:pt x="8752" y="750"/>
                    <a:pt x="9966" y="2119"/>
                  </a:cubicBezTo>
                  <a:cubicBezTo>
                    <a:pt x="10823" y="3096"/>
                    <a:pt x="11145" y="4167"/>
                    <a:pt x="11109" y="5679"/>
                  </a:cubicBezTo>
                  <a:close/>
                  <a:moveTo>
                    <a:pt x="3489" y="5477"/>
                  </a:moveTo>
                  <a:cubicBezTo>
                    <a:pt x="3775" y="5751"/>
                    <a:pt x="3941" y="5548"/>
                    <a:pt x="4096" y="5477"/>
                  </a:cubicBezTo>
                  <a:cubicBezTo>
                    <a:pt x="4572" y="5275"/>
                    <a:pt x="5037" y="4989"/>
                    <a:pt x="5537" y="4846"/>
                  </a:cubicBezTo>
                  <a:cubicBezTo>
                    <a:pt x="6704" y="4513"/>
                    <a:pt x="7787" y="5644"/>
                    <a:pt x="7466" y="6834"/>
                  </a:cubicBezTo>
                  <a:cubicBezTo>
                    <a:pt x="7358" y="6799"/>
                    <a:pt x="7251" y="6787"/>
                    <a:pt x="7156" y="6763"/>
                  </a:cubicBezTo>
                  <a:cubicBezTo>
                    <a:pt x="6049" y="6370"/>
                    <a:pt x="4930" y="6715"/>
                    <a:pt x="4215" y="7656"/>
                  </a:cubicBezTo>
                  <a:cubicBezTo>
                    <a:pt x="3668" y="8394"/>
                    <a:pt x="3703" y="8977"/>
                    <a:pt x="4310" y="9668"/>
                  </a:cubicBezTo>
                  <a:cubicBezTo>
                    <a:pt x="4787" y="10180"/>
                    <a:pt x="5334" y="10525"/>
                    <a:pt x="6061" y="10216"/>
                  </a:cubicBezTo>
                  <a:cubicBezTo>
                    <a:pt x="6335" y="10097"/>
                    <a:pt x="6585" y="9882"/>
                    <a:pt x="6823" y="9692"/>
                  </a:cubicBezTo>
                  <a:cubicBezTo>
                    <a:pt x="7001" y="9549"/>
                    <a:pt x="7168" y="9382"/>
                    <a:pt x="7418" y="9132"/>
                  </a:cubicBezTo>
                  <a:cubicBezTo>
                    <a:pt x="7489" y="9573"/>
                    <a:pt x="7537" y="9882"/>
                    <a:pt x="7597" y="10204"/>
                  </a:cubicBezTo>
                  <a:lnTo>
                    <a:pt x="7728" y="10204"/>
                  </a:lnTo>
                  <a:cubicBezTo>
                    <a:pt x="7787" y="9978"/>
                    <a:pt x="7882" y="9751"/>
                    <a:pt x="7906" y="9525"/>
                  </a:cubicBezTo>
                  <a:cubicBezTo>
                    <a:pt x="7966" y="8870"/>
                    <a:pt x="8013" y="8215"/>
                    <a:pt x="8025" y="7561"/>
                  </a:cubicBezTo>
                  <a:cubicBezTo>
                    <a:pt x="8049" y="7108"/>
                    <a:pt x="8049" y="6644"/>
                    <a:pt x="8013" y="6179"/>
                  </a:cubicBezTo>
                  <a:cubicBezTo>
                    <a:pt x="7894" y="4929"/>
                    <a:pt x="6525" y="3810"/>
                    <a:pt x="5382" y="4394"/>
                  </a:cubicBezTo>
                  <a:cubicBezTo>
                    <a:pt x="5311" y="4441"/>
                    <a:pt x="5215" y="4441"/>
                    <a:pt x="5132" y="4465"/>
                  </a:cubicBezTo>
                  <a:cubicBezTo>
                    <a:pt x="4513" y="4703"/>
                    <a:pt x="3977" y="5001"/>
                    <a:pt x="3489" y="5477"/>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 name="Google Shape;203;p25"/>
            <p:cNvSpPr/>
            <p:nvPr/>
          </p:nvSpPr>
          <p:spPr>
            <a:xfrm>
              <a:off x="745325" y="3232075"/>
              <a:ext cx="156000" cy="130100"/>
            </a:xfrm>
            <a:custGeom>
              <a:avLst/>
              <a:gdLst/>
              <a:ahLst/>
              <a:cxnLst/>
              <a:rect l="l" t="t" r="r" b="b"/>
              <a:pathLst>
                <a:path w="6240" h="5204" extrusionOk="0">
                  <a:moveTo>
                    <a:pt x="5465" y="0"/>
                  </a:moveTo>
                  <a:cubicBezTo>
                    <a:pt x="6215" y="643"/>
                    <a:pt x="6239" y="858"/>
                    <a:pt x="5620" y="1572"/>
                  </a:cubicBezTo>
                  <a:cubicBezTo>
                    <a:pt x="5430" y="1798"/>
                    <a:pt x="5370" y="1989"/>
                    <a:pt x="5501" y="2286"/>
                  </a:cubicBezTo>
                  <a:cubicBezTo>
                    <a:pt x="5668" y="2679"/>
                    <a:pt x="5668" y="3060"/>
                    <a:pt x="5203" y="3299"/>
                  </a:cubicBezTo>
                  <a:cubicBezTo>
                    <a:pt x="4989" y="3418"/>
                    <a:pt x="4989" y="3632"/>
                    <a:pt x="5084" y="3870"/>
                  </a:cubicBezTo>
                  <a:cubicBezTo>
                    <a:pt x="5501" y="4823"/>
                    <a:pt x="5370" y="5096"/>
                    <a:pt x="4346" y="5168"/>
                  </a:cubicBezTo>
                  <a:cubicBezTo>
                    <a:pt x="3536" y="5204"/>
                    <a:pt x="2715" y="5180"/>
                    <a:pt x="1917" y="5144"/>
                  </a:cubicBezTo>
                  <a:cubicBezTo>
                    <a:pt x="1441" y="5132"/>
                    <a:pt x="1024" y="4930"/>
                    <a:pt x="691" y="4572"/>
                  </a:cubicBezTo>
                  <a:cubicBezTo>
                    <a:pt x="500" y="4346"/>
                    <a:pt x="417" y="4120"/>
                    <a:pt x="572" y="3858"/>
                  </a:cubicBezTo>
                  <a:cubicBezTo>
                    <a:pt x="774" y="3513"/>
                    <a:pt x="846" y="3239"/>
                    <a:pt x="429" y="2965"/>
                  </a:cubicBezTo>
                  <a:cubicBezTo>
                    <a:pt x="143" y="2763"/>
                    <a:pt x="179" y="2501"/>
                    <a:pt x="393" y="2215"/>
                  </a:cubicBezTo>
                  <a:cubicBezTo>
                    <a:pt x="477" y="2132"/>
                    <a:pt x="560" y="2072"/>
                    <a:pt x="631" y="1989"/>
                  </a:cubicBezTo>
                  <a:cubicBezTo>
                    <a:pt x="929" y="1667"/>
                    <a:pt x="905" y="1536"/>
                    <a:pt x="572" y="1251"/>
                  </a:cubicBezTo>
                  <a:cubicBezTo>
                    <a:pt x="393" y="1096"/>
                    <a:pt x="191" y="941"/>
                    <a:pt x="72" y="739"/>
                  </a:cubicBezTo>
                  <a:cubicBezTo>
                    <a:pt x="0" y="608"/>
                    <a:pt x="0" y="346"/>
                    <a:pt x="84" y="203"/>
                  </a:cubicBezTo>
                  <a:cubicBezTo>
                    <a:pt x="179" y="84"/>
                    <a:pt x="429" y="0"/>
                    <a:pt x="596" y="12"/>
                  </a:cubicBezTo>
                  <a:cubicBezTo>
                    <a:pt x="929" y="48"/>
                    <a:pt x="1274" y="143"/>
                    <a:pt x="1620" y="251"/>
                  </a:cubicBezTo>
                  <a:cubicBezTo>
                    <a:pt x="2917" y="655"/>
                    <a:pt x="4179" y="489"/>
                    <a:pt x="5465" y="0"/>
                  </a:cubicBezTo>
                  <a:close/>
                  <a:moveTo>
                    <a:pt x="1667" y="1513"/>
                  </a:moveTo>
                  <a:cubicBezTo>
                    <a:pt x="2084" y="2025"/>
                    <a:pt x="2441" y="2096"/>
                    <a:pt x="3941" y="2108"/>
                  </a:cubicBezTo>
                  <a:cubicBezTo>
                    <a:pt x="4156" y="2108"/>
                    <a:pt x="4394" y="2167"/>
                    <a:pt x="4477" y="1786"/>
                  </a:cubicBezTo>
                  <a:cubicBezTo>
                    <a:pt x="3548" y="1691"/>
                    <a:pt x="2679" y="1620"/>
                    <a:pt x="1667" y="1513"/>
                  </a:cubicBezTo>
                  <a:close/>
                  <a:moveTo>
                    <a:pt x="4096" y="3406"/>
                  </a:moveTo>
                  <a:cubicBezTo>
                    <a:pt x="3239" y="3632"/>
                    <a:pt x="2465" y="3287"/>
                    <a:pt x="1620" y="3394"/>
                  </a:cubicBezTo>
                  <a:cubicBezTo>
                    <a:pt x="1953" y="3810"/>
                    <a:pt x="2393" y="3941"/>
                    <a:pt x="3167" y="3918"/>
                  </a:cubicBezTo>
                  <a:cubicBezTo>
                    <a:pt x="3501" y="3918"/>
                    <a:pt x="3870" y="3953"/>
                    <a:pt x="4096" y="3406"/>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 name="Google Shape;204;p25"/>
            <p:cNvSpPr/>
            <p:nvPr/>
          </p:nvSpPr>
          <p:spPr>
            <a:xfrm>
              <a:off x="787000" y="3269875"/>
              <a:ext cx="70250" cy="16400"/>
            </a:xfrm>
            <a:custGeom>
              <a:avLst/>
              <a:gdLst/>
              <a:ahLst/>
              <a:cxnLst/>
              <a:rect l="l" t="t" r="r" b="b"/>
              <a:pathLst>
                <a:path w="2810" h="656" extrusionOk="0">
                  <a:moveTo>
                    <a:pt x="0" y="1"/>
                  </a:moveTo>
                  <a:cubicBezTo>
                    <a:pt x="1012" y="96"/>
                    <a:pt x="1881" y="179"/>
                    <a:pt x="2810" y="274"/>
                  </a:cubicBezTo>
                  <a:cubicBezTo>
                    <a:pt x="2703" y="655"/>
                    <a:pt x="2465" y="596"/>
                    <a:pt x="2274" y="596"/>
                  </a:cubicBezTo>
                  <a:cubicBezTo>
                    <a:pt x="774" y="584"/>
                    <a:pt x="429" y="513"/>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 name="Google Shape;205;p25"/>
            <p:cNvSpPr/>
            <p:nvPr/>
          </p:nvSpPr>
          <p:spPr>
            <a:xfrm>
              <a:off x="785500" y="3314225"/>
              <a:ext cx="62225" cy="16700"/>
            </a:xfrm>
            <a:custGeom>
              <a:avLst/>
              <a:gdLst/>
              <a:ahLst/>
              <a:cxnLst/>
              <a:rect l="l" t="t" r="r" b="b"/>
              <a:pathLst>
                <a:path w="2489" h="668" extrusionOk="0">
                  <a:moveTo>
                    <a:pt x="2489" y="120"/>
                  </a:moveTo>
                  <a:cubicBezTo>
                    <a:pt x="2263" y="667"/>
                    <a:pt x="1894" y="632"/>
                    <a:pt x="1548" y="644"/>
                  </a:cubicBezTo>
                  <a:cubicBezTo>
                    <a:pt x="775" y="655"/>
                    <a:pt x="346" y="524"/>
                    <a:pt x="1" y="120"/>
                  </a:cubicBezTo>
                  <a:cubicBezTo>
                    <a:pt x="858" y="1"/>
                    <a:pt x="1620" y="346"/>
                    <a:pt x="2489" y="12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 name="Google Shape;206;p25"/>
            <p:cNvSpPr/>
            <p:nvPr/>
          </p:nvSpPr>
          <p:spPr>
            <a:xfrm>
              <a:off x="777175" y="3019250"/>
              <a:ext cx="81575" cy="76225"/>
            </a:xfrm>
            <a:custGeom>
              <a:avLst/>
              <a:gdLst/>
              <a:ahLst/>
              <a:cxnLst/>
              <a:rect l="l" t="t" r="r" b="b"/>
              <a:pathLst>
                <a:path w="3263" h="3049" extrusionOk="0">
                  <a:moveTo>
                    <a:pt x="3263" y="548"/>
                  </a:moveTo>
                  <a:cubicBezTo>
                    <a:pt x="3120" y="1477"/>
                    <a:pt x="2715" y="2227"/>
                    <a:pt x="1881" y="2679"/>
                  </a:cubicBezTo>
                  <a:cubicBezTo>
                    <a:pt x="1179" y="3049"/>
                    <a:pt x="119" y="2453"/>
                    <a:pt x="48" y="1656"/>
                  </a:cubicBezTo>
                  <a:cubicBezTo>
                    <a:pt x="0" y="1251"/>
                    <a:pt x="429" y="608"/>
                    <a:pt x="869" y="405"/>
                  </a:cubicBezTo>
                  <a:cubicBezTo>
                    <a:pt x="1655" y="1"/>
                    <a:pt x="2429" y="48"/>
                    <a:pt x="3263" y="548"/>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 name="Google Shape;207;p25"/>
            <p:cNvSpPr/>
            <p:nvPr/>
          </p:nvSpPr>
          <p:spPr>
            <a:xfrm>
              <a:off x="656025" y="2832325"/>
              <a:ext cx="311375" cy="548300"/>
            </a:xfrm>
            <a:custGeom>
              <a:avLst/>
              <a:gdLst/>
              <a:ahLst/>
              <a:cxnLst/>
              <a:rect l="l" t="t" r="r" b="b"/>
              <a:pathLst>
                <a:path w="12455" h="21932" extrusionOk="0">
                  <a:moveTo>
                    <a:pt x="10585" y="1489"/>
                  </a:moveTo>
                  <a:cubicBezTo>
                    <a:pt x="9525" y="512"/>
                    <a:pt x="8275" y="0"/>
                    <a:pt x="6870" y="0"/>
                  </a:cubicBezTo>
                  <a:cubicBezTo>
                    <a:pt x="6144" y="0"/>
                    <a:pt x="5358" y="143"/>
                    <a:pt x="4525" y="417"/>
                  </a:cubicBezTo>
                  <a:cubicBezTo>
                    <a:pt x="3346" y="810"/>
                    <a:pt x="2358" y="1572"/>
                    <a:pt x="1512" y="2727"/>
                  </a:cubicBezTo>
                  <a:cubicBezTo>
                    <a:pt x="441" y="4227"/>
                    <a:pt x="0" y="5942"/>
                    <a:pt x="215" y="7835"/>
                  </a:cubicBezTo>
                  <a:cubicBezTo>
                    <a:pt x="381" y="9275"/>
                    <a:pt x="1191" y="10418"/>
                    <a:pt x="1989" y="11478"/>
                  </a:cubicBezTo>
                  <a:lnTo>
                    <a:pt x="2144" y="11669"/>
                  </a:lnTo>
                  <a:cubicBezTo>
                    <a:pt x="2703" y="12419"/>
                    <a:pt x="3251" y="13109"/>
                    <a:pt x="3346" y="14050"/>
                  </a:cubicBezTo>
                  <a:cubicBezTo>
                    <a:pt x="3358" y="14145"/>
                    <a:pt x="3358" y="14240"/>
                    <a:pt x="3370" y="14336"/>
                  </a:cubicBezTo>
                  <a:cubicBezTo>
                    <a:pt x="3406" y="14645"/>
                    <a:pt x="3453" y="14978"/>
                    <a:pt x="3453" y="15288"/>
                  </a:cubicBezTo>
                  <a:cubicBezTo>
                    <a:pt x="3453" y="15371"/>
                    <a:pt x="3370" y="15526"/>
                    <a:pt x="3275" y="15645"/>
                  </a:cubicBezTo>
                  <a:cubicBezTo>
                    <a:pt x="2822" y="16121"/>
                    <a:pt x="2775" y="16645"/>
                    <a:pt x="3132" y="17205"/>
                  </a:cubicBezTo>
                  <a:cubicBezTo>
                    <a:pt x="3215" y="17336"/>
                    <a:pt x="3298" y="17455"/>
                    <a:pt x="3394" y="17598"/>
                  </a:cubicBezTo>
                  <a:lnTo>
                    <a:pt x="3477" y="17729"/>
                  </a:lnTo>
                  <a:cubicBezTo>
                    <a:pt x="3072" y="18503"/>
                    <a:pt x="3072" y="18574"/>
                    <a:pt x="3453" y="19408"/>
                  </a:cubicBezTo>
                  <a:lnTo>
                    <a:pt x="3465" y="19443"/>
                  </a:lnTo>
                  <a:cubicBezTo>
                    <a:pt x="3513" y="19539"/>
                    <a:pt x="3489" y="19693"/>
                    <a:pt x="3465" y="19836"/>
                  </a:cubicBezTo>
                  <a:lnTo>
                    <a:pt x="3465" y="19860"/>
                  </a:lnTo>
                  <a:cubicBezTo>
                    <a:pt x="3370" y="20574"/>
                    <a:pt x="3608" y="21086"/>
                    <a:pt x="4168" y="21420"/>
                  </a:cubicBezTo>
                  <a:lnTo>
                    <a:pt x="4179" y="21432"/>
                  </a:lnTo>
                  <a:cubicBezTo>
                    <a:pt x="4477" y="21610"/>
                    <a:pt x="4834" y="21813"/>
                    <a:pt x="5192" y="21836"/>
                  </a:cubicBezTo>
                  <a:lnTo>
                    <a:pt x="5215" y="21836"/>
                  </a:lnTo>
                  <a:cubicBezTo>
                    <a:pt x="5751" y="21884"/>
                    <a:pt x="6311" y="21932"/>
                    <a:pt x="6858" y="21932"/>
                  </a:cubicBezTo>
                  <a:cubicBezTo>
                    <a:pt x="7406" y="21932"/>
                    <a:pt x="7882" y="21884"/>
                    <a:pt x="8335" y="21777"/>
                  </a:cubicBezTo>
                  <a:cubicBezTo>
                    <a:pt x="8525" y="21729"/>
                    <a:pt x="8704" y="21670"/>
                    <a:pt x="8871" y="21610"/>
                  </a:cubicBezTo>
                  <a:cubicBezTo>
                    <a:pt x="9323" y="21408"/>
                    <a:pt x="9549" y="21063"/>
                    <a:pt x="9537" y="20598"/>
                  </a:cubicBezTo>
                  <a:cubicBezTo>
                    <a:pt x="9537" y="20479"/>
                    <a:pt x="9502" y="20360"/>
                    <a:pt x="9490" y="20241"/>
                  </a:cubicBezTo>
                  <a:cubicBezTo>
                    <a:pt x="9478" y="20146"/>
                    <a:pt x="9466" y="20051"/>
                    <a:pt x="9466" y="19943"/>
                  </a:cubicBezTo>
                  <a:lnTo>
                    <a:pt x="9466" y="19920"/>
                  </a:lnTo>
                  <a:cubicBezTo>
                    <a:pt x="9466" y="19860"/>
                    <a:pt x="9442" y="19729"/>
                    <a:pt x="9466" y="19693"/>
                  </a:cubicBezTo>
                  <a:cubicBezTo>
                    <a:pt x="9799" y="19324"/>
                    <a:pt x="9787" y="18872"/>
                    <a:pt x="9787" y="18479"/>
                  </a:cubicBezTo>
                  <a:cubicBezTo>
                    <a:pt x="9787" y="18134"/>
                    <a:pt x="9847" y="17872"/>
                    <a:pt x="10002" y="17610"/>
                  </a:cubicBezTo>
                  <a:cubicBezTo>
                    <a:pt x="10430" y="16836"/>
                    <a:pt x="10299" y="16157"/>
                    <a:pt x="9597" y="15562"/>
                  </a:cubicBezTo>
                  <a:cubicBezTo>
                    <a:pt x="9430" y="15419"/>
                    <a:pt x="9371" y="15276"/>
                    <a:pt x="9359" y="15038"/>
                  </a:cubicBezTo>
                  <a:cubicBezTo>
                    <a:pt x="9311" y="14157"/>
                    <a:pt x="9442" y="13264"/>
                    <a:pt x="9764" y="12311"/>
                  </a:cubicBezTo>
                  <a:cubicBezTo>
                    <a:pt x="9954" y="11728"/>
                    <a:pt x="10275" y="11240"/>
                    <a:pt x="10621" y="10716"/>
                  </a:cubicBezTo>
                  <a:cubicBezTo>
                    <a:pt x="10728" y="10561"/>
                    <a:pt x="10847" y="10395"/>
                    <a:pt x="10954" y="10228"/>
                  </a:cubicBezTo>
                  <a:cubicBezTo>
                    <a:pt x="11966" y="8609"/>
                    <a:pt x="12454" y="6989"/>
                    <a:pt x="12419" y="5239"/>
                  </a:cubicBezTo>
                  <a:cubicBezTo>
                    <a:pt x="12383" y="3834"/>
                    <a:pt x="11788" y="2608"/>
                    <a:pt x="10585" y="1489"/>
                  </a:cubicBezTo>
                  <a:close/>
                  <a:moveTo>
                    <a:pt x="9990" y="10287"/>
                  </a:moveTo>
                  <a:cubicBezTo>
                    <a:pt x="9883" y="10454"/>
                    <a:pt x="9775" y="10621"/>
                    <a:pt x="9656" y="10764"/>
                  </a:cubicBezTo>
                  <a:cubicBezTo>
                    <a:pt x="8894" y="11728"/>
                    <a:pt x="8716" y="12883"/>
                    <a:pt x="8537" y="13990"/>
                  </a:cubicBezTo>
                  <a:lnTo>
                    <a:pt x="8501" y="14288"/>
                  </a:lnTo>
                  <a:cubicBezTo>
                    <a:pt x="8466" y="14455"/>
                    <a:pt x="8501" y="14609"/>
                    <a:pt x="8513" y="14752"/>
                  </a:cubicBezTo>
                  <a:cubicBezTo>
                    <a:pt x="8525" y="14824"/>
                    <a:pt x="8537" y="14907"/>
                    <a:pt x="8537" y="14978"/>
                  </a:cubicBezTo>
                  <a:cubicBezTo>
                    <a:pt x="8561" y="15419"/>
                    <a:pt x="8525" y="15467"/>
                    <a:pt x="8120" y="15586"/>
                  </a:cubicBezTo>
                  <a:cubicBezTo>
                    <a:pt x="7644" y="15717"/>
                    <a:pt x="7204" y="15800"/>
                    <a:pt x="6763" y="15800"/>
                  </a:cubicBezTo>
                  <a:lnTo>
                    <a:pt x="6763" y="15800"/>
                  </a:lnTo>
                  <a:cubicBezTo>
                    <a:pt x="6489" y="15800"/>
                    <a:pt x="6204" y="15764"/>
                    <a:pt x="5918" y="15705"/>
                  </a:cubicBezTo>
                  <a:cubicBezTo>
                    <a:pt x="5525" y="15621"/>
                    <a:pt x="5108" y="15502"/>
                    <a:pt x="4715" y="15395"/>
                  </a:cubicBezTo>
                  <a:lnTo>
                    <a:pt x="4406" y="15300"/>
                  </a:lnTo>
                  <a:cubicBezTo>
                    <a:pt x="4168" y="15240"/>
                    <a:pt x="4156" y="15145"/>
                    <a:pt x="4168" y="15050"/>
                  </a:cubicBezTo>
                  <a:cubicBezTo>
                    <a:pt x="4299" y="13657"/>
                    <a:pt x="3798" y="12359"/>
                    <a:pt x="2572" y="11014"/>
                  </a:cubicBezTo>
                  <a:cubicBezTo>
                    <a:pt x="1858" y="10228"/>
                    <a:pt x="1358" y="9299"/>
                    <a:pt x="1012" y="8216"/>
                  </a:cubicBezTo>
                  <a:cubicBezTo>
                    <a:pt x="798" y="7537"/>
                    <a:pt x="858" y="6847"/>
                    <a:pt x="953" y="6180"/>
                  </a:cubicBezTo>
                  <a:cubicBezTo>
                    <a:pt x="1179" y="4406"/>
                    <a:pt x="1977" y="2965"/>
                    <a:pt x="3334" y="1905"/>
                  </a:cubicBezTo>
                  <a:cubicBezTo>
                    <a:pt x="3656" y="1655"/>
                    <a:pt x="4060" y="1429"/>
                    <a:pt x="4513" y="1286"/>
                  </a:cubicBezTo>
                  <a:cubicBezTo>
                    <a:pt x="5049" y="1084"/>
                    <a:pt x="5608" y="953"/>
                    <a:pt x="6204" y="870"/>
                  </a:cubicBezTo>
                  <a:cubicBezTo>
                    <a:pt x="6442" y="834"/>
                    <a:pt x="6680" y="810"/>
                    <a:pt x="6918" y="810"/>
                  </a:cubicBezTo>
                  <a:cubicBezTo>
                    <a:pt x="8263" y="810"/>
                    <a:pt x="9430" y="1417"/>
                    <a:pt x="10549" y="2656"/>
                  </a:cubicBezTo>
                  <a:cubicBezTo>
                    <a:pt x="11323" y="3513"/>
                    <a:pt x="11657" y="4537"/>
                    <a:pt x="11621" y="6061"/>
                  </a:cubicBezTo>
                  <a:cubicBezTo>
                    <a:pt x="11502" y="7430"/>
                    <a:pt x="11014" y="8811"/>
                    <a:pt x="10240" y="9930"/>
                  </a:cubicBezTo>
                  <a:cubicBezTo>
                    <a:pt x="10133" y="10061"/>
                    <a:pt x="10061" y="10180"/>
                    <a:pt x="9990" y="10287"/>
                  </a:cubicBezTo>
                  <a:close/>
                  <a:moveTo>
                    <a:pt x="9073" y="17479"/>
                  </a:moveTo>
                  <a:cubicBezTo>
                    <a:pt x="8835" y="17765"/>
                    <a:pt x="8799" y="18015"/>
                    <a:pt x="8930" y="18336"/>
                  </a:cubicBezTo>
                  <a:cubicBezTo>
                    <a:pt x="9097" y="18741"/>
                    <a:pt x="9037" y="18991"/>
                    <a:pt x="8704" y="19158"/>
                  </a:cubicBezTo>
                  <a:cubicBezTo>
                    <a:pt x="8537" y="19253"/>
                    <a:pt x="8299" y="19455"/>
                    <a:pt x="8513" y="19920"/>
                  </a:cubicBezTo>
                  <a:cubicBezTo>
                    <a:pt x="8716" y="20384"/>
                    <a:pt x="8763" y="20646"/>
                    <a:pt x="8692" y="20777"/>
                  </a:cubicBezTo>
                  <a:cubicBezTo>
                    <a:pt x="8621" y="20920"/>
                    <a:pt x="8359" y="20991"/>
                    <a:pt x="7894" y="21003"/>
                  </a:cubicBezTo>
                  <a:cubicBezTo>
                    <a:pt x="7620" y="21015"/>
                    <a:pt x="7323" y="21039"/>
                    <a:pt x="6989" y="21039"/>
                  </a:cubicBezTo>
                  <a:cubicBezTo>
                    <a:pt x="6489" y="21039"/>
                    <a:pt x="5954" y="21015"/>
                    <a:pt x="5489" y="20991"/>
                  </a:cubicBezTo>
                  <a:cubicBezTo>
                    <a:pt x="5061" y="20979"/>
                    <a:pt x="4680" y="20801"/>
                    <a:pt x="4370" y="20455"/>
                  </a:cubicBezTo>
                  <a:cubicBezTo>
                    <a:pt x="4191" y="20265"/>
                    <a:pt x="4168" y="20098"/>
                    <a:pt x="4275" y="19908"/>
                  </a:cubicBezTo>
                  <a:cubicBezTo>
                    <a:pt x="4465" y="19562"/>
                    <a:pt x="4596" y="19158"/>
                    <a:pt x="4072" y="18812"/>
                  </a:cubicBezTo>
                  <a:cubicBezTo>
                    <a:pt x="3989" y="18753"/>
                    <a:pt x="3941" y="18693"/>
                    <a:pt x="3941" y="18622"/>
                  </a:cubicBezTo>
                  <a:cubicBezTo>
                    <a:pt x="3929" y="18538"/>
                    <a:pt x="3965" y="18419"/>
                    <a:pt x="4084" y="18276"/>
                  </a:cubicBezTo>
                  <a:lnTo>
                    <a:pt x="4191" y="18181"/>
                  </a:lnTo>
                  <a:cubicBezTo>
                    <a:pt x="4239" y="18146"/>
                    <a:pt x="4287" y="18098"/>
                    <a:pt x="4322" y="18062"/>
                  </a:cubicBezTo>
                  <a:cubicBezTo>
                    <a:pt x="4465" y="17907"/>
                    <a:pt x="4584" y="17741"/>
                    <a:pt x="4560" y="17562"/>
                  </a:cubicBezTo>
                  <a:cubicBezTo>
                    <a:pt x="4549" y="17384"/>
                    <a:pt x="4430" y="17253"/>
                    <a:pt x="4251" y="17110"/>
                  </a:cubicBezTo>
                  <a:lnTo>
                    <a:pt x="4168" y="17026"/>
                  </a:lnTo>
                  <a:cubicBezTo>
                    <a:pt x="4013" y="16907"/>
                    <a:pt x="3870" y="16776"/>
                    <a:pt x="3787" y="16645"/>
                  </a:cubicBezTo>
                  <a:cubicBezTo>
                    <a:pt x="3727" y="16538"/>
                    <a:pt x="3751" y="16336"/>
                    <a:pt x="3787" y="16276"/>
                  </a:cubicBezTo>
                  <a:cubicBezTo>
                    <a:pt x="3834" y="16217"/>
                    <a:pt x="3989" y="16133"/>
                    <a:pt x="4132" y="16133"/>
                  </a:cubicBezTo>
                  <a:lnTo>
                    <a:pt x="4168" y="16133"/>
                  </a:lnTo>
                  <a:cubicBezTo>
                    <a:pt x="4513" y="16181"/>
                    <a:pt x="4858" y="16276"/>
                    <a:pt x="5156" y="16371"/>
                  </a:cubicBezTo>
                  <a:cubicBezTo>
                    <a:pt x="5668" y="16526"/>
                    <a:pt x="6168" y="16610"/>
                    <a:pt x="6692" y="16610"/>
                  </a:cubicBezTo>
                  <a:cubicBezTo>
                    <a:pt x="7418" y="16610"/>
                    <a:pt x="8180" y="16467"/>
                    <a:pt x="9002" y="16157"/>
                  </a:cubicBezTo>
                  <a:cubicBezTo>
                    <a:pt x="9323" y="16431"/>
                    <a:pt x="9466" y="16610"/>
                    <a:pt x="9478" y="16764"/>
                  </a:cubicBezTo>
                  <a:cubicBezTo>
                    <a:pt x="9490" y="16931"/>
                    <a:pt x="9371" y="17122"/>
                    <a:pt x="9073" y="1747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 name="Google Shape;208;p25"/>
            <p:cNvSpPr/>
            <p:nvPr/>
          </p:nvSpPr>
          <p:spPr>
            <a:xfrm>
              <a:off x="921225" y="2777550"/>
              <a:ext cx="31000" cy="55100"/>
            </a:xfrm>
            <a:custGeom>
              <a:avLst/>
              <a:gdLst/>
              <a:ahLst/>
              <a:cxnLst/>
              <a:rect l="l" t="t" r="r" b="b"/>
              <a:pathLst>
                <a:path w="1240" h="2204" extrusionOk="0">
                  <a:moveTo>
                    <a:pt x="60" y="2203"/>
                  </a:moveTo>
                  <a:lnTo>
                    <a:pt x="287" y="2049"/>
                  </a:lnTo>
                  <a:cubicBezTo>
                    <a:pt x="358" y="1989"/>
                    <a:pt x="418" y="1953"/>
                    <a:pt x="489" y="1906"/>
                  </a:cubicBezTo>
                  <a:cubicBezTo>
                    <a:pt x="644" y="1822"/>
                    <a:pt x="775" y="1727"/>
                    <a:pt x="822" y="1584"/>
                  </a:cubicBezTo>
                  <a:cubicBezTo>
                    <a:pt x="846" y="1489"/>
                    <a:pt x="894" y="1406"/>
                    <a:pt x="941" y="1298"/>
                  </a:cubicBezTo>
                  <a:cubicBezTo>
                    <a:pt x="1072" y="1001"/>
                    <a:pt x="1239" y="679"/>
                    <a:pt x="1132" y="227"/>
                  </a:cubicBezTo>
                  <a:lnTo>
                    <a:pt x="1084" y="1"/>
                  </a:lnTo>
                  <a:lnTo>
                    <a:pt x="906" y="144"/>
                  </a:lnTo>
                  <a:cubicBezTo>
                    <a:pt x="251" y="620"/>
                    <a:pt x="1" y="1156"/>
                    <a:pt x="48" y="19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 name="Google Shape;209;p25"/>
            <p:cNvSpPr/>
            <p:nvPr/>
          </p:nvSpPr>
          <p:spPr>
            <a:xfrm>
              <a:off x="692325" y="2793625"/>
              <a:ext cx="38725" cy="35450"/>
            </a:xfrm>
            <a:custGeom>
              <a:avLst/>
              <a:gdLst/>
              <a:ahLst/>
              <a:cxnLst/>
              <a:rect l="l" t="t" r="r" b="b"/>
              <a:pathLst>
                <a:path w="1549" h="1418" extrusionOk="0">
                  <a:moveTo>
                    <a:pt x="49" y="322"/>
                  </a:moveTo>
                  <a:cubicBezTo>
                    <a:pt x="60" y="417"/>
                    <a:pt x="60" y="536"/>
                    <a:pt x="156" y="632"/>
                  </a:cubicBezTo>
                  <a:cubicBezTo>
                    <a:pt x="299" y="810"/>
                    <a:pt x="465" y="953"/>
                    <a:pt x="632" y="1108"/>
                  </a:cubicBezTo>
                  <a:cubicBezTo>
                    <a:pt x="692" y="1167"/>
                    <a:pt x="751" y="1227"/>
                    <a:pt x="811" y="1275"/>
                  </a:cubicBezTo>
                  <a:cubicBezTo>
                    <a:pt x="918" y="1370"/>
                    <a:pt x="1013" y="1417"/>
                    <a:pt x="1120" y="1417"/>
                  </a:cubicBezTo>
                  <a:cubicBezTo>
                    <a:pt x="1358" y="1417"/>
                    <a:pt x="1465" y="1156"/>
                    <a:pt x="1513" y="1060"/>
                  </a:cubicBezTo>
                  <a:lnTo>
                    <a:pt x="1549" y="977"/>
                  </a:lnTo>
                  <a:lnTo>
                    <a:pt x="1477" y="894"/>
                  </a:lnTo>
                  <a:cubicBezTo>
                    <a:pt x="1406" y="810"/>
                    <a:pt x="1334" y="739"/>
                    <a:pt x="1251" y="655"/>
                  </a:cubicBezTo>
                  <a:cubicBezTo>
                    <a:pt x="1061" y="453"/>
                    <a:pt x="882" y="263"/>
                    <a:pt x="692" y="84"/>
                  </a:cubicBezTo>
                  <a:cubicBezTo>
                    <a:pt x="632" y="36"/>
                    <a:pt x="572" y="1"/>
                    <a:pt x="465" y="1"/>
                  </a:cubicBezTo>
                  <a:cubicBezTo>
                    <a:pt x="406" y="1"/>
                    <a:pt x="358" y="1"/>
                    <a:pt x="299" y="24"/>
                  </a:cubicBezTo>
                  <a:cubicBezTo>
                    <a:pt x="263" y="24"/>
                    <a:pt x="215" y="36"/>
                    <a:pt x="180" y="36"/>
                  </a:cubicBezTo>
                  <a:lnTo>
                    <a:pt x="1" y="36"/>
                  </a:lnTo>
                  <a:lnTo>
                    <a:pt x="37" y="215"/>
                  </a:lnTo>
                  <a:cubicBezTo>
                    <a:pt x="37" y="263"/>
                    <a:pt x="37" y="286"/>
                    <a:pt x="49" y="32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 name="Google Shape;210;p25"/>
            <p:cNvSpPr/>
            <p:nvPr/>
          </p:nvSpPr>
          <p:spPr>
            <a:xfrm>
              <a:off x="825675" y="2751350"/>
              <a:ext cx="18500" cy="61650"/>
            </a:xfrm>
            <a:custGeom>
              <a:avLst/>
              <a:gdLst/>
              <a:ahLst/>
              <a:cxnLst/>
              <a:rect l="l" t="t" r="r" b="b"/>
              <a:pathLst>
                <a:path w="740" h="2466" extrusionOk="0">
                  <a:moveTo>
                    <a:pt x="596" y="2466"/>
                  </a:moveTo>
                  <a:lnTo>
                    <a:pt x="620" y="1989"/>
                  </a:lnTo>
                  <a:cubicBezTo>
                    <a:pt x="632" y="1823"/>
                    <a:pt x="656" y="1668"/>
                    <a:pt x="668" y="1513"/>
                  </a:cubicBezTo>
                  <a:cubicBezTo>
                    <a:pt x="715" y="1084"/>
                    <a:pt x="739" y="727"/>
                    <a:pt x="703" y="334"/>
                  </a:cubicBezTo>
                  <a:cubicBezTo>
                    <a:pt x="680" y="227"/>
                    <a:pt x="572" y="180"/>
                    <a:pt x="501" y="132"/>
                  </a:cubicBezTo>
                  <a:cubicBezTo>
                    <a:pt x="489" y="120"/>
                    <a:pt x="453" y="120"/>
                    <a:pt x="441" y="96"/>
                  </a:cubicBezTo>
                  <a:lnTo>
                    <a:pt x="275" y="1"/>
                  </a:lnTo>
                  <a:lnTo>
                    <a:pt x="215" y="180"/>
                  </a:lnTo>
                  <a:cubicBezTo>
                    <a:pt x="1" y="834"/>
                    <a:pt x="37" y="1525"/>
                    <a:pt x="358" y="206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 name="Google Shape;211;p25"/>
            <p:cNvSpPr/>
            <p:nvPr/>
          </p:nvSpPr>
          <p:spPr>
            <a:xfrm>
              <a:off x="753350" y="2945425"/>
              <a:ext cx="123550" cy="159875"/>
            </a:xfrm>
            <a:custGeom>
              <a:avLst/>
              <a:gdLst/>
              <a:ahLst/>
              <a:cxnLst/>
              <a:rect l="l" t="t" r="r" b="b"/>
              <a:pathLst>
                <a:path w="4942" h="6395" extrusionOk="0">
                  <a:moveTo>
                    <a:pt x="2775" y="1"/>
                  </a:moveTo>
                  <a:cubicBezTo>
                    <a:pt x="2525" y="1"/>
                    <a:pt x="2263" y="60"/>
                    <a:pt x="2037" y="179"/>
                  </a:cubicBezTo>
                  <a:cubicBezTo>
                    <a:pt x="2013" y="203"/>
                    <a:pt x="1977" y="203"/>
                    <a:pt x="1941" y="215"/>
                  </a:cubicBezTo>
                  <a:cubicBezTo>
                    <a:pt x="1894" y="227"/>
                    <a:pt x="1846" y="227"/>
                    <a:pt x="1810" y="239"/>
                  </a:cubicBezTo>
                  <a:cubicBezTo>
                    <a:pt x="1108" y="477"/>
                    <a:pt x="572" y="810"/>
                    <a:pt x="108" y="1275"/>
                  </a:cubicBezTo>
                  <a:lnTo>
                    <a:pt x="1" y="1370"/>
                  </a:lnTo>
                  <a:lnTo>
                    <a:pt x="108" y="1477"/>
                  </a:lnTo>
                  <a:cubicBezTo>
                    <a:pt x="239" y="1596"/>
                    <a:pt x="358" y="1656"/>
                    <a:pt x="489" y="1656"/>
                  </a:cubicBezTo>
                  <a:cubicBezTo>
                    <a:pt x="632" y="1656"/>
                    <a:pt x="715" y="1596"/>
                    <a:pt x="810" y="1549"/>
                  </a:cubicBezTo>
                  <a:cubicBezTo>
                    <a:pt x="834" y="1537"/>
                    <a:pt x="870" y="1525"/>
                    <a:pt x="882" y="1513"/>
                  </a:cubicBezTo>
                  <a:cubicBezTo>
                    <a:pt x="1025" y="1430"/>
                    <a:pt x="1191" y="1358"/>
                    <a:pt x="1346" y="1287"/>
                  </a:cubicBezTo>
                  <a:cubicBezTo>
                    <a:pt x="1668" y="1120"/>
                    <a:pt x="1977" y="977"/>
                    <a:pt x="2311" y="882"/>
                  </a:cubicBezTo>
                  <a:cubicBezTo>
                    <a:pt x="2430" y="858"/>
                    <a:pt x="2561" y="834"/>
                    <a:pt x="2680" y="834"/>
                  </a:cubicBezTo>
                  <a:cubicBezTo>
                    <a:pt x="3108" y="834"/>
                    <a:pt x="3513" y="1049"/>
                    <a:pt x="3787" y="1406"/>
                  </a:cubicBezTo>
                  <a:cubicBezTo>
                    <a:pt x="4037" y="1751"/>
                    <a:pt x="4144" y="2168"/>
                    <a:pt x="4073" y="2561"/>
                  </a:cubicBezTo>
                  <a:cubicBezTo>
                    <a:pt x="4025" y="2549"/>
                    <a:pt x="3966" y="2537"/>
                    <a:pt x="3918" y="2525"/>
                  </a:cubicBezTo>
                  <a:cubicBezTo>
                    <a:pt x="3608" y="2406"/>
                    <a:pt x="3275" y="2358"/>
                    <a:pt x="2965" y="2358"/>
                  </a:cubicBezTo>
                  <a:cubicBezTo>
                    <a:pt x="2120" y="2358"/>
                    <a:pt x="1358" y="2763"/>
                    <a:pt x="822" y="3477"/>
                  </a:cubicBezTo>
                  <a:cubicBezTo>
                    <a:pt x="227" y="4275"/>
                    <a:pt x="251" y="4930"/>
                    <a:pt x="929" y="5680"/>
                  </a:cubicBezTo>
                  <a:cubicBezTo>
                    <a:pt x="1370" y="6168"/>
                    <a:pt x="1787" y="6394"/>
                    <a:pt x="2251" y="6394"/>
                  </a:cubicBezTo>
                  <a:cubicBezTo>
                    <a:pt x="2442" y="6394"/>
                    <a:pt x="2632" y="6347"/>
                    <a:pt x="2846" y="6252"/>
                  </a:cubicBezTo>
                  <a:cubicBezTo>
                    <a:pt x="3096" y="6156"/>
                    <a:pt x="3311" y="5990"/>
                    <a:pt x="3513" y="5823"/>
                  </a:cubicBezTo>
                  <a:cubicBezTo>
                    <a:pt x="3561" y="5799"/>
                    <a:pt x="3585" y="5763"/>
                    <a:pt x="3632" y="5740"/>
                  </a:cubicBezTo>
                  <a:cubicBezTo>
                    <a:pt x="3763" y="5632"/>
                    <a:pt x="3870" y="5525"/>
                    <a:pt x="4025" y="5394"/>
                  </a:cubicBezTo>
                  <a:lnTo>
                    <a:pt x="4049" y="5359"/>
                  </a:lnTo>
                  <a:lnTo>
                    <a:pt x="4204" y="6287"/>
                  </a:lnTo>
                  <a:lnTo>
                    <a:pt x="4466" y="6287"/>
                  </a:lnTo>
                  <a:lnTo>
                    <a:pt x="4585" y="6287"/>
                  </a:lnTo>
                  <a:lnTo>
                    <a:pt x="4620" y="6180"/>
                  </a:lnTo>
                  <a:cubicBezTo>
                    <a:pt x="4632" y="6109"/>
                    <a:pt x="4668" y="6049"/>
                    <a:pt x="4680" y="5978"/>
                  </a:cubicBezTo>
                  <a:cubicBezTo>
                    <a:pt x="4728" y="5811"/>
                    <a:pt x="4775" y="5644"/>
                    <a:pt x="4799" y="5478"/>
                  </a:cubicBezTo>
                  <a:cubicBezTo>
                    <a:pt x="4858" y="4823"/>
                    <a:pt x="4894" y="4156"/>
                    <a:pt x="4918" y="3501"/>
                  </a:cubicBezTo>
                  <a:cubicBezTo>
                    <a:pt x="4930" y="3120"/>
                    <a:pt x="4942" y="2608"/>
                    <a:pt x="4906" y="2108"/>
                  </a:cubicBezTo>
                  <a:cubicBezTo>
                    <a:pt x="4799" y="977"/>
                    <a:pt x="3811" y="1"/>
                    <a:pt x="2775" y="1"/>
                  </a:cubicBezTo>
                  <a:close/>
                  <a:moveTo>
                    <a:pt x="1882" y="3477"/>
                  </a:moveTo>
                  <a:cubicBezTo>
                    <a:pt x="2227" y="3311"/>
                    <a:pt x="2549" y="3215"/>
                    <a:pt x="2858" y="3215"/>
                  </a:cubicBezTo>
                  <a:cubicBezTo>
                    <a:pt x="3251" y="3215"/>
                    <a:pt x="3632" y="3335"/>
                    <a:pt x="4037" y="3561"/>
                  </a:cubicBezTo>
                  <a:cubicBezTo>
                    <a:pt x="3870" y="4466"/>
                    <a:pt x="3454" y="5109"/>
                    <a:pt x="2739" y="5478"/>
                  </a:cubicBezTo>
                  <a:cubicBezTo>
                    <a:pt x="2620" y="5537"/>
                    <a:pt x="2489" y="5573"/>
                    <a:pt x="2346" y="5573"/>
                  </a:cubicBezTo>
                  <a:lnTo>
                    <a:pt x="2346" y="5573"/>
                  </a:lnTo>
                  <a:cubicBezTo>
                    <a:pt x="1763" y="5573"/>
                    <a:pt x="1179" y="5097"/>
                    <a:pt x="1132" y="4573"/>
                  </a:cubicBezTo>
                  <a:cubicBezTo>
                    <a:pt x="1108" y="4263"/>
                    <a:pt x="1513" y="3668"/>
                    <a:pt x="1882" y="347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9" name="TextBox 48"/>
          <p:cNvSpPr txBox="1"/>
          <p:nvPr userDrawn="1"/>
        </p:nvSpPr>
        <p:spPr>
          <a:xfrm>
            <a:off x="6919714" y="1710357"/>
            <a:ext cx="5136561" cy="995209"/>
          </a:xfrm>
          <a:prstGeom prst="rect">
            <a:avLst/>
          </a:prstGeom>
          <a:noFill/>
        </p:spPr>
        <p:txBody>
          <a:bodyPr wrap="square" rtlCol="0">
            <a:spAutoFit/>
          </a:bodyPr>
          <a:lstStyle/>
          <a:p>
            <a:r>
              <a:rPr lang="en-US" sz="5867" dirty="0">
                <a:ln w="28575" cmpd="thickThin">
                  <a:solidFill>
                    <a:schemeClr val="accent2">
                      <a:lumMod val="50000"/>
                    </a:schemeClr>
                  </a:solidFill>
                </a:ln>
                <a:solidFill>
                  <a:schemeClr val="bg1"/>
                </a:solidFill>
                <a:latin typeface="UTM Cookies" panose="02040603050506020204" pitchFamily="18" charset="0"/>
              </a:rPr>
              <a:t>RÈN</a:t>
            </a:r>
            <a:r>
              <a:rPr lang="en-US" sz="5867" baseline="0" dirty="0">
                <a:ln w="28575" cmpd="thickThin">
                  <a:solidFill>
                    <a:schemeClr val="accent2">
                      <a:lumMod val="50000"/>
                    </a:schemeClr>
                  </a:solidFill>
                </a:ln>
                <a:solidFill>
                  <a:schemeClr val="bg1"/>
                </a:solidFill>
                <a:latin typeface="UTM Cookies" panose="02040603050506020204" pitchFamily="18" charset="0"/>
              </a:rPr>
              <a:t> NẾP SỐNG</a:t>
            </a:r>
            <a:endParaRPr lang="en-US" sz="5867" dirty="0">
              <a:ln w="28575" cmpd="thickThin">
                <a:solidFill>
                  <a:schemeClr val="accent2">
                    <a:lumMod val="50000"/>
                  </a:schemeClr>
                </a:solidFill>
              </a:ln>
              <a:solidFill>
                <a:schemeClr val="bg1"/>
              </a:solidFill>
              <a:latin typeface="UTM Cookies" panose="02040603050506020204" pitchFamily="18" charset="0"/>
            </a:endParaRPr>
          </a:p>
        </p:txBody>
      </p:sp>
    </p:spTree>
    <p:extLst>
      <p:ext uri="{BB962C8B-B14F-4D97-AF65-F5344CB8AC3E}">
        <p14:creationId xmlns:p14="http://schemas.microsoft.com/office/powerpoint/2010/main" val="2875855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nodePh="1">
                                  <p:stCondLst>
                                    <p:cond delay="0"/>
                                  </p:stCondLst>
                                  <p:endCondLst>
                                    <p:cond evt="begin" delay="0">
                                      <p:tn val="5"/>
                                    </p:cond>
                                  </p:end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0" presetClass="entr" presetSubtype="0" fill="hold" grpId="0" nodeType="withEffect" nodePh="1">
                                  <p:stCondLst>
                                    <p:cond delay="0"/>
                                  </p:stCondLst>
                                  <p:endCondLst>
                                    <p:cond evt="begin" delay="0">
                                      <p:tn val="8"/>
                                    </p:cond>
                                  </p:endCondLst>
                                  <p:childTnLst>
                                    <p:set>
                                      <p:cBhvr>
                                        <p:cTn id="9" dur="1" fill="hold">
                                          <p:stCondLst>
                                            <p:cond delay="0"/>
                                          </p:stCondLst>
                                        </p:cTn>
                                        <p:tgtEl>
                                          <p:spTgt spid="16">
                                            <p:txEl>
                                              <p:pRg st="0" end="0"/>
                                            </p:txEl>
                                          </p:spTgt>
                                        </p:tgtEl>
                                        <p:attrNameLst>
                                          <p:attrName>style.visibility</p:attrName>
                                        </p:attrNameLst>
                                      </p:cBhvr>
                                      <p:to>
                                        <p:strVal val="visible"/>
                                      </p:to>
                                    </p:set>
                                    <p:animEffect transition="in" filter="fade">
                                      <p:cBhvr>
                                        <p:cTn id="10" dur="500"/>
                                        <p:tgtEl>
                                          <p:spTgt spid="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build="p">
        <p:tmplLst>
          <p:tmpl lvl="1">
            <p:tnLst>
              <p:par>
                <p:cTn presetID="10" presetClass="entr" presetSubtype="0" fill="hold" nodeType="withEffect" nodePh="1">
                  <p:stCondLst>
                    <p:cond delay="0"/>
                  </p:stCondLst>
                  <p:endCondLst>
                    <p:cond delay="0"/>
                  </p:end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rgbClr val="F9E27F"/>
        </a:solidFill>
        <a:effectLst/>
      </p:bgPr>
    </p:bg>
    <p:spTree>
      <p:nvGrpSpPr>
        <p:cNvPr id="1" name="Shape 74"/>
        <p:cNvGrpSpPr/>
        <p:nvPr/>
      </p:nvGrpSpPr>
      <p:grpSpPr>
        <a:xfrm>
          <a:off x="0" y="0"/>
          <a:ext cx="0" cy="0"/>
          <a:chOff x="0" y="0"/>
          <a:chExt cx="0" cy="0"/>
        </a:xfrm>
      </p:grpSpPr>
      <p:sp>
        <p:nvSpPr>
          <p:cNvPr id="3" name="Rounded Rectangle 2"/>
          <p:cNvSpPr/>
          <p:nvPr userDrawn="1"/>
        </p:nvSpPr>
        <p:spPr>
          <a:xfrm>
            <a:off x="464457" y="154819"/>
            <a:ext cx="11514667" cy="6289524"/>
          </a:xfrm>
          <a:prstGeom prst="roundRect">
            <a:avLst>
              <a:gd name="adj" fmla="val 5424"/>
            </a:avLst>
          </a:prstGeom>
          <a:solidFill>
            <a:schemeClr val="bg1"/>
          </a:solidFill>
          <a:ln w="41275" cmpd="dbl"/>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55450353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rgbClr val="FEF8B0"/>
        </a:solidFill>
        <a:effectLst/>
      </p:bgPr>
    </p:bg>
    <p:spTree>
      <p:nvGrpSpPr>
        <p:cNvPr id="1" name="Shape 74"/>
        <p:cNvGrpSpPr/>
        <p:nvPr/>
      </p:nvGrpSpPr>
      <p:grpSpPr>
        <a:xfrm>
          <a:off x="0" y="0"/>
          <a:ext cx="0" cy="0"/>
          <a:chOff x="0" y="0"/>
          <a:chExt cx="0" cy="0"/>
        </a:xfrm>
      </p:grpSpPr>
      <p:sp>
        <p:nvSpPr>
          <p:cNvPr id="3" name="Rounded Rectangle 2"/>
          <p:cNvSpPr/>
          <p:nvPr userDrawn="1"/>
        </p:nvSpPr>
        <p:spPr>
          <a:xfrm>
            <a:off x="464457" y="154819"/>
            <a:ext cx="11514667" cy="6289524"/>
          </a:xfrm>
          <a:prstGeom prst="roundRect">
            <a:avLst>
              <a:gd name="adj" fmla="val 5424"/>
            </a:avLst>
          </a:prstGeom>
          <a:solidFill>
            <a:schemeClr val="bg1"/>
          </a:solidFill>
          <a:ln w="41275" cmpd="dbl"/>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76558990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Blank" preserve="1" userDrawn="1">
  <p:cSld name="1_Blank">
    <p:bg>
      <p:bgPr>
        <a:solidFill>
          <a:srgbClr val="DDE9AB"/>
        </a:solidFill>
        <a:effectLst/>
      </p:bgPr>
    </p:bg>
    <p:spTree>
      <p:nvGrpSpPr>
        <p:cNvPr id="1" name="Shape 74"/>
        <p:cNvGrpSpPr/>
        <p:nvPr/>
      </p:nvGrpSpPr>
      <p:grpSpPr>
        <a:xfrm>
          <a:off x="0" y="0"/>
          <a:ext cx="0" cy="0"/>
          <a:chOff x="0" y="0"/>
          <a:chExt cx="0" cy="0"/>
        </a:xfrm>
      </p:grpSpPr>
      <p:sp>
        <p:nvSpPr>
          <p:cNvPr id="3" name="Google Shape;10;p2"/>
          <p:cNvSpPr/>
          <p:nvPr userDrawn="1"/>
        </p:nvSpPr>
        <p:spPr>
          <a:xfrm>
            <a:off x="675134" y="1133195"/>
            <a:ext cx="3159525" cy="3159525"/>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rgbClr val="92D05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 name="Google Shape;13;p2"/>
          <p:cNvGrpSpPr/>
          <p:nvPr userDrawn="1"/>
        </p:nvGrpSpPr>
        <p:grpSpPr>
          <a:xfrm rot="10800000" flipH="1">
            <a:off x="0" y="2217317"/>
            <a:ext cx="13566696" cy="4640683"/>
            <a:chOff x="1367050" y="3059225"/>
            <a:chExt cx="1407100" cy="848450"/>
          </a:xfrm>
        </p:grpSpPr>
        <p:sp>
          <p:nvSpPr>
            <p:cNvPr id="5" name="Google Shape;14;p2"/>
            <p:cNvSpPr/>
            <p:nvPr/>
          </p:nvSpPr>
          <p:spPr>
            <a:xfrm>
              <a:off x="1367050" y="3059225"/>
              <a:ext cx="1001268" cy="430317"/>
            </a:xfrm>
            <a:custGeom>
              <a:avLst/>
              <a:gdLst/>
              <a:ahLst/>
              <a:cxnLst/>
              <a:rect l="l" t="t" r="r" b="b"/>
              <a:pathLst>
                <a:path w="32850" h="14118" extrusionOk="0">
                  <a:moveTo>
                    <a:pt x="1" y="1"/>
                  </a:moveTo>
                  <a:lnTo>
                    <a:pt x="1" y="12945"/>
                  </a:lnTo>
                  <a:cubicBezTo>
                    <a:pt x="57" y="12959"/>
                    <a:pt x="113" y="13001"/>
                    <a:pt x="168" y="13015"/>
                  </a:cubicBezTo>
                  <a:cubicBezTo>
                    <a:pt x="1773" y="13750"/>
                    <a:pt x="3537" y="14117"/>
                    <a:pt x="5301" y="14117"/>
                  </a:cubicBezTo>
                  <a:cubicBezTo>
                    <a:pt x="7217" y="14117"/>
                    <a:pt x="9132" y="13684"/>
                    <a:pt x="10839" y="12820"/>
                  </a:cubicBezTo>
                  <a:cubicBezTo>
                    <a:pt x="13252" y="11578"/>
                    <a:pt x="15205" y="9598"/>
                    <a:pt x="17297" y="7868"/>
                  </a:cubicBezTo>
                  <a:cubicBezTo>
                    <a:pt x="19404" y="6124"/>
                    <a:pt x="21858" y="4576"/>
                    <a:pt x="24592" y="4506"/>
                  </a:cubicBezTo>
                  <a:cubicBezTo>
                    <a:pt x="24664" y="4504"/>
                    <a:pt x="24736" y="4503"/>
                    <a:pt x="24808" y="4503"/>
                  </a:cubicBezTo>
                  <a:cubicBezTo>
                    <a:pt x="26011" y="4503"/>
                    <a:pt x="27265" y="4752"/>
                    <a:pt x="28452" y="4752"/>
                  </a:cubicBezTo>
                  <a:cubicBezTo>
                    <a:pt x="29285" y="4752"/>
                    <a:pt x="30086" y="4630"/>
                    <a:pt x="30813" y="4213"/>
                  </a:cubicBezTo>
                  <a:cubicBezTo>
                    <a:pt x="32222" y="3404"/>
                    <a:pt x="32850" y="1521"/>
                    <a:pt x="323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 name="Google Shape;15;p2"/>
            <p:cNvSpPr/>
            <p:nvPr/>
          </p:nvSpPr>
          <p:spPr>
            <a:xfrm>
              <a:off x="1367050" y="3059925"/>
              <a:ext cx="1407100" cy="847750"/>
            </a:xfrm>
            <a:custGeom>
              <a:avLst/>
              <a:gdLst/>
              <a:ahLst/>
              <a:cxnLst/>
              <a:rect l="l" t="t" r="r" b="b"/>
              <a:pathLst>
                <a:path w="56284" h="33910" extrusionOk="0">
                  <a:moveTo>
                    <a:pt x="32320" y="1"/>
                  </a:moveTo>
                  <a:cubicBezTo>
                    <a:pt x="32850" y="1493"/>
                    <a:pt x="32222" y="3390"/>
                    <a:pt x="30813" y="4199"/>
                  </a:cubicBezTo>
                  <a:cubicBezTo>
                    <a:pt x="30091" y="4613"/>
                    <a:pt x="29297" y="4734"/>
                    <a:pt x="28470" y="4734"/>
                  </a:cubicBezTo>
                  <a:cubicBezTo>
                    <a:pt x="27293" y="4734"/>
                    <a:pt x="26051" y="4488"/>
                    <a:pt x="24857" y="4488"/>
                  </a:cubicBezTo>
                  <a:cubicBezTo>
                    <a:pt x="24769" y="4488"/>
                    <a:pt x="24680" y="4489"/>
                    <a:pt x="24592" y="4492"/>
                  </a:cubicBezTo>
                  <a:cubicBezTo>
                    <a:pt x="21872" y="4562"/>
                    <a:pt x="19417" y="6110"/>
                    <a:pt x="17297" y="7854"/>
                  </a:cubicBezTo>
                  <a:cubicBezTo>
                    <a:pt x="15191" y="9597"/>
                    <a:pt x="13252" y="11592"/>
                    <a:pt x="10839" y="12806"/>
                  </a:cubicBezTo>
                  <a:cubicBezTo>
                    <a:pt x="9125" y="13674"/>
                    <a:pt x="7197" y="14111"/>
                    <a:pt x="5269" y="14111"/>
                  </a:cubicBezTo>
                  <a:cubicBezTo>
                    <a:pt x="3511" y="14111"/>
                    <a:pt x="1752" y="13747"/>
                    <a:pt x="154" y="13015"/>
                  </a:cubicBezTo>
                  <a:cubicBezTo>
                    <a:pt x="113" y="13001"/>
                    <a:pt x="57" y="12973"/>
                    <a:pt x="1" y="12945"/>
                  </a:cubicBezTo>
                  <a:lnTo>
                    <a:pt x="1" y="32752"/>
                  </a:lnTo>
                  <a:cubicBezTo>
                    <a:pt x="2032" y="33526"/>
                    <a:pt x="4211" y="33909"/>
                    <a:pt x="6393" y="33909"/>
                  </a:cubicBezTo>
                  <a:cubicBezTo>
                    <a:pt x="10265" y="33909"/>
                    <a:pt x="14145" y="32703"/>
                    <a:pt x="17214" y="30339"/>
                  </a:cubicBezTo>
                  <a:cubicBezTo>
                    <a:pt x="22974" y="25903"/>
                    <a:pt x="25429" y="18427"/>
                    <a:pt x="30186" y="12931"/>
                  </a:cubicBezTo>
                  <a:cubicBezTo>
                    <a:pt x="33938" y="8593"/>
                    <a:pt x="39155" y="5552"/>
                    <a:pt x="44776" y="4436"/>
                  </a:cubicBezTo>
                  <a:cubicBezTo>
                    <a:pt x="47329" y="3934"/>
                    <a:pt x="49979" y="3795"/>
                    <a:pt x="52406" y="2874"/>
                  </a:cubicBezTo>
                  <a:cubicBezTo>
                    <a:pt x="53912" y="2302"/>
                    <a:pt x="55363" y="1298"/>
                    <a:pt x="562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 name="Google Shape;11;p2"/>
          <p:cNvSpPr/>
          <p:nvPr userDrawn="1"/>
        </p:nvSpPr>
        <p:spPr>
          <a:xfrm flipH="1">
            <a:off x="2088978" y="13751"/>
            <a:ext cx="10104124" cy="4940640"/>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solidFill>
            <a:srgbClr val="62BB47"/>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8" name="Google Shape;267;p25"/>
          <p:cNvGrpSpPr/>
          <p:nvPr userDrawn="1"/>
        </p:nvGrpSpPr>
        <p:grpSpPr>
          <a:xfrm rot="1093143">
            <a:off x="10246481" y="4803394"/>
            <a:ext cx="1300688" cy="1248865"/>
            <a:chOff x="3885600" y="2960625"/>
            <a:chExt cx="470600" cy="451850"/>
          </a:xfrm>
        </p:grpSpPr>
        <p:sp>
          <p:nvSpPr>
            <p:cNvPr id="9" name="Google Shape;268;p25"/>
            <p:cNvSpPr/>
            <p:nvPr/>
          </p:nvSpPr>
          <p:spPr>
            <a:xfrm>
              <a:off x="3895725" y="3066575"/>
              <a:ext cx="446500" cy="206900"/>
            </a:xfrm>
            <a:custGeom>
              <a:avLst/>
              <a:gdLst/>
              <a:ahLst/>
              <a:cxnLst/>
              <a:rect l="l" t="t" r="r" b="b"/>
              <a:pathLst>
                <a:path w="17860" h="8276" extrusionOk="0">
                  <a:moveTo>
                    <a:pt x="11049" y="8109"/>
                  </a:moveTo>
                  <a:lnTo>
                    <a:pt x="11049" y="7287"/>
                  </a:lnTo>
                  <a:cubicBezTo>
                    <a:pt x="11037" y="6871"/>
                    <a:pt x="10930" y="6740"/>
                    <a:pt x="10549" y="6704"/>
                  </a:cubicBezTo>
                  <a:cubicBezTo>
                    <a:pt x="9620" y="6644"/>
                    <a:pt x="8703" y="6609"/>
                    <a:pt x="7775" y="6573"/>
                  </a:cubicBezTo>
                  <a:cubicBezTo>
                    <a:pt x="7322" y="6561"/>
                    <a:pt x="7120" y="6763"/>
                    <a:pt x="7060" y="7216"/>
                  </a:cubicBezTo>
                  <a:cubicBezTo>
                    <a:pt x="7049" y="7406"/>
                    <a:pt x="7025" y="7585"/>
                    <a:pt x="7001" y="7835"/>
                  </a:cubicBezTo>
                  <a:cubicBezTo>
                    <a:pt x="6679" y="7871"/>
                    <a:pt x="6382" y="7930"/>
                    <a:pt x="6072" y="7942"/>
                  </a:cubicBezTo>
                  <a:cubicBezTo>
                    <a:pt x="4489" y="8002"/>
                    <a:pt x="2929" y="7918"/>
                    <a:pt x="1381" y="7704"/>
                  </a:cubicBezTo>
                  <a:cubicBezTo>
                    <a:pt x="95" y="7525"/>
                    <a:pt x="226" y="7382"/>
                    <a:pt x="143" y="6347"/>
                  </a:cubicBezTo>
                  <a:cubicBezTo>
                    <a:pt x="0" y="4608"/>
                    <a:pt x="95" y="2870"/>
                    <a:pt x="262" y="1132"/>
                  </a:cubicBezTo>
                  <a:cubicBezTo>
                    <a:pt x="274" y="929"/>
                    <a:pt x="310" y="739"/>
                    <a:pt x="393" y="572"/>
                  </a:cubicBezTo>
                  <a:cubicBezTo>
                    <a:pt x="560" y="251"/>
                    <a:pt x="845" y="60"/>
                    <a:pt x="1226" y="60"/>
                  </a:cubicBezTo>
                  <a:cubicBezTo>
                    <a:pt x="2119" y="60"/>
                    <a:pt x="3012" y="1"/>
                    <a:pt x="3893" y="60"/>
                  </a:cubicBezTo>
                  <a:cubicBezTo>
                    <a:pt x="4786" y="120"/>
                    <a:pt x="5667" y="72"/>
                    <a:pt x="6560" y="36"/>
                  </a:cubicBezTo>
                  <a:cubicBezTo>
                    <a:pt x="6798" y="24"/>
                    <a:pt x="7049" y="24"/>
                    <a:pt x="7287" y="60"/>
                  </a:cubicBezTo>
                  <a:cubicBezTo>
                    <a:pt x="9061" y="239"/>
                    <a:pt x="10847" y="120"/>
                    <a:pt x="12621" y="132"/>
                  </a:cubicBezTo>
                  <a:cubicBezTo>
                    <a:pt x="13466" y="144"/>
                    <a:pt x="14323" y="60"/>
                    <a:pt x="15180" y="60"/>
                  </a:cubicBezTo>
                  <a:cubicBezTo>
                    <a:pt x="15728" y="60"/>
                    <a:pt x="16288" y="132"/>
                    <a:pt x="16847" y="203"/>
                  </a:cubicBezTo>
                  <a:cubicBezTo>
                    <a:pt x="17514" y="298"/>
                    <a:pt x="17740" y="548"/>
                    <a:pt x="17776" y="1251"/>
                  </a:cubicBezTo>
                  <a:cubicBezTo>
                    <a:pt x="17824" y="2060"/>
                    <a:pt x="17859" y="2882"/>
                    <a:pt x="17859" y="3703"/>
                  </a:cubicBezTo>
                  <a:cubicBezTo>
                    <a:pt x="17859" y="4334"/>
                    <a:pt x="17836" y="5001"/>
                    <a:pt x="17788" y="5632"/>
                  </a:cubicBezTo>
                  <a:cubicBezTo>
                    <a:pt x="17752" y="6109"/>
                    <a:pt x="17657" y="6609"/>
                    <a:pt x="17562" y="7085"/>
                  </a:cubicBezTo>
                  <a:cubicBezTo>
                    <a:pt x="17466" y="7454"/>
                    <a:pt x="17157" y="7644"/>
                    <a:pt x="16800" y="7716"/>
                  </a:cubicBezTo>
                  <a:cubicBezTo>
                    <a:pt x="14954" y="8133"/>
                    <a:pt x="13073" y="8275"/>
                    <a:pt x="11192" y="8204"/>
                  </a:cubicBezTo>
                  <a:cubicBezTo>
                    <a:pt x="11168" y="8180"/>
                    <a:pt x="11156" y="8168"/>
                    <a:pt x="11049" y="8109"/>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 name="Google Shape;269;p25"/>
            <p:cNvSpPr/>
            <p:nvPr/>
          </p:nvSpPr>
          <p:spPr>
            <a:xfrm>
              <a:off x="3910300" y="3268975"/>
              <a:ext cx="403950" cy="127425"/>
            </a:xfrm>
            <a:custGeom>
              <a:avLst/>
              <a:gdLst/>
              <a:ahLst/>
              <a:cxnLst/>
              <a:rect l="l" t="t" r="r" b="b"/>
              <a:pathLst>
                <a:path w="16158" h="5097" extrusionOk="0">
                  <a:moveTo>
                    <a:pt x="48" y="1"/>
                  </a:moveTo>
                  <a:cubicBezTo>
                    <a:pt x="2239" y="191"/>
                    <a:pt x="4310" y="406"/>
                    <a:pt x="6454" y="251"/>
                  </a:cubicBezTo>
                  <a:cubicBezTo>
                    <a:pt x="6466" y="572"/>
                    <a:pt x="6477" y="846"/>
                    <a:pt x="6489" y="1132"/>
                  </a:cubicBezTo>
                  <a:cubicBezTo>
                    <a:pt x="6513" y="1311"/>
                    <a:pt x="6489" y="1489"/>
                    <a:pt x="6525" y="1644"/>
                  </a:cubicBezTo>
                  <a:cubicBezTo>
                    <a:pt x="6585" y="1965"/>
                    <a:pt x="6787" y="2144"/>
                    <a:pt x="7108" y="2156"/>
                  </a:cubicBezTo>
                  <a:cubicBezTo>
                    <a:pt x="7835" y="2168"/>
                    <a:pt x="8561" y="2180"/>
                    <a:pt x="9299" y="2168"/>
                  </a:cubicBezTo>
                  <a:cubicBezTo>
                    <a:pt x="9502" y="2168"/>
                    <a:pt x="9716" y="2096"/>
                    <a:pt x="9906" y="2049"/>
                  </a:cubicBezTo>
                  <a:cubicBezTo>
                    <a:pt x="10192" y="1977"/>
                    <a:pt x="10347" y="1799"/>
                    <a:pt x="10383" y="1501"/>
                  </a:cubicBezTo>
                  <a:cubicBezTo>
                    <a:pt x="10406" y="1191"/>
                    <a:pt x="10454" y="894"/>
                    <a:pt x="10502" y="572"/>
                  </a:cubicBezTo>
                  <a:cubicBezTo>
                    <a:pt x="12371" y="441"/>
                    <a:pt x="14216" y="299"/>
                    <a:pt x="16098" y="156"/>
                  </a:cubicBezTo>
                  <a:cubicBezTo>
                    <a:pt x="16110" y="263"/>
                    <a:pt x="16157" y="358"/>
                    <a:pt x="16133" y="453"/>
                  </a:cubicBezTo>
                  <a:lnTo>
                    <a:pt x="15871" y="4251"/>
                  </a:lnTo>
                  <a:cubicBezTo>
                    <a:pt x="15860" y="4370"/>
                    <a:pt x="15836" y="4490"/>
                    <a:pt x="15812" y="4609"/>
                  </a:cubicBezTo>
                  <a:cubicBezTo>
                    <a:pt x="15693" y="4978"/>
                    <a:pt x="15562" y="5085"/>
                    <a:pt x="15169" y="5073"/>
                  </a:cubicBezTo>
                  <a:cubicBezTo>
                    <a:pt x="13502" y="5037"/>
                    <a:pt x="11823" y="5013"/>
                    <a:pt x="10156" y="5001"/>
                  </a:cubicBezTo>
                  <a:cubicBezTo>
                    <a:pt x="9823" y="5001"/>
                    <a:pt x="9502" y="5037"/>
                    <a:pt x="9156" y="5037"/>
                  </a:cubicBezTo>
                  <a:cubicBezTo>
                    <a:pt x="8120" y="5061"/>
                    <a:pt x="7073" y="5097"/>
                    <a:pt x="6037" y="5085"/>
                  </a:cubicBezTo>
                  <a:cubicBezTo>
                    <a:pt x="4763" y="5073"/>
                    <a:pt x="3489" y="5025"/>
                    <a:pt x="2227" y="4954"/>
                  </a:cubicBezTo>
                  <a:cubicBezTo>
                    <a:pt x="1691" y="4918"/>
                    <a:pt x="1155" y="4835"/>
                    <a:pt x="631" y="4728"/>
                  </a:cubicBezTo>
                  <a:cubicBezTo>
                    <a:pt x="227" y="4656"/>
                    <a:pt x="0" y="4394"/>
                    <a:pt x="24" y="3954"/>
                  </a:cubicBezTo>
                  <a:cubicBezTo>
                    <a:pt x="36" y="3430"/>
                    <a:pt x="36" y="2906"/>
                    <a:pt x="48" y="2394"/>
                  </a:cubicBezTo>
                  <a:cubicBezTo>
                    <a:pt x="48" y="1977"/>
                    <a:pt x="60" y="1561"/>
                    <a:pt x="60" y="1144"/>
                  </a:cubicBezTo>
                  <a:cubicBezTo>
                    <a:pt x="48" y="787"/>
                    <a:pt x="48" y="406"/>
                    <a:pt x="4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 name="Google Shape;270;p25"/>
            <p:cNvSpPr/>
            <p:nvPr/>
          </p:nvSpPr>
          <p:spPr>
            <a:xfrm>
              <a:off x="4051675" y="2974900"/>
              <a:ext cx="155700" cy="84250"/>
            </a:xfrm>
            <a:custGeom>
              <a:avLst/>
              <a:gdLst/>
              <a:ahLst/>
              <a:cxnLst/>
              <a:rect l="l" t="t" r="r" b="b"/>
              <a:pathLst>
                <a:path w="6228" h="3370" extrusionOk="0">
                  <a:moveTo>
                    <a:pt x="5144" y="3263"/>
                  </a:moveTo>
                  <a:cubicBezTo>
                    <a:pt x="5132" y="3072"/>
                    <a:pt x="5132" y="2870"/>
                    <a:pt x="5097" y="2668"/>
                  </a:cubicBezTo>
                  <a:cubicBezTo>
                    <a:pt x="5073" y="2346"/>
                    <a:pt x="5049" y="2036"/>
                    <a:pt x="4990" y="1727"/>
                  </a:cubicBezTo>
                  <a:cubicBezTo>
                    <a:pt x="4894" y="1286"/>
                    <a:pt x="4597" y="1024"/>
                    <a:pt x="4144" y="1013"/>
                  </a:cubicBezTo>
                  <a:cubicBezTo>
                    <a:pt x="3513" y="1001"/>
                    <a:pt x="2894" y="1001"/>
                    <a:pt x="2275" y="1013"/>
                  </a:cubicBezTo>
                  <a:cubicBezTo>
                    <a:pt x="1799" y="1024"/>
                    <a:pt x="1584" y="1251"/>
                    <a:pt x="1537" y="1727"/>
                  </a:cubicBezTo>
                  <a:cubicBezTo>
                    <a:pt x="1513" y="2084"/>
                    <a:pt x="1525" y="2453"/>
                    <a:pt x="1513" y="2834"/>
                  </a:cubicBezTo>
                  <a:lnTo>
                    <a:pt x="1513" y="3263"/>
                  </a:lnTo>
                  <a:cubicBezTo>
                    <a:pt x="1072" y="3370"/>
                    <a:pt x="691" y="3299"/>
                    <a:pt x="287" y="3287"/>
                  </a:cubicBezTo>
                  <a:cubicBezTo>
                    <a:pt x="96" y="3287"/>
                    <a:pt x="1" y="3156"/>
                    <a:pt x="1" y="2977"/>
                  </a:cubicBezTo>
                  <a:cubicBezTo>
                    <a:pt x="25" y="2322"/>
                    <a:pt x="1" y="1655"/>
                    <a:pt x="96" y="1001"/>
                  </a:cubicBezTo>
                  <a:cubicBezTo>
                    <a:pt x="168" y="417"/>
                    <a:pt x="644" y="48"/>
                    <a:pt x="1287" y="36"/>
                  </a:cubicBezTo>
                  <a:cubicBezTo>
                    <a:pt x="2227" y="1"/>
                    <a:pt x="3156" y="1"/>
                    <a:pt x="4097" y="36"/>
                  </a:cubicBezTo>
                  <a:cubicBezTo>
                    <a:pt x="4561" y="48"/>
                    <a:pt x="5025" y="155"/>
                    <a:pt x="5478" y="274"/>
                  </a:cubicBezTo>
                  <a:cubicBezTo>
                    <a:pt x="5990" y="393"/>
                    <a:pt x="6168" y="596"/>
                    <a:pt x="6192" y="1108"/>
                  </a:cubicBezTo>
                  <a:cubicBezTo>
                    <a:pt x="6228" y="1703"/>
                    <a:pt x="6228" y="2275"/>
                    <a:pt x="6216" y="2870"/>
                  </a:cubicBezTo>
                  <a:cubicBezTo>
                    <a:pt x="6192" y="3310"/>
                    <a:pt x="6121" y="3334"/>
                    <a:pt x="5692" y="3334"/>
                  </a:cubicBezTo>
                  <a:lnTo>
                    <a:pt x="5323" y="3334"/>
                  </a:lnTo>
                  <a:cubicBezTo>
                    <a:pt x="5275" y="3322"/>
                    <a:pt x="5228" y="3287"/>
                    <a:pt x="5144" y="3263"/>
                  </a:cubicBezTo>
                  <a:close/>
                </a:path>
              </a:pathLst>
            </a:custGeom>
            <a:solidFill>
              <a:schemeClr val="accent3">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 name="Google Shape;271;p25"/>
            <p:cNvSpPr/>
            <p:nvPr/>
          </p:nvSpPr>
          <p:spPr>
            <a:xfrm>
              <a:off x="4077575" y="3242500"/>
              <a:ext cx="86350" cy="70550"/>
            </a:xfrm>
            <a:custGeom>
              <a:avLst/>
              <a:gdLst/>
              <a:ahLst/>
              <a:cxnLst/>
              <a:rect l="l" t="t" r="r" b="b"/>
              <a:pathLst>
                <a:path w="3454" h="2822" extrusionOk="0">
                  <a:moveTo>
                    <a:pt x="310" y="2762"/>
                  </a:moveTo>
                  <a:cubicBezTo>
                    <a:pt x="1" y="1893"/>
                    <a:pt x="96" y="1072"/>
                    <a:pt x="203" y="238"/>
                  </a:cubicBezTo>
                  <a:cubicBezTo>
                    <a:pt x="239" y="48"/>
                    <a:pt x="382" y="0"/>
                    <a:pt x="548" y="0"/>
                  </a:cubicBezTo>
                  <a:cubicBezTo>
                    <a:pt x="858" y="0"/>
                    <a:pt x="1179" y="0"/>
                    <a:pt x="1489" y="12"/>
                  </a:cubicBezTo>
                  <a:cubicBezTo>
                    <a:pt x="1989" y="48"/>
                    <a:pt x="2477" y="84"/>
                    <a:pt x="2989" y="131"/>
                  </a:cubicBezTo>
                  <a:cubicBezTo>
                    <a:pt x="3108" y="143"/>
                    <a:pt x="3215" y="203"/>
                    <a:pt x="3346" y="250"/>
                  </a:cubicBezTo>
                  <a:cubicBezTo>
                    <a:pt x="3454" y="965"/>
                    <a:pt x="3334" y="1643"/>
                    <a:pt x="3263" y="2334"/>
                  </a:cubicBezTo>
                  <a:cubicBezTo>
                    <a:pt x="3227" y="2572"/>
                    <a:pt x="3061" y="2727"/>
                    <a:pt x="2846" y="2739"/>
                  </a:cubicBezTo>
                  <a:cubicBezTo>
                    <a:pt x="2013" y="2822"/>
                    <a:pt x="1156" y="2810"/>
                    <a:pt x="310" y="2762"/>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 name="Google Shape;272;p25"/>
            <p:cNvSpPr/>
            <p:nvPr/>
          </p:nvSpPr>
          <p:spPr>
            <a:xfrm>
              <a:off x="3885600" y="2960625"/>
              <a:ext cx="470600" cy="451850"/>
            </a:xfrm>
            <a:custGeom>
              <a:avLst/>
              <a:gdLst/>
              <a:ahLst/>
              <a:cxnLst/>
              <a:rect l="l" t="t" r="r" b="b"/>
              <a:pathLst>
                <a:path w="18824" h="18074" extrusionOk="0">
                  <a:moveTo>
                    <a:pt x="18812" y="7120"/>
                  </a:moveTo>
                  <a:cubicBezTo>
                    <a:pt x="18800" y="6572"/>
                    <a:pt x="18776" y="5858"/>
                    <a:pt x="18705" y="5132"/>
                  </a:cubicBezTo>
                  <a:cubicBezTo>
                    <a:pt x="18633" y="4382"/>
                    <a:pt x="18217" y="3965"/>
                    <a:pt x="17431" y="3858"/>
                  </a:cubicBezTo>
                  <a:cubicBezTo>
                    <a:pt x="16669" y="3762"/>
                    <a:pt x="15847" y="3667"/>
                    <a:pt x="15014" y="3667"/>
                  </a:cubicBezTo>
                  <a:cubicBezTo>
                    <a:pt x="14573" y="3667"/>
                    <a:pt x="14133" y="3703"/>
                    <a:pt x="13740" y="3762"/>
                  </a:cubicBezTo>
                  <a:lnTo>
                    <a:pt x="13680" y="3762"/>
                  </a:lnTo>
                  <a:cubicBezTo>
                    <a:pt x="13621" y="3762"/>
                    <a:pt x="13561" y="3739"/>
                    <a:pt x="13502" y="3739"/>
                  </a:cubicBezTo>
                  <a:lnTo>
                    <a:pt x="13454" y="3739"/>
                  </a:lnTo>
                  <a:lnTo>
                    <a:pt x="13454" y="3584"/>
                  </a:lnTo>
                  <a:lnTo>
                    <a:pt x="13454" y="2965"/>
                  </a:lnTo>
                  <a:cubicBezTo>
                    <a:pt x="13454" y="2869"/>
                    <a:pt x="13442" y="2750"/>
                    <a:pt x="13442" y="2643"/>
                  </a:cubicBezTo>
                  <a:cubicBezTo>
                    <a:pt x="13419" y="2191"/>
                    <a:pt x="13407" y="1750"/>
                    <a:pt x="13347" y="1286"/>
                  </a:cubicBezTo>
                  <a:cubicBezTo>
                    <a:pt x="13288" y="822"/>
                    <a:pt x="12990" y="488"/>
                    <a:pt x="12526" y="333"/>
                  </a:cubicBezTo>
                  <a:lnTo>
                    <a:pt x="12407" y="286"/>
                  </a:lnTo>
                  <a:cubicBezTo>
                    <a:pt x="12037" y="167"/>
                    <a:pt x="11668" y="48"/>
                    <a:pt x="11275" y="36"/>
                  </a:cubicBezTo>
                  <a:cubicBezTo>
                    <a:pt x="10644" y="0"/>
                    <a:pt x="10013" y="0"/>
                    <a:pt x="9251" y="0"/>
                  </a:cubicBezTo>
                  <a:lnTo>
                    <a:pt x="8501" y="0"/>
                  </a:lnTo>
                  <a:lnTo>
                    <a:pt x="8061" y="0"/>
                  </a:lnTo>
                  <a:cubicBezTo>
                    <a:pt x="6930" y="0"/>
                    <a:pt x="6120" y="833"/>
                    <a:pt x="6120" y="1976"/>
                  </a:cubicBezTo>
                  <a:lnTo>
                    <a:pt x="6120" y="3179"/>
                  </a:lnTo>
                  <a:lnTo>
                    <a:pt x="6120" y="3667"/>
                  </a:lnTo>
                  <a:cubicBezTo>
                    <a:pt x="5858" y="3739"/>
                    <a:pt x="5644" y="3762"/>
                    <a:pt x="5441" y="3762"/>
                  </a:cubicBezTo>
                  <a:cubicBezTo>
                    <a:pt x="5322" y="3762"/>
                    <a:pt x="5227" y="3762"/>
                    <a:pt x="5120" y="3739"/>
                  </a:cubicBezTo>
                  <a:lnTo>
                    <a:pt x="4929" y="3739"/>
                  </a:lnTo>
                  <a:cubicBezTo>
                    <a:pt x="4215" y="3727"/>
                    <a:pt x="3477" y="3715"/>
                    <a:pt x="2762" y="3703"/>
                  </a:cubicBezTo>
                  <a:cubicBezTo>
                    <a:pt x="2429" y="3703"/>
                    <a:pt x="2084" y="3679"/>
                    <a:pt x="1739" y="3679"/>
                  </a:cubicBezTo>
                  <a:lnTo>
                    <a:pt x="1715" y="3679"/>
                  </a:lnTo>
                  <a:cubicBezTo>
                    <a:pt x="857" y="3679"/>
                    <a:pt x="167" y="4382"/>
                    <a:pt x="119" y="5227"/>
                  </a:cubicBezTo>
                  <a:cubicBezTo>
                    <a:pt x="107" y="5501"/>
                    <a:pt x="84" y="5751"/>
                    <a:pt x="72" y="6013"/>
                  </a:cubicBezTo>
                  <a:cubicBezTo>
                    <a:pt x="48" y="6346"/>
                    <a:pt x="24" y="6667"/>
                    <a:pt x="12" y="7013"/>
                  </a:cubicBezTo>
                  <a:cubicBezTo>
                    <a:pt x="0" y="8203"/>
                    <a:pt x="0" y="9501"/>
                    <a:pt x="12" y="11097"/>
                  </a:cubicBezTo>
                  <a:cubicBezTo>
                    <a:pt x="12" y="11466"/>
                    <a:pt x="72" y="11894"/>
                    <a:pt x="441" y="12192"/>
                  </a:cubicBezTo>
                  <a:cubicBezTo>
                    <a:pt x="441" y="12192"/>
                    <a:pt x="476" y="12240"/>
                    <a:pt x="488" y="12418"/>
                  </a:cubicBezTo>
                  <a:cubicBezTo>
                    <a:pt x="500" y="12585"/>
                    <a:pt x="500" y="12763"/>
                    <a:pt x="488" y="12918"/>
                  </a:cubicBezTo>
                  <a:lnTo>
                    <a:pt x="488" y="13085"/>
                  </a:lnTo>
                  <a:cubicBezTo>
                    <a:pt x="488" y="13573"/>
                    <a:pt x="488" y="14049"/>
                    <a:pt x="476" y="14549"/>
                  </a:cubicBezTo>
                  <a:cubicBezTo>
                    <a:pt x="476" y="14871"/>
                    <a:pt x="465" y="15216"/>
                    <a:pt x="465" y="15538"/>
                  </a:cubicBezTo>
                  <a:cubicBezTo>
                    <a:pt x="465" y="15942"/>
                    <a:pt x="441" y="16335"/>
                    <a:pt x="441" y="16728"/>
                  </a:cubicBezTo>
                  <a:cubicBezTo>
                    <a:pt x="441" y="17109"/>
                    <a:pt x="607" y="17371"/>
                    <a:pt x="917" y="17490"/>
                  </a:cubicBezTo>
                  <a:cubicBezTo>
                    <a:pt x="977" y="17526"/>
                    <a:pt x="1036" y="17538"/>
                    <a:pt x="1096" y="17574"/>
                  </a:cubicBezTo>
                  <a:cubicBezTo>
                    <a:pt x="1298" y="17645"/>
                    <a:pt x="1477" y="17728"/>
                    <a:pt x="1679" y="17764"/>
                  </a:cubicBezTo>
                  <a:cubicBezTo>
                    <a:pt x="2167" y="17836"/>
                    <a:pt x="2751" y="17919"/>
                    <a:pt x="3358" y="17955"/>
                  </a:cubicBezTo>
                  <a:cubicBezTo>
                    <a:pt x="4787" y="18014"/>
                    <a:pt x="5965" y="18038"/>
                    <a:pt x="7084" y="18038"/>
                  </a:cubicBezTo>
                  <a:lnTo>
                    <a:pt x="7108" y="18038"/>
                  </a:lnTo>
                  <a:cubicBezTo>
                    <a:pt x="7846" y="18038"/>
                    <a:pt x="8585" y="18014"/>
                    <a:pt x="9299" y="17978"/>
                  </a:cubicBezTo>
                  <a:cubicBezTo>
                    <a:pt x="9549" y="17967"/>
                    <a:pt x="9811" y="17967"/>
                    <a:pt x="10061" y="17955"/>
                  </a:cubicBezTo>
                  <a:cubicBezTo>
                    <a:pt x="10549" y="17943"/>
                    <a:pt x="11037" y="17919"/>
                    <a:pt x="11573" y="17919"/>
                  </a:cubicBezTo>
                  <a:cubicBezTo>
                    <a:pt x="13145" y="17919"/>
                    <a:pt x="14704" y="18002"/>
                    <a:pt x="16062" y="18074"/>
                  </a:cubicBezTo>
                  <a:lnTo>
                    <a:pt x="16205" y="18074"/>
                  </a:lnTo>
                  <a:cubicBezTo>
                    <a:pt x="16859" y="18074"/>
                    <a:pt x="17169" y="17800"/>
                    <a:pt x="17324" y="17133"/>
                  </a:cubicBezTo>
                  <a:cubicBezTo>
                    <a:pt x="17371" y="16943"/>
                    <a:pt x="17395" y="16716"/>
                    <a:pt x="17407" y="16431"/>
                  </a:cubicBezTo>
                  <a:cubicBezTo>
                    <a:pt x="17443" y="15919"/>
                    <a:pt x="17467" y="15407"/>
                    <a:pt x="17502" y="14883"/>
                  </a:cubicBezTo>
                  <a:cubicBezTo>
                    <a:pt x="17550" y="14216"/>
                    <a:pt x="17574" y="13549"/>
                    <a:pt x="17621" y="12894"/>
                  </a:cubicBezTo>
                  <a:cubicBezTo>
                    <a:pt x="17633" y="12621"/>
                    <a:pt x="17693" y="12418"/>
                    <a:pt x="17931" y="12240"/>
                  </a:cubicBezTo>
                  <a:cubicBezTo>
                    <a:pt x="18169" y="12061"/>
                    <a:pt x="18383" y="11751"/>
                    <a:pt x="18455" y="11430"/>
                  </a:cubicBezTo>
                  <a:cubicBezTo>
                    <a:pt x="18610" y="10799"/>
                    <a:pt x="18705" y="10180"/>
                    <a:pt x="18753" y="9608"/>
                  </a:cubicBezTo>
                  <a:cubicBezTo>
                    <a:pt x="18824" y="8799"/>
                    <a:pt x="18824" y="8049"/>
                    <a:pt x="18812" y="7120"/>
                  </a:cubicBezTo>
                  <a:close/>
                  <a:moveTo>
                    <a:pt x="16705" y="16573"/>
                  </a:moveTo>
                  <a:cubicBezTo>
                    <a:pt x="16693" y="16693"/>
                    <a:pt x="16681" y="16800"/>
                    <a:pt x="16645" y="16895"/>
                  </a:cubicBezTo>
                  <a:cubicBezTo>
                    <a:pt x="16562" y="17193"/>
                    <a:pt x="16467" y="17252"/>
                    <a:pt x="16169" y="17252"/>
                  </a:cubicBezTo>
                  <a:lnTo>
                    <a:pt x="14597" y="17228"/>
                  </a:lnTo>
                  <a:cubicBezTo>
                    <a:pt x="13454" y="17216"/>
                    <a:pt x="12287" y="17181"/>
                    <a:pt x="11144" y="17181"/>
                  </a:cubicBezTo>
                  <a:lnTo>
                    <a:pt x="11097" y="17181"/>
                  </a:lnTo>
                  <a:cubicBezTo>
                    <a:pt x="10918" y="17181"/>
                    <a:pt x="10740" y="17193"/>
                    <a:pt x="10573" y="17216"/>
                  </a:cubicBezTo>
                  <a:cubicBezTo>
                    <a:pt x="10430" y="17228"/>
                    <a:pt x="10299" y="17228"/>
                    <a:pt x="10144" y="17240"/>
                  </a:cubicBezTo>
                  <a:cubicBezTo>
                    <a:pt x="9918" y="17240"/>
                    <a:pt x="9680" y="17252"/>
                    <a:pt x="9466" y="17252"/>
                  </a:cubicBezTo>
                  <a:cubicBezTo>
                    <a:pt x="8835" y="17276"/>
                    <a:pt x="8192" y="17288"/>
                    <a:pt x="7573" y="17288"/>
                  </a:cubicBezTo>
                  <a:lnTo>
                    <a:pt x="7025" y="17288"/>
                  </a:lnTo>
                  <a:cubicBezTo>
                    <a:pt x="5799" y="17276"/>
                    <a:pt x="4525" y="17228"/>
                    <a:pt x="3215" y="17157"/>
                  </a:cubicBezTo>
                  <a:cubicBezTo>
                    <a:pt x="2679" y="17121"/>
                    <a:pt x="2143" y="17038"/>
                    <a:pt x="1631" y="16943"/>
                  </a:cubicBezTo>
                  <a:cubicBezTo>
                    <a:pt x="1286" y="16883"/>
                    <a:pt x="1131" y="16681"/>
                    <a:pt x="1143" y="16323"/>
                  </a:cubicBezTo>
                  <a:cubicBezTo>
                    <a:pt x="1155" y="15931"/>
                    <a:pt x="1155" y="15526"/>
                    <a:pt x="1167" y="15145"/>
                  </a:cubicBezTo>
                  <a:lnTo>
                    <a:pt x="1167" y="14752"/>
                  </a:lnTo>
                  <a:cubicBezTo>
                    <a:pt x="1167" y="14335"/>
                    <a:pt x="1191" y="13918"/>
                    <a:pt x="1191" y="13502"/>
                  </a:cubicBezTo>
                  <a:lnTo>
                    <a:pt x="1191" y="12752"/>
                  </a:lnTo>
                  <a:lnTo>
                    <a:pt x="1191" y="12525"/>
                  </a:lnTo>
                  <a:lnTo>
                    <a:pt x="1643" y="12573"/>
                  </a:lnTo>
                  <a:cubicBezTo>
                    <a:pt x="3096" y="12704"/>
                    <a:pt x="4441" y="12823"/>
                    <a:pt x="5846" y="12823"/>
                  </a:cubicBezTo>
                  <a:cubicBezTo>
                    <a:pt x="6346" y="12823"/>
                    <a:pt x="6822" y="12811"/>
                    <a:pt x="7299" y="12775"/>
                  </a:cubicBezTo>
                  <a:lnTo>
                    <a:pt x="7334" y="13490"/>
                  </a:lnTo>
                  <a:lnTo>
                    <a:pt x="7334" y="13656"/>
                  </a:lnTo>
                  <a:cubicBezTo>
                    <a:pt x="7334" y="13776"/>
                    <a:pt x="7334" y="13906"/>
                    <a:pt x="7370" y="14037"/>
                  </a:cubicBezTo>
                  <a:cubicBezTo>
                    <a:pt x="7442" y="14430"/>
                    <a:pt x="7704" y="14657"/>
                    <a:pt x="8073" y="14668"/>
                  </a:cubicBezTo>
                  <a:cubicBezTo>
                    <a:pt x="8632" y="14680"/>
                    <a:pt x="9204" y="14692"/>
                    <a:pt x="9799" y="14692"/>
                  </a:cubicBezTo>
                  <a:lnTo>
                    <a:pt x="10275" y="14692"/>
                  </a:lnTo>
                  <a:cubicBezTo>
                    <a:pt x="10478" y="14692"/>
                    <a:pt x="10668" y="14633"/>
                    <a:pt x="10847" y="14597"/>
                  </a:cubicBezTo>
                  <a:lnTo>
                    <a:pt x="10930" y="14561"/>
                  </a:lnTo>
                  <a:cubicBezTo>
                    <a:pt x="11275" y="14478"/>
                    <a:pt x="11490" y="14240"/>
                    <a:pt x="11514" y="13883"/>
                  </a:cubicBezTo>
                  <a:cubicBezTo>
                    <a:pt x="11549" y="13668"/>
                    <a:pt x="11573" y="13466"/>
                    <a:pt x="11585" y="13252"/>
                  </a:cubicBezTo>
                  <a:cubicBezTo>
                    <a:pt x="11609" y="13192"/>
                    <a:pt x="11609" y="13133"/>
                    <a:pt x="11621" y="13085"/>
                  </a:cubicBezTo>
                  <a:cubicBezTo>
                    <a:pt x="13407" y="12954"/>
                    <a:pt x="15181" y="12823"/>
                    <a:pt x="16967" y="12692"/>
                  </a:cubicBezTo>
                  <a:cubicBezTo>
                    <a:pt x="16979" y="12728"/>
                    <a:pt x="16979" y="12775"/>
                    <a:pt x="16979" y="12823"/>
                  </a:cubicBezTo>
                  <a:cubicBezTo>
                    <a:pt x="16895" y="13883"/>
                    <a:pt x="16812" y="15085"/>
                    <a:pt x="16705" y="16573"/>
                  </a:cubicBezTo>
                  <a:close/>
                  <a:moveTo>
                    <a:pt x="8025" y="11585"/>
                  </a:moveTo>
                  <a:lnTo>
                    <a:pt x="8025" y="11525"/>
                  </a:lnTo>
                  <a:cubicBezTo>
                    <a:pt x="8025" y="11478"/>
                    <a:pt x="8037" y="11418"/>
                    <a:pt x="8216" y="11418"/>
                  </a:cubicBezTo>
                  <a:lnTo>
                    <a:pt x="8454" y="11418"/>
                  </a:lnTo>
                  <a:cubicBezTo>
                    <a:pt x="8656" y="11418"/>
                    <a:pt x="8894" y="11418"/>
                    <a:pt x="9132" y="11442"/>
                  </a:cubicBezTo>
                  <a:cubicBezTo>
                    <a:pt x="9597" y="11466"/>
                    <a:pt x="10085" y="11501"/>
                    <a:pt x="10632" y="11549"/>
                  </a:cubicBezTo>
                  <a:cubicBezTo>
                    <a:pt x="10692" y="11549"/>
                    <a:pt x="10752" y="11585"/>
                    <a:pt x="10835" y="11609"/>
                  </a:cubicBezTo>
                  <a:cubicBezTo>
                    <a:pt x="10847" y="11609"/>
                    <a:pt x="10859" y="11632"/>
                    <a:pt x="10859" y="11632"/>
                  </a:cubicBezTo>
                  <a:cubicBezTo>
                    <a:pt x="10918" y="12180"/>
                    <a:pt x="10859" y="12740"/>
                    <a:pt x="10799" y="13287"/>
                  </a:cubicBezTo>
                  <a:cubicBezTo>
                    <a:pt x="10787" y="13383"/>
                    <a:pt x="10775" y="13490"/>
                    <a:pt x="10775" y="13597"/>
                  </a:cubicBezTo>
                  <a:cubicBezTo>
                    <a:pt x="10740" y="13823"/>
                    <a:pt x="10561" y="13859"/>
                    <a:pt x="10490" y="13883"/>
                  </a:cubicBezTo>
                  <a:cubicBezTo>
                    <a:pt x="10097" y="13918"/>
                    <a:pt x="9668" y="13942"/>
                    <a:pt x="9192" y="13942"/>
                  </a:cubicBezTo>
                  <a:cubicBezTo>
                    <a:pt x="8787" y="13942"/>
                    <a:pt x="8394" y="13918"/>
                    <a:pt x="8073" y="13906"/>
                  </a:cubicBezTo>
                  <a:cubicBezTo>
                    <a:pt x="7858" y="13121"/>
                    <a:pt x="7930" y="12371"/>
                    <a:pt x="8025" y="11585"/>
                  </a:cubicBezTo>
                  <a:close/>
                  <a:moveTo>
                    <a:pt x="12466" y="12287"/>
                  </a:moveTo>
                  <a:cubicBezTo>
                    <a:pt x="12180" y="12287"/>
                    <a:pt x="11906" y="12287"/>
                    <a:pt x="11621" y="12275"/>
                  </a:cubicBezTo>
                  <a:cubicBezTo>
                    <a:pt x="11621" y="12275"/>
                    <a:pt x="11609" y="12252"/>
                    <a:pt x="11585" y="12252"/>
                  </a:cubicBezTo>
                  <a:lnTo>
                    <a:pt x="11585" y="12097"/>
                  </a:lnTo>
                  <a:lnTo>
                    <a:pt x="11585" y="11513"/>
                  </a:lnTo>
                  <a:cubicBezTo>
                    <a:pt x="11573" y="11097"/>
                    <a:pt x="11466" y="10811"/>
                    <a:pt x="10954" y="10787"/>
                  </a:cubicBezTo>
                  <a:cubicBezTo>
                    <a:pt x="9954" y="10728"/>
                    <a:pt x="9049" y="10668"/>
                    <a:pt x="8180" y="10644"/>
                  </a:cubicBezTo>
                  <a:lnTo>
                    <a:pt x="8144" y="10644"/>
                  </a:lnTo>
                  <a:cubicBezTo>
                    <a:pt x="7644" y="10644"/>
                    <a:pt x="7394" y="10906"/>
                    <a:pt x="7334" y="11418"/>
                  </a:cubicBezTo>
                  <a:lnTo>
                    <a:pt x="7275" y="11930"/>
                  </a:lnTo>
                  <a:cubicBezTo>
                    <a:pt x="7215" y="11942"/>
                    <a:pt x="7156" y="11942"/>
                    <a:pt x="7096" y="11954"/>
                  </a:cubicBezTo>
                  <a:cubicBezTo>
                    <a:pt x="6882" y="11990"/>
                    <a:pt x="6680" y="12013"/>
                    <a:pt x="6465" y="12013"/>
                  </a:cubicBezTo>
                  <a:cubicBezTo>
                    <a:pt x="6132" y="12037"/>
                    <a:pt x="5787" y="12037"/>
                    <a:pt x="5453" y="12037"/>
                  </a:cubicBezTo>
                  <a:cubicBezTo>
                    <a:pt x="4263" y="12037"/>
                    <a:pt x="3036" y="11942"/>
                    <a:pt x="1810" y="11763"/>
                  </a:cubicBezTo>
                  <a:cubicBezTo>
                    <a:pt x="786" y="11620"/>
                    <a:pt x="786" y="11573"/>
                    <a:pt x="726" y="10847"/>
                  </a:cubicBezTo>
                  <a:cubicBezTo>
                    <a:pt x="726" y="10751"/>
                    <a:pt x="715" y="10668"/>
                    <a:pt x="715" y="10561"/>
                  </a:cubicBezTo>
                  <a:cubicBezTo>
                    <a:pt x="560" y="8715"/>
                    <a:pt x="679" y="6894"/>
                    <a:pt x="834" y="5370"/>
                  </a:cubicBezTo>
                  <a:cubicBezTo>
                    <a:pt x="846" y="5203"/>
                    <a:pt x="869" y="5013"/>
                    <a:pt x="953" y="4858"/>
                  </a:cubicBezTo>
                  <a:cubicBezTo>
                    <a:pt x="1096" y="4560"/>
                    <a:pt x="1322" y="4429"/>
                    <a:pt x="1643" y="4429"/>
                  </a:cubicBezTo>
                  <a:lnTo>
                    <a:pt x="1739" y="4429"/>
                  </a:lnTo>
                  <a:cubicBezTo>
                    <a:pt x="2024" y="4429"/>
                    <a:pt x="2298" y="4429"/>
                    <a:pt x="2584" y="4417"/>
                  </a:cubicBezTo>
                  <a:cubicBezTo>
                    <a:pt x="2870" y="4417"/>
                    <a:pt x="3155" y="4393"/>
                    <a:pt x="3417" y="4393"/>
                  </a:cubicBezTo>
                  <a:cubicBezTo>
                    <a:pt x="3763" y="4393"/>
                    <a:pt x="4025" y="4417"/>
                    <a:pt x="4298" y="4429"/>
                  </a:cubicBezTo>
                  <a:cubicBezTo>
                    <a:pt x="4596" y="4441"/>
                    <a:pt x="4906" y="4453"/>
                    <a:pt x="5251" y="4453"/>
                  </a:cubicBezTo>
                  <a:cubicBezTo>
                    <a:pt x="5739" y="4453"/>
                    <a:pt x="6227" y="4441"/>
                    <a:pt x="6703" y="4429"/>
                  </a:cubicBezTo>
                  <a:lnTo>
                    <a:pt x="6977" y="4417"/>
                  </a:lnTo>
                  <a:cubicBezTo>
                    <a:pt x="7096" y="4417"/>
                    <a:pt x="7215" y="4393"/>
                    <a:pt x="7346" y="4393"/>
                  </a:cubicBezTo>
                  <a:cubicBezTo>
                    <a:pt x="7477" y="4393"/>
                    <a:pt x="7584" y="4393"/>
                    <a:pt x="7692" y="4417"/>
                  </a:cubicBezTo>
                  <a:cubicBezTo>
                    <a:pt x="8394" y="4489"/>
                    <a:pt x="9132" y="4512"/>
                    <a:pt x="10085" y="4512"/>
                  </a:cubicBezTo>
                  <a:cubicBezTo>
                    <a:pt x="10502" y="4512"/>
                    <a:pt x="10930" y="4512"/>
                    <a:pt x="11347" y="4501"/>
                  </a:cubicBezTo>
                  <a:cubicBezTo>
                    <a:pt x="11764" y="4501"/>
                    <a:pt x="12204" y="4489"/>
                    <a:pt x="12621" y="4489"/>
                  </a:cubicBezTo>
                  <a:lnTo>
                    <a:pt x="13014" y="4489"/>
                  </a:lnTo>
                  <a:lnTo>
                    <a:pt x="13133" y="4489"/>
                  </a:lnTo>
                  <a:cubicBezTo>
                    <a:pt x="13538" y="4489"/>
                    <a:pt x="13942" y="4477"/>
                    <a:pt x="14323" y="4453"/>
                  </a:cubicBezTo>
                  <a:cubicBezTo>
                    <a:pt x="14716" y="4441"/>
                    <a:pt x="15121" y="4429"/>
                    <a:pt x="15502" y="4429"/>
                  </a:cubicBezTo>
                  <a:lnTo>
                    <a:pt x="15574" y="4429"/>
                  </a:lnTo>
                  <a:cubicBezTo>
                    <a:pt x="16109" y="4429"/>
                    <a:pt x="16633" y="4501"/>
                    <a:pt x="17229" y="4572"/>
                  </a:cubicBezTo>
                  <a:cubicBezTo>
                    <a:pt x="17824" y="4655"/>
                    <a:pt x="18002" y="4846"/>
                    <a:pt x="18050" y="5465"/>
                  </a:cubicBezTo>
                  <a:cubicBezTo>
                    <a:pt x="18098" y="6215"/>
                    <a:pt x="18122" y="7013"/>
                    <a:pt x="18122" y="7906"/>
                  </a:cubicBezTo>
                  <a:cubicBezTo>
                    <a:pt x="18122" y="8656"/>
                    <a:pt x="18110" y="9263"/>
                    <a:pt x="18062" y="9835"/>
                  </a:cubicBezTo>
                  <a:cubicBezTo>
                    <a:pt x="18038" y="10263"/>
                    <a:pt x="17955" y="10704"/>
                    <a:pt x="17824" y="11239"/>
                  </a:cubicBezTo>
                  <a:cubicBezTo>
                    <a:pt x="17764" y="11513"/>
                    <a:pt x="17538" y="11692"/>
                    <a:pt x="17181" y="11775"/>
                  </a:cubicBezTo>
                  <a:cubicBezTo>
                    <a:pt x="15669" y="12121"/>
                    <a:pt x="14097" y="12287"/>
                    <a:pt x="12466" y="12287"/>
                  </a:cubicBezTo>
                  <a:close/>
                  <a:moveTo>
                    <a:pt x="11073" y="3739"/>
                  </a:moveTo>
                  <a:lnTo>
                    <a:pt x="11002" y="3739"/>
                  </a:lnTo>
                  <a:cubicBezTo>
                    <a:pt x="10883" y="3762"/>
                    <a:pt x="10775" y="3762"/>
                    <a:pt x="10656" y="3762"/>
                  </a:cubicBezTo>
                  <a:lnTo>
                    <a:pt x="10121" y="3762"/>
                  </a:lnTo>
                  <a:cubicBezTo>
                    <a:pt x="9763" y="3762"/>
                    <a:pt x="9370" y="3762"/>
                    <a:pt x="8989" y="3739"/>
                  </a:cubicBezTo>
                  <a:cubicBezTo>
                    <a:pt x="8704" y="3727"/>
                    <a:pt x="8692" y="3715"/>
                    <a:pt x="8680" y="3441"/>
                  </a:cubicBezTo>
                  <a:cubicBezTo>
                    <a:pt x="8656" y="3131"/>
                    <a:pt x="8680" y="2822"/>
                    <a:pt x="8692" y="2512"/>
                  </a:cubicBezTo>
                  <a:lnTo>
                    <a:pt x="8692" y="2417"/>
                  </a:lnTo>
                  <a:cubicBezTo>
                    <a:pt x="8704" y="2226"/>
                    <a:pt x="8811" y="2191"/>
                    <a:pt x="8918" y="2191"/>
                  </a:cubicBezTo>
                  <a:lnTo>
                    <a:pt x="9335" y="2191"/>
                  </a:lnTo>
                  <a:lnTo>
                    <a:pt x="9894" y="2191"/>
                  </a:lnTo>
                  <a:cubicBezTo>
                    <a:pt x="10144" y="2191"/>
                    <a:pt x="10371" y="2191"/>
                    <a:pt x="10561" y="2215"/>
                  </a:cubicBezTo>
                  <a:cubicBezTo>
                    <a:pt x="10918" y="2226"/>
                    <a:pt x="11037" y="2346"/>
                    <a:pt x="11085" y="2727"/>
                  </a:cubicBezTo>
                  <a:lnTo>
                    <a:pt x="11085" y="2762"/>
                  </a:lnTo>
                  <a:cubicBezTo>
                    <a:pt x="11156" y="3108"/>
                    <a:pt x="11192" y="3429"/>
                    <a:pt x="11073" y="3739"/>
                  </a:cubicBezTo>
                  <a:close/>
                  <a:moveTo>
                    <a:pt x="12704" y="3429"/>
                  </a:moveTo>
                  <a:cubicBezTo>
                    <a:pt x="12692" y="3739"/>
                    <a:pt x="12692" y="3739"/>
                    <a:pt x="12335" y="3762"/>
                  </a:cubicBezTo>
                  <a:lnTo>
                    <a:pt x="12204" y="3762"/>
                  </a:lnTo>
                  <a:lnTo>
                    <a:pt x="11978" y="3762"/>
                  </a:lnTo>
                  <a:cubicBezTo>
                    <a:pt x="11966" y="3762"/>
                    <a:pt x="11942" y="3739"/>
                    <a:pt x="11918" y="3739"/>
                  </a:cubicBezTo>
                  <a:lnTo>
                    <a:pt x="11918" y="3655"/>
                  </a:lnTo>
                  <a:cubicBezTo>
                    <a:pt x="11918" y="3524"/>
                    <a:pt x="11906" y="3369"/>
                    <a:pt x="11883" y="3239"/>
                  </a:cubicBezTo>
                  <a:cubicBezTo>
                    <a:pt x="11883" y="3167"/>
                    <a:pt x="11871" y="3084"/>
                    <a:pt x="11871" y="3000"/>
                  </a:cubicBezTo>
                  <a:cubicBezTo>
                    <a:pt x="11859" y="2762"/>
                    <a:pt x="11835" y="2524"/>
                    <a:pt x="11787" y="2286"/>
                  </a:cubicBezTo>
                  <a:cubicBezTo>
                    <a:pt x="11668" y="1774"/>
                    <a:pt x="11311" y="1464"/>
                    <a:pt x="10799" y="1464"/>
                  </a:cubicBezTo>
                  <a:cubicBezTo>
                    <a:pt x="10478" y="1453"/>
                    <a:pt x="10144" y="1453"/>
                    <a:pt x="9835" y="1453"/>
                  </a:cubicBezTo>
                  <a:cubicBezTo>
                    <a:pt x="9525" y="1453"/>
                    <a:pt x="9216" y="1453"/>
                    <a:pt x="8918" y="1464"/>
                  </a:cubicBezTo>
                  <a:cubicBezTo>
                    <a:pt x="8358" y="1476"/>
                    <a:pt x="8096" y="1750"/>
                    <a:pt x="8037" y="2310"/>
                  </a:cubicBezTo>
                  <a:cubicBezTo>
                    <a:pt x="8001" y="2584"/>
                    <a:pt x="8001" y="2846"/>
                    <a:pt x="8001" y="3108"/>
                  </a:cubicBezTo>
                  <a:lnTo>
                    <a:pt x="8001" y="3429"/>
                  </a:lnTo>
                  <a:lnTo>
                    <a:pt x="8001" y="3715"/>
                  </a:lnTo>
                  <a:lnTo>
                    <a:pt x="8001" y="3739"/>
                  </a:lnTo>
                  <a:cubicBezTo>
                    <a:pt x="7870" y="3762"/>
                    <a:pt x="7739" y="3774"/>
                    <a:pt x="7584" y="3774"/>
                  </a:cubicBezTo>
                  <a:cubicBezTo>
                    <a:pt x="7454" y="3774"/>
                    <a:pt x="7334" y="3774"/>
                    <a:pt x="7215" y="3762"/>
                  </a:cubicBezTo>
                  <a:cubicBezTo>
                    <a:pt x="7132" y="3762"/>
                    <a:pt x="7037" y="3739"/>
                    <a:pt x="6953" y="3739"/>
                  </a:cubicBezTo>
                  <a:cubicBezTo>
                    <a:pt x="6906" y="3739"/>
                    <a:pt x="6870" y="3727"/>
                    <a:pt x="6846" y="3715"/>
                  </a:cubicBezTo>
                  <a:cubicBezTo>
                    <a:pt x="6811" y="3679"/>
                    <a:pt x="6811" y="3643"/>
                    <a:pt x="6811" y="3584"/>
                  </a:cubicBezTo>
                  <a:cubicBezTo>
                    <a:pt x="6811" y="3417"/>
                    <a:pt x="6811" y="3239"/>
                    <a:pt x="6822" y="3072"/>
                  </a:cubicBezTo>
                  <a:cubicBezTo>
                    <a:pt x="6822" y="2596"/>
                    <a:pt x="6846" y="2096"/>
                    <a:pt x="6906" y="1619"/>
                  </a:cubicBezTo>
                  <a:cubicBezTo>
                    <a:pt x="6965" y="1119"/>
                    <a:pt x="7382" y="798"/>
                    <a:pt x="7954" y="762"/>
                  </a:cubicBezTo>
                  <a:cubicBezTo>
                    <a:pt x="8418" y="750"/>
                    <a:pt x="8882" y="750"/>
                    <a:pt x="9311" y="750"/>
                  </a:cubicBezTo>
                  <a:cubicBezTo>
                    <a:pt x="9799" y="750"/>
                    <a:pt x="10299" y="762"/>
                    <a:pt x="10752" y="786"/>
                  </a:cubicBezTo>
                  <a:cubicBezTo>
                    <a:pt x="11192" y="798"/>
                    <a:pt x="11609" y="881"/>
                    <a:pt x="12109" y="1000"/>
                  </a:cubicBezTo>
                  <a:cubicBezTo>
                    <a:pt x="12561" y="1107"/>
                    <a:pt x="12680" y="1262"/>
                    <a:pt x="12704" y="1703"/>
                  </a:cubicBezTo>
                  <a:cubicBezTo>
                    <a:pt x="12728" y="2274"/>
                    <a:pt x="12740" y="2869"/>
                    <a:pt x="12704" y="34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4" name="Google Shape;9;p2"/>
          <p:cNvSpPr/>
          <p:nvPr userDrawn="1"/>
        </p:nvSpPr>
        <p:spPr>
          <a:xfrm>
            <a:off x="1336834" y="1567962"/>
            <a:ext cx="3159525" cy="3159525"/>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cap="flat" cmpd="sng">
            <a:solidFill>
              <a:schemeClr val="lt1"/>
            </a:solidFill>
            <a:prstDash val="dash"/>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 name="Google Shape;12;p2"/>
          <p:cNvSpPr/>
          <p:nvPr userDrawn="1"/>
        </p:nvSpPr>
        <p:spPr>
          <a:xfrm flipH="1">
            <a:off x="2403558" y="-40433"/>
            <a:ext cx="9825709" cy="4640533"/>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noFill/>
          <a:ln w="28575" cap="flat" cmpd="sng">
            <a:solidFill>
              <a:srgbClr val="92D050"/>
            </a:solidFill>
            <a:prstDash val="dash"/>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 name="Google Shape;16;p2"/>
          <p:cNvSpPr txBox="1">
            <a:spLocks noGrp="1"/>
          </p:cNvSpPr>
          <p:nvPr>
            <p:ph type="ctrTitle"/>
          </p:nvPr>
        </p:nvSpPr>
        <p:spPr>
          <a:xfrm>
            <a:off x="825400" y="3454100"/>
            <a:ext cx="4876800" cy="1902000"/>
          </a:xfrm>
          <a:prstGeom prst="rect">
            <a:avLst/>
          </a:prstGeom>
        </p:spPr>
        <p:txBody>
          <a:bodyPr spcFirstLastPara="1" wrap="square" lIns="91425" tIns="91425" rIns="91425" bIns="91425" anchor="t" anchorCtr="0">
            <a:noAutofit/>
          </a:bodyPr>
          <a:lstStyle>
            <a:lvl1pPr lvl="0" rtl="0">
              <a:spcBef>
                <a:spcPts val="0"/>
              </a:spcBef>
              <a:spcAft>
                <a:spcPts val="0"/>
              </a:spcAft>
              <a:buSzPts val="4000"/>
              <a:buNone/>
              <a:defRPr sz="5333">
                <a:latin typeface="UTM Androgyne" panose="02040603050506020204" pitchFamily="18" charset="0"/>
              </a:defRPr>
            </a:lvl1pPr>
            <a:lvl2pPr lvl="1" rtl="0">
              <a:spcBef>
                <a:spcPts val="0"/>
              </a:spcBef>
              <a:spcAft>
                <a:spcPts val="0"/>
              </a:spcAft>
              <a:buSzPts val="4000"/>
              <a:buNone/>
              <a:defRPr sz="5333"/>
            </a:lvl2pPr>
            <a:lvl3pPr lvl="2" rtl="0">
              <a:spcBef>
                <a:spcPts val="0"/>
              </a:spcBef>
              <a:spcAft>
                <a:spcPts val="0"/>
              </a:spcAft>
              <a:buSzPts val="4000"/>
              <a:buNone/>
              <a:defRPr sz="5333"/>
            </a:lvl3pPr>
            <a:lvl4pPr lvl="3" rtl="0">
              <a:spcBef>
                <a:spcPts val="0"/>
              </a:spcBef>
              <a:spcAft>
                <a:spcPts val="0"/>
              </a:spcAft>
              <a:buSzPts val="4000"/>
              <a:buNone/>
              <a:defRPr sz="5333"/>
            </a:lvl4pPr>
            <a:lvl5pPr lvl="4" rtl="0">
              <a:spcBef>
                <a:spcPts val="0"/>
              </a:spcBef>
              <a:spcAft>
                <a:spcPts val="0"/>
              </a:spcAft>
              <a:buSzPts val="4000"/>
              <a:buNone/>
              <a:defRPr sz="5333"/>
            </a:lvl5pPr>
            <a:lvl6pPr lvl="5" rtl="0">
              <a:spcBef>
                <a:spcPts val="0"/>
              </a:spcBef>
              <a:spcAft>
                <a:spcPts val="0"/>
              </a:spcAft>
              <a:buSzPts val="4000"/>
              <a:buNone/>
              <a:defRPr sz="5333"/>
            </a:lvl6pPr>
            <a:lvl7pPr lvl="6" rtl="0">
              <a:spcBef>
                <a:spcPts val="0"/>
              </a:spcBef>
              <a:spcAft>
                <a:spcPts val="0"/>
              </a:spcAft>
              <a:buSzPts val="4000"/>
              <a:buNone/>
              <a:defRPr sz="5333"/>
            </a:lvl7pPr>
            <a:lvl8pPr lvl="7" rtl="0">
              <a:spcBef>
                <a:spcPts val="0"/>
              </a:spcBef>
              <a:spcAft>
                <a:spcPts val="0"/>
              </a:spcAft>
              <a:buSzPts val="4000"/>
              <a:buNone/>
              <a:defRPr sz="5333"/>
            </a:lvl8pPr>
            <a:lvl9pPr lvl="8" rtl="0">
              <a:spcBef>
                <a:spcPts val="0"/>
              </a:spcBef>
              <a:spcAft>
                <a:spcPts val="0"/>
              </a:spcAft>
              <a:buSzPts val="4000"/>
              <a:buNone/>
              <a:defRPr sz="5333"/>
            </a:lvl9pPr>
          </a:lstStyle>
          <a:p>
            <a:endParaRPr dirty="0"/>
          </a:p>
        </p:txBody>
      </p:sp>
      <p:sp>
        <p:nvSpPr>
          <p:cNvPr id="17" name="Google Shape;17;p2"/>
          <p:cNvSpPr txBox="1">
            <a:spLocks noGrp="1"/>
          </p:cNvSpPr>
          <p:nvPr>
            <p:ph type="subTitle" idx="1"/>
          </p:nvPr>
        </p:nvSpPr>
        <p:spPr>
          <a:xfrm>
            <a:off x="825400" y="5185900"/>
            <a:ext cx="4876800" cy="756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Pangolin"/>
              <a:buNone/>
              <a:defRPr sz="3200">
                <a:latin typeface="UTM Androgyne" panose="02040603050506020204" pitchFamily="18" charset="0"/>
                <a:ea typeface="UTM Androgyne" panose="02040603050506020204" pitchFamily="18" charset="0"/>
                <a:cs typeface="UTM Androgyne" panose="02040603050506020204" pitchFamily="18" charset="0"/>
                <a:sym typeface="Pangolin"/>
              </a:defRPr>
            </a:lvl1pPr>
            <a:lvl2pPr lvl="1" rtl="0">
              <a:lnSpc>
                <a:spcPct val="100000"/>
              </a:lnSpc>
              <a:spcBef>
                <a:spcPts val="0"/>
              </a:spcBef>
              <a:spcAft>
                <a:spcPts val="0"/>
              </a:spcAft>
              <a:buSzPts val="2800"/>
              <a:buFont typeface="Pangolin"/>
              <a:buNone/>
              <a:defRPr sz="3733">
                <a:latin typeface="Pangolin"/>
                <a:ea typeface="Pangolin"/>
                <a:cs typeface="Pangolin"/>
                <a:sym typeface="Pangolin"/>
              </a:defRPr>
            </a:lvl2pPr>
            <a:lvl3pPr lvl="2" rtl="0">
              <a:lnSpc>
                <a:spcPct val="100000"/>
              </a:lnSpc>
              <a:spcBef>
                <a:spcPts val="0"/>
              </a:spcBef>
              <a:spcAft>
                <a:spcPts val="0"/>
              </a:spcAft>
              <a:buSzPts val="2800"/>
              <a:buFont typeface="Pangolin"/>
              <a:buNone/>
              <a:defRPr sz="3733">
                <a:latin typeface="Pangolin"/>
                <a:ea typeface="Pangolin"/>
                <a:cs typeface="Pangolin"/>
                <a:sym typeface="Pangolin"/>
              </a:defRPr>
            </a:lvl3pPr>
            <a:lvl4pPr lvl="3" rtl="0">
              <a:lnSpc>
                <a:spcPct val="100000"/>
              </a:lnSpc>
              <a:spcBef>
                <a:spcPts val="0"/>
              </a:spcBef>
              <a:spcAft>
                <a:spcPts val="0"/>
              </a:spcAft>
              <a:buSzPts val="2800"/>
              <a:buFont typeface="Pangolin"/>
              <a:buNone/>
              <a:defRPr sz="3733">
                <a:latin typeface="Pangolin"/>
                <a:ea typeface="Pangolin"/>
                <a:cs typeface="Pangolin"/>
                <a:sym typeface="Pangolin"/>
              </a:defRPr>
            </a:lvl4pPr>
            <a:lvl5pPr lvl="4" rtl="0">
              <a:lnSpc>
                <a:spcPct val="100000"/>
              </a:lnSpc>
              <a:spcBef>
                <a:spcPts val="0"/>
              </a:spcBef>
              <a:spcAft>
                <a:spcPts val="0"/>
              </a:spcAft>
              <a:buSzPts val="2800"/>
              <a:buFont typeface="Pangolin"/>
              <a:buNone/>
              <a:defRPr sz="3733">
                <a:latin typeface="Pangolin"/>
                <a:ea typeface="Pangolin"/>
                <a:cs typeface="Pangolin"/>
                <a:sym typeface="Pangolin"/>
              </a:defRPr>
            </a:lvl5pPr>
            <a:lvl6pPr lvl="5" rtl="0">
              <a:lnSpc>
                <a:spcPct val="100000"/>
              </a:lnSpc>
              <a:spcBef>
                <a:spcPts val="0"/>
              </a:spcBef>
              <a:spcAft>
                <a:spcPts val="0"/>
              </a:spcAft>
              <a:buSzPts val="2800"/>
              <a:buFont typeface="Pangolin"/>
              <a:buNone/>
              <a:defRPr sz="3733">
                <a:latin typeface="Pangolin"/>
                <a:ea typeface="Pangolin"/>
                <a:cs typeface="Pangolin"/>
                <a:sym typeface="Pangolin"/>
              </a:defRPr>
            </a:lvl6pPr>
            <a:lvl7pPr lvl="6" rtl="0">
              <a:lnSpc>
                <a:spcPct val="100000"/>
              </a:lnSpc>
              <a:spcBef>
                <a:spcPts val="0"/>
              </a:spcBef>
              <a:spcAft>
                <a:spcPts val="0"/>
              </a:spcAft>
              <a:buSzPts val="2800"/>
              <a:buFont typeface="Pangolin"/>
              <a:buNone/>
              <a:defRPr sz="3733">
                <a:latin typeface="Pangolin"/>
                <a:ea typeface="Pangolin"/>
                <a:cs typeface="Pangolin"/>
                <a:sym typeface="Pangolin"/>
              </a:defRPr>
            </a:lvl7pPr>
            <a:lvl8pPr lvl="7" rtl="0">
              <a:lnSpc>
                <a:spcPct val="100000"/>
              </a:lnSpc>
              <a:spcBef>
                <a:spcPts val="0"/>
              </a:spcBef>
              <a:spcAft>
                <a:spcPts val="0"/>
              </a:spcAft>
              <a:buSzPts val="2800"/>
              <a:buFont typeface="Pangolin"/>
              <a:buNone/>
              <a:defRPr sz="3733">
                <a:latin typeface="Pangolin"/>
                <a:ea typeface="Pangolin"/>
                <a:cs typeface="Pangolin"/>
                <a:sym typeface="Pangolin"/>
              </a:defRPr>
            </a:lvl8pPr>
            <a:lvl9pPr lvl="8" rtl="0">
              <a:lnSpc>
                <a:spcPct val="100000"/>
              </a:lnSpc>
              <a:spcBef>
                <a:spcPts val="0"/>
              </a:spcBef>
              <a:spcAft>
                <a:spcPts val="0"/>
              </a:spcAft>
              <a:buSzPts val="2800"/>
              <a:buFont typeface="Pangolin"/>
              <a:buNone/>
              <a:defRPr sz="3733">
                <a:latin typeface="Pangolin"/>
                <a:ea typeface="Pangolin"/>
                <a:cs typeface="Pangolin"/>
                <a:sym typeface="Pangolin"/>
              </a:defRPr>
            </a:lvl9pPr>
          </a:lstStyle>
          <a:p>
            <a:endParaRPr dirty="0"/>
          </a:p>
        </p:txBody>
      </p:sp>
      <p:sp>
        <p:nvSpPr>
          <p:cNvPr id="18" name="TextBox 17"/>
          <p:cNvSpPr txBox="1"/>
          <p:nvPr userDrawn="1"/>
        </p:nvSpPr>
        <p:spPr>
          <a:xfrm>
            <a:off x="9230468" y="6502400"/>
            <a:ext cx="2140085" cy="256545"/>
          </a:xfrm>
          <a:prstGeom prst="rect">
            <a:avLst/>
          </a:prstGeom>
          <a:noFill/>
        </p:spPr>
        <p:txBody>
          <a:bodyPr wrap="square" rtlCol="0">
            <a:spAutoFit/>
          </a:bodyPr>
          <a:lstStyle/>
          <a:p>
            <a:r>
              <a:rPr lang="en-US" sz="1067" dirty="0">
                <a:solidFill>
                  <a:srgbClr val="438030"/>
                </a:solidFill>
              </a:rPr>
              <a:t>FeistyForwarders_0968120672</a:t>
            </a:r>
          </a:p>
        </p:txBody>
      </p:sp>
      <p:sp>
        <p:nvSpPr>
          <p:cNvPr id="19" name="Google Shape;199;p25"/>
          <p:cNvSpPr/>
          <p:nvPr userDrawn="1"/>
        </p:nvSpPr>
        <p:spPr>
          <a:xfrm>
            <a:off x="3058713" y="1229959"/>
            <a:ext cx="786368" cy="755989"/>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accent1"/>
          </a:solidFill>
          <a:ln w="3810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0" name="Google Shape;246;p25"/>
          <p:cNvGrpSpPr/>
          <p:nvPr userDrawn="1"/>
        </p:nvGrpSpPr>
        <p:grpSpPr>
          <a:xfrm>
            <a:off x="11238689" y="3071620"/>
            <a:ext cx="685727" cy="632509"/>
            <a:chOff x="712875" y="2205450"/>
            <a:chExt cx="233675" cy="215550"/>
          </a:xfrm>
        </p:grpSpPr>
        <p:sp>
          <p:nvSpPr>
            <p:cNvPr id="21" name="Google Shape;247;p25"/>
            <p:cNvSpPr/>
            <p:nvPr/>
          </p:nvSpPr>
          <p:spPr>
            <a:xfrm>
              <a:off x="727450" y="2222125"/>
              <a:ext cx="203325" cy="183675"/>
            </a:xfrm>
            <a:custGeom>
              <a:avLst/>
              <a:gdLst/>
              <a:ahLst/>
              <a:cxnLst/>
              <a:rect l="l" t="t" r="r" b="b"/>
              <a:pathLst>
                <a:path w="8133" h="7347" extrusionOk="0">
                  <a:moveTo>
                    <a:pt x="3013" y="1"/>
                  </a:moveTo>
                  <a:cubicBezTo>
                    <a:pt x="2894" y="1"/>
                    <a:pt x="2775" y="1"/>
                    <a:pt x="2680" y="48"/>
                  </a:cubicBezTo>
                  <a:cubicBezTo>
                    <a:pt x="2454" y="120"/>
                    <a:pt x="2227" y="120"/>
                    <a:pt x="1989" y="120"/>
                  </a:cubicBezTo>
                  <a:cubicBezTo>
                    <a:pt x="1823" y="120"/>
                    <a:pt x="1668" y="120"/>
                    <a:pt x="1501" y="144"/>
                  </a:cubicBezTo>
                  <a:cubicBezTo>
                    <a:pt x="1037" y="203"/>
                    <a:pt x="691" y="513"/>
                    <a:pt x="334" y="763"/>
                  </a:cubicBezTo>
                  <a:cubicBezTo>
                    <a:pt x="322" y="775"/>
                    <a:pt x="310" y="798"/>
                    <a:pt x="299" y="822"/>
                  </a:cubicBezTo>
                  <a:cubicBezTo>
                    <a:pt x="144" y="1108"/>
                    <a:pt x="1" y="1394"/>
                    <a:pt x="13" y="1715"/>
                  </a:cubicBezTo>
                  <a:cubicBezTo>
                    <a:pt x="25" y="2168"/>
                    <a:pt x="13" y="2608"/>
                    <a:pt x="25" y="3061"/>
                  </a:cubicBezTo>
                  <a:cubicBezTo>
                    <a:pt x="37" y="3418"/>
                    <a:pt x="72" y="3775"/>
                    <a:pt x="120" y="4132"/>
                  </a:cubicBezTo>
                  <a:cubicBezTo>
                    <a:pt x="156" y="4525"/>
                    <a:pt x="310" y="4882"/>
                    <a:pt x="489" y="5239"/>
                  </a:cubicBezTo>
                  <a:cubicBezTo>
                    <a:pt x="537" y="5323"/>
                    <a:pt x="572" y="5406"/>
                    <a:pt x="632" y="5466"/>
                  </a:cubicBezTo>
                  <a:cubicBezTo>
                    <a:pt x="680" y="5513"/>
                    <a:pt x="739" y="5561"/>
                    <a:pt x="799" y="5561"/>
                  </a:cubicBezTo>
                  <a:cubicBezTo>
                    <a:pt x="1016" y="5608"/>
                    <a:pt x="1225" y="5670"/>
                    <a:pt x="1445" y="5670"/>
                  </a:cubicBezTo>
                  <a:cubicBezTo>
                    <a:pt x="1503" y="5670"/>
                    <a:pt x="1561" y="5666"/>
                    <a:pt x="1620" y="5656"/>
                  </a:cubicBezTo>
                  <a:cubicBezTo>
                    <a:pt x="1648" y="5652"/>
                    <a:pt x="1677" y="5651"/>
                    <a:pt x="1707" y="5651"/>
                  </a:cubicBezTo>
                  <a:cubicBezTo>
                    <a:pt x="1766" y="5651"/>
                    <a:pt x="1827" y="5656"/>
                    <a:pt x="1882" y="5656"/>
                  </a:cubicBezTo>
                  <a:cubicBezTo>
                    <a:pt x="2096" y="5680"/>
                    <a:pt x="2180" y="5775"/>
                    <a:pt x="2180" y="5989"/>
                  </a:cubicBezTo>
                  <a:cubicBezTo>
                    <a:pt x="2180" y="6049"/>
                    <a:pt x="2180" y="6120"/>
                    <a:pt x="2168" y="6180"/>
                  </a:cubicBezTo>
                  <a:cubicBezTo>
                    <a:pt x="2084" y="6490"/>
                    <a:pt x="2049" y="6835"/>
                    <a:pt x="1882" y="7121"/>
                  </a:cubicBezTo>
                  <a:cubicBezTo>
                    <a:pt x="1858" y="7168"/>
                    <a:pt x="1858" y="7204"/>
                    <a:pt x="1811" y="7347"/>
                  </a:cubicBezTo>
                  <a:cubicBezTo>
                    <a:pt x="2049" y="7228"/>
                    <a:pt x="2215" y="7132"/>
                    <a:pt x="2358" y="7013"/>
                  </a:cubicBezTo>
                  <a:cubicBezTo>
                    <a:pt x="2573" y="6847"/>
                    <a:pt x="2775" y="6692"/>
                    <a:pt x="3037" y="6597"/>
                  </a:cubicBezTo>
                  <a:cubicBezTo>
                    <a:pt x="3168" y="6537"/>
                    <a:pt x="3275" y="6466"/>
                    <a:pt x="3347" y="6335"/>
                  </a:cubicBezTo>
                  <a:cubicBezTo>
                    <a:pt x="3394" y="6240"/>
                    <a:pt x="3454" y="6156"/>
                    <a:pt x="3513" y="6073"/>
                  </a:cubicBezTo>
                  <a:cubicBezTo>
                    <a:pt x="3608" y="5918"/>
                    <a:pt x="3763" y="5835"/>
                    <a:pt x="3954" y="5823"/>
                  </a:cubicBezTo>
                  <a:lnTo>
                    <a:pt x="4418" y="5823"/>
                  </a:lnTo>
                  <a:cubicBezTo>
                    <a:pt x="4484" y="5820"/>
                    <a:pt x="4549" y="5819"/>
                    <a:pt x="4615" y="5819"/>
                  </a:cubicBezTo>
                  <a:cubicBezTo>
                    <a:pt x="4878" y="5819"/>
                    <a:pt x="5142" y="5835"/>
                    <a:pt x="5406" y="5835"/>
                  </a:cubicBezTo>
                  <a:cubicBezTo>
                    <a:pt x="5737" y="5835"/>
                    <a:pt x="6067" y="5811"/>
                    <a:pt x="6395" y="5704"/>
                  </a:cubicBezTo>
                  <a:cubicBezTo>
                    <a:pt x="6692" y="5704"/>
                    <a:pt x="6966" y="5597"/>
                    <a:pt x="7240" y="5513"/>
                  </a:cubicBezTo>
                  <a:cubicBezTo>
                    <a:pt x="7633" y="5382"/>
                    <a:pt x="7871" y="5120"/>
                    <a:pt x="7978" y="4739"/>
                  </a:cubicBezTo>
                  <a:cubicBezTo>
                    <a:pt x="8061" y="4382"/>
                    <a:pt x="8133" y="4025"/>
                    <a:pt x="8121" y="3656"/>
                  </a:cubicBezTo>
                  <a:cubicBezTo>
                    <a:pt x="8050" y="3323"/>
                    <a:pt x="8050" y="2965"/>
                    <a:pt x="8085" y="2620"/>
                  </a:cubicBezTo>
                  <a:cubicBezTo>
                    <a:pt x="8097" y="2287"/>
                    <a:pt x="7919" y="1989"/>
                    <a:pt x="7942" y="1644"/>
                  </a:cubicBezTo>
                  <a:cubicBezTo>
                    <a:pt x="7942" y="1608"/>
                    <a:pt x="7919" y="1572"/>
                    <a:pt x="7907" y="1537"/>
                  </a:cubicBezTo>
                  <a:cubicBezTo>
                    <a:pt x="7811" y="1358"/>
                    <a:pt x="7740" y="1167"/>
                    <a:pt x="7633" y="989"/>
                  </a:cubicBezTo>
                  <a:cubicBezTo>
                    <a:pt x="7526" y="822"/>
                    <a:pt x="7454" y="632"/>
                    <a:pt x="7288" y="536"/>
                  </a:cubicBezTo>
                  <a:cubicBezTo>
                    <a:pt x="6966" y="358"/>
                    <a:pt x="6633" y="203"/>
                    <a:pt x="6252" y="203"/>
                  </a:cubicBezTo>
                  <a:cubicBezTo>
                    <a:pt x="6192" y="203"/>
                    <a:pt x="6109" y="203"/>
                    <a:pt x="6049" y="179"/>
                  </a:cubicBezTo>
                  <a:cubicBezTo>
                    <a:pt x="5897" y="126"/>
                    <a:pt x="5732" y="119"/>
                    <a:pt x="5574" y="119"/>
                  </a:cubicBezTo>
                  <a:cubicBezTo>
                    <a:pt x="5521" y="119"/>
                    <a:pt x="5469" y="120"/>
                    <a:pt x="5418" y="120"/>
                  </a:cubicBezTo>
                  <a:cubicBezTo>
                    <a:pt x="5337" y="120"/>
                    <a:pt x="5255" y="128"/>
                    <a:pt x="5176" y="128"/>
                  </a:cubicBezTo>
                  <a:cubicBezTo>
                    <a:pt x="5116" y="128"/>
                    <a:pt x="5058" y="123"/>
                    <a:pt x="5002" y="108"/>
                  </a:cubicBezTo>
                  <a:cubicBezTo>
                    <a:pt x="4347" y="1"/>
                    <a:pt x="3668" y="1"/>
                    <a:pt x="301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 name="Google Shape;248;p25"/>
            <p:cNvSpPr/>
            <p:nvPr/>
          </p:nvSpPr>
          <p:spPr>
            <a:xfrm>
              <a:off x="712875" y="2205450"/>
              <a:ext cx="233675" cy="215550"/>
            </a:xfrm>
            <a:custGeom>
              <a:avLst/>
              <a:gdLst/>
              <a:ahLst/>
              <a:cxnLst/>
              <a:rect l="l" t="t" r="r" b="b"/>
              <a:pathLst>
                <a:path w="9347" h="8622" extrusionOk="0">
                  <a:moveTo>
                    <a:pt x="4394" y="7192"/>
                  </a:moveTo>
                  <a:cubicBezTo>
                    <a:pt x="4239" y="7549"/>
                    <a:pt x="3918" y="7716"/>
                    <a:pt x="3620" y="7895"/>
                  </a:cubicBezTo>
                  <a:cubicBezTo>
                    <a:pt x="3346" y="8050"/>
                    <a:pt x="3072" y="8216"/>
                    <a:pt x="2798" y="8395"/>
                  </a:cubicBezTo>
                  <a:cubicBezTo>
                    <a:pt x="2548" y="8573"/>
                    <a:pt x="2263" y="8621"/>
                    <a:pt x="1965" y="8585"/>
                  </a:cubicBezTo>
                  <a:cubicBezTo>
                    <a:pt x="1846" y="8573"/>
                    <a:pt x="1739" y="8526"/>
                    <a:pt x="1667" y="8442"/>
                  </a:cubicBezTo>
                  <a:cubicBezTo>
                    <a:pt x="1548" y="8323"/>
                    <a:pt x="1536" y="8192"/>
                    <a:pt x="1644" y="8073"/>
                  </a:cubicBezTo>
                  <a:cubicBezTo>
                    <a:pt x="1846" y="7823"/>
                    <a:pt x="1977" y="7561"/>
                    <a:pt x="2084" y="7264"/>
                  </a:cubicBezTo>
                  <a:cubicBezTo>
                    <a:pt x="2096" y="7204"/>
                    <a:pt x="2132" y="7145"/>
                    <a:pt x="2144" y="7085"/>
                  </a:cubicBezTo>
                  <a:cubicBezTo>
                    <a:pt x="2156" y="7026"/>
                    <a:pt x="2144" y="6966"/>
                    <a:pt x="2144" y="6895"/>
                  </a:cubicBezTo>
                  <a:cubicBezTo>
                    <a:pt x="1894" y="6859"/>
                    <a:pt x="1655" y="6799"/>
                    <a:pt x="1417" y="6823"/>
                  </a:cubicBezTo>
                  <a:cubicBezTo>
                    <a:pt x="1048" y="6835"/>
                    <a:pt x="810" y="6645"/>
                    <a:pt x="632" y="6359"/>
                  </a:cubicBezTo>
                  <a:cubicBezTo>
                    <a:pt x="358" y="5930"/>
                    <a:pt x="191" y="5430"/>
                    <a:pt x="108" y="4930"/>
                  </a:cubicBezTo>
                  <a:cubicBezTo>
                    <a:pt x="12" y="4418"/>
                    <a:pt x="12" y="3918"/>
                    <a:pt x="12" y="3394"/>
                  </a:cubicBezTo>
                  <a:cubicBezTo>
                    <a:pt x="12" y="3049"/>
                    <a:pt x="36" y="2704"/>
                    <a:pt x="12" y="2346"/>
                  </a:cubicBezTo>
                  <a:cubicBezTo>
                    <a:pt x="0" y="1870"/>
                    <a:pt x="215" y="1489"/>
                    <a:pt x="429" y="1108"/>
                  </a:cubicBezTo>
                  <a:cubicBezTo>
                    <a:pt x="465" y="1049"/>
                    <a:pt x="512" y="1001"/>
                    <a:pt x="572" y="965"/>
                  </a:cubicBezTo>
                  <a:cubicBezTo>
                    <a:pt x="751" y="822"/>
                    <a:pt x="929" y="691"/>
                    <a:pt x="1120" y="549"/>
                  </a:cubicBezTo>
                  <a:cubicBezTo>
                    <a:pt x="1489" y="287"/>
                    <a:pt x="1905" y="168"/>
                    <a:pt x="2370" y="156"/>
                  </a:cubicBezTo>
                  <a:cubicBezTo>
                    <a:pt x="2667" y="156"/>
                    <a:pt x="2965" y="168"/>
                    <a:pt x="3251" y="60"/>
                  </a:cubicBezTo>
                  <a:cubicBezTo>
                    <a:pt x="3275" y="49"/>
                    <a:pt x="3322" y="49"/>
                    <a:pt x="3370" y="49"/>
                  </a:cubicBezTo>
                  <a:cubicBezTo>
                    <a:pt x="4215" y="49"/>
                    <a:pt x="5073" y="1"/>
                    <a:pt x="5930" y="180"/>
                  </a:cubicBezTo>
                  <a:cubicBezTo>
                    <a:pt x="6025" y="191"/>
                    <a:pt x="6132" y="203"/>
                    <a:pt x="6227" y="203"/>
                  </a:cubicBezTo>
                  <a:cubicBezTo>
                    <a:pt x="6418" y="203"/>
                    <a:pt x="6608" y="191"/>
                    <a:pt x="6787" y="299"/>
                  </a:cubicBezTo>
                  <a:cubicBezTo>
                    <a:pt x="6823" y="310"/>
                    <a:pt x="6858" y="322"/>
                    <a:pt x="6906" y="310"/>
                  </a:cubicBezTo>
                  <a:cubicBezTo>
                    <a:pt x="7299" y="263"/>
                    <a:pt x="7632" y="441"/>
                    <a:pt x="7978" y="561"/>
                  </a:cubicBezTo>
                  <a:cubicBezTo>
                    <a:pt x="8228" y="656"/>
                    <a:pt x="8502" y="787"/>
                    <a:pt x="8621" y="1072"/>
                  </a:cubicBezTo>
                  <a:cubicBezTo>
                    <a:pt x="8918" y="1358"/>
                    <a:pt x="8966" y="1775"/>
                    <a:pt x="9156" y="2108"/>
                  </a:cubicBezTo>
                  <a:cubicBezTo>
                    <a:pt x="9180" y="2168"/>
                    <a:pt x="9180" y="2263"/>
                    <a:pt x="9180" y="2335"/>
                  </a:cubicBezTo>
                  <a:cubicBezTo>
                    <a:pt x="9204" y="2394"/>
                    <a:pt x="9180" y="2466"/>
                    <a:pt x="9216" y="2525"/>
                  </a:cubicBezTo>
                  <a:cubicBezTo>
                    <a:pt x="9347" y="2763"/>
                    <a:pt x="9323" y="3025"/>
                    <a:pt x="9323" y="3275"/>
                  </a:cubicBezTo>
                  <a:cubicBezTo>
                    <a:pt x="9323" y="3799"/>
                    <a:pt x="9323" y="4311"/>
                    <a:pt x="9335" y="4847"/>
                  </a:cubicBezTo>
                  <a:cubicBezTo>
                    <a:pt x="9335" y="5002"/>
                    <a:pt x="9335" y="5144"/>
                    <a:pt x="9264" y="5299"/>
                  </a:cubicBezTo>
                  <a:cubicBezTo>
                    <a:pt x="9228" y="5359"/>
                    <a:pt x="9216" y="5442"/>
                    <a:pt x="9216" y="5525"/>
                  </a:cubicBezTo>
                  <a:cubicBezTo>
                    <a:pt x="9216" y="5787"/>
                    <a:pt x="9097" y="6014"/>
                    <a:pt x="8918" y="6204"/>
                  </a:cubicBezTo>
                  <a:cubicBezTo>
                    <a:pt x="8680" y="6478"/>
                    <a:pt x="8406" y="6716"/>
                    <a:pt x="8049" y="6823"/>
                  </a:cubicBezTo>
                  <a:cubicBezTo>
                    <a:pt x="7990" y="6835"/>
                    <a:pt x="7930" y="6883"/>
                    <a:pt x="7871" y="6895"/>
                  </a:cubicBezTo>
                  <a:cubicBezTo>
                    <a:pt x="7632" y="6978"/>
                    <a:pt x="7418" y="7097"/>
                    <a:pt x="7144" y="7085"/>
                  </a:cubicBezTo>
                  <a:cubicBezTo>
                    <a:pt x="7097" y="7085"/>
                    <a:pt x="7037" y="7085"/>
                    <a:pt x="7001" y="7097"/>
                  </a:cubicBezTo>
                  <a:cubicBezTo>
                    <a:pt x="6716" y="7240"/>
                    <a:pt x="6418" y="7192"/>
                    <a:pt x="6132" y="7192"/>
                  </a:cubicBezTo>
                  <a:close/>
                  <a:moveTo>
                    <a:pt x="2358" y="8038"/>
                  </a:moveTo>
                  <a:cubicBezTo>
                    <a:pt x="2596" y="7919"/>
                    <a:pt x="2751" y="7835"/>
                    <a:pt x="2906" y="7716"/>
                  </a:cubicBezTo>
                  <a:cubicBezTo>
                    <a:pt x="3108" y="7549"/>
                    <a:pt x="3322" y="7383"/>
                    <a:pt x="3572" y="7299"/>
                  </a:cubicBezTo>
                  <a:cubicBezTo>
                    <a:pt x="3703" y="7240"/>
                    <a:pt x="3810" y="7157"/>
                    <a:pt x="3882" y="7026"/>
                  </a:cubicBezTo>
                  <a:cubicBezTo>
                    <a:pt x="3930" y="6930"/>
                    <a:pt x="3989" y="6847"/>
                    <a:pt x="4049" y="6776"/>
                  </a:cubicBezTo>
                  <a:cubicBezTo>
                    <a:pt x="4156" y="6609"/>
                    <a:pt x="4299" y="6537"/>
                    <a:pt x="4489" y="6526"/>
                  </a:cubicBezTo>
                  <a:lnTo>
                    <a:pt x="4953" y="6526"/>
                  </a:lnTo>
                  <a:cubicBezTo>
                    <a:pt x="5608" y="6490"/>
                    <a:pt x="6287" y="6609"/>
                    <a:pt x="6942" y="6406"/>
                  </a:cubicBezTo>
                  <a:cubicBezTo>
                    <a:pt x="7239" y="6406"/>
                    <a:pt x="7501" y="6299"/>
                    <a:pt x="7787" y="6204"/>
                  </a:cubicBezTo>
                  <a:cubicBezTo>
                    <a:pt x="8168" y="6073"/>
                    <a:pt x="8406" y="5823"/>
                    <a:pt x="8513" y="5430"/>
                  </a:cubicBezTo>
                  <a:cubicBezTo>
                    <a:pt x="8597" y="5073"/>
                    <a:pt x="8680" y="4716"/>
                    <a:pt x="8668" y="4347"/>
                  </a:cubicBezTo>
                  <a:cubicBezTo>
                    <a:pt x="8633" y="4001"/>
                    <a:pt x="8644" y="3656"/>
                    <a:pt x="8668" y="3323"/>
                  </a:cubicBezTo>
                  <a:cubicBezTo>
                    <a:pt x="8680" y="2977"/>
                    <a:pt x="8502" y="2680"/>
                    <a:pt x="8525" y="2335"/>
                  </a:cubicBezTo>
                  <a:cubicBezTo>
                    <a:pt x="8525" y="2311"/>
                    <a:pt x="8502" y="2263"/>
                    <a:pt x="8478" y="2239"/>
                  </a:cubicBezTo>
                  <a:cubicBezTo>
                    <a:pt x="8394" y="2061"/>
                    <a:pt x="8323" y="1858"/>
                    <a:pt x="8216" y="1680"/>
                  </a:cubicBezTo>
                  <a:cubicBezTo>
                    <a:pt x="8109" y="1525"/>
                    <a:pt x="8037" y="1323"/>
                    <a:pt x="7871" y="1239"/>
                  </a:cubicBezTo>
                  <a:cubicBezTo>
                    <a:pt x="7549" y="1061"/>
                    <a:pt x="7216" y="894"/>
                    <a:pt x="6835" y="894"/>
                  </a:cubicBezTo>
                  <a:cubicBezTo>
                    <a:pt x="6775" y="894"/>
                    <a:pt x="6692" y="894"/>
                    <a:pt x="6632" y="882"/>
                  </a:cubicBezTo>
                  <a:cubicBezTo>
                    <a:pt x="6430" y="811"/>
                    <a:pt x="6204" y="822"/>
                    <a:pt x="6001" y="822"/>
                  </a:cubicBezTo>
                  <a:cubicBezTo>
                    <a:pt x="5858" y="822"/>
                    <a:pt x="5715" y="834"/>
                    <a:pt x="5585" y="811"/>
                  </a:cubicBezTo>
                  <a:cubicBezTo>
                    <a:pt x="4930" y="703"/>
                    <a:pt x="4251" y="703"/>
                    <a:pt x="3596" y="703"/>
                  </a:cubicBezTo>
                  <a:cubicBezTo>
                    <a:pt x="3477" y="703"/>
                    <a:pt x="3358" y="703"/>
                    <a:pt x="3263" y="751"/>
                  </a:cubicBezTo>
                  <a:cubicBezTo>
                    <a:pt x="3037" y="822"/>
                    <a:pt x="2810" y="822"/>
                    <a:pt x="2572" y="822"/>
                  </a:cubicBezTo>
                  <a:cubicBezTo>
                    <a:pt x="2406" y="822"/>
                    <a:pt x="2251" y="822"/>
                    <a:pt x="2084" y="834"/>
                  </a:cubicBezTo>
                  <a:cubicBezTo>
                    <a:pt x="1620" y="894"/>
                    <a:pt x="1274" y="1203"/>
                    <a:pt x="917" y="1465"/>
                  </a:cubicBezTo>
                  <a:cubicBezTo>
                    <a:pt x="905" y="1477"/>
                    <a:pt x="893" y="1489"/>
                    <a:pt x="882" y="1525"/>
                  </a:cubicBezTo>
                  <a:cubicBezTo>
                    <a:pt x="727" y="1799"/>
                    <a:pt x="584" y="2085"/>
                    <a:pt x="596" y="2418"/>
                  </a:cubicBezTo>
                  <a:cubicBezTo>
                    <a:pt x="608" y="2858"/>
                    <a:pt x="596" y="3311"/>
                    <a:pt x="608" y="3751"/>
                  </a:cubicBezTo>
                  <a:cubicBezTo>
                    <a:pt x="620" y="4109"/>
                    <a:pt x="655" y="4466"/>
                    <a:pt x="703" y="4823"/>
                  </a:cubicBezTo>
                  <a:cubicBezTo>
                    <a:pt x="739" y="5228"/>
                    <a:pt x="893" y="5585"/>
                    <a:pt x="1072" y="5942"/>
                  </a:cubicBezTo>
                  <a:cubicBezTo>
                    <a:pt x="1120" y="6014"/>
                    <a:pt x="1155" y="6109"/>
                    <a:pt x="1215" y="6168"/>
                  </a:cubicBezTo>
                  <a:cubicBezTo>
                    <a:pt x="1263" y="6204"/>
                    <a:pt x="1322" y="6252"/>
                    <a:pt x="1382" y="6252"/>
                  </a:cubicBezTo>
                  <a:cubicBezTo>
                    <a:pt x="1655" y="6311"/>
                    <a:pt x="1917" y="6406"/>
                    <a:pt x="2203" y="6359"/>
                  </a:cubicBezTo>
                  <a:cubicBezTo>
                    <a:pt x="2286" y="6335"/>
                    <a:pt x="2382" y="6359"/>
                    <a:pt x="2465" y="6359"/>
                  </a:cubicBezTo>
                  <a:cubicBezTo>
                    <a:pt x="2679" y="6371"/>
                    <a:pt x="2763" y="6478"/>
                    <a:pt x="2763" y="6680"/>
                  </a:cubicBezTo>
                  <a:cubicBezTo>
                    <a:pt x="2763" y="6740"/>
                    <a:pt x="2763" y="6811"/>
                    <a:pt x="2751" y="6883"/>
                  </a:cubicBezTo>
                  <a:cubicBezTo>
                    <a:pt x="2667" y="7192"/>
                    <a:pt x="2632" y="7526"/>
                    <a:pt x="2465" y="7811"/>
                  </a:cubicBezTo>
                  <a:cubicBezTo>
                    <a:pt x="2394" y="7859"/>
                    <a:pt x="2382" y="7907"/>
                    <a:pt x="2358" y="803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 name="Google Shape;249;p25"/>
            <p:cNvSpPr/>
            <p:nvPr/>
          </p:nvSpPr>
          <p:spPr>
            <a:xfrm>
              <a:off x="864975" y="2282550"/>
              <a:ext cx="35450" cy="30100"/>
            </a:xfrm>
            <a:custGeom>
              <a:avLst/>
              <a:gdLst/>
              <a:ahLst/>
              <a:cxnLst/>
              <a:rect l="l" t="t" r="r" b="b"/>
              <a:pathLst>
                <a:path w="1418" h="1204" extrusionOk="0">
                  <a:moveTo>
                    <a:pt x="774" y="1203"/>
                  </a:moveTo>
                  <a:cubicBezTo>
                    <a:pt x="596" y="1203"/>
                    <a:pt x="417" y="1203"/>
                    <a:pt x="274" y="1072"/>
                  </a:cubicBezTo>
                  <a:cubicBezTo>
                    <a:pt x="1" y="822"/>
                    <a:pt x="36" y="370"/>
                    <a:pt x="346" y="179"/>
                  </a:cubicBezTo>
                  <a:cubicBezTo>
                    <a:pt x="620" y="1"/>
                    <a:pt x="1013" y="48"/>
                    <a:pt x="1227" y="286"/>
                  </a:cubicBezTo>
                  <a:cubicBezTo>
                    <a:pt x="1370" y="441"/>
                    <a:pt x="1417" y="822"/>
                    <a:pt x="1310" y="1001"/>
                  </a:cubicBezTo>
                  <a:cubicBezTo>
                    <a:pt x="1251" y="1096"/>
                    <a:pt x="1167" y="1179"/>
                    <a:pt x="1048" y="1191"/>
                  </a:cubicBezTo>
                  <a:cubicBezTo>
                    <a:pt x="953" y="1203"/>
                    <a:pt x="870" y="1203"/>
                    <a:pt x="774" y="12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 name="Google Shape;250;p25"/>
            <p:cNvSpPr/>
            <p:nvPr/>
          </p:nvSpPr>
          <p:spPr>
            <a:xfrm>
              <a:off x="814075" y="2280175"/>
              <a:ext cx="35450" cy="30375"/>
            </a:xfrm>
            <a:custGeom>
              <a:avLst/>
              <a:gdLst/>
              <a:ahLst/>
              <a:cxnLst/>
              <a:rect l="l" t="t" r="r" b="b"/>
              <a:pathLst>
                <a:path w="1418" h="1215" extrusionOk="0">
                  <a:moveTo>
                    <a:pt x="751" y="1191"/>
                  </a:moveTo>
                  <a:cubicBezTo>
                    <a:pt x="513" y="1215"/>
                    <a:pt x="310" y="1131"/>
                    <a:pt x="179" y="941"/>
                  </a:cubicBezTo>
                  <a:cubicBezTo>
                    <a:pt x="1" y="691"/>
                    <a:pt x="60" y="298"/>
                    <a:pt x="310" y="143"/>
                  </a:cubicBezTo>
                  <a:cubicBezTo>
                    <a:pt x="536" y="0"/>
                    <a:pt x="786" y="0"/>
                    <a:pt x="1013" y="96"/>
                  </a:cubicBezTo>
                  <a:cubicBezTo>
                    <a:pt x="1263" y="203"/>
                    <a:pt x="1417" y="774"/>
                    <a:pt x="1251" y="1001"/>
                  </a:cubicBezTo>
                  <a:cubicBezTo>
                    <a:pt x="1203" y="1072"/>
                    <a:pt x="1120" y="1120"/>
                    <a:pt x="1036" y="1155"/>
                  </a:cubicBezTo>
                  <a:cubicBezTo>
                    <a:pt x="953" y="1191"/>
                    <a:pt x="846" y="1191"/>
                    <a:pt x="751" y="119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 name="Google Shape;251;p25"/>
            <p:cNvSpPr/>
            <p:nvPr/>
          </p:nvSpPr>
          <p:spPr>
            <a:xfrm>
              <a:off x="759300" y="2281375"/>
              <a:ext cx="29800" cy="31575"/>
            </a:xfrm>
            <a:custGeom>
              <a:avLst/>
              <a:gdLst/>
              <a:ahLst/>
              <a:cxnLst/>
              <a:rect l="l" t="t" r="r" b="b"/>
              <a:pathLst>
                <a:path w="1192" h="1263" extrusionOk="0">
                  <a:moveTo>
                    <a:pt x="1191" y="524"/>
                  </a:moveTo>
                  <a:lnTo>
                    <a:pt x="1191" y="762"/>
                  </a:lnTo>
                  <a:cubicBezTo>
                    <a:pt x="1132" y="1179"/>
                    <a:pt x="810" y="1262"/>
                    <a:pt x="525" y="1131"/>
                  </a:cubicBezTo>
                  <a:cubicBezTo>
                    <a:pt x="84" y="941"/>
                    <a:pt x="1" y="488"/>
                    <a:pt x="275" y="167"/>
                  </a:cubicBezTo>
                  <a:cubicBezTo>
                    <a:pt x="346" y="71"/>
                    <a:pt x="453" y="12"/>
                    <a:pt x="572" y="12"/>
                  </a:cubicBezTo>
                  <a:cubicBezTo>
                    <a:pt x="656" y="12"/>
                    <a:pt x="751" y="0"/>
                    <a:pt x="834" y="12"/>
                  </a:cubicBezTo>
                  <a:cubicBezTo>
                    <a:pt x="1049" y="36"/>
                    <a:pt x="1156" y="131"/>
                    <a:pt x="1191" y="34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6" name="Google Shape;252;p25"/>
          <p:cNvGrpSpPr/>
          <p:nvPr userDrawn="1"/>
        </p:nvGrpSpPr>
        <p:grpSpPr>
          <a:xfrm>
            <a:off x="10173295" y="3438661"/>
            <a:ext cx="985765" cy="909171"/>
            <a:chOff x="751275" y="1814050"/>
            <a:chExt cx="233675" cy="215525"/>
          </a:xfrm>
        </p:grpSpPr>
        <p:sp>
          <p:nvSpPr>
            <p:cNvPr id="27" name="Google Shape;253;p25"/>
            <p:cNvSpPr/>
            <p:nvPr/>
          </p:nvSpPr>
          <p:spPr>
            <a:xfrm>
              <a:off x="765850" y="1830700"/>
              <a:ext cx="203325" cy="183700"/>
            </a:xfrm>
            <a:custGeom>
              <a:avLst/>
              <a:gdLst/>
              <a:ahLst/>
              <a:cxnLst/>
              <a:rect l="l" t="t" r="r" b="b"/>
              <a:pathLst>
                <a:path w="8133" h="7348" extrusionOk="0">
                  <a:moveTo>
                    <a:pt x="5120" y="1"/>
                  </a:moveTo>
                  <a:cubicBezTo>
                    <a:pt x="4466" y="1"/>
                    <a:pt x="3787" y="1"/>
                    <a:pt x="3132" y="108"/>
                  </a:cubicBezTo>
                  <a:cubicBezTo>
                    <a:pt x="3076" y="123"/>
                    <a:pt x="3018" y="128"/>
                    <a:pt x="2958" y="128"/>
                  </a:cubicBezTo>
                  <a:cubicBezTo>
                    <a:pt x="2879" y="128"/>
                    <a:pt x="2797" y="120"/>
                    <a:pt x="2715" y="120"/>
                  </a:cubicBezTo>
                  <a:cubicBezTo>
                    <a:pt x="2665" y="120"/>
                    <a:pt x="2613" y="119"/>
                    <a:pt x="2560" y="119"/>
                  </a:cubicBezTo>
                  <a:cubicBezTo>
                    <a:pt x="2401" y="119"/>
                    <a:pt x="2236" y="126"/>
                    <a:pt x="2084" y="180"/>
                  </a:cubicBezTo>
                  <a:cubicBezTo>
                    <a:pt x="2025" y="203"/>
                    <a:pt x="1942" y="203"/>
                    <a:pt x="1882" y="203"/>
                  </a:cubicBezTo>
                  <a:cubicBezTo>
                    <a:pt x="1501" y="203"/>
                    <a:pt x="1168" y="358"/>
                    <a:pt x="846" y="537"/>
                  </a:cubicBezTo>
                  <a:cubicBezTo>
                    <a:pt x="679" y="632"/>
                    <a:pt x="608" y="823"/>
                    <a:pt x="501" y="989"/>
                  </a:cubicBezTo>
                  <a:cubicBezTo>
                    <a:pt x="394" y="1168"/>
                    <a:pt x="322" y="1358"/>
                    <a:pt x="239" y="1537"/>
                  </a:cubicBezTo>
                  <a:cubicBezTo>
                    <a:pt x="215" y="1573"/>
                    <a:pt x="191" y="1608"/>
                    <a:pt x="191" y="1644"/>
                  </a:cubicBezTo>
                  <a:cubicBezTo>
                    <a:pt x="215" y="1989"/>
                    <a:pt x="37" y="2287"/>
                    <a:pt x="48" y="2620"/>
                  </a:cubicBezTo>
                  <a:cubicBezTo>
                    <a:pt x="84" y="2966"/>
                    <a:pt x="84" y="3311"/>
                    <a:pt x="13" y="3656"/>
                  </a:cubicBezTo>
                  <a:cubicBezTo>
                    <a:pt x="1" y="4025"/>
                    <a:pt x="72" y="4382"/>
                    <a:pt x="156" y="4740"/>
                  </a:cubicBezTo>
                  <a:cubicBezTo>
                    <a:pt x="263" y="5121"/>
                    <a:pt x="501" y="5383"/>
                    <a:pt x="894" y="5514"/>
                  </a:cubicBezTo>
                  <a:cubicBezTo>
                    <a:pt x="1168" y="5597"/>
                    <a:pt x="1441" y="5704"/>
                    <a:pt x="1739" y="5704"/>
                  </a:cubicBezTo>
                  <a:cubicBezTo>
                    <a:pt x="2067" y="5811"/>
                    <a:pt x="2397" y="5835"/>
                    <a:pt x="2727" y="5835"/>
                  </a:cubicBezTo>
                  <a:cubicBezTo>
                    <a:pt x="2992" y="5835"/>
                    <a:pt x="3256" y="5820"/>
                    <a:pt x="3519" y="5820"/>
                  </a:cubicBezTo>
                  <a:cubicBezTo>
                    <a:pt x="3584" y="5820"/>
                    <a:pt x="3650" y="5821"/>
                    <a:pt x="3716" y="5823"/>
                  </a:cubicBezTo>
                  <a:lnTo>
                    <a:pt x="4180" y="5823"/>
                  </a:lnTo>
                  <a:cubicBezTo>
                    <a:pt x="4370" y="5835"/>
                    <a:pt x="4525" y="5918"/>
                    <a:pt x="4620" y="6073"/>
                  </a:cubicBezTo>
                  <a:cubicBezTo>
                    <a:pt x="4680" y="6157"/>
                    <a:pt x="4739" y="6240"/>
                    <a:pt x="4787" y="6335"/>
                  </a:cubicBezTo>
                  <a:cubicBezTo>
                    <a:pt x="4859" y="6466"/>
                    <a:pt x="4966" y="6537"/>
                    <a:pt x="5097" y="6597"/>
                  </a:cubicBezTo>
                  <a:cubicBezTo>
                    <a:pt x="5359" y="6692"/>
                    <a:pt x="5561" y="6847"/>
                    <a:pt x="5775" y="7014"/>
                  </a:cubicBezTo>
                  <a:cubicBezTo>
                    <a:pt x="5918" y="7133"/>
                    <a:pt x="6085" y="7228"/>
                    <a:pt x="6323" y="7347"/>
                  </a:cubicBezTo>
                  <a:cubicBezTo>
                    <a:pt x="6275" y="7204"/>
                    <a:pt x="6275" y="7169"/>
                    <a:pt x="6252" y="7121"/>
                  </a:cubicBezTo>
                  <a:cubicBezTo>
                    <a:pt x="6085" y="6835"/>
                    <a:pt x="6049" y="6490"/>
                    <a:pt x="5966" y="6180"/>
                  </a:cubicBezTo>
                  <a:cubicBezTo>
                    <a:pt x="5954" y="6121"/>
                    <a:pt x="5954" y="6049"/>
                    <a:pt x="5954" y="5990"/>
                  </a:cubicBezTo>
                  <a:cubicBezTo>
                    <a:pt x="5954" y="5776"/>
                    <a:pt x="6037" y="5680"/>
                    <a:pt x="6252" y="5656"/>
                  </a:cubicBezTo>
                  <a:cubicBezTo>
                    <a:pt x="6307" y="5656"/>
                    <a:pt x="6368" y="5651"/>
                    <a:pt x="6427" y="5651"/>
                  </a:cubicBezTo>
                  <a:cubicBezTo>
                    <a:pt x="6457" y="5651"/>
                    <a:pt x="6486" y="5652"/>
                    <a:pt x="6514" y="5656"/>
                  </a:cubicBezTo>
                  <a:cubicBezTo>
                    <a:pt x="6573" y="5666"/>
                    <a:pt x="6631" y="5671"/>
                    <a:pt x="6688" y="5671"/>
                  </a:cubicBezTo>
                  <a:cubicBezTo>
                    <a:pt x="6908" y="5671"/>
                    <a:pt x="7118" y="5608"/>
                    <a:pt x="7335" y="5561"/>
                  </a:cubicBezTo>
                  <a:cubicBezTo>
                    <a:pt x="7395" y="5561"/>
                    <a:pt x="7454" y="5514"/>
                    <a:pt x="7502" y="5466"/>
                  </a:cubicBezTo>
                  <a:cubicBezTo>
                    <a:pt x="7561" y="5406"/>
                    <a:pt x="7597" y="5323"/>
                    <a:pt x="7645" y="5240"/>
                  </a:cubicBezTo>
                  <a:cubicBezTo>
                    <a:pt x="7823" y="4883"/>
                    <a:pt x="7978" y="4525"/>
                    <a:pt x="8014" y="4132"/>
                  </a:cubicBezTo>
                  <a:cubicBezTo>
                    <a:pt x="8061" y="3775"/>
                    <a:pt x="8097" y="3406"/>
                    <a:pt x="8109" y="3061"/>
                  </a:cubicBezTo>
                  <a:cubicBezTo>
                    <a:pt x="8121" y="2608"/>
                    <a:pt x="8109" y="2168"/>
                    <a:pt x="8121" y="1715"/>
                  </a:cubicBezTo>
                  <a:cubicBezTo>
                    <a:pt x="8133" y="1394"/>
                    <a:pt x="7990" y="1108"/>
                    <a:pt x="7835" y="823"/>
                  </a:cubicBezTo>
                  <a:cubicBezTo>
                    <a:pt x="7823" y="799"/>
                    <a:pt x="7811" y="775"/>
                    <a:pt x="7799" y="763"/>
                  </a:cubicBezTo>
                  <a:cubicBezTo>
                    <a:pt x="7442" y="513"/>
                    <a:pt x="7097" y="203"/>
                    <a:pt x="6633" y="144"/>
                  </a:cubicBezTo>
                  <a:cubicBezTo>
                    <a:pt x="6466" y="120"/>
                    <a:pt x="6311" y="120"/>
                    <a:pt x="6144" y="120"/>
                  </a:cubicBezTo>
                  <a:cubicBezTo>
                    <a:pt x="5906" y="120"/>
                    <a:pt x="5680" y="120"/>
                    <a:pt x="5454" y="49"/>
                  </a:cubicBezTo>
                  <a:cubicBezTo>
                    <a:pt x="5359" y="1"/>
                    <a:pt x="5240" y="1"/>
                    <a:pt x="51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 name="Google Shape;254;p25"/>
            <p:cNvSpPr/>
            <p:nvPr/>
          </p:nvSpPr>
          <p:spPr>
            <a:xfrm>
              <a:off x="751275" y="1814050"/>
              <a:ext cx="233675" cy="215525"/>
            </a:xfrm>
            <a:custGeom>
              <a:avLst/>
              <a:gdLst/>
              <a:ahLst/>
              <a:cxnLst/>
              <a:rect l="l" t="t" r="r" b="b"/>
              <a:pathLst>
                <a:path w="9347" h="8621" extrusionOk="0">
                  <a:moveTo>
                    <a:pt x="3215" y="7192"/>
                  </a:moveTo>
                  <a:cubicBezTo>
                    <a:pt x="2917" y="7192"/>
                    <a:pt x="2620" y="7215"/>
                    <a:pt x="2346" y="7096"/>
                  </a:cubicBezTo>
                  <a:cubicBezTo>
                    <a:pt x="2298" y="7084"/>
                    <a:pt x="2251" y="7084"/>
                    <a:pt x="2203" y="7084"/>
                  </a:cubicBezTo>
                  <a:cubicBezTo>
                    <a:pt x="1929" y="7096"/>
                    <a:pt x="1703" y="6977"/>
                    <a:pt x="1465" y="6894"/>
                  </a:cubicBezTo>
                  <a:cubicBezTo>
                    <a:pt x="1405" y="6870"/>
                    <a:pt x="1346" y="6834"/>
                    <a:pt x="1298" y="6811"/>
                  </a:cubicBezTo>
                  <a:cubicBezTo>
                    <a:pt x="929" y="6715"/>
                    <a:pt x="667" y="6489"/>
                    <a:pt x="429" y="6203"/>
                  </a:cubicBezTo>
                  <a:cubicBezTo>
                    <a:pt x="262" y="6013"/>
                    <a:pt x="131" y="5787"/>
                    <a:pt x="131" y="5525"/>
                  </a:cubicBezTo>
                  <a:cubicBezTo>
                    <a:pt x="131" y="5441"/>
                    <a:pt x="119" y="5358"/>
                    <a:pt x="84" y="5299"/>
                  </a:cubicBezTo>
                  <a:cubicBezTo>
                    <a:pt x="12" y="5144"/>
                    <a:pt x="12" y="5001"/>
                    <a:pt x="12" y="4846"/>
                  </a:cubicBezTo>
                  <a:cubicBezTo>
                    <a:pt x="12" y="4334"/>
                    <a:pt x="12" y="3810"/>
                    <a:pt x="24" y="3274"/>
                  </a:cubicBezTo>
                  <a:cubicBezTo>
                    <a:pt x="24" y="3024"/>
                    <a:pt x="0" y="2762"/>
                    <a:pt x="131" y="2524"/>
                  </a:cubicBezTo>
                  <a:cubicBezTo>
                    <a:pt x="155" y="2489"/>
                    <a:pt x="143" y="2405"/>
                    <a:pt x="155" y="2334"/>
                  </a:cubicBezTo>
                  <a:cubicBezTo>
                    <a:pt x="179" y="2262"/>
                    <a:pt x="155" y="2167"/>
                    <a:pt x="191" y="2108"/>
                  </a:cubicBezTo>
                  <a:cubicBezTo>
                    <a:pt x="381" y="1774"/>
                    <a:pt x="429" y="1358"/>
                    <a:pt x="727" y="1072"/>
                  </a:cubicBezTo>
                  <a:cubicBezTo>
                    <a:pt x="846" y="786"/>
                    <a:pt x="1108" y="655"/>
                    <a:pt x="1370" y="560"/>
                  </a:cubicBezTo>
                  <a:cubicBezTo>
                    <a:pt x="1703" y="441"/>
                    <a:pt x="2048" y="262"/>
                    <a:pt x="2441" y="310"/>
                  </a:cubicBezTo>
                  <a:cubicBezTo>
                    <a:pt x="2465" y="310"/>
                    <a:pt x="2513" y="310"/>
                    <a:pt x="2560" y="298"/>
                  </a:cubicBezTo>
                  <a:cubicBezTo>
                    <a:pt x="2739" y="191"/>
                    <a:pt x="2929" y="226"/>
                    <a:pt x="3120" y="203"/>
                  </a:cubicBezTo>
                  <a:cubicBezTo>
                    <a:pt x="3227" y="203"/>
                    <a:pt x="3334" y="203"/>
                    <a:pt x="3417" y="179"/>
                  </a:cubicBezTo>
                  <a:cubicBezTo>
                    <a:pt x="4263" y="0"/>
                    <a:pt x="5120" y="48"/>
                    <a:pt x="5977" y="48"/>
                  </a:cubicBezTo>
                  <a:cubicBezTo>
                    <a:pt x="6025" y="48"/>
                    <a:pt x="6049" y="48"/>
                    <a:pt x="6096" y="60"/>
                  </a:cubicBezTo>
                  <a:cubicBezTo>
                    <a:pt x="6382" y="179"/>
                    <a:pt x="6680" y="143"/>
                    <a:pt x="6977" y="143"/>
                  </a:cubicBezTo>
                  <a:cubicBezTo>
                    <a:pt x="7442" y="167"/>
                    <a:pt x="7859" y="286"/>
                    <a:pt x="8228" y="548"/>
                  </a:cubicBezTo>
                  <a:cubicBezTo>
                    <a:pt x="8406" y="679"/>
                    <a:pt x="8597" y="834"/>
                    <a:pt x="8775" y="965"/>
                  </a:cubicBezTo>
                  <a:cubicBezTo>
                    <a:pt x="8823" y="1012"/>
                    <a:pt x="8882" y="1060"/>
                    <a:pt x="8906" y="1096"/>
                  </a:cubicBezTo>
                  <a:cubicBezTo>
                    <a:pt x="9132" y="1489"/>
                    <a:pt x="9347" y="1870"/>
                    <a:pt x="9323" y="2346"/>
                  </a:cubicBezTo>
                  <a:cubicBezTo>
                    <a:pt x="9311" y="2691"/>
                    <a:pt x="9323" y="3036"/>
                    <a:pt x="9323" y="3394"/>
                  </a:cubicBezTo>
                  <a:cubicBezTo>
                    <a:pt x="9323" y="3894"/>
                    <a:pt x="9323" y="4417"/>
                    <a:pt x="9240" y="4929"/>
                  </a:cubicBezTo>
                  <a:cubicBezTo>
                    <a:pt x="9144" y="5429"/>
                    <a:pt x="8990" y="5918"/>
                    <a:pt x="8716" y="6358"/>
                  </a:cubicBezTo>
                  <a:cubicBezTo>
                    <a:pt x="8537" y="6632"/>
                    <a:pt x="8299" y="6811"/>
                    <a:pt x="7930" y="6811"/>
                  </a:cubicBezTo>
                  <a:cubicBezTo>
                    <a:pt x="7692" y="6799"/>
                    <a:pt x="7454" y="6858"/>
                    <a:pt x="7204" y="6894"/>
                  </a:cubicBezTo>
                  <a:lnTo>
                    <a:pt x="7204" y="7084"/>
                  </a:lnTo>
                  <a:cubicBezTo>
                    <a:pt x="7216" y="7144"/>
                    <a:pt x="7227" y="7203"/>
                    <a:pt x="7263" y="7263"/>
                  </a:cubicBezTo>
                  <a:cubicBezTo>
                    <a:pt x="7358" y="7549"/>
                    <a:pt x="7501" y="7823"/>
                    <a:pt x="7704" y="8061"/>
                  </a:cubicBezTo>
                  <a:cubicBezTo>
                    <a:pt x="7823" y="8204"/>
                    <a:pt x="7799" y="8323"/>
                    <a:pt x="7680" y="8442"/>
                  </a:cubicBezTo>
                  <a:cubicBezTo>
                    <a:pt x="7585" y="8525"/>
                    <a:pt x="7501" y="8573"/>
                    <a:pt x="7382" y="8585"/>
                  </a:cubicBezTo>
                  <a:cubicBezTo>
                    <a:pt x="7085" y="8620"/>
                    <a:pt x="6799" y="8561"/>
                    <a:pt x="6549" y="8394"/>
                  </a:cubicBezTo>
                  <a:cubicBezTo>
                    <a:pt x="6275" y="8216"/>
                    <a:pt x="6013" y="8061"/>
                    <a:pt x="5727" y="7882"/>
                  </a:cubicBezTo>
                  <a:cubicBezTo>
                    <a:pt x="5430" y="7692"/>
                    <a:pt x="5108" y="7549"/>
                    <a:pt x="4953" y="7192"/>
                  </a:cubicBezTo>
                  <a:close/>
                  <a:moveTo>
                    <a:pt x="6870" y="7799"/>
                  </a:moveTo>
                  <a:cubicBezTo>
                    <a:pt x="6716" y="7501"/>
                    <a:pt x="6680" y="7180"/>
                    <a:pt x="6596" y="6858"/>
                  </a:cubicBezTo>
                  <a:cubicBezTo>
                    <a:pt x="6573" y="6799"/>
                    <a:pt x="6573" y="6727"/>
                    <a:pt x="6573" y="6668"/>
                  </a:cubicBezTo>
                  <a:cubicBezTo>
                    <a:pt x="6573" y="6453"/>
                    <a:pt x="6668" y="6358"/>
                    <a:pt x="6870" y="6334"/>
                  </a:cubicBezTo>
                  <a:cubicBezTo>
                    <a:pt x="6966" y="6322"/>
                    <a:pt x="7049" y="6322"/>
                    <a:pt x="7144" y="6334"/>
                  </a:cubicBezTo>
                  <a:cubicBezTo>
                    <a:pt x="7430" y="6382"/>
                    <a:pt x="7692" y="6299"/>
                    <a:pt x="7966" y="6239"/>
                  </a:cubicBezTo>
                  <a:cubicBezTo>
                    <a:pt x="8025" y="6215"/>
                    <a:pt x="8085" y="6191"/>
                    <a:pt x="8120" y="6144"/>
                  </a:cubicBezTo>
                  <a:cubicBezTo>
                    <a:pt x="8180" y="6084"/>
                    <a:pt x="8228" y="6001"/>
                    <a:pt x="8275" y="5918"/>
                  </a:cubicBezTo>
                  <a:cubicBezTo>
                    <a:pt x="8454" y="5560"/>
                    <a:pt x="8597" y="5191"/>
                    <a:pt x="8644" y="4810"/>
                  </a:cubicBezTo>
                  <a:cubicBezTo>
                    <a:pt x="8692" y="4453"/>
                    <a:pt x="8716" y="4096"/>
                    <a:pt x="8740" y="3739"/>
                  </a:cubicBezTo>
                  <a:cubicBezTo>
                    <a:pt x="8751" y="3286"/>
                    <a:pt x="8740" y="2846"/>
                    <a:pt x="8751" y="2393"/>
                  </a:cubicBezTo>
                  <a:cubicBezTo>
                    <a:pt x="8763" y="2048"/>
                    <a:pt x="8621" y="1786"/>
                    <a:pt x="8466" y="1500"/>
                  </a:cubicBezTo>
                  <a:cubicBezTo>
                    <a:pt x="8454" y="1489"/>
                    <a:pt x="8442" y="1453"/>
                    <a:pt x="8418" y="1441"/>
                  </a:cubicBezTo>
                  <a:cubicBezTo>
                    <a:pt x="8061" y="1191"/>
                    <a:pt x="7728" y="881"/>
                    <a:pt x="7263" y="822"/>
                  </a:cubicBezTo>
                  <a:cubicBezTo>
                    <a:pt x="7097" y="798"/>
                    <a:pt x="6930" y="798"/>
                    <a:pt x="6763" y="798"/>
                  </a:cubicBezTo>
                  <a:cubicBezTo>
                    <a:pt x="6525" y="798"/>
                    <a:pt x="6311" y="798"/>
                    <a:pt x="6084" y="727"/>
                  </a:cubicBezTo>
                  <a:cubicBezTo>
                    <a:pt x="5977" y="703"/>
                    <a:pt x="5858" y="679"/>
                    <a:pt x="5739" y="679"/>
                  </a:cubicBezTo>
                  <a:cubicBezTo>
                    <a:pt x="5072" y="667"/>
                    <a:pt x="4418" y="667"/>
                    <a:pt x="3763" y="786"/>
                  </a:cubicBezTo>
                  <a:cubicBezTo>
                    <a:pt x="3632" y="822"/>
                    <a:pt x="3477" y="798"/>
                    <a:pt x="3346" y="798"/>
                  </a:cubicBezTo>
                  <a:cubicBezTo>
                    <a:pt x="3120" y="798"/>
                    <a:pt x="2917" y="786"/>
                    <a:pt x="2703" y="857"/>
                  </a:cubicBezTo>
                  <a:cubicBezTo>
                    <a:pt x="2644" y="881"/>
                    <a:pt x="2584" y="881"/>
                    <a:pt x="2513" y="881"/>
                  </a:cubicBezTo>
                  <a:cubicBezTo>
                    <a:pt x="2120" y="881"/>
                    <a:pt x="1798" y="1024"/>
                    <a:pt x="1465" y="1227"/>
                  </a:cubicBezTo>
                  <a:cubicBezTo>
                    <a:pt x="1310" y="1310"/>
                    <a:pt x="1227" y="1500"/>
                    <a:pt x="1131" y="1667"/>
                  </a:cubicBezTo>
                  <a:cubicBezTo>
                    <a:pt x="1024" y="1846"/>
                    <a:pt x="953" y="2036"/>
                    <a:pt x="858" y="2215"/>
                  </a:cubicBezTo>
                  <a:cubicBezTo>
                    <a:pt x="846" y="2251"/>
                    <a:pt x="810" y="2286"/>
                    <a:pt x="810" y="2322"/>
                  </a:cubicBezTo>
                  <a:cubicBezTo>
                    <a:pt x="834" y="2643"/>
                    <a:pt x="655" y="2965"/>
                    <a:pt x="679" y="3310"/>
                  </a:cubicBezTo>
                  <a:cubicBezTo>
                    <a:pt x="691" y="3644"/>
                    <a:pt x="715" y="3989"/>
                    <a:pt x="679" y="4334"/>
                  </a:cubicBezTo>
                  <a:cubicBezTo>
                    <a:pt x="655" y="4703"/>
                    <a:pt x="739" y="5060"/>
                    <a:pt x="834" y="5418"/>
                  </a:cubicBezTo>
                  <a:cubicBezTo>
                    <a:pt x="917" y="5787"/>
                    <a:pt x="1167" y="6061"/>
                    <a:pt x="1560" y="6191"/>
                  </a:cubicBezTo>
                  <a:cubicBezTo>
                    <a:pt x="1846" y="6287"/>
                    <a:pt x="2108" y="6394"/>
                    <a:pt x="2405" y="6382"/>
                  </a:cubicBezTo>
                  <a:cubicBezTo>
                    <a:pt x="3060" y="6584"/>
                    <a:pt x="3715" y="6477"/>
                    <a:pt x="4382" y="6501"/>
                  </a:cubicBezTo>
                  <a:lnTo>
                    <a:pt x="4846" y="6501"/>
                  </a:lnTo>
                  <a:cubicBezTo>
                    <a:pt x="5037" y="6501"/>
                    <a:pt x="5192" y="6596"/>
                    <a:pt x="5299" y="6751"/>
                  </a:cubicBezTo>
                  <a:cubicBezTo>
                    <a:pt x="5358" y="6846"/>
                    <a:pt x="5394" y="6930"/>
                    <a:pt x="5453" y="7013"/>
                  </a:cubicBezTo>
                  <a:cubicBezTo>
                    <a:pt x="5537" y="7144"/>
                    <a:pt x="5632" y="7215"/>
                    <a:pt x="5775" y="7275"/>
                  </a:cubicBezTo>
                  <a:cubicBezTo>
                    <a:pt x="6025" y="7370"/>
                    <a:pt x="6227" y="7525"/>
                    <a:pt x="6442" y="7692"/>
                  </a:cubicBezTo>
                  <a:cubicBezTo>
                    <a:pt x="6585" y="7811"/>
                    <a:pt x="6751" y="7906"/>
                    <a:pt x="6989" y="8025"/>
                  </a:cubicBezTo>
                  <a:cubicBezTo>
                    <a:pt x="6918" y="7894"/>
                    <a:pt x="6906" y="7846"/>
                    <a:pt x="6870" y="779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 name="Google Shape;255;p25"/>
            <p:cNvSpPr/>
            <p:nvPr/>
          </p:nvSpPr>
          <p:spPr>
            <a:xfrm>
              <a:off x="795925" y="1891125"/>
              <a:ext cx="35450" cy="30100"/>
            </a:xfrm>
            <a:custGeom>
              <a:avLst/>
              <a:gdLst/>
              <a:ahLst/>
              <a:cxnLst/>
              <a:rect l="l" t="t" r="r" b="b"/>
              <a:pathLst>
                <a:path w="1418" h="1204" extrusionOk="0">
                  <a:moveTo>
                    <a:pt x="631" y="1203"/>
                  </a:moveTo>
                  <a:cubicBezTo>
                    <a:pt x="810" y="1203"/>
                    <a:pt x="1000" y="1203"/>
                    <a:pt x="1143" y="1073"/>
                  </a:cubicBezTo>
                  <a:cubicBezTo>
                    <a:pt x="1417" y="822"/>
                    <a:pt x="1381" y="370"/>
                    <a:pt x="1072" y="180"/>
                  </a:cubicBezTo>
                  <a:cubicBezTo>
                    <a:pt x="798" y="1"/>
                    <a:pt x="405" y="49"/>
                    <a:pt x="191" y="287"/>
                  </a:cubicBezTo>
                  <a:cubicBezTo>
                    <a:pt x="36" y="441"/>
                    <a:pt x="0" y="822"/>
                    <a:pt x="107" y="1001"/>
                  </a:cubicBezTo>
                  <a:cubicBezTo>
                    <a:pt x="167" y="1096"/>
                    <a:pt x="250" y="1180"/>
                    <a:pt x="369" y="1192"/>
                  </a:cubicBezTo>
                  <a:cubicBezTo>
                    <a:pt x="465" y="1192"/>
                    <a:pt x="548" y="1192"/>
                    <a:pt x="631" y="12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 name="Google Shape;256;p25"/>
            <p:cNvSpPr/>
            <p:nvPr/>
          </p:nvSpPr>
          <p:spPr>
            <a:xfrm>
              <a:off x="847125" y="1888750"/>
              <a:ext cx="35450" cy="30400"/>
            </a:xfrm>
            <a:custGeom>
              <a:avLst/>
              <a:gdLst/>
              <a:ahLst/>
              <a:cxnLst/>
              <a:rect l="l" t="t" r="r" b="b"/>
              <a:pathLst>
                <a:path w="1418" h="1216" extrusionOk="0">
                  <a:moveTo>
                    <a:pt x="679" y="1191"/>
                  </a:moveTo>
                  <a:cubicBezTo>
                    <a:pt x="917" y="1215"/>
                    <a:pt x="1107" y="1132"/>
                    <a:pt x="1238" y="941"/>
                  </a:cubicBezTo>
                  <a:cubicBezTo>
                    <a:pt x="1417" y="691"/>
                    <a:pt x="1358" y="298"/>
                    <a:pt x="1107" y="144"/>
                  </a:cubicBezTo>
                  <a:cubicBezTo>
                    <a:pt x="881" y="1"/>
                    <a:pt x="631" y="1"/>
                    <a:pt x="405" y="96"/>
                  </a:cubicBezTo>
                  <a:cubicBezTo>
                    <a:pt x="155" y="203"/>
                    <a:pt x="0" y="775"/>
                    <a:pt x="167" y="1001"/>
                  </a:cubicBezTo>
                  <a:cubicBezTo>
                    <a:pt x="215" y="1072"/>
                    <a:pt x="298" y="1120"/>
                    <a:pt x="381" y="1156"/>
                  </a:cubicBezTo>
                  <a:cubicBezTo>
                    <a:pt x="465" y="1179"/>
                    <a:pt x="572" y="1179"/>
                    <a:pt x="679" y="119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 name="Google Shape;257;p25"/>
            <p:cNvSpPr/>
            <p:nvPr/>
          </p:nvSpPr>
          <p:spPr>
            <a:xfrm>
              <a:off x="907550" y="1889650"/>
              <a:ext cx="29775" cy="31575"/>
            </a:xfrm>
            <a:custGeom>
              <a:avLst/>
              <a:gdLst/>
              <a:ahLst/>
              <a:cxnLst/>
              <a:rect l="l" t="t" r="r" b="b"/>
              <a:pathLst>
                <a:path w="1191" h="1263" extrusionOk="0">
                  <a:moveTo>
                    <a:pt x="0" y="524"/>
                  </a:moveTo>
                  <a:lnTo>
                    <a:pt x="0" y="762"/>
                  </a:lnTo>
                  <a:cubicBezTo>
                    <a:pt x="60" y="1179"/>
                    <a:pt x="381" y="1262"/>
                    <a:pt x="667" y="1132"/>
                  </a:cubicBezTo>
                  <a:cubicBezTo>
                    <a:pt x="1119" y="941"/>
                    <a:pt x="1191" y="489"/>
                    <a:pt x="917" y="167"/>
                  </a:cubicBezTo>
                  <a:cubicBezTo>
                    <a:pt x="846" y="72"/>
                    <a:pt x="738" y="12"/>
                    <a:pt x="619" y="12"/>
                  </a:cubicBezTo>
                  <a:cubicBezTo>
                    <a:pt x="536" y="12"/>
                    <a:pt x="441" y="0"/>
                    <a:pt x="357" y="12"/>
                  </a:cubicBezTo>
                  <a:cubicBezTo>
                    <a:pt x="143" y="24"/>
                    <a:pt x="48" y="131"/>
                    <a:pt x="0" y="34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2" name="Google Shape;273;p25"/>
          <p:cNvSpPr/>
          <p:nvPr userDrawn="1"/>
        </p:nvSpPr>
        <p:spPr>
          <a:xfrm rot="-1177723">
            <a:off x="1967353" y="260776"/>
            <a:ext cx="416227" cy="400147"/>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accent1"/>
          </a:solidFill>
          <a:ln w="3810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3" name="Group 32"/>
          <p:cNvGrpSpPr/>
          <p:nvPr userDrawn="1"/>
        </p:nvGrpSpPr>
        <p:grpSpPr>
          <a:xfrm>
            <a:off x="4826911" y="352960"/>
            <a:ext cx="2368150" cy="1891371"/>
            <a:chOff x="3620184" y="264720"/>
            <a:chExt cx="1776113" cy="1418528"/>
          </a:xfrm>
        </p:grpSpPr>
        <p:sp>
          <p:nvSpPr>
            <p:cNvPr id="34" name="Google Shape;196;p25"/>
            <p:cNvSpPr/>
            <p:nvPr userDrawn="1"/>
          </p:nvSpPr>
          <p:spPr>
            <a:xfrm>
              <a:off x="3693975" y="264720"/>
              <a:ext cx="1702322" cy="1389579"/>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a:solidFill>
                <a:srgbClr val="ECF26E"/>
              </a:solidFill>
              <a:prstDash val="dash"/>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 name="Google Shape;196;p25"/>
            <p:cNvSpPr/>
            <p:nvPr userDrawn="1"/>
          </p:nvSpPr>
          <p:spPr>
            <a:xfrm>
              <a:off x="3620184" y="293669"/>
              <a:ext cx="1702322" cy="1389579"/>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rgbClr val="ECF2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 name="TextBox 35"/>
            <p:cNvSpPr txBox="1"/>
            <p:nvPr userDrawn="1"/>
          </p:nvSpPr>
          <p:spPr>
            <a:xfrm>
              <a:off x="3693975" y="710267"/>
              <a:ext cx="1529506" cy="500089"/>
            </a:xfrm>
            <a:prstGeom prst="rect">
              <a:avLst/>
            </a:prstGeom>
            <a:noFill/>
          </p:spPr>
          <p:txBody>
            <a:bodyPr wrap="none" rtlCol="0">
              <a:spAutoFit/>
            </a:bodyPr>
            <a:lstStyle/>
            <a:p>
              <a:r>
                <a:rPr lang="en-US" sz="3733" dirty="0">
                  <a:solidFill>
                    <a:srgbClr val="438030"/>
                  </a:solidFill>
                  <a:latin typeface="UTM Cookies" panose="02040603050506020204" pitchFamily="18" charset="0"/>
                </a:rPr>
                <a:t>CHỦ</a:t>
              </a:r>
              <a:r>
                <a:rPr lang="en-US" sz="3733" baseline="0" dirty="0">
                  <a:solidFill>
                    <a:srgbClr val="438030"/>
                  </a:solidFill>
                  <a:latin typeface="UTM Cookies" panose="02040603050506020204" pitchFamily="18" charset="0"/>
                </a:rPr>
                <a:t> ĐỀ 4</a:t>
              </a:r>
              <a:endParaRPr lang="en-US" sz="3733" dirty="0">
                <a:solidFill>
                  <a:srgbClr val="438030"/>
                </a:solidFill>
                <a:latin typeface="UTM Cookies" panose="02040603050506020204" pitchFamily="18" charset="0"/>
              </a:endParaRPr>
            </a:p>
          </p:txBody>
        </p:sp>
      </p:grpSp>
      <p:sp>
        <p:nvSpPr>
          <p:cNvPr id="37" name="Google Shape;273;p25"/>
          <p:cNvSpPr/>
          <p:nvPr userDrawn="1"/>
        </p:nvSpPr>
        <p:spPr>
          <a:xfrm rot="-1177723">
            <a:off x="5074705" y="469235"/>
            <a:ext cx="416227" cy="400147"/>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accent1"/>
          </a:solidFill>
          <a:ln w="3810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8" name="Google Shape;201;p25"/>
          <p:cNvGrpSpPr/>
          <p:nvPr userDrawn="1"/>
        </p:nvGrpSpPr>
        <p:grpSpPr>
          <a:xfrm rot="186006">
            <a:off x="5284530" y="1661731"/>
            <a:ext cx="668199" cy="1350400"/>
            <a:chOff x="656025" y="2751350"/>
            <a:chExt cx="311375" cy="629275"/>
          </a:xfrm>
        </p:grpSpPr>
        <p:sp>
          <p:nvSpPr>
            <p:cNvPr id="39" name="Google Shape;202;p25"/>
            <p:cNvSpPr/>
            <p:nvPr/>
          </p:nvSpPr>
          <p:spPr>
            <a:xfrm>
              <a:off x="671800" y="2842750"/>
              <a:ext cx="278625" cy="389950"/>
            </a:xfrm>
            <a:custGeom>
              <a:avLst/>
              <a:gdLst/>
              <a:ahLst/>
              <a:cxnLst/>
              <a:rect l="l" t="t" r="r" b="b"/>
              <a:pathLst>
                <a:path w="11145" h="15598" extrusionOk="0">
                  <a:moveTo>
                    <a:pt x="11109" y="5679"/>
                  </a:moveTo>
                  <a:cubicBezTo>
                    <a:pt x="11002" y="6906"/>
                    <a:pt x="10573" y="8335"/>
                    <a:pt x="9692" y="9620"/>
                  </a:cubicBezTo>
                  <a:cubicBezTo>
                    <a:pt x="9502" y="9882"/>
                    <a:pt x="9347" y="10180"/>
                    <a:pt x="9144" y="10442"/>
                  </a:cubicBezTo>
                  <a:cubicBezTo>
                    <a:pt x="8347" y="11454"/>
                    <a:pt x="8204" y="12680"/>
                    <a:pt x="8001" y="13895"/>
                  </a:cubicBezTo>
                  <a:cubicBezTo>
                    <a:pt x="7966" y="14097"/>
                    <a:pt x="8025" y="14323"/>
                    <a:pt x="8049" y="14550"/>
                  </a:cubicBezTo>
                  <a:cubicBezTo>
                    <a:pt x="8073" y="15050"/>
                    <a:pt x="8001" y="15169"/>
                    <a:pt x="7513" y="15300"/>
                  </a:cubicBezTo>
                  <a:cubicBezTo>
                    <a:pt x="6763" y="15526"/>
                    <a:pt x="5989" y="15597"/>
                    <a:pt x="5227" y="15419"/>
                  </a:cubicBezTo>
                  <a:cubicBezTo>
                    <a:pt x="4727" y="15300"/>
                    <a:pt x="4215" y="15157"/>
                    <a:pt x="3703" y="15026"/>
                  </a:cubicBezTo>
                  <a:cubicBezTo>
                    <a:pt x="3489" y="14966"/>
                    <a:pt x="3322" y="14859"/>
                    <a:pt x="3358" y="14609"/>
                  </a:cubicBezTo>
                  <a:cubicBezTo>
                    <a:pt x="3501" y="13037"/>
                    <a:pt x="2810" y="11787"/>
                    <a:pt x="1810" y="10680"/>
                  </a:cubicBezTo>
                  <a:cubicBezTo>
                    <a:pt x="1048" y="9847"/>
                    <a:pt x="536" y="8894"/>
                    <a:pt x="215" y="7823"/>
                  </a:cubicBezTo>
                  <a:cubicBezTo>
                    <a:pt x="0" y="7132"/>
                    <a:pt x="48" y="6418"/>
                    <a:pt x="143" y="5715"/>
                  </a:cubicBezTo>
                  <a:cubicBezTo>
                    <a:pt x="358" y="3929"/>
                    <a:pt x="1155" y="2465"/>
                    <a:pt x="2560" y="1346"/>
                  </a:cubicBezTo>
                  <a:cubicBezTo>
                    <a:pt x="2917" y="1060"/>
                    <a:pt x="3358" y="834"/>
                    <a:pt x="3775" y="691"/>
                  </a:cubicBezTo>
                  <a:cubicBezTo>
                    <a:pt x="4322" y="500"/>
                    <a:pt x="4918" y="357"/>
                    <a:pt x="5501" y="274"/>
                  </a:cubicBezTo>
                  <a:cubicBezTo>
                    <a:pt x="7347" y="0"/>
                    <a:pt x="8752" y="750"/>
                    <a:pt x="9966" y="2119"/>
                  </a:cubicBezTo>
                  <a:cubicBezTo>
                    <a:pt x="10823" y="3096"/>
                    <a:pt x="11145" y="4167"/>
                    <a:pt x="11109" y="5679"/>
                  </a:cubicBezTo>
                  <a:close/>
                  <a:moveTo>
                    <a:pt x="3489" y="5477"/>
                  </a:moveTo>
                  <a:cubicBezTo>
                    <a:pt x="3775" y="5751"/>
                    <a:pt x="3941" y="5548"/>
                    <a:pt x="4096" y="5477"/>
                  </a:cubicBezTo>
                  <a:cubicBezTo>
                    <a:pt x="4572" y="5275"/>
                    <a:pt x="5037" y="4989"/>
                    <a:pt x="5537" y="4846"/>
                  </a:cubicBezTo>
                  <a:cubicBezTo>
                    <a:pt x="6704" y="4513"/>
                    <a:pt x="7787" y="5644"/>
                    <a:pt x="7466" y="6834"/>
                  </a:cubicBezTo>
                  <a:cubicBezTo>
                    <a:pt x="7358" y="6799"/>
                    <a:pt x="7251" y="6787"/>
                    <a:pt x="7156" y="6763"/>
                  </a:cubicBezTo>
                  <a:cubicBezTo>
                    <a:pt x="6049" y="6370"/>
                    <a:pt x="4930" y="6715"/>
                    <a:pt x="4215" y="7656"/>
                  </a:cubicBezTo>
                  <a:cubicBezTo>
                    <a:pt x="3668" y="8394"/>
                    <a:pt x="3703" y="8977"/>
                    <a:pt x="4310" y="9668"/>
                  </a:cubicBezTo>
                  <a:cubicBezTo>
                    <a:pt x="4787" y="10180"/>
                    <a:pt x="5334" y="10525"/>
                    <a:pt x="6061" y="10216"/>
                  </a:cubicBezTo>
                  <a:cubicBezTo>
                    <a:pt x="6335" y="10097"/>
                    <a:pt x="6585" y="9882"/>
                    <a:pt x="6823" y="9692"/>
                  </a:cubicBezTo>
                  <a:cubicBezTo>
                    <a:pt x="7001" y="9549"/>
                    <a:pt x="7168" y="9382"/>
                    <a:pt x="7418" y="9132"/>
                  </a:cubicBezTo>
                  <a:cubicBezTo>
                    <a:pt x="7489" y="9573"/>
                    <a:pt x="7537" y="9882"/>
                    <a:pt x="7597" y="10204"/>
                  </a:cubicBezTo>
                  <a:lnTo>
                    <a:pt x="7728" y="10204"/>
                  </a:lnTo>
                  <a:cubicBezTo>
                    <a:pt x="7787" y="9978"/>
                    <a:pt x="7882" y="9751"/>
                    <a:pt x="7906" y="9525"/>
                  </a:cubicBezTo>
                  <a:cubicBezTo>
                    <a:pt x="7966" y="8870"/>
                    <a:pt x="8013" y="8215"/>
                    <a:pt x="8025" y="7561"/>
                  </a:cubicBezTo>
                  <a:cubicBezTo>
                    <a:pt x="8049" y="7108"/>
                    <a:pt x="8049" y="6644"/>
                    <a:pt x="8013" y="6179"/>
                  </a:cubicBezTo>
                  <a:cubicBezTo>
                    <a:pt x="7894" y="4929"/>
                    <a:pt x="6525" y="3810"/>
                    <a:pt x="5382" y="4394"/>
                  </a:cubicBezTo>
                  <a:cubicBezTo>
                    <a:pt x="5311" y="4441"/>
                    <a:pt x="5215" y="4441"/>
                    <a:pt x="5132" y="4465"/>
                  </a:cubicBezTo>
                  <a:cubicBezTo>
                    <a:pt x="4513" y="4703"/>
                    <a:pt x="3977" y="5001"/>
                    <a:pt x="3489" y="5477"/>
                  </a:cubicBezTo>
                  <a:close/>
                </a:path>
              </a:pathLst>
            </a:custGeom>
            <a:solidFill>
              <a:schemeClr val="accent5">
                <a:lumMod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 name="Google Shape;203;p25"/>
            <p:cNvSpPr/>
            <p:nvPr/>
          </p:nvSpPr>
          <p:spPr>
            <a:xfrm>
              <a:off x="745325" y="3232075"/>
              <a:ext cx="156000" cy="130100"/>
            </a:xfrm>
            <a:custGeom>
              <a:avLst/>
              <a:gdLst/>
              <a:ahLst/>
              <a:cxnLst/>
              <a:rect l="l" t="t" r="r" b="b"/>
              <a:pathLst>
                <a:path w="6240" h="5204" extrusionOk="0">
                  <a:moveTo>
                    <a:pt x="5465" y="0"/>
                  </a:moveTo>
                  <a:cubicBezTo>
                    <a:pt x="6215" y="643"/>
                    <a:pt x="6239" y="858"/>
                    <a:pt x="5620" y="1572"/>
                  </a:cubicBezTo>
                  <a:cubicBezTo>
                    <a:pt x="5430" y="1798"/>
                    <a:pt x="5370" y="1989"/>
                    <a:pt x="5501" y="2286"/>
                  </a:cubicBezTo>
                  <a:cubicBezTo>
                    <a:pt x="5668" y="2679"/>
                    <a:pt x="5668" y="3060"/>
                    <a:pt x="5203" y="3299"/>
                  </a:cubicBezTo>
                  <a:cubicBezTo>
                    <a:pt x="4989" y="3418"/>
                    <a:pt x="4989" y="3632"/>
                    <a:pt x="5084" y="3870"/>
                  </a:cubicBezTo>
                  <a:cubicBezTo>
                    <a:pt x="5501" y="4823"/>
                    <a:pt x="5370" y="5096"/>
                    <a:pt x="4346" y="5168"/>
                  </a:cubicBezTo>
                  <a:cubicBezTo>
                    <a:pt x="3536" y="5204"/>
                    <a:pt x="2715" y="5180"/>
                    <a:pt x="1917" y="5144"/>
                  </a:cubicBezTo>
                  <a:cubicBezTo>
                    <a:pt x="1441" y="5132"/>
                    <a:pt x="1024" y="4930"/>
                    <a:pt x="691" y="4572"/>
                  </a:cubicBezTo>
                  <a:cubicBezTo>
                    <a:pt x="500" y="4346"/>
                    <a:pt x="417" y="4120"/>
                    <a:pt x="572" y="3858"/>
                  </a:cubicBezTo>
                  <a:cubicBezTo>
                    <a:pt x="774" y="3513"/>
                    <a:pt x="846" y="3239"/>
                    <a:pt x="429" y="2965"/>
                  </a:cubicBezTo>
                  <a:cubicBezTo>
                    <a:pt x="143" y="2763"/>
                    <a:pt x="179" y="2501"/>
                    <a:pt x="393" y="2215"/>
                  </a:cubicBezTo>
                  <a:cubicBezTo>
                    <a:pt x="477" y="2132"/>
                    <a:pt x="560" y="2072"/>
                    <a:pt x="631" y="1989"/>
                  </a:cubicBezTo>
                  <a:cubicBezTo>
                    <a:pt x="929" y="1667"/>
                    <a:pt x="905" y="1536"/>
                    <a:pt x="572" y="1251"/>
                  </a:cubicBezTo>
                  <a:cubicBezTo>
                    <a:pt x="393" y="1096"/>
                    <a:pt x="191" y="941"/>
                    <a:pt x="72" y="739"/>
                  </a:cubicBezTo>
                  <a:cubicBezTo>
                    <a:pt x="0" y="608"/>
                    <a:pt x="0" y="346"/>
                    <a:pt x="84" y="203"/>
                  </a:cubicBezTo>
                  <a:cubicBezTo>
                    <a:pt x="179" y="84"/>
                    <a:pt x="429" y="0"/>
                    <a:pt x="596" y="12"/>
                  </a:cubicBezTo>
                  <a:cubicBezTo>
                    <a:pt x="929" y="48"/>
                    <a:pt x="1274" y="143"/>
                    <a:pt x="1620" y="251"/>
                  </a:cubicBezTo>
                  <a:cubicBezTo>
                    <a:pt x="2917" y="655"/>
                    <a:pt x="4179" y="489"/>
                    <a:pt x="5465" y="0"/>
                  </a:cubicBezTo>
                  <a:close/>
                  <a:moveTo>
                    <a:pt x="1667" y="1513"/>
                  </a:moveTo>
                  <a:cubicBezTo>
                    <a:pt x="2084" y="2025"/>
                    <a:pt x="2441" y="2096"/>
                    <a:pt x="3941" y="2108"/>
                  </a:cubicBezTo>
                  <a:cubicBezTo>
                    <a:pt x="4156" y="2108"/>
                    <a:pt x="4394" y="2167"/>
                    <a:pt x="4477" y="1786"/>
                  </a:cubicBezTo>
                  <a:cubicBezTo>
                    <a:pt x="3548" y="1691"/>
                    <a:pt x="2679" y="1620"/>
                    <a:pt x="1667" y="1513"/>
                  </a:cubicBezTo>
                  <a:close/>
                  <a:moveTo>
                    <a:pt x="4096" y="3406"/>
                  </a:moveTo>
                  <a:cubicBezTo>
                    <a:pt x="3239" y="3632"/>
                    <a:pt x="2465" y="3287"/>
                    <a:pt x="1620" y="3394"/>
                  </a:cubicBezTo>
                  <a:cubicBezTo>
                    <a:pt x="1953" y="3810"/>
                    <a:pt x="2393" y="3941"/>
                    <a:pt x="3167" y="3918"/>
                  </a:cubicBezTo>
                  <a:cubicBezTo>
                    <a:pt x="3501" y="3918"/>
                    <a:pt x="3870" y="3953"/>
                    <a:pt x="4096" y="3406"/>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 name="Google Shape;204;p25"/>
            <p:cNvSpPr/>
            <p:nvPr/>
          </p:nvSpPr>
          <p:spPr>
            <a:xfrm>
              <a:off x="787000" y="3269875"/>
              <a:ext cx="70250" cy="16400"/>
            </a:xfrm>
            <a:custGeom>
              <a:avLst/>
              <a:gdLst/>
              <a:ahLst/>
              <a:cxnLst/>
              <a:rect l="l" t="t" r="r" b="b"/>
              <a:pathLst>
                <a:path w="2810" h="656" extrusionOk="0">
                  <a:moveTo>
                    <a:pt x="0" y="1"/>
                  </a:moveTo>
                  <a:cubicBezTo>
                    <a:pt x="1012" y="96"/>
                    <a:pt x="1881" y="179"/>
                    <a:pt x="2810" y="274"/>
                  </a:cubicBezTo>
                  <a:cubicBezTo>
                    <a:pt x="2703" y="655"/>
                    <a:pt x="2465" y="596"/>
                    <a:pt x="2274" y="596"/>
                  </a:cubicBezTo>
                  <a:cubicBezTo>
                    <a:pt x="774" y="584"/>
                    <a:pt x="429" y="513"/>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 name="Google Shape;205;p25"/>
            <p:cNvSpPr/>
            <p:nvPr/>
          </p:nvSpPr>
          <p:spPr>
            <a:xfrm>
              <a:off x="785500" y="3314225"/>
              <a:ext cx="62225" cy="16700"/>
            </a:xfrm>
            <a:custGeom>
              <a:avLst/>
              <a:gdLst/>
              <a:ahLst/>
              <a:cxnLst/>
              <a:rect l="l" t="t" r="r" b="b"/>
              <a:pathLst>
                <a:path w="2489" h="668" extrusionOk="0">
                  <a:moveTo>
                    <a:pt x="2489" y="120"/>
                  </a:moveTo>
                  <a:cubicBezTo>
                    <a:pt x="2263" y="667"/>
                    <a:pt x="1894" y="632"/>
                    <a:pt x="1548" y="644"/>
                  </a:cubicBezTo>
                  <a:cubicBezTo>
                    <a:pt x="775" y="655"/>
                    <a:pt x="346" y="524"/>
                    <a:pt x="1" y="120"/>
                  </a:cubicBezTo>
                  <a:cubicBezTo>
                    <a:pt x="858" y="1"/>
                    <a:pt x="1620" y="346"/>
                    <a:pt x="2489" y="12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 name="Google Shape;206;p25"/>
            <p:cNvSpPr/>
            <p:nvPr/>
          </p:nvSpPr>
          <p:spPr>
            <a:xfrm>
              <a:off x="777175" y="3019250"/>
              <a:ext cx="81575" cy="76225"/>
            </a:xfrm>
            <a:custGeom>
              <a:avLst/>
              <a:gdLst/>
              <a:ahLst/>
              <a:cxnLst/>
              <a:rect l="l" t="t" r="r" b="b"/>
              <a:pathLst>
                <a:path w="3263" h="3049" extrusionOk="0">
                  <a:moveTo>
                    <a:pt x="3263" y="548"/>
                  </a:moveTo>
                  <a:cubicBezTo>
                    <a:pt x="3120" y="1477"/>
                    <a:pt x="2715" y="2227"/>
                    <a:pt x="1881" y="2679"/>
                  </a:cubicBezTo>
                  <a:cubicBezTo>
                    <a:pt x="1179" y="3049"/>
                    <a:pt x="119" y="2453"/>
                    <a:pt x="48" y="1656"/>
                  </a:cubicBezTo>
                  <a:cubicBezTo>
                    <a:pt x="0" y="1251"/>
                    <a:pt x="429" y="608"/>
                    <a:pt x="869" y="405"/>
                  </a:cubicBezTo>
                  <a:cubicBezTo>
                    <a:pt x="1655" y="1"/>
                    <a:pt x="2429" y="48"/>
                    <a:pt x="3263" y="548"/>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 name="Google Shape;207;p25"/>
            <p:cNvSpPr/>
            <p:nvPr/>
          </p:nvSpPr>
          <p:spPr>
            <a:xfrm>
              <a:off x="656025" y="2832325"/>
              <a:ext cx="311375" cy="548300"/>
            </a:xfrm>
            <a:custGeom>
              <a:avLst/>
              <a:gdLst/>
              <a:ahLst/>
              <a:cxnLst/>
              <a:rect l="l" t="t" r="r" b="b"/>
              <a:pathLst>
                <a:path w="12455" h="21932" extrusionOk="0">
                  <a:moveTo>
                    <a:pt x="10585" y="1489"/>
                  </a:moveTo>
                  <a:cubicBezTo>
                    <a:pt x="9525" y="512"/>
                    <a:pt x="8275" y="0"/>
                    <a:pt x="6870" y="0"/>
                  </a:cubicBezTo>
                  <a:cubicBezTo>
                    <a:pt x="6144" y="0"/>
                    <a:pt x="5358" y="143"/>
                    <a:pt x="4525" y="417"/>
                  </a:cubicBezTo>
                  <a:cubicBezTo>
                    <a:pt x="3346" y="810"/>
                    <a:pt x="2358" y="1572"/>
                    <a:pt x="1512" y="2727"/>
                  </a:cubicBezTo>
                  <a:cubicBezTo>
                    <a:pt x="441" y="4227"/>
                    <a:pt x="0" y="5942"/>
                    <a:pt x="215" y="7835"/>
                  </a:cubicBezTo>
                  <a:cubicBezTo>
                    <a:pt x="381" y="9275"/>
                    <a:pt x="1191" y="10418"/>
                    <a:pt x="1989" y="11478"/>
                  </a:cubicBezTo>
                  <a:lnTo>
                    <a:pt x="2144" y="11669"/>
                  </a:lnTo>
                  <a:cubicBezTo>
                    <a:pt x="2703" y="12419"/>
                    <a:pt x="3251" y="13109"/>
                    <a:pt x="3346" y="14050"/>
                  </a:cubicBezTo>
                  <a:cubicBezTo>
                    <a:pt x="3358" y="14145"/>
                    <a:pt x="3358" y="14240"/>
                    <a:pt x="3370" y="14336"/>
                  </a:cubicBezTo>
                  <a:cubicBezTo>
                    <a:pt x="3406" y="14645"/>
                    <a:pt x="3453" y="14978"/>
                    <a:pt x="3453" y="15288"/>
                  </a:cubicBezTo>
                  <a:cubicBezTo>
                    <a:pt x="3453" y="15371"/>
                    <a:pt x="3370" y="15526"/>
                    <a:pt x="3275" y="15645"/>
                  </a:cubicBezTo>
                  <a:cubicBezTo>
                    <a:pt x="2822" y="16121"/>
                    <a:pt x="2775" y="16645"/>
                    <a:pt x="3132" y="17205"/>
                  </a:cubicBezTo>
                  <a:cubicBezTo>
                    <a:pt x="3215" y="17336"/>
                    <a:pt x="3298" y="17455"/>
                    <a:pt x="3394" y="17598"/>
                  </a:cubicBezTo>
                  <a:lnTo>
                    <a:pt x="3477" y="17729"/>
                  </a:lnTo>
                  <a:cubicBezTo>
                    <a:pt x="3072" y="18503"/>
                    <a:pt x="3072" y="18574"/>
                    <a:pt x="3453" y="19408"/>
                  </a:cubicBezTo>
                  <a:lnTo>
                    <a:pt x="3465" y="19443"/>
                  </a:lnTo>
                  <a:cubicBezTo>
                    <a:pt x="3513" y="19539"/>
                    <a:pt x="3489" y="19693"/>
                    <a:pt x="3465" y="19836"/>
                  </a:cubicBezTo>
                  <a:lnTo>
                    <a:pt x="3465" y="19860"/>
                  </a:lnTo>
                  <a:cubicBezTo>
                    <a:pt x="3370" y="20574"/>
                    <a:pt x="3608" y="21086"/>
                    <a:pt x="4168" y="21420"/>
                  </a:cubicBezTo>
                  <a:lnTo>
                    <a:pt x="4179" y="21432"/>
                  </a:lnTo>
                  <a:cubicBezTo>
                    <a:pt x="4477" y="21610"/>
                    <a:pt x="4834" y="21813"/>
                    <a:pt x="5192" y="21836"/>
                  </a:cubicBezTo>
                  <a:lnTo>
                    <a:pt x="5215" y="21836"/>
                  </a:lnTo>
                  <a:cubicBezTo>
                    <a:pt x="5751" y="21884"/>
                    <a:pt x="6311" y="21932"/>
                    <a:pt x="6858" y="21932"/>
                  </a:cubicBezTo>
                  <a:cubicBezTo>
                    <a:pt x="7406" y="21932"/>
                    <a:pt x="7882" y="21884"/>
                    <a:pt x="8335" y="21777"/>
                  </a:cubicBezTo>
                  <a:cubicBezTo>
                    <a:pt x="8525" y="21729"/>
                    <a:pt x="8704" y="21670"/>
                    <a:pt x="8871" y="21610"/>
                  </a:cubicBezTo>
                  <a:cubicBezTo>
                    <a:pt x="9323" y="21408"/>
                    <a:pt x="9549" y="21063"/>
                    <a:pt x="9537" y="20598"/>
                  </a:cubicBezTo>
                  <a:cubicBezTo>
                    <a:pt x="9537" y="20479"/>
                    <a:pt x="9502" y="20360"/>
                    <a:pt x="9490" y="20241"/>
                  </a:cubicBezTo>
                  <a:cubicBezTo>
                    <a:pt x="9478" y="20146"/>
                    <a:pt x="9466" y="20051"/>
                    <a:pt x="9466" y="19943"/>
                  </a:cubicBezTo>
                  <a:lnTo>
                    <a:pt x="9466" y="19920"/>
                  </a:lnTo>
                  <a:cubicBezTo>
                    <a:pt x="9466" y="19860"/>
                    <a:pt x="9442" y="19729"/>
                    <a:pt x="9466" y="19693"/>
                  </a:cubicBezTo>
                  <a:cubicBezTo>
                    <a:pt x="9799" y="19324"/>
                    <a:pt x="9787" y="18872"/>
                    <a:pt x="9787" y="18479"/>
                  </a:cubicBezTo>
                  <a:cubicBezTo>
                    <a:pt x="9787" y="18134"/>
                    <a:pt x="9847" y="17872"/>
                    <a:pt x="10002" y="17610"/>
                  </a:cubicBezTo>
                  <a:cubicBezTo>
                    <a:pt x="10430" y="16836"/>
                    <a:pt x="10299" y="16157"/>
                    <a:pt x="9597" y="15562"/>
                  </a:cubicBezTo>
                  <a:cubicBezTo>
                    <a:pt x="9430" y="15419"/>
                    <a:pt x="9371" y="15276"/>
                    <a:pt x="9359" y="15038"/>
                  </a:cubicBezTo>
                  <a:cubicBezTo>
                    <a:pt x="9311" y="14157"/>
                    <a:pt x="9442" y="13264"/>
                    <a:pt x="9764" y="12311"/>
                  </a:cubicBezTo>
                  <a:cubicBezTo>
                    <a:pt x="9954" y="11728"/>
                    <a:pt x="10275" y="11240"/>
                    <a:pt x="10621" y="10716"/>
                  </a:cubicBezTo>
                  <a:cubicBezTo>
                    <a:pt x="10728" y="10561"/>
                    <a:pt x="10847" y="10395"/>
                    <a:pt x="10954" y="10228"/>
                  </a:cubicBezTo>
                  <a:cubicBezTo>
                    <a:pt x="11966" y="8609"/>
                    <a:pt x="12454" y="6989"/>
                    <a:pt x="12419" y="5239"/>
                  </a:cubicBezTo>
                  <a:cubicBezTo>
                    <a:pt x="12383" y="3834"/>
                    <a:pt x="11788" y="2608"/>
                    <a:pt x="10585" y="1489"/>
                  </a:cubicBezTo>
                  <a:close/>
                  <a:moveTo>
                    <a:pt x="9990" y="10287"/>
                  </a:moveTo>
                  <a:cubicBezTo>
                    <a:pt x="9883" y="10454"/>
                    <a:pt x="9775" y="10621"/>
                    <a:pt x="9656" y="10764"/>
                  </a:cubicBezTo>
                  <a:cubicBezTo>
                    <a:pt x="8894" y="11728"/>
                    <a:pt x="8716" y="12883"/>
                    <a:pt x="8537" y="13990"/>
                  </a:cubicBezTo>
                  <a:lnTo>
                    <a:pt x="8501" y="14288"/>
                  </a:lnTo>
                  <a:cubicBezTo>
                    <a:pt x="8466" y="14455"/>
                    <a:pt x="8501" y="14609"/>
                    <a:pt x="8513" y="14752"/>
                  </a:cubicBezTo>
                  <a:cubicBezTo>
                    <a:pt x="8525" y="14824"/>
                    <a:pt x="8537" y="14907"/>
                    <a:pt x="8537" y="14978"/>
                  </a:cubicBezTo>
                  <a:cubicBezTo>
                    <a:pt x="8561" y="15419"/>
                    <a:pt x="8525" y="15467"/>
                    <a:pt x="8120" y="15586"/>
                  </a:cubicBezTo>
                  <a:cubicBezTo>
                    <a:pt x="7644" y="15717"/>
                    <a:pt x="7204" y="15800"/>
                    <a:pt x="6763" y="15800"/>
                  </a:cubicBezTo>
                  <a:lnTo>
                    <a:pt x="6763" y="15800"/>
                  </a:lnTo>
                  <a:cubicBezTo>
                    <a:pt x="6489" y="15800"/>
                    <a:pt x="6204" y="15764"/>
                    <a:pt x="5918" y="15705"/>
                  </a:cubicBezTo>
                  <a:cubicBezTo>
                    <a:pt x="5525" y="15621"/>
                    <a:pt x="5108" y="15502"/>
                    <a:pt x="4715" y="15395"/>
                  </a:cubicBezTo>
                  <a:lnTo>
                    <a:pt x="4406" y="15300"/>
                  </a:lnTo>
                  <a:cubicBezTo>
                    <a:pt x="4168" y="15240"/>
                    <a:pt x="4156" y="15145"/>
                    <a:pt x="4168" y="15050"/>
                  </a:cubicBezTo>
                  <a:cubicBezTo>
                    <a:pt x="4299" y="13657"/>
                    <a:pt x="3798" y="12359"/>
                    <a:pt x="2572" y="11014"/>
                  </a:cubicBezTo>
                  <a:cubicBezTo>
                    <a:pt x="1858" y="10228"/>
                    <a:pt x="1358" y="9299"/>
                    <a:pt x="1012" y="8216"/>
                  </a:cubicBezTo>
                  <a:cubicBezTo>
                    <a:pt x="798" y="7537"/>
                    <a:pt x="858" y="6847"/>
                    <a:pt x="953" y="6180"/>
                  </a:cubicBezTo>
                  <a:cubicBezTo>
                    <a:pt x="1179" y="4406"/>
                    <a:pt x="1977" y="2965"/>
                    <a:pt x="3334" y="1905"/>
                  </a:cubicBezTo>
                  <a:cubicBezTo>
                    <a:pt x="3656" y="1655"/>
                    <a:pt x="4060" y="1429"/>
                    <a:pt x="4513" y="1286"/>
                  </a:cubicBezTo>
                  <a:cubicBezTo>
                    <a:pt x="5049" y="1084"/>
                    <a:pt x="5608" y="953"/>
                    <a:pt x="6204" y="870"/>
                  </a:cubicBezTo>
                  <a:cubicBezTo>
                    <a:pt x="6442" y="834"/>
                    <a:pt x="6680" y="810"/>
                    <a:pt x="6918" y="810"/>
                  </a:cubicBezTo>
                  <a:cubicBezTo>
                    <a:pt x="8263" y="810"/>
                    <a:pt x="9430" y="1417"/>
                    <a:pt x="10549" y="2656"/>
                  </a:cubicBezTo>
                  <a:cubicBezTo>
                    <a:pt x="11323" y="3513"/>
                    <a:pt x="11657" y="4537"/>
                    <a:pt x="11621" y="6061"/>
                  </a:cubicBezTo>
                  <a:cubicBezTo>
                    <a:pt x="11502" y="7430"/>
                    <a:pt x="11014" y="8811"/>
                    <a:pt x="10240" y="9930"/>
                  </a:cubicBezTo>
                  <a:cubicBezTo>
                    <a:pt x="10133" y="10061"/>
                    <a:pt x="10061" y="10180"/>
                    <a:pt x="9990" y="10287"/>
                  </a:cubicBezTo>
                  <a:close/>
                  <a:moveTo>
                    <a:pt x="9073" y="17479"/>
                  </a:moveTo>
                  <a:cubicBezTo>
                    <a:pt x="8835" y="17765"/>
                    <a:pt x="8799" y="18015"/>
                    <a:pt x="8930" y="18336"/>
                  </a:cubicBezTo>
                  <a:cubicBezTo>
                    <a:pt x="9097" y="18741"/>
                    <a:pt x="9037" y="18991"/>
                    <a:pt x="8704" y="19158"/>
                  </a:cubicBezTo>
                  <a:cubicBezTo>
                    <a:pt x="8537" y="19253"/>
                    <a:pt x="8299" y="19455"/>
                    <a:pt x="8513" y="19920"/>
                  </a:cubicBezTo>
                  <a:cubicBezTo>
                    <a:pt x="8716" y="20384"/>
                    <a:pt x="8763" y="20646"/>
                    <a:pt x="8692" y="20777"/>
                  </a:cubicBezTo>
                  <a:cubicBezTo>
                    <a:pt x="8621" y="20920"/>
                    <a:pt x="8359" y="20991"/>
                    <a:pt x="7894" y="21003"/>
                  </a:cubicBezTo>
                  <a:cubicBezTo>
                    <a:pt x="7620" y="21015"/>
                    <a:pt x="7323" y="21039"/>
                    <a:pt x="6989" y="21039"/>
                  </a:cubicBezTo>
                  <a:cubicBezTo>
                    <a:pt x="6489" y="21039"/>
                    <a:pt x="5954" y="21015"/>
                    <a:pt x="5489" y="20991"/>
                  </a:cubicBezTo>
                  <a:cubicBezTo>
                    <a:pt x="5061" y="20979"/>
                    <a:pt x="4680" y="20801"/>
                    <a:pt x="4370" y="20455"/>
                  </a:cubicBezTo>
                  <a:cubicBezTo>
                    <a:pt x="4191" y="20265"/>
                    <a:pt x="4168" y="20098"/>
                    <a:pt x="4275" y="19908"/>
                  </a:cubicBezTo>
                  <a:cubicBezTo>
                    <a:pt x="4465" y="19562"/>
                    <a:pt x="4596" y="19158"/>
                    <a:pt x="4072" y="18812"/>
                  </a:cubicBezTo>
                  <a:cubicBezTo>
                    <a:pt x="3989" y="18753"/>
                    <a:pt x="3941" y="18693"/>
                    <a:pt x="3941" y="18622"/>
                  </a:cubicBezTo>
                  <a:cubicBezTo>
                    <a:pt x="3929" y="18538"/>
                    <a:pt x="3965" y="18419"/>
                    <a:pt x="4084" y="18276"/>
                  </a:cubicBezTo>
                  <a:lnTo>
                    <a:pt x="4191" y="18181"/>
                  </a:lnTo>
                  <a:cubicBezTo>
                    <a:pt x="4239" y="18146"/>
                    <a:pt x="4287" y="18098"/>
                    <a:pt x="4322" y="18062"/>
                  </a:cubicBezTo>
                  <a:cubicBezTo>
                    <a:pt x="4465" y="17907"/>
                    <a:pt x="4584" y="17741"/>
                    <a:pt x="4560" y="17562"/>
                  </a:cubicBezTo>
                  <a:cubicBezTo>
                    <a:pt x="4549" y="17384"/>
                    <a:pt x="4430" y="17253"/>
                    <a:pt x="4251" y="17110"/>
                  </a:cubicBezTo>
                  <a:lnTo>
                    <a:pt x="4168" y="17026"/>
                  </a:lnTo>
                  <a:cubicBezTo>
                    <a:pt x="4013" y="16907"/>
                    <a:pt x="3870" y="16776"/>
                    <a:pt x="3787" y="16645"/>
                  </a:cubicBezTo>
                  <a:cubicBezTo>
                    <a:pt x="3727" y="16538"/>
                    <a:pt x="3751" y="16336"/>
                    <a:pt x="3787" y="16276"/>
                  </a:cubicBezTo>
                  <a:cubicBezTo>
                    <a:pt x="3834" y="16217"/>
                    <a:pt x="3989" y="16133"/>
                    <a:pt x="4132" y="16133"/>
                  </a:cubicBezTo>
                  <a:lnTo>
                    <a:pt x="4168" y="16133"/>
                  </a:lnTo>
                  <a:cubicBezTo>
                    <a:pt x="4513" y="16181"/>
                    <a:pt x="4858" y="16276"/>
                    <a:pt x="5156" y="16371"/>
                  </a:cubicBezTo>
                  <a:cubicBezTo>
                    <a:pt x="5668" y="16526"/>
                    <a:pt x="6168" y="16610"/>
                    <a:pt x="6692" y="16610"/>
                  </a:cubicBezTo>
                  <a:cubicBezTo>
                    <a:pt x="7418" y="16610"/>
                    <a:pt x="8180" y="16467"/>
                    <a:pt x="9002" y="16157"/>
                  </a:cubicBezTo>
                  <a:cubicBezTo>
                    <a:pt x="9323" y="16431"/>
                    <a:pt x="9466" y="16610"/>
                    <a:pt x="9478" y="16764"/>
                  </a:cubicBezTo>
                  <a:cubicBezTo>
                    <a:pt x="9490" y="16931"/>
                    <a:pt x="9371" y="17122"/>
                    <a:pt x="9073" y="1747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 name="Google Shape;208;p25"/>
            <p:cNvSpPr/>
            <p:nvPr/>
          </p:nvSpPr>
          <p:spPr>
            <a:xfrm>
              <a:off x="921225" y="2777550"/>
              <a:ext cx="31000" cy="55100"/>
            </a:xfrm>
            <a:custGeom>
              <a:avLst/>
              <a:gdLst/>
              <a:ahLst/>
              <a:cxnLst/>
              <a:rect l="l" t="t" r="r" b="b"/>
              <a:pathLst>
                <a:path w="1240" h="2204" extrusionOk="0">
                  <a:moveTo>
                    <a:pt x="60" y="2203"/>
                  </a:moveTo>
                  <a:lnTo>
                    <a:pt x="287" y="2049"/>
                  </a:lnTo>
                  <a:cubicBezTo>
                    <a:pt x="358" y="1989"/>
                    <a:pt x="418" y="1953"/>
                    <a:pt x="489" y="1906"/>
                  </a:cubicBezTo>
                  <a:cubicBezTo>
                    <a:pt x="644" y="1822"/>
                    <a:pt x="775" y="1727"/>
                    <a:pt x="822" y="1584"/>
                  </a:cubicBezTo>
                  <a:cubicBezTo>
                    <a:pt x="846" y="1489"/>
                    <a:pt x="894" y="1406"/>
                    <a:pt x="941" y="1298"/>
                  </a:cubicBezTo>
                  <a:cubicBezTo>
                    <a:pt x="1072" y="1001"/>
                    <a:pt x="1239" y="679"/>
                    <a:pt x="1132" y="227"/>
                  </a:cubicBezTo>
                  <a:lnTo>
                    <a:pt x="1084" y="1"/>
                  </a:lnTo>
                  <a:lnTo>
                    <a:pt x="906" y="144"/>
                  </a:lnTo>
                  <a:cubicBezTo>
                    <a:pt x="251" y="620"/>
                    <a:pt x="1" y="1156"/>
                    <a:pt x="48" y="19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 name="Google Shape;209;p25"/>
            <p:cNvSpPr/>
            <p:nvPr/>
          </p:nvSpPr>
          <p:spPr>
            <a:xfrm>
              <a:off x="692325" y="2793625"/>
              <a:ext cx="38725" cy="35450"/>
            </a:xfrm>
            <a:custGeom>
              <a:avLst/>
              <a:gdLst/>
              <a:ahLst/>
              <a:cxnLst/>
              <a:rect l="l" t="t" r="r" b="b"/>
              <a:pathLst>
                <a:path w="1549" h="1418" extrusionOk="0">
                  <a:moveTo>
                    <a:pt x="49" y="322"/>
                  </a:moveTo>
                  <a:cubicBezTo>
                    <a:pt x="60" y="417"/>
                    <a:pt x="60" y="536"/>
                    <a:pt x="156" y="632"/>
                  </a:cubicBezTo>
                  <a:cubicBezTo>
                    <a:pt x="299" y="810"/>
                    <a:pt x="465" y="953"/>
                    <a:pt x="632" y="1108"/>
                  </a:cubicBezTo>
                  <a:cubicBezTo>
                    <a:pt x="692" y="1167"/>
                    <a:pt x="751" y="1227"/>
                    <a:pt x="811" y="1275"/>
                  </a:cubicBezTo>
                  <a:cubicBezTo>
                    <a:pt x="918" y="1370"/>
                    <a:pt x="1013" y="1417"/>
                    <a:pt x="1120" y="1417"/>
                  </a:cubicBezTo>
                  <a:cubicBezTo>
                    <a:pt x="1358" y="1417"/>
                    <a:pt x="1465" y="1156"/>
                    <a:pt x="1513" y="1060"/>
                  </a:cubicBezTo>
                  <a:lnTo>
                    <a:pt x="1549" y="977"/>
                  </a:lnTo>
                  <a:lnTo>
                    <a:pt x="1477" y="894"/>
                  </a:lnTo>
                  <a:cubicBezTo>
                    <a:pt x="1406" y="810"/>
                    <a:pt x="1334" y="739"/>
                    <a:pt x="1251" y="655"/>
                  </a:cubicBezTo>
                  <a:cubicBezTo>
                    <a:pt x="1061" y="453"/>
                    <a:pt x="882" y="263"/>
                    <a:pt x="692" y="84"/>
                  </a:cubicBezTo>
                  <a:cubicBezTo>
                    <a:pt x="632" y="36"/>
                    <a:pt x="572" y="1"/>
                    <a:pt x="465" y="1"/>
                  </a:cubicBezTo>
                  <a:cubicBezTo>
                    <a:pt x="406" y="1"/>
                    <a:pt x="358" y="1"/>
                    <a:pt x="299" y="24"/>
                  </a:cubicBezTo>
                  <a:cubicBezTo>
                    <a:pt x="263" y="24"/>
                    <a:pt x="215" y="36"/>
                    <a:pt x="180" y="36"/>
                  </a:cubicBezTo>
                  <a:lnTo>
                    <a:pt x="1" y="36"/>
                  </a:lnTo>
                  <a:lnTo>
                    <a:pt x="37" y="215"/>
                  </a:lnTo>
                  <a:cubicBezTo>
                    <a:pt x="37" y="263"/>
                    <a:pt x="37" y="286"/>
                    <a:pt x="49" y="32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 name="Google Shape;210;p25"/>
            <p:cNvSpPr/>
            <p:nvPr/>
          </p:nvSpPr>
          <p:spPr>
            <a:xfrm>
              <a:off x="825675" y="2751350"/>
              <a:ext cx="18500" cy="61650"/>
            </a:xfrm>
            <a:custGeom>
              <a:avLst/>
              <a:gdLst/>
              <a:ahLst/>
              <a:cxnLst/>
              <a:rect l="l" t="t" r="r" b="b"/>
              <a:pathLst>
                <a:path w="740" h="2466" extrusionOk="0">
                  <a:moveTo>
                    <a:pt x="596" y="2466"/>
                  </a:moveTo>
                  <a:lnTo>
                    <a:pt x="620" y="1989"/>
                  </a:lnTo>
                  <a:cubicBezTo>
                    <a:pt x="632" y="1823"/>
                    <a:pt x="656" y="1668"/>
                    <a:pt x="668" y="1513"/>
                  </a:cubicBezTo>
                  <a:cubicBezTo>
                    <a:pt x="715" y="1084"/>
                    <a:pt x="739" y="727"/>
                    <a:pt x="703" y="334"/>
                  </a:cubicBezTo>
                  <a:cubicBezTo>
                    <a:pt x="680" y="227"/>
                    <a:pt x="572" y="180"/>
                    <a:pt x="501" y="132"/>
                  </a:cubicBezTo>
                  <a:cubicBezTo>
                    <a:pt x="489" y="120"/>
                    <a:pt x="453" y="120"/>
                    <a:pt x="441" y="96"/>
                  </a:cubicBezTo>
                  <a:lnTo>
                    <a:pt x="275" y="1"/>
                  </a:lnTo>
                  <a:lnTo>
                    <a:pt x="215" y="180"/>
                  </a:lnTo>
                  <a:cubicBezTo>
                    <a:pt x="1" y="834"/>
                    <a:pt x="37" y="1525"/>
                    <a:pt x="358" y="206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 name="Google Shape;211;p25"/>
            <p:cNvSpPr/>
            <p:nvPr/>
          </p:nvSpPr>
          <p:spPr>
            <a:xfrm>
              <a:off x="753350" y="2945425"/>
              <a:ext cx="123550" cy="159875"/>
            </a:xfrm>
            <a:custGeom>
              <a:avLst/>
              <a:gdLst/>
              <a:ahLst/>
              <a:cxnLst/>
              <a:rect l="l" t="t" r="r" b="b"/>
              <a:pathLst>
                <a:path w="4942" h="6395" extrusionOk="0">
                  <a:moveTo>
                    <a:pt x="2775" y="1"/>
                  </a:moveTo>
                  <a:cubicBezTo>
                    <a:pt x="2525" y="1"/>
                    <a:pt x="2263" y="60"/>
                    <a:pt x="2037" y="179"/>
                  </a:cubicBezTo>
                  <a:cubicBezTo>
                    <a:pt x="2013" y="203"/>
                    <a:pt x="1977" y="203"/>
                    <a:pt x="1941" y="215"/>
                  </a:cubicBezTo>
                  <a:cubicBezTo>
                    <a:pt x="1894" y="227"/>
                    <a:pt x="1846" y="227"/>
                    <a:pt x="1810" y="239"/>
                  </a:cubicBezTo>
                  <a:cubicBezTo>
                    <a:pt x="1108" y="477"/>
                    <a:pt x="572" y="810"/>
                    <a:pt x="108" y="1275"/>
                  </a:cubicBezTo>
                  <a:lnTo>
                    <a:pt x="1" y="1370"/>
                  </a:lnTo>
                  <a:lnTo>
                    <a:pt x="108" y="1477"/>
                  </a:lnTo>
                  <a:cubicBezTo>
                    <a:pt x="239" y="1596"/>
                    <a:pt x="358" y="1656"/>
                    <a:pt x="489" y="1656"/>
                  </a:cubicBezTo>
                  <a:cubicBezTo>
                    <a:pt x="632" y="1656"/>
                    <a:pt x="715" y="1596"/>
                    <a:pt x="810" y="1549"/>
                  </a:cubicBezTo>
                  <a:cubicBezTo>
                    <a:pt x="834" y="1537"/>
                    <a:pt x="870" y="1525"/>
                    <a:pt x="882" y="1513"/>
                  </a:cubicBezTo>
                  <a:cubicBezTo>
                    <a:pt x="1025" y="1430"/>
                    <a:pt x="1191" y="1358"/>
                    <a:pt x="1346" y="1287"/>
                  </a:cubicBezTo>
                  <a:cubicBezTo>
                    <a:pt x="1668" y="1120"/>
                    <a:pt x="1977" y="977"/>
                    <a:pt x="2311" y="882"/>
                  </a:cubicBezTo>
                  <a:cubicBezTo>
                    <a:pt x="2430" y="858"/>
                    <a:pt x="2561" y="834"/>
                    <a:pt x="2680" y="834"/>
                  </a:cubicBezTo>
                  <a:cubicBezTo>
                    <a:pt x="3108" y="834"/>
                    <a:pt x="3513" y="1049"/>
                    <a:pt x="3787" y="1406"/>
                  </a:cubicBezTo>
                  <a:cubicBezTo>
                    <a:pt x="4037" y="1751"/>
                    <a:pt x="4144" y="2168"/>
                    <a:pt x="4073" y="2561"/>
                  </a:cubicBezTo>
                  <a:cubicBezTo>
                    <a:pt x="4025" y="2549"/>
                    <a:pt x="3966" y="2537"/>
                    <a:pt x="3918" y="2525"/>
                  </a:cubicBezTo>
                  <a:cubicBezTo>
                    <a:pt x="3608" y="2406"/>
                    <a:pt x="3275" y="2358"/>
                    <a:pt x="2965" y="2358"/>
                  </a:cubicBezTo>
                  <a:cubicBezTo>
                    <a:pt x="2120" y="2358"/>
                    <a:pt x="1358" y="2763"/>
                    <a:pt x="822" y="3477"/>
                  </a:cubicBezTo>
                  <a:cubicBezTo>
                    <a:pt x="227" y="4275"/>
                    <a:pt x="251" y="4930"/>
                    <a:pt x="929" y="5680"/>
                  </a:cubicBezTo>
                  <a:cubicBezTo>
                    <a:pt x="1370" y="6168"/>
                    <a:pt x="1787" y="6394"/>
                    <a:pt x="2251" y="6394"/>
                  </a:cubicBezTo>
                  <a:cubicBezTo>
                    <a:pt x="2442" y="6394"/>
                    <a:pt x="2632" y="6347"/>
                    <a:pt x="2846" y="6252"/>
                  </a:cubicBezTo>
                  <a:cubicBezTo>
                    <a:pt x="3096" y="6156"/>
                    <a:pt x="3311" y="5990"/>
                    <a:pt x="3513" y="5823"/>
                  </a:cubicBezTo>
                  <a:cubicBezTo>
                    <a:pt x="3561" y="5799"/>
                    <a:pt x="3585" y="5763"/>
                    <a:pt x="3632" y="5740"/>
                  </a:cubicBezTo>
                  <a:cubicBezTo>
                    <a:pt x="3763" y="5632"/>
                    <a:pt x="3870" y="5525"/>
                    <a:pt x="4025" y="5394"/>
                  </a:cubicBezTo>
                  <a:lnTo>
                    <a:pt x="4049" y="5359"/>
                  </a:lnTo>
                  <a:lnTo>
                    <a:pt x="4204" y="6287"/>
                  </a:lnTo>
                  <a:lnTo>
                    <a:pt x="4466" y="6287"/>
                  </a:lnTo>
                  <a:lnTo>
                    <a:pt x="4585" y="6287"/>
                  </a:lnTo>
                  <a:lnTo>
                    <a:pt x="4620" y="6180"/>
                  </a:lnTo>
                  <a:cubicBezTo>
                    <a:pt x="4632" y="6109"/>
                    <a:pt x="4668" y="6049"/>
                    <a:pt x="4680" y="5978"/>
                  </a:cubicBezTo>
                  <a:cubicBezTo>
                    <a:pt x="4728" y="5811"/>
                    <a:pt x="4775" y="5644"/>
                    <a:pt x="4799" y="5478"/>
                  </a:cubicBezTo>
                  <a:cubicBezTo>
                    <a:pt x="4858" y="4823"/>
                    <a:pt x="4894" y="4156"/>
                    <a:pt x="4918" y="3501"/>
                  </a:cubicBezTo>
                  <a:cubicBezTo>
                    <a:pt x="4930" y="3120"/>
                    <a:pt x="4942" y="2608"/>
                    <a:pt x="4906" y="2108"/>
                  </a:cubicBezTo>
                  <a:cubicBezTo>
                    <a:pt x="4799" y="977"/>
                    <a:pt x="3811" y="1"/>
                    <a:pt x="2775" y="1"/>
                  </a:cubicBezTo>
                  <a:close/>
                  <a:moveTo>
                    <a:pt x="1882" y="3477"/>
                  </a:moveTo>
                  <a:cubicBezTo>
                    <a:pt x="2227" y="3311"/>
                    <a:pt x="2549" y="3215"/>
                    <a:pt x="2858" y="3215"/>
                  </a:cubicBezTo>
                  <a:cubicBezTo>
                    <a:pt x="3251" y="3215"/>
                    <a:pt x="3632" y="3335"/>
                    <a:pt x="4037" y="3561"/>
                  </a:cubicBezTo>
                  <a:cubicBezTo>
                    <a:pt x="3870" y="4466"/>
                    <a:pt x="3454" y="5109"/>
                    <a:pt x="2739" y="5478"/>
                  </a:cubicBezTo>
                  <a:cubicBezTo>
                    <a:pt x="2620" y="5537"/>
                    <a:pt x="2489" y="5573"/>
                    <a:pt x="2346" y="5573"/>
                  </a:cubicBezTo>
                  <a:lnTo>
                    <a:pt x="2346" y="5573"/>
                  </a:lnTo>
                  <a:cubicBezTo>
                    <a:pt x="1763" y="5573"/>
                    <a:pt x="1179" y="5097"/>
                    <a:pt x="1132" y="4573"/>
                  </a:cubicBezTo>
                  <a:cubicBezTo>
                    <a:pt x="1108" y="4263"/>
                    <a:pt x="1513" y="3668"/>
                    <a:pt x="1882" y="347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9" name="TextBox 48"/>
          <p:cNvSpPr txBox="1"/>
          <p:nvPr userDrawn="1"/>
        </p:nvSpPr>
        <p:spPr>
          <a:xfrm>
            <a:off x="7384595" y="888872"/>
            <a:ext cx="4359812" cy="1898084"/>
          </a:xfrm>
          <a:prstGeom prst="rect">
            <a:avLst/>
          </a:prstGeom>
          <a:noFill/>
        </p:spPr>
        <p:txBody>
          <a:bodyPr wrap="square" rtlCol="0">
            <a:spAutoFit/>
          </a:bodyPr>
          <a:lstStyle/>
          <a:p>
            <a:pPr algn="ctr"/>
            <a:r>
              <a:rPr lang="en-US" sz="5867" dirty="0">
                <a:ln w="28575" cmpd="thickThin">
                  <a:solidFill>
                    <a:srgbClr val="438030"/>
                  </a:solidFill>
                </a:ln>
                <a:solidFill>
                  <a:schemeClr val="bg1"/>
                </a:solidFill>
                <a:latin typeface="UTM Cookies" panose="02040603050506020204" pitchFamily="18" charset="0"/>
              </a:rPr>
              <a:t>TỰ</a:t>
            </a:r>
            <a:r>
              <a:rPr lang="en-US" sz="5867" baseline="0" dirty="0">
                <a:ln w="28575" cmpd="thickThin">
                  <a:solidFill>
                    <a:srgbClr val="438030"/>
                  </a:solidFill>
                </a:ln>
                <a:solidFill>
                  <a:schemeClr val="bg1"/>
                </a:solidFill>
                <a:latin typeface="UTM Cookies" panose="02040603050506020204" pitchFamily="18" charset="0"/>
              </a:rPr>
              <a:t> PHỤC VỤ BẢN THÂN</a:t>
            </a:r>
            <a:endParaRPr lang="en-US" sz="5867" dirty="0">
              <a:ln w="28575" cmpd="thickThin">
                <a:solidFill>
                  <a:srgbClr val="438030"/>
                </a:solidFill>
              </a:ln>
              <a:solidFill>
                <a:schemeClr val="bg1"/>
              </a:solidFill>
              <a:latin typeface="UTM Cookies" panose="02040603050506020204" pitchFamily="18" charset="0"/>
            </a:endParaRPr>
          </a:p>
        </p:txBody>
      </p:sp>
    </p:spTree>
    <p:extLst>
      <p:ext uri="{BB962C8B-B14F-4D97-AF65-F5344CB8AC3E}">
        <p14:creationId xmlns:p14="http://schemas.microsoft.com/office/powerpoint/2010/main" val="944560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nodePh="1">
                                  <p:stCondLst>
                                    <p:cond delay="0"/>
                                  </p:stCondLst>
                                  <p:endCondLst>
                                    <p:cond evt="begin" delay="0">
                                      <p:tn val="5"/>
                                    </p:cond>
                                  </p:end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nodePh="1">
                                  <p:stCondLst>
                                    <p:cond delay="0"/>
                                  </p:stCondLst>
                                  <p:endCondLst>
                                    <p:cond evt="begin" delay="0">
                                      <p:tn val="8"/>
                                    </p:cond>
                                  </p:endCondLst>
                                  <p:childTnLst>
                                    <p:set>
                                      <p:cBhvr>
                                        <p:cTn id="9" dur="1" fill="hold">
                                          <p:stCondLst>
                                            <p:cond delay="0"/>
                                          </p:stCondLst>
                                        </p:cTn>
                                        <p:tgtEl>
                                          <p:spTgt spid="17">
                                            <p:txEl>
                                              <p:pRg st="0" end="0"/>
                                            </p:txEl>
                                          </p:spTgt>
                                        </p:tgtEl>
                                        <p:attrNameLst>
                                          <p:attrName>style.visibility</p:attrName>
                                        </p:attrNameLst>
                                      </p:cBhvr>
                                      <p:to>
                                        <p:strVal val="visible"/>
                                      </p:to>
                                    </p:set>
                                    <p:animEffect transition="in" filter="fade">
                                      <p:cBhvr>
                                        <p:cTn id="10" dur="5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build="p">
        <p:tmplLst>
          <p:tmpl lvl="1">
            <p:tnLst>
              <p:par>
                <p:cTn presetID="10" presetClass="entr" presetSubtype="0" fill="hold" nodeType="withEffect" nodePh="1">
                  <p:stCondLst>
                    <p:cond delay="0"/>
                  </p:stCondLst>
                  <p:endCondLst>
                    <p:cond delay="0"/>
                  </p:end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rgbClr val="DDE9AB"/>
        </a:solidFill>
        <a:effectLst/>
      </p:bgPr>
    </p:bg>
    <p:spTree>
      <p:nvGrpSpPr>
        <p:cNvPr id="1" name="Shape 74"/>
        <p:cNvGrpSpPr/>
        <p:nvPr/>
      </p:nvGrpSpPr>
      <p:grpSpPr>
        <a:xfrm>
          <a:off x="0" y="0"/>
          <a:ext cx="0" cy="0"/>
          <a:chOff x="0" y="0"/>
          <a:chExt cx="0" cy="0"/>
        </a:xfrm>
      </p:grpSpPr>
      <p:sp>
        <p:nvSpPr>
          <p:cNvPr id="3" name="Rounded Rectangle 2"/>
          <p:cNvSpPr/>
          <p:nvPr userDrawn="1"/>
        </p:nvSpPr>
        <p:spPr>
          <a:xfrm>
            <a:off x="464457" y="154819"/>
            <a:ext cx="11514667" cy="6289524"/>
          </a:xfrm>
          <a:prstGeom prst="roundRect">
            <a:avLst>
              <a:gd name="adj" fmla="val 5424"/>
            </a:avLst>
          </a:prstGeom>
          <a:solidFill>
            <a:schemeClr val="bg1"/>
          </a:solidFill>
          <a:ln w="41275" cmpd="dbl">
            <a:solidFill>
              <a:srgbClr val="62BB47"/>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23026184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1BB6420-30C7-436E-B94E-C4769C49B56A}" type="datetimeFigureOut">
              <a:rPr lang="en-US" smtClean="0"/>
              <a:t>9/8/2021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9D0D62-841A-419D-ADDC-C3945F90E9C2}" type="slidenum">
              <a:rPr lang="en-US" smtClean="0"/>
              <a:t>‹#›</a:t>
            </a:fld>
            <a:endParaRPr lang="en-US"/>
          </a:p>
        </p:txBody>
      </p:sp>
    </p:spTree>
    <p:extLst>
      <p:ext uri="{BB962C8B-B14F-4D97-AF65-F5344CB8AC3E}">
        <p14:creationId xmlns:p14="http://schemas.microsoft.com/office/powerpoint/2010/main" val="342709956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lank" preserve="1" userDrawn="1">
  <p:cSld name="1_Blank">
    <p:bg>
      <p:bgPr>
        <a:solidFill>
          <a:srgbClr val="E8F0C7"/>
        </a:solidFill>
        <a:effectLst/>
      </p:bgPr>
    </p:bg>
    <p:spTree>
      <p:nvGrpSpPr>
        <p:cNvPr id="1" name="Shape 74"/>
        <p:cNvGrpSpPr/>
        <p:nvPr/>
      </p:nvGrpSpPr>
      <p:grpSpPr>
        <a:xfrm>
          <a:off x="0" y="0"/>
          <a:ext cx="0" cy="0"/>
          <a:chOff x="0" y="0"/>
          <a:chExt cx="0" cy="0"/>
        </a:xfrm>
      </p:grpSpPr>
      <p:sp>
        <p:nvSpPr>
          <p:cNvPr id="3" name="Google Shape;10;p2"/>
          <p:cNvSpPr/>
          <p:nvPr userDrawn="1"/>
        </p:nvSpPr>
        <p:spPr>
          <a:xfrm>
            <a:off x="675134" y="1133195"/>
            <a:ext cx="3159525" cy="3159525"/>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rgbClr val="CCDF6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solidFill>
                <a:srgbClr val="92D050"/>
              </a:solidFill>
            </a:endParaRPr>
          </a:p>
        </p:txBody>
      </p:sp>
      <p:grpSp>
        <p:nvGrpSpPr>
          <p:cNvPr id="4" name="Google Shape;13;p2"/>
          <p:cNvGrpSpPr/>
          <p:nvPr userDrawn="1"/>
        </p:nvGrpSpPr>
        <p:grpSpPr>
          <a:xfrm rot="10800000" flipH="1">
            <a:off x="0" y="2217317"/>
            <a:ext cx="13566696" cy="4640683"/>
            <a:chOff x="1367050" y="3059225"/>
            <a:chExt cx="1407100" cy="848450"/>
          </a:xfrm>
        </p:grpSpPr>
        <p:sp>
          <p:nvSpPr>
            <p:cNvPr id="5" name="Google Shape;14;p2"/>
            <p:cNvSpPr/>
            <p:nvPr/>
          </p:nvSpPr>
          <p:spPr>
            <a:xfrm>
              <a:off x="1367050" y="3059225"/>
              <a:ext cx="1001268" cy="430317"/>
            </a:xfrm>
            <a:custGeom>
              <a:avLst/>
              <a:gdLst/>
              <a:ahLst/>
              <a:cxnLst/>
              <a:rect l="l" t="t" r="r" b="b"/>
              <a:pathLst>
                <a:path w="32850" h="14118" extrusionOk="0">
                  <a:moveTo>
                    <a:pt x="1" y="1"/>
                  </a:moveTo>
                  <a:lnTo>
                    <a:pt x="1" y="12945"/>
                  </a:lnTo>
                  <a:cubicBezTo>
                    <a:pt x="57" y="12959"/>
                    <a:pt x="113" y="13001"/>
                    <a:pt x="168" y="13015"/>
                  </a:cubicBezTo>
                  <a:cubicBezTo>
                    <a:pt x="1773" y="13750"/>
                    <a:pt x="3537" y="14117"/>
                    <a:pt x="5301" y="14117"/>
                  </a:cubicBezTo>
                  <a:cubicBezTo>
                    <a:pt x="7217" y="14117"/>
                    <a:pt x="9132" y="13684"/>
                    <a:pt x="10839" y="12820"/>
                  </a:cubicBezTo>
                  <a:cubicBezTo>
                    <a:pt x="13252" y="11578"/>
                    <a:pt x="15205" y="9598"/>
                    <a:pt x="17297" y="7868"/>
                  </a:cubicBezTo>
                  <a:cubicBezTo>
                    <a:pt x="19404" y="6124"/>
                    <a:pt x="21858" y="4576"/>
                    <a:pt x="24592" y="4506"/>
                  </a:cubicBezTo>
                  <a:cubicBezTo>
                    <a:pt x="24664" y="4504"/>
                    <a:pt x="24736" y="4503"/>
                    <a:pt x="24808" y="4503"/>
                  </a:cubicBezTo>
                  <a:cubicBezTo>
                    <a:pt x="26011" y="4503"/>
                    <a:pt x="27265" y="4752"/>
                    <a:pt x="28452" y="4752"/>
                  </a:cubicBezTo>
                  <a:cubicBezTo>
                    <a:pt x="29285" y="4752"/>
                    <a:pt x="30086" y="4630"/>
                    <a:pt x="30813" y="4213"/>
                  </a:cubicBezTo>
                  <a:cubicBezTo>
                    <a:pt x="32222" y="3404"/>
                    <a:pt x="32850" y="1521"/>
                    <a:pt x="323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 name="Google Shape;15;p2"/>
            <p:cNvSpPr/>
            <p:nvPr/>
          </p:nvSpPr>
          <p:spPr>
            <a:xfrm>
              <a:off x="1367050" y="3059925"/>
              <a:ext cx="1407100" cy="847750"/>
            </a:xfrm>
            <a:custGeom>
              <a:avLst/>
              <a:gdLst/>
              <a:ahLst/>
              <a:cxnLst/>
              <a:rect l="l" t="t" r="r" b="b"/>
              <a:pathLst>
                <a:path w="56284" h="33910" extrusionOk="0">
                  <a:moveTo>
                    <a:pt x="32320" y="1"/>
                  </a:moveTo>
                  <a:cubicBezTo>
                    <a:pt x="32850" y="1493"/>
                    <a:pt x="32222" y="3390"/>
                    <a:pt x="30813" y="4199"/>
                  </a:cubicBezTo>
                  <a:cubicBezTo>
                    <a:pt x="30091" y="4613"/>
                    <a:pt x="29297" y="4734"/>
                    <a:pt x="28470" y="4734"/>
                  </a:cubicBezTo>
                  <a:cubicBezTo>
                    <a:pt x="27293" y="4734"/>
                    <a:pt x="26051" y="4488"/>
                    <a:pt x="24857" y="4488"/>
                  </a:cubicBezTo>
                  <a:cubicBezTo>
                    <a:pt x="24769" y="4488"/>
                    <a:pt x="24680" y="4489"/>
                    <a:pt x="24592" y="4492"/>
                  </a:cubicBezTo>
                  <a:cubicBezTo>
                    <a:pt x="21872" y="4562"/>
                    <a:pt x="19417" y="6110"/>
                    <a:pt x="17297" y="7854"/>
                  </a:cubicBezTo>
                  <a:cubicBezTo>
                    <a:pt x="15191" y="9597"/>
                    <a:pt x="13252" y="11592"/>
                    <a:pt x="10839" y="12806"/>
                  </a:cubicBezTo>
                  <a:cubicBezTo>
                    <a:pt x="9125" y="13674"/>
                    <a:pt x="7197" y="14111"/>
                    <a:pt x="5269" y="14111"/>
                  </a:cubicBezTo>
                  <a:cubicBezTo>
                    <a:pt x="3511" y="14111"/>
                    <a:pt x="1752" y="13747"/>
                    <a:pt x="154" y="13015"/>
                  </a:cubicBezTo>
                  <a:cubicBezTo>
                    <a:pt x="113" y="13001"/>
                    <a:pt x="57" y="12973"/>
                    <a:pt x="1" y="12945"/>
                  </a:cubicBezTo>
                  <a:lnTo>
                    <a:pt x="1" y="32752"/>
                  </a:lnTo>
                  <a:cubicBezTo>
                    <a:pt x="2032" y="33526"/>
                    <a:pt x="4211" y="33909"/>
                    <a:pt x="6393" y="33909"/>
                  </a:cubicBezTo>
                  <a:cubicBezTo>
                    <a:pt x="10265" y="33909"/>
                    <a:pt x="14145" y="32703"/>
                    <a:pt x="17214" y="30339"/>
                  </a:cubicBezTo>
                  <a:cubicBezTo>
                    <a:pt x="22974" y="25903"/>
                    <a:pt x="25429" y="18427"/>
                    <a:pt x="30186" y="12931"/>
                  </a:cubicBezTo>
                  <a:cubicBezTo>
                    <a:pt x="33938" y="8593"/>
                    <a:pt x="39155" y="5552"/>
                    <a:pt x="44776" y="4436"/>
                  </a:cubicBezTo>
                  <a:cubicBezTo>
                    <a:pt x="47329" y="3934"/>
                    <a:pt x="49979" y="3795"/>
                    <a:pt x="52406" y="2874"/>
                  </a:cubicBezTo>
                  <a:cubicBezTo>
                    <a:pt x="53912" y="2302"/>
                    <a:pt x="55363" y="1298"/>
                    <a:pt x="562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 name="Google Shape;11;p2"/>
          <p:cNvSpPr/>
          <p:nvPr userDrawn="1"/>
        </p:nvSpPr>
        <p:spPr>
          <a:xfrm flipH="1">
            <a:off x="2088978" y="13751"/>
            <a:ext cx="10104124" cy="4940640"/>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solidFill>
            <a:srgbClr val="BDD64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8" name="Google Shape;267;p25"/>
          <p:cNvGrpSpPr/>
          <p:nvPr userDrawn="1"/>
        </p:nvGrpSpPr>
        <p:grpSpPr>
          <a:xfrm rot="1093143">
            <a:off x="10246481" y="4803394"/>
            <a:ext cx="1300688" cy="1248865"/>
            <a:chOff x="3885600" y="2960625"/>
            <a:chExt cx="470600" cy="451850"/>
          </a:xfrm>
        </p:grpSpPr>
        <p:sp>
          <p:nvSpPr>
            <p:cNvPr id="9" name="Google Shape;268;p25"/>
            <p:cNvSpPr/>
            <p:nvPr/>
          </p:nvSpPr>
          <p:spPr>
            <a:xfrm>
              <a:off x="3895725" y="3066575"/>
              <a:ext cx="446500" cy="206900"/>
            </a:xfrm>
            <a:custGeom>
              <a:avLst/>
              <a:gdLst/>
              <a:ahLst/>
              <a:cxnLst/>
              <a:rect l="l" t="t" r="r" b="b"/>
              <a:pathLst>
                <a:path w="17860" h="8276" extrusionOk="0">
                  <a:moveTo>
                    <a:pt x="11049" y="8109"/>
                  </a:moveTo>
                  <a:lnTo>
                    <a:pt x="11049" y="7287"/>
                  </a:lnTo>
                  <a:cubicBezTo>
                    <a:pt x="11037" y="6871"/>
                    <a:pt x="10930" y="6740"/>
                    <a:pt x="10549" y="6704"/>
                  </a:cubicBezTo>
                  <a:cubicBezTo>
                    <a:pt x="9620" y="6644"/>
                    <a:pt x="8703" y="6609"/>
                    <a:pt x="7775" y="6573"/>
                  </a:cubicBezTo>
                  <a:cubicBezTo>
                    <a:pt x="7322" y="6561"/>
                    <a:pt x="7120" y="6763"/>
                    <a:pt x="7060" y="7216"/>
                  </a:cubicBezTo>
                  <a:cubicBezTo>
                    <a:pt x="7049" y="7406"/>
                    <a:pt x="7025" y="7585"/>
                    <a:pt x="7001" y="7835"/>
                  </a:cubicBezTo>
                  <a:cubicBezTo>
                    <a:pt x="6679" y="7871"/>
                    <a:pt x="6382" y="7930"/>
                    <a:pt x="6072" y="7942"/>
                  </a:cubicBezTo>
                  <a:cubicBezTo>
                    <a:pt x="4489" y="8002"/>
                    <a:pt x="2929" y="7918"/>
                    <a:pt x="1381" y="7704"/>
                  </a:cubicBezTo>
                  <a:cubicBezTo>
                    <a:pt x="95" y="7525"/>
                    <a:pt x="226" y="7382"/>
                    <a:pt x="143" y="6347"/>
                  </a:cubicBezTo>
                  <a:cubicBezTo>
                    <a:pt x="0" y="4608"/>
                    <a:pt x="95" y="2870"/>
                    <a:pt x="262" y="1132"/>
                  </a:cubicBezTo>
                  <a:cubicBezTo>
                    <a:pt x="274" y="929"/>
                    <a:pt x="310" y="739"/>
                    <a:pt x="393" y="572"/>
                  </a:cubicBezTo>
                  <a:cubicBezTo>
                    <a:pt x="560" y="251"/>
                    <a:pt x="845" y="60"/>
                    <a:pt x="1226" y="60"/>
                  </a:cubicBezTo>
                  <a:cubicBezTo>
                    <a:pt x="2119" y="60"/>
                    <a:pt x="3012" y="1"/>
                    <a:pt x="3893" y="60"/>
                  </a:cubicBezTo>
                  <a:cubicBezTo>
                    <a:pt x="4786" y="120"/>
                    <a:pt x="5667" y="72"/>
                    <a:pt x="6560" y="36"/>
                  </a:cubicBezTo>
                  <a:cubicBezTo>
                    <a:pt x="6798" y="24"/>
                    <a:pt x="7049" y="24"/>
                    <a:pt x="7287" y="60"/>
                  </a:cubicBezTo>
                  <a:cubicBezTo>
                    <a:pt x="9061" y="239"/>
                    <a:pt x="10847" y="120"/>
                    <a:pt x="12621" y="132"/>
                  </a:cubicBezTo>
                  <a:cubicBezTo>
                    <a:pt x="13466" y="144"/>
                    <a:pt x="14323" y="60"/>
                    <a:pt x="15180" y="60"/>
                  </a:cubicBezTo>
                  <a:cubicBezTo>
                    <a:pt x="15728" y="60"/>
                    <a:pt x="16288" y="132"/>
                    <a:pt x="16847" y="203"/>
                  </a:cubicBezTo>
                  <a:cubicBezTo>
                    <a:pt x="17514" y="298"/>
                    <a:pt x="17740" y="548"/>
                    <a:pt x="17776" y="1251"/>
                  </a:cubicBezTo>
                  <a:cubicBezTo>
                    <a:pt x="17824" y="2060"/>
                    <a:pt x="17859" y="2882"/>
                    <a:pt x="17859" y="3703"/>
                  </a:cubicBezTo>
                  <a:cubicBezTo>
                    <a:pt x="17859" y="4334"/>
                    <a:pt x="17836" y="5001"/>
                    <a:pt x="17788" y="5632"/>
                  </a:cubicBezTo>
                  <a:cubicBezTo>
                    <a:pt x="17752" y="6109"/>
                    <a:pt x="17657" y="6609"/>
                    <a:pt x="17562" y="7085"/>
                  </a:cubicBezTo>
                  <a:cubicBezTo>
                    <a:pt x="17466" y="7454"/>
                    <a:pt x="17157" y="7644"/>
                    <a:pt x="16800" y="7716"/>
                  </a:cubicBezTo>
                  <a:cubicBezTo>
                    <a:pt x="14954" y="8133"/>
                    <a:pt x="13073" y="8275"/>
                    <a:pt x="11192" y="8204"/>
                  </a:cubicBezTo>
                  <a:cubicBezTo>
                    <a:pt x="11168" y="8180"/>
                    <a:pt x="11156" y="8168"/>
                    <a:pt x="11049" y="8109"/>
                  </a:cubicBezTo>
                  <a:close/>
                </a:path>
              </a:pathLst>
            </a:custGeom>
            <a:solidFill>
              <a:schemeClr val="accent1">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 name="Google Shape;269;p25"/>
            <p:cNvSpPr/>
            <p:nvPr/>
          </p:nvSpPr>
          <p:spPr>
            <a:xfrm>
              <a:off x="3910300" y="3268975"/>
              <a:ext cx="403950" cy="127425"/>
            </a:xfrm>
            <a:custGeom>
              <a:avLst/>
              <a:gdLst/>
              <a:ahLst/>
              <a:cxnLst/>
              <a:rect l="l" t="t" r="r" b="b"/>
              <a:pathLst>
                <a:path w="16158" h="5097" extrusionOk="0">
                  <a:moveTo>
                    <a:pt x="48" y="1"/>
                  </a:moveTo>
                  <a:cubicBezTo>
                    <a:pt x="2239" y="191"/>
                    <a:pt x="4310" y="406"/>
                    <a:pt x="6454" y="251"/>
                  </a:cubicBezTo>
                  <a:cubicBezTo>
                    <a:pt x="6466" y="572"/>
                    <a:pt x="6477" y="846"/>
                    <a:pt x="6489" y="1132"/>
                  </a:cubicBezTo>
                  <a:cubicBezTo>
                    <a:pt x="6513" y="1311"/>
                    <a:pt x="6489" y="1489"/>
                    <a:pt x="6525" y="1644"/>
                  </a:cubicBezTo>
                  <a:cubicBezTo>
                    <a:pt x="6585" y="1965"/>
                    <a:pt x="6787" y="2144"/>
                    <a:pt x="7108" y="2156"/>
                  </a:cubicBezTo>
                  <a:cubicBezTo>
                    <a:pt x="7835" y="2168"/>
                    <a:pt x="8561" y="2180"/>
                    <a:pt x="9299" y="2168"/>
                  </a:cubicBezTo>
                  <a:cubicBezTo>
                    <a:pt x="9502" y="2168"/>
                    <a:pt x="9716" y="2096"/>
                    <a:pt x="9906" y="2049"/>
                  </a:cubicBezTo>
                  <a:cubicBezTo>
                    <a:pt x="10192" y="1977"/>
                    <a:pt x="10347" y="1799"/>
                    <a:pt x="10383" y="1501"/>
                  </a:cubicBezTo>
                  <a:cubicBezTo>
                    <a:pt x="10406" y="1191"/>
                    <a:pt x="10454" y="894"/>
                    <a:pt x="10502" y="572"/>
                  </a:cubicBezTo>
                  <a:cubicBezTo>
                    <a:pt x="12371" y="441"/>
                    <a:pt x="14216" y="299"/>
                    <a:pt x="16098" y="156"/>
                  </a:cubicBezTo>
                  <a:cubicBezTo>
                    <a:pt x="16110" y="263"/>
                    <a:pt x="16157" y="358"/>
                    <a:pt x="16133" y="453"/>
                  </a:cubicBezTo>
                  <a:lnTo>
                    <a:pt x="15871" y="4251"/>
                  </a:lnTo>
                  <a:cubicBezTo>
                    <a:pt x="15860" y="4370"/>
                    <a:pt x="15836" y="4490"/>
                    <a:pt x="15812" y="4609"/>
                  </a:cubicBezTo>
                  <a:cubicBezTo>
                    <a:pt x="15693" y="4978"/>
                    <a:pt x="15562" y="5085"/>
                    <a:pt x="15169" y="5073"/>
                  </a:cubicBezTo>
                  <a:cubicBezTo>
                    <a:pt x="13502" y="5037"/>
                    <a:pt x="11823" y="5013"/>
                    <a:pt x="10156" y="5001"/>
                  </a:cubicBezTo>
                  <a:cubicBezTo>
                    <a:pt x="9823" y="5001"/>
                    <a:pt x="9502" y="5037"/>
                    <a:pt x="9156" y="5037"/>
                  </a:cubicBezTo>
                  <a:cubicBezTo>
                    <a:pt x="8120" y="5061"/>
                    <a:pt x="7073" y="5097"/>
                    <a:pt x="6037" y="5085"/>
                  </a:cubicBezTo>
                  <a:cubicBezTo>
                    <a:pt x="4763" y="5073"/>
                    <a:pt x="3489" y="5025"/>
                    <a:pt x="2227" y="4954"/>
                  </a:cubicBezTo>
                  <a:cubicBezTo>
                    <a:pt x="1691" y="4918"/>
                    <a:pt x="1155" y="4835"/>
                    <a:pt x="631" y="4728"/>
                  </a:cubicBezTo>
                  <a:cubicBezTo>
                    <a:pt x="227" y="4656"/>
                    <a:pt x="0" y="4394"/>
                    <a:pt x="24" y="3954"/>
                  </a:cubicBezTo>
                  <a:cubicBezTo>
                    <a:pt x="36" y="3430"/>
                    <a:pt x="36" y="2906"/>
                    <a:pt x="48" y="2394"/>
                  </a:cubicBezTo>
                  <a:cubicBezTo>
                    <a:pt x="48" y="1977"/>
                    <a:pt x="60" y="1561"/>
                    <a:pt x="60" y="1144"/>
                  </a:cubicBezTo>
                  <a:cubicBezTo>
                    <a:pt x="48" y="787"/>
                    <a:pt x="48" y="406"/>
                    <a:pt x="4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 name="Google Shape;270;p25"/>
            <p:cNvSpPr/>
            <p:nvPr/>
          </p:nvSpPr>
          <p:spPr>
            <a:xfrm>
              <a:off x="4051675" y="2974900"/>
              <a:ext cx="155700" cy="84250"/>
            </a:xfrm>
            <a:custGeom>
              <a:avLst/>
              <a:gdLst/>
              <a:ahLst/>
              <a:cxnLst/>
              <a:rect l="l" t="t" r="r" b="b"/>
              <a:pathLst>
                <a:path w="6228" h="3370" extrusionOk="0">
                  <a:moveTo>
                    <a:pt x="5144" y="3263"/>
                  </a:moveTo>
                  <a:cubicBezTo>
                    <a:pt x="5132" y="3072"/>
                    <a:pt x="5132" y="2870"/>
                    <a:pt x="5097" y="2668"/>
                  </a:cubicBezTo>
                  <a:cubicBezTo>
                    <a:pt x="5073" y="2346"/>
                    <a:pt x="5049" y="2036"/>
                    <a:pt x="4990" y="1727"/>
                  </a:cubicBezTo>
                  <a:cubicBezTo>
                    <a:pt x="4894" y="1286"/>
                    <a:pt x="4597" y="1024"/>
                    <a:pt x="4144" y="1013"/>
                  </a:cubicBezTo>
                  <a:cubicBezTo>
                    <a:pt x="3513" y="1001"/>
                    <a:pt x="2894" y="1001"/>
                    <a:pt x="2275" y="1013"/>
                  </a:cubicBezTo>
                  <a:cubicBezTo>
                    <a:pt x="1799" y="1024"/>
                    <a:pt x="1584" y="1251"/>
                    <a:pt x="1537" y="1727"/>
                  </a:cubicBezTo>
                  <a:cubicBezTo>
                    <a:pt x="1513" y="2084"/>
                    <a:pt x="1525" y="2453"/>
                    <a:pt x="1513" y="2834"/>
                  </a:cubicBezTo>
                  <a:lnTo>
                    <a:pt x="1513" y="3263"/>
                  </a:lnTo>
                  <a:cubicBezTo>
                    <a:pt x="1072" y="3370"/>
                    <a:pt x="691" y="3299"/>
                    <a:pt x="287" y="3287"/>
                  </a:cubicBezTo>
                  <a:cubicBezTo>
                    <a:pt x="96" y="3287"/>
                    <a:pt x="1" y="3156"/>
                    <a:pt x="1" y="2977"/>
                  </a:cubicBezTo>
                  <a:cubicBezTo>
                    <a:pt x="25" y="2322"/>
                    <a:pt x="1" y="1655"/>
                    <a:pt x="96" y="1001"/>
                  </a:cubicBezTo>
                  <a:cubicBezTo>
                    <a:pt x="168" y="417"/>
                    <a:pt x="644" y="48"/>
                    <a:pt x="1287" y="36"/>
                  </a:cubicBezTo>
                  <a:cubicBezTo>
                    <a:pt x="2227" y="1"/>
                    <a:pt x="3156" y="1"/>
                    <a:pt x="4097" y="36"/>
                  </a:cubicBezTo>
                  <a:cubicBezTo>
                    <a:pt x="4561" y="48"/>
                    <a:pt x="5025" y="155"/>
                    <a:pt x="5478" y="274"/>
                  </a:cubicBezTo>
                  <a:cubicBezTo>
                    <a:pt x="5990" y="393"/>
                    <a:pt x="6168" y="596"/>
                    <a:pt x="6192" y="1108"/>
                  </a:cubicBezTo>
                  <a:cubicBezTo>
                    <a:pt x="6228" y="1703"/>
                    <a:pt x="6228" y="2275"/>
                    <a:pt x="6216" y="2870"/>
                  </a:cubicBezTo>
                  <a:cubicBezTo>
                    <a:pt x="6192" y="3310"/>
                    <a:pt x="6121" y="3334"/>
                    <a:pt x="5692" y="3334"/>
                  </a:cubicBezTo>
                  <a:lnTo>
                    <a:pt x="5323" y="3334"/>
                  </a:lnTo>
                  <a:cubicBezTo>
                    <a:pt x="5275" y="3322"/>
                    <a:pt x="5228" y="3287"/>
                    <a:pt x="5144" y="3263"/>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 name="Google Shape;271;p25"/>
            <p:cNvSpPr/>
            <p:nvPr/>
          </p:nvSpPr>
          <p:spPr>
            <a:xfrm>
              <a:off x="4077575" y="3242500"/>
              <a:ext cx="86350" cy="70550"/>
            </a:xfrm>
            <a:custGeom>
              <a:avLst/>
              <a:gdLst/>
              <a:ahLst/>
              <a:cxnLst/>
              <a:rect l="l" t="t" r="r" b="b"/>
              <a:pathLst>
                <a:path w="3454" h="2822" extrusionOk="0">
                  <a:moveTo>
                    <a:pt x="310" y="2762"/>
                  </a:moveTo>
                  <a:cubicBezTo>
                    <a:pt x="1" y="1893"/>
                    <a:pt x="96" y="1072"/>
                    <a:pt x="203" y="238"/>
                  </a:cubicBezTo>
                  <a:cubicBezTo>
                    <a:pt x="239" y="48"/>
                    <a:pt x="382" y="0"/>
                    <a:pt x="548" y="0"/>
                  </a:cubicBezTo>
                  <a:cubicBezTo>
                    <a:pt x="858" y="0"/>
                    <a:pt x="1179" y="0"/>
                    <a:pt x="1489" y="12"/>
                  </a:cubicBezTo>
                  <a:cubicBezTo>
                    <a:pt x="1989" y="48"/>
                    <a:pt x="2477" y="84"/>
                    <a:pt x="2989" y="131"/>
                  </a:cubicBezTo>
                  <a:cubicBezTo>
                    <a:pt x="3108" y="143"/>
                    <a:pt x="3215" y="203"/>
                    <a:pt x="3346" y="250"/>
                  </a:cubicBezTo>
                  <a:cubicBezTo>
                    <a:pt x="3454" y="965"/>
                    <a:pt x="3334" y="1643"/>
                    <a:pt x="3263" y="2334"/>
                  </a:cubicBezTo>
                  <a:cubicBezTo>
                    <a:pt x="3227" y="2572"/>
                    <a:pt x="3061" y="2727"/>
                    <a:pt x="2846" y="2739"/>
                  </a:cubicBezTo>
                  <a:cubicBezTo>
                    <a:pt x="2013" y="2822"/>
                    <a:pt x="1156" y="2810"/>
                    <a:pt x="310" y="2762"/>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 name="Google Shape;272;p25"/>
            <p:cNvSpPr/>
            <p:nvPr/>
          </p:nvSpPr>
          <p:spPr>
            <a:xfrm>
              <a:off x="3885600" y="2960625"/>
              <a:ext cx="470600" cy="451850"/>
            </a:xfrm>
            <a:custGeom>
              <a:avLst/>
              <a:gdLst/>
              <a:ahLst/>
              <a:cxnLst/>
              <a:rect l="l" t="t" r="r" b="b"/>
              <a:pathLst>
                <a:path w="18824" h="18074" extrusionOk="0">
                  <a:moveTo>
                    <a:pt x="18812" y="7120"/>
                  </a:moveTo>
                  <a:cubicBezTo>
                    <a:pt x="18800" y="6572"/>
                    <a:pt x="18776" y="5858"/>
                    <a:pt x="18705" y="5132"/>
                  </a:cubicBezTo>
                  <a:cubicBezTo>
                    <a:pt x="18633" y="4382"/>
                    <a:pt x="18217" y="3965"/>
                    <a:pt x="17431" y="3858"/>
                  </a:cubicBezTo>
                  <a:cubicBezTo>
                    <a:pt x="16669" y="3762"/>
                    <a:pt x="15847" y="3667"/>
                    <a:pt x="15014" y="3667"/>
                  </a:cubicBezTo>
                  <a:cubicBezTo>
                    <a:pt x="14573" y="3667"/>
                    <a:pt x="14133" y="3703"/>
                    <a:pt x="13740" y="3762"/>
                  </a:cubicBezTo>
                  <a:lnTo>
                    <a:pt x="13680" y="3762"/>
                  </a:lnTo>
                  <a:cubicBezTo>
                    <a:pt x="13621" y="3762"/>
                    <a:pt x="13561" y="3739"/>
                    <a:pt x="13502" y="3739"/>
                  </a:cubicBezTo>
                  <a:lnTo>
                    <a:pt x="13454" y="3739"/>
                  </a:lnTo>
                  <a:lnTo>
                    <a:pt x="13454" y="3584"/>
                  </a:lnTo>
                  <a:lnTo>
                    <a:pt x="13454" y="2965"/>
                  </a:lnTo>
                  <a:cubicBezTo>
                    <a:pt x="13454" y="2869"/>
                    <a:pt x="13442" y="2750"/>
                    <a:pt x="13442" y="2643"/>
                  </a:cubicBezTo>
                  <a:cubicBezTo>
                    <a:pt x="13419" y="2191"/>
                    <a:pt x="13407" y="1750"/>
                    <a:pt x="13347" y="1286"/>
                  </a:cubicBezTo>
                  <a:cubicBezTo>
                    <a:pt x="13288" y="822"/>
                    <a:pt x="12990" y="488"/>
                    <a:pt x="12526" y="333"/>
                  </a:cubicBezTo>
                  <a:lnTo>
                    <a:pt x="12407" y="286"/>
                  </a:lnTo>
                  <a:cubicBezTo>
                    <a:pt x="12037" y="167"/>
                    <a:pt x="11668" y="48"/>
                    <a:pt x="11275" y="36"/>
                  </a:cubicBezTo>
                  <a:cubicBezTo>
                    <a:pt x="10644" y="0"/>
                    <a:pt x="10013" y="0"/>
                    <a:pt x="9251" y="0"/>
                  </a:cubicBezTo>
                  <a:lnTo>
                    <a:pt x="8501" y="0"/>
                  </a:lnTo>
                  <a:lnTo>
                    <a:pt x="8061" y="0"/>
                  </a:lnTo>
                  <a:cubicBezTo>
                    <a:pt x="6930" y="0"/>
                    <a:pt x="6120" y="833"/>
                    <a:pt x="6120" y="1976"/>
                  </a:cubicBezTo>
                  <a:lnTo>
                    <a:pt x="6120" y="3179"/>
                  </a:lnTo>
                  <a:lnTo>
                    <a:pt x="6120" y="3667"/>
                  </a:lnTo>
                  <a:cubicBezTo>
                    <a:pt x="5858" y="3739"/>
                    <a:pt x="5644" y="3762"/>
                    <a:pt x="5441" y="3762"/>
                  </a:cubicBezTo>
                  <a:cubicBezTo>
                    <a:pt x="5322" y="3762"/>
                    <a:pt x="5227" y="3762"/>
                    <a:pt x="5120" y="3739"/>
                  </a:cubicBezTo>
                  <a:lnTo>
                    <a:pt x="4929" y="3739"/>
                  </a:lnTo>
                  <a:cubicBezTo>
                    <a:pt x="4215" y="3727"/>
                    <a:pt x="3477" y="3715"/>
                    <a:pt x="2762" y="3703"/>
                  </a:cubicBezTo>
                  <a:cubicBezTo>
                    <a:pt x="2429" y="3703"/>
                    <a:pt x="2084" y="3679"/>
                    <a:pt x="1739" y="3679"/>
                  </a:cubicBezTo>
                  <a:lnTo>
                    <a:pt x="1715" y="3679"/>
                  </a:lnTo>
                  <a:cubicBezTo>
                    <a:pt x="857" y="3679"/>
                    <a:pt x="167" y="4382"/>
                    <a:pt x="119" y="5227"/>
                  </a:cubicBezTo>
                  <a:cubicBezTo>
                    <a:pt x="107" y="5501"/>
                    <a:pt x="84" y="5751"/>
                    <a:pt x="72" y="6013"/>
                  </a:cubicBezTo>
                  <a:cubicBezTo>
                    <a:pt x="48" y="6346"/>
                    <a:pt x="24" y="6667"/>
                    <a:pt x="12" y="7013"/>
                  </a:cubicBezTo>
                  <a:cubicBezTo>
                    <a:pt x="0" y="8203"/>
                    <a:pt x="0" y="9501"/>
                    <a:pt x="12" y="11097"/>
                  </a:cubicBezTo>
                  <a:cubicBezTo>
                    <a:pt x="12" y="11466"/>
                    <a:pt x="72" y="11894"/>
                    <a:pt x="441" y="12192"/>
                  </a:cubicBezTo>
                  <a:cubicBezTo>
                    <a:pt x="441" y="12192"/>
                    <a:pt x="476" y="12240"/>
                    <a:pt x="488" y="12418"/>
                  </a:cubicBezTo>
                  <a:cubicBezTo>
                    <a:pt x="500" y="12585"/>
                    <a:pt x="500" y="12763"/>
                    <a:pt x="488" y="12918"/>
                  </a:cubicBezTo>
                  <a:lnTo>
                    <a:pt x="488" y="13085"/>
                  </a:lnTo>
                  <a:cubicBezTo>
                    <a:pt x="488" y="13573"/>
                    <a:pt x="488" y="14049"/>
                    <a:pt x="476" y="14549"/>
                  </a:cubicBezTo>
                  <a:cubicBezTo>
                    <a:pt x="476" y="14871"/>
                    <a:pt x="465" y="15216"/>
                    <a:pt x="465" y="15538"/>
                  </a:cubicBezTo>
                  <a:cubicBezTo>
                    <a:pt x="465" y="15942"/>
                    <a:pt x="441" y="16335"/>
                    <a:pt x="441" y="16728"/>
                  </a:cubicBezTo>
                  <a:cubicBezTo>
                    <a:pt x="441" y="17109"/>
                    <a:pt x="607" y="17371"/>
                    <a:pt x="917" y="17490"/>
                  </a:cubicBezTo>
                  <a:cubicBezTo>
                    <a:pt x="977" y="17526"/>
                    <a:pt x="1036" y="17538"/>
                    <a:pt x="1096" y="17574"/>
                  </a:cubicBezTo>
                  <a:cubicBezTo>
                    <a:pt x="1298" y="17645"/>
                    <a:pt x="1477" y="17728"/>
                    <a:pt x="1679" y="17764"/>
                  </a:cubicBezTo>
                  <a:cubicBezTo>
                    <a:pt x="2167" y="17836"/>
                    <a:pt x="2751" y="17919"/>
                    <a:pt x="3358" y="17955"/>
                  </a:cubicBezTo>
                  <a:cubicBezTo>
                    <a:pt x="4787" y="18014"/>
                    <a:pt x="5965" y="18038"/>
                    <a:pt x="7084" y="18038"/>
                  </a:cubicBezTo>
                  <a:lnTo>
                    <a:pt x="7108" y="18038"/>
                  </a:lnTo>
                  <a:cubicBezTo>
                    <a:pt x="7846" y="18038"/>
                    <a:pt x="8585" y="18014"/>
                    <a:pt x="9299" y="17978"/>
                  </a:cubicBezTo>
                  <a:cubicBezTo>
                    <a:pt x="9549" y="17967"/>
                    <a:pt x="9811" y="17967"/>
                    <a:pt x="10061" y="17955"/>
                  </a:cubicBezTo>
                  <a:cubicBezTo>
                    <a:pt x="10549" y="17943"/>
                    <a:pt x="11037" y="17919"/>
                    <a:pt x="11573" y="17919"/>
                  </a:cubicBezTo>
                  <a:cubicBezTo>
                    <a:pt x="13145" y="17919"/>
                    <a:pt x="14704" y="18002"/>
                    <a:pt x="16062" y="18074"/>
                  </a:cubicBezTo>
                  <a:lnTo>
                    <a:pt x="16205" y="18074"/>
                  </a:lnTo>
                  <a:cubicBezTo>
                    <a:pt x="16859" y="18074"/>
                    <a:pt x="17169" y="17800"/>
                    <a:pt x="17324" y="17133"/>
                  </a:cubicBezTo>
                  <a:cubicBezTo>
                    <a:pt x="17371" y="16943"/>
                    <a:pt x="17395" y="16716"/>
                    <a:pt x="17407" y="16431"/>
                  </a:cubicBezTo>
                  <a:cubicBezTo>
                    <a:pt x="17443" y="15919"/>
                    <a:pt x="17467" y="15407"/>
                    <a:pt x="17502" y="14883"/>
                  </a:cubicBezTo>
                  <a:cubicBezTo>
                    <a:pt x="17550" y="14216"/>
                    <a:pt x="17574" y="13549"/>
                    <a:pt x="17621" y="12894"/>
                  </a:cubicBezTo>
                  <a:cubicBezTo>
                    <a:pt x="17633" y="12621"/>
                    <a:pt x="17693" y="12418"/>
                    <a:pt x="17931" y="12240"/>
                  </a:cubicBezTo>
                  <a:cubicBezTo>
                    <a:pt x="18169" y="12061"/>
                    <a:pt x="18383" y="11751"/>
                    <a:pt x="18455" y="11430"/>
                  </a:cubicBezTo>
                  <a:cubicBezTo>
                    <a:pt x="18610" y="10799"/>
                    <a:pt x="18705" y="10180"/>
                    <a:pt x="18753" y="9608"/>
                  </a:cubicBezTo>
                  <a:cubicBezTo>
                    <a:pt x="18824" y="8799"/>
                    <a:pt x="18824" y="8049"/>
                    <a:pt x="18812" y="7120"/>
                  </a:cubicBezTo>
                  <a:close/>
                  <a:moveTo>
                    <a:pt x="16705" y="16573"/>
                  </a:moveTo>
                  <a:cubicBezTo>
                    <a:pt x="16693" y="16693"/>
                    <a:pt x="16681" y="16800"/>
                    <a:pt x="16645" y="16895"/>
                  </a:cubicBezTo>
                  <a:cubicBezTo>
                    <a:pt x="16562" y="17193"/>
                    <a:pt x="16467" y="17252"/>
                    <a:pt x="16169" y="17252"/>
                  </a:cubicBezTo>
                  <a:lnTo>
                    <a:pt x="14597" y="17228"/>
                  </a:lnTo>
                  <a:cubicBezTo>
                    <a:pt x="13454" y="17216"/>
                    <a:pt x="12287" y="17181"/>
                    <a:pt x="11144" y="17181"/>
                  </a:cubicBezTo>
                  <a:lnTo>
                    <a:pt x="11097" y="17181"/>
                  </a:lnTo>
                  <a:cubicBezTo>
                    <a:pt x="10918" y="17181"/>
                    <a:pt x="10740" y="17193"/>
                    <a:pt x="10573" y="17216"/>
                  </a:cubicBezTo>
                  <a:cubicBezTo>
                    <a:pt x="10430" y="17228"/>
                    <a:pt x="10299" y="17228"/>
                    <a:pt x="10144" y="17240"/>
                  </a:cubicBezTo>
                  <a:cubicBezTo>
                    <a:pt x="9918" y="17240"/>
                    <a:pt x="9680" y="17252"/>
                    <a:pt x="9466" y="17252"/>
                  </a:cubicBezTo>
                  <a:cubicBezTo>
                    <a:pt x="8835" y="17276"/>
                    <a:pt x="8192" y="17288"/>
                    <a:pt x="7573" y="17288"/>
                  </a:cubicBezTo>
                  <a:lnTo>
                    <a:pt x="7025" y="17288"/>
                  </a:lnTo>
                  <a:cubicBezTo>
                    <a:pt x="5799" y="17276"/>
                    <a:pt x="4525" y="17228"/>
                    <a:pt x="3215" y="17157"/>
                  </a:cubicBezTo>
                  <a:cubicBezTo>
                    <a:pt x="2679" y="17121"/>
                    <a:pt x="2143" y="17038"/>
                    <a:pt x="1631" y="16943"/>
                  </a:cubicBezTo>
                  <a:cubicBezTo>
                    <a:pt x="1286" y="16883"/>
                    <a:pt x="1131" y="16681"/>
                    <a:pt x="1143" y="16323"/>
                  </a:cubicBezTo>
                  <a:cubicBezTo>
                    <a:pt x="1155" y="15931"/>
                    <a:pt x="1155" y="15526"/>
                    <a:pt x="1167" y="15145"/>
                  </a:cubicBezTo>
                  <a:lnTo>
                    <a:pt x="1167" y="14752"/>
                  </a:lnTo>
                  <a:cubicBezTo>
                    <a:pt x="1167" y="14335"/>
                    <a:pt x="1191" y="13918"/>
                    <a:pt x="1191" y="13502"/>
                  </a:cubicBezTo>
                  <a:lnTo>
                    <a:pt x="1191" y="12752"/>
                  </a:lnTo>
                  <a:lnTo>
                    <a:pt x="1191" y="12525"/>
                  </a:lnTo>
                  <a:lnTo>
                    <a:pt x="1643" y="12573"/>
                  </a:lnTo>
                  <a:cubicBezTo>
                    <a:pt x="3096" y="12704"/>
                    <a:pt x="4441" y="12823"/>
                    <a:pt x="5846" y="12823"/>
                  </a:cubicBezTo>
                  <a:cubicBezTo>
                    <a:pt x="6346" y="12823"/>
                    <a:pt x="6822" y="12811"/>
                    <a:pt x="7299" y="12775"/>
                  </a:cubicBezTo>
                  <a:lnTo>
                    <a:pt x="7334" y="13490"/>
                  </a:lnTo>
                  <a:lnTo>
                    <a:pt x="7334" y="13656"/>
                  </a:lnTo>
                  <a:cubicBezTo>
                    <a:pt x="7334" y="13776"/>
                    <a:pt x="7334" y="13906"/>
                    <a:pt x="7370" y="14037"/>
                  </a:cubicBezTo>
                  <a:cubicBezTo>
                    <a:pt x="7442" y="14430"/>
                    <a:pt x="7704" y="14657"/>
                    <a:pt x="8073" y="14668"/>
                  </a:cubicBezTo>
                  <a:cubicBezTo>
                    <a:pt x="8632" y="14680"/>
                    <a:pt x="9204" y="14692"/>
                    <a:pt x="9799" y="14692"/>
                  </a:cubicBezTo>
                  <a:lnTo>
                    <a:pt x="10275" y="14692"/>
                  </a:lnTo>
                  <a:cubicBezTo>
                    <a:pt x="10478" y="14692"/>
                    <a:pt x="10668" y="14633"/>
                    <a:pt x="10847" y="14597"/>
                  </a:cubicBezTo>
                  <a:lnTo>
                    <a:pt x="10930" y="14561"/>
                  </a:lnTo>
                  <a:cubicBezTo>
                    <a:pt x="11275" y="14478"/>
                    <a:pt x="11490" y="14240"/>
                    <a:pt x="11514" y="13883"/>
                  </a:cubicBezTo>
                  <a:cubicBezTo>
                    <a:pt x="11549" y="13668"/>
                    <a:pt x="11573" y="13466"/>
                    <a:pt x="11585" y="13252"/>
                  </a:cubicBezTo>
                  <a:cubicBezTo>
                    <a:pt x="11609" y="13192"/>
                    <a:pt x="11609" y="13133"/>
                    <a:pt x="11621" y="13085"/>
                  </a:cubicBezTo>
                  <a:cubicBezTo>
                    <a:pt x="13407" y="12954"/>
                    <a:pt x="15181" y="12823"/>
                    <a:pt x="16967" y="12692"/>
                  </a:cubicBezTo>
                  <a:cubicBezTo>
                    <a:pt x="16979" y="12728"/>
                    <a:pt x="16979" y="12775"/>
                    <a:pt x="16979" y="12823"/>
                  </a:cubicBezTo>
                  <a:cubicBezTo>
                    <a:pt x="16895" y="13883"/>
                    <a:pt x="16812" y="15085"/>
                    <a:pt x="16705" y="16573"/>
                  </a:cubicBezTo>
                  <a:close/>
                  <a:moveTo>
                    <a:pt x="8025" y="11585"/>
                  </a:moveTo>
                  <a:lnTo>
                    <a:pt x="8025" y="11525"/>
                  </a:lnTo>
                  <a:cubicBezTo>
                    <a:pt x="8025" y="11478"/>
                    <a:pt x="8037" y="11418"/>
                    <a:pt x="8216" y="11418"/>
                  </a:cubicBezTo>
                  <a:lnTo>
                    <a:pt x="8454" y="11418"/>
                  </a:lnTo>
                  <a:cubicBezTo>
                    <a:pt x="8656" y="11418"/>
                    <a:pt x="8894" y="11418"/>
                    <a:pt x="9132" y="11442"/>
                  </a:cubicBezTo>
                  <a:cubicBezTo>
                    <a:pt x="9597" y="11466"/>
                    <a:pt x="10085" y="11501"/>
                    <a:pt x="10632" y="11549"/>
                  </a:cubicBezTo>
                  <a:cubicBezTo>
                    <a:pt x="10692" y="11549"/>
                    <a:pt x="10752" y="11585"/>
                    <a:pt x="10835" y="11609"/>
                  </a:cubicBezTo>
                  <a:cubicBezTo>
                    <a:pt x="10847" y="11609"/>
                    <a:pt x="10859" y="11632"/>
                    <a:pt x="10859" y="11632"/>
                  </a:cubicBezTo>
                  <a:cubicBezTo>
                    <a:pt x="10918" y="12180"/>
                    <a:pt x="10859" y="12740"/>
                    <a:pt x="10799" y="13287"/>
                  </a:cubicBezTo>
                  <a:cubicBezTo>
                    <a:pt x="10787" y="13383"/>
                    <a:pt x="10775" y="13490"/>
                    <a:pt x="10775" y="13597"/>
                  </a:cubicBezTo>
                  <a:cubicBezTo>
                    <a:pt x="10740" y="13823"/>
                    <a:pt x="10561" y="13859"/>
                    <a:pt x="10490" y="13883"/>
                  </a:cubicBezTo>
                  <a:cubicBezTo>
                    <a:pt x="10097" y="13918"/>
                    <a:pt x="9668" y="13942"/>
                    <a:pt x="9192" y="13942"/>
                  </a:cubicBezTo>
                  <a:cubicBezTo>
                    <a:pt x="8787" y="13942"/>
                    <a:pt x="8394" y="13918"/>
                    <a:pt x="8073" y="13906"/>
                  </a:cubicBezTo>
                  <a:cubicBezTo>
                    <a:pt x="7858" y="13121"/>
                    <a:pt x="7930" y="12371"/>
                    <a:pt x="8025" y="11585"/>
                  </a:cubicBezTo>
                  <a:close/>
                  <a:moveTo>
                    <a:pt x="12466" y="12287"/>
                  </a:moveTo>
                  <a:cubicBezTo>
                    <a:pt x="12180" y="12287"/>
                    <a:pt x="11906" y="12287"/>
                    <a:pt x="11621" y="12275"/>
                  </a:cubicBezTo>
                  <a:cubicBezTo>
                    <a:pt x="11621" y="12275"/>
                    <a:pt x="11609" y="12252"/>
                    <a:pt x="11585" y="12252"/>
                  </a:cubicBezTo>
                  <a:lnTo>
                    <a:pt x="11585" y="12097"/>
                  </a:lnTo>
                  <a:lnTo>
                    <a:pt x="11585" y="11513"/>
                  </a:lnTo>
                  <a:cubicBezTo>
                    <a:pt x="11573" y="11097"/>
                    <a:pt x="11466" y="10811"/>
                    <a:pt x="10954" y="10787"/>
                  </a:cubicBezTo>
                  <a:cubicBezTo>
                    <a:pt x="9954" y="10728"/>
                    <a:pt x="9049" y="10668"/>
                    <a:pt x="8180" y="10644"/>
                  </a:cubicBezTo>
                  <a:lnTo>
                    <a:pt x="8144" y="10644"/>
                  </a:lnTo>
                  <a:cubicBezTo>
                    <a:pt x="7644" y="10644"/>
                    <a:pt x="7394" y="10906"/>
                    <a:pt x="7334" y="11418"/>
                  </a:cubicBezTo>
                  <a:lnTo>
                    <a:pt x="7275" y="11930"/>
                  </a:lnTo>
                  <a:cubicBezTo>
                    <a:pt x="7215" y="11942"/>
                    <a:pt x="7156" y="11942"/>
                    <a:pt x="7096" y="11954"/>
                  </a:cubicBezTo>
                  <a:cubicBezTo>
                    <a:pt x="6882" y="11990"/>
                    <a:pt x="6680" y="12013"/>
                    <a:pt x="6465" y="12013"/>
                  </a:cubicBezTo>
                  <a:cubicBezTo>
                    <a:pt x="6132" y="12037"/>
                    <a:pt x="5787" y="12037"/>
                    <a:pt x="5453" y="12037"/>
                  </a:cubicBezTo>
                  <a:cubicBezTo>
                    <a:pt x="4263" y="12037"/>
                    <a:pt x="3036" y="11942"/>
                    <a:pt x="1810" y="11763"/>
                  </a:cubicBezTo>
                  <a:cubicBezTo>
                    <a:pt x="786" y="11620"/>
                    <a:pt x="786" y="11573"/>
                    <a:pt x="726" y="10847"/>
                  </a:cubicBezTo>
                  <a:cubicBezTo>
                    <a:pt x="726" y="10751"/>
                    <a:pt x="715" y="10668"/>
                    <a:pt x="715" y="10561"/>
                  </a:cubicBezTo>
                  <a:cubicBezTo>
                    <a:pt x="560" y="8715"/>
                    <a:pt x="679" y="6894"/>
                    <a:pt x="834" y="5370"/>
                  </a:cubicBezTo>
                  <a:cubicBezTo>
                    <a:pt x="846" y="5203"/>
                    <a:pt x="869" y="5013"/>
                    <a:pt x="953" y="4858"/>
                  </a:cubicBezTo>
                  <a:cubicBezTo>
                    <a:pt x="1096" y="4560"/>
                    <a:pt x="1322" y="4429"/>
                    <a:pt x="1643" y="4429"/>
                  </a:cubicBezTo>
                  <a:lnTo>
                    <a:pt x="1739" y="4429"/>
                  </a:lnTo>
                  <a:cubicBezTo>
                    <a:pt x="2024" y="4429"/>
                    <a:pt x="2298" y="4429"/>
                    <a:pt x="2584" y="4417"/>
                  </a:cubicBezTo>
                  <a:cubicBezTo>
                    <a:pt x="2870" y="4417"/>
                    <a:pt x="3155" y="4393"/>
                    <a:pt x="3417" y="4393"/>
                  </a:cubicBezTo>
                  <a:cubicBezTo>
                    <a:pt x="3763" y="4393"/>
                    <a:pt x="4025" y="4417"/>
                    <a:pt x="4298" y="4429"/>
                  </a:cubicBezTo>
                  <a:cubicBezTo>
                    <a:pt x="4596" y="4441"/>
                    <a:pt x="4906" y="4453"/>
                    <a:pt x="5251" y="4453"/>
                  </a:cubicBezTo>
                  <a:cubicBezTo>
                    <a:pt x="5739" y="4453"/>
                    <a:pt x="6227" y="4441"/>
                    <a:pt x="6703" y="4429"/>
                  </a:cubicBezTo>
                  <a:lnTo>
                    <a:pt x="6977" y="4417"/>
                  </a:lnTo>
                  <a:cubicBezTo>
                    <a:pt x="7096" y="4417"/>
                    <a:pt x="7215" y="4393"/>
                    <a:pt x="7346" y="4393"/>
                  </a:cubicBezTo>
                  <a:cubicBezTo>
                    <a:pt x="7477" y="4393"/>
                    <a:pt x="7584" y="4393"/>
                    <a:pt x="7692" y="4417"/>
                  </a:cubicBezTo>
                  <a:cubicBezTo>
                    <a:pt x="8394" y="4489"/>
                    <a:pt x="9132" y="4512"/>
                    <a:pt x="10085" y="4512"/>
                  </a:cubicBezTo>
                  <a:cubicBezTo>
                    <a:pt x="10502" y="4512"/>
                    <a:pt x="10930" y="4512"/>
                    <a:pt x="11347" y="4501"/>
                  </a:cubicBezTo>
                  <a:cubicBezTo>
                    <a:pt x="11764" y="4501"/>
                    <a:pt x="12204" y="4489"/>
                    <a:pt x="12621" y="4489"/>
                  </a:cubicBezTo>
                  <a:lnTo>
                    <a:pt x="13014" y="4489"/>
                  </a:lnTo>
                  <a:lnTo>
                    <a:pt x="13133" y="4489"/>
                  </a:lnTo>
                  <a:cubicBezTo>
                    <a:pt x="13538" y="4489"/>
                    <a:pt x="13942" y="4477"/>
                    <a:pt x="14323" y="4453"/>
                  </a:cubicBezTo>
                  <a:cubicBezTo>
                    <a:pt x="14716" y="4441"/>
                    <a:pt x="15121" y="4429"/>
                    <a:pt x="15502" y="4429"/>
                  </a:cubicBezTo>
                  <a:lnTo>
                    <a:pt x="15574" y="4429"/>
                  </a:lnTo>
                  <a:cubicBezTo>
                    <a:pt x="16109" y="4429"/>
                    <a:pt x="16633" y="4501"/>
                    <a:pt x="17229" y="4572"/>
                  </a:cubicBezTo>
                  <a:cubicBezTo>
                    <a:pt x="17824" y="4655"/>
                    <a:pt x="18002" y="4846"/>
                    <a:pt x="18050" y="5465"/>
                  </a:cubicBezTo>
                  <a:cubicBezTo>
                    <a:pt x="18098" y="6215"/>
                    <a:pt x="18122" y="7013"/>
                    <a:pt x="18122" y="7906"/>
                  </a:cubicBezTo>
                  <a:cubicBezTo>
                    <a:pt x="18122" y="8656"/>
                    <a:pt x="18110" y="9263"/>
                    <a:pt x="18062" y="9835"/>
                  </a:cubicBezTo>
                  <a:cubicBezTo>
                    <a:pt x="18038" y="10263"/>
                    <a:pt x="17955" y="10704"/>
                    <a:pt x="17824" y="11239"/>
                  </a:cubicBezTo>
                  <a:cubicBezTo>
                    <a:pt x="17764" y="11513"/>
                    <a:pt x="17538" y="11692"/>
                    <a:pt x="17181" y="11775"/>
                  </a:cubicBezTo>
                  <a:cubicBezTo>
                    <a:pt x="15669" y="12121"/>
                    <a:pt x="14097" y="12287"/>
                    <a:pt x="12466" y="12287"/>
                  </a:cubicBezTo>
                  <a:close/>
                  <a:moveTo>
                    <a:pt x="11073" y="3739"/>
                  </a:moveTo>
                  <a:lnTo>
                    <a:pt x="11002" y="3739"/>
                  </a:lnTo>
                  <a:cubicBezTo>
                    <a:pt x="10883" y="3762"/>
                    <a:pt x="10775" y="3762"/>
                    <a:pt x="10656" y="3762"/>
                  </a:cubicBezTo>
                  <a:lnTo>
                    <a:pt x="10121" y="3762"/>
                  </a:lnTo>
                  <a:cubicBezTo>
                    <a:pt x="9763" y="3762"/>
                    <a:pt x="9370" y="3762"/>
                    <a:pt x="8989" y="3739"/>
                  </a:cubicBezTo>
                  <a:cubicBezTo>
                    <a:pt x="8704" y="3727"/>
                    <a:pt x="8692" y="3715"/>
                    <a:pt x="8680" y="3441"/>
                  </a:cubicBezTo>
                  <a:cubicBezTo>
                    <a:pt x="8656" y="3131"/>
                    <a:pt x="8680" y="2822"/>
                    <a:pt x="8692" y="2512"/>
                  </a:cubicBezTo>
                  <a:lnTo>
                    <a:pt x="8692" y="2417"/>
                  </a:lnTo>
                  <a:cubicBezTo>
                    <a:pt x="8704" y="2226"/>
                    <a:pt x="8811" y="2191"/>
                    <a:pt x="8918" y="2191"/>
                  </a:cubicBezTo>
                  <a:lnTo>
                    <a:pt x="9335" y="2191"/>
                  </a:lnTo>
                  <a:lnTo>
                    <a:pt x="9894" y="2191"/>
                  </a:lnTo>
                  <a:cubicBezTo>
                    <a:pt x="10144" y="2191"/>
                    <a:pt x="10371" y="2191"/>
                    <a:pt x="10561" y="2215"/>
                  </a:cubicBezTo>
                  <a:cubicBezTo>
                    <a:pt x="10918" y="2226"/>
                    <a:pt x="11037" y="2346"/>
                    <a:pt x="11085" y="2727"/>
                  </a:cubicBezTo>
                  <a:lnTo>
                    <a:pt x="11085" y="2762"/>
                  </a:lnTo>
                  <a:cubicBezTo>
                    <a:pt x="11156" y="3108"/>
                    <a:pt x="11192" y="3429"/>
                    <a:pt x="11073" y="3739"/>
                  </a:cubicBezTo>
                  <a:close/>
                  <a:moveTo>
                    <a:pt x="12704" y="3429"/>
                  </a:moveTo>
                  <a:cubicBezTo>
                    <a:pt x="12692" y="3739"/>
                    <a:pt x="12692" y="3739"/>
                    <a:pt x="12335" y="3762"/>
                  </a:cubicBezTo>
                  <a:lnTo>
                    <a:pt x="12204" y="3762"/>
                  </a:lnTo>
                  <a:lnTo>
                    <a:pt x="11978" y="3762"/>
                  </a:lnTo>
                  <a:cubicBezTo>
                    <a:pt x="11966" y="3762"/>
                    <a:pt x="11942" y="3739"/>
                    <a:pt x="11918" y="3739"/>
                  </a:cubicBezTo>
                  <a:lnTo>
                    <a:pt x="11918" y="3655"/>
                  </a:lnTo>
                  <a:cubicBezTo>
                    <a:pt x="11918" y="3524"/>
                    <a:pt x="11906" y="3369"/>
                    <a:pt x="11883" y="3239"/>
                  </a:cubicBezTo>
                  <a:cubicBezTo>
                    <a:pt x="11883" y="3167"/>
                    <a:pt x="11871" y="3084"/>
                    <a:pt x="11871" y="3000"/>
                  </a:cubicBezTo>
                  <a:cubicBezTo>
                    <a:pt x="11859" y="2762"/>
                    <a:pt x="11835" y="2524"/>
                    <a:pt x="11787" y="2286"/>
                  </a:cubicBezTo>
                  <a:cubicBezTo>
                    <a:pt x="11668" y="1774"/>
                    <a:pt x="11311" y="1464"/>
                    <a:pt x="10799" y="1464"/>
                  </a:cubicBezTo>
                  <a:cubicBezTo>
                    <a:pt x="10478" y="1453"/>
                    <a:pt x="10144" y="1453"/>
                    <a:pt x="9835" y="1453"/>
                  </a:cubicBezTo>
                  <a:cubicBezTo>
                    <a:pt x="9525" y="1453"/>
                    <a:pt x="9216" y="1453"/>
                    <a:pt x="8918" y="1464"/>
                  </a:cubicBezTo>
                  <a:cubicBezTo>
                    <a:pt x="8358" y="1476"/>
                    <a:pt x="8096" y="1750"/>
                    <a:pt x="8037" y="2310"/>
                  </a:cubicBezTo>
                  <a:cubicBezTo>
                    <a:pt x="8001" y="2584"/>
                    <a:pt x="8001" y="2846"/>
                    <a:pt x="8001" y="3108"/>
                  </a:cubicBezTo>
                  <a:lnTo>
                    <a:pt x="8001" y="3429"/>
                  </a:lnTo>
                  <a:lnTo>
                    <a:pt x="8001" y="3715"/>
                  </a:lnTo>
                  <a:lnTo>
                    <a:pt x="8001" y="3739"/>
                  </a:lnTo>
                  <a:cubicBezTo>
                    <a:pt x="7870" y="3762"/>
                    <a:pt x="7739" y="3774"/>
                    <a:pt x="7584" y="3774"/>
                  </a:cubicBezTo>
                  <a:cubicBezTo>
                    <a:pt x="7454" y="3774"/>
                    <a:pt x="7334" y="3774"/>
                    <a:pt x="7215" y="3762"/>
                  </a:cubicBezTo>
                  <a:cubicBezTo>
                    <a:pt x="7132" y="3762"/>
                    <a:pt x="7037" y="3739"/>
                    <a:pt x="6953" y="3739"/>
                  </a:cubicBezTo>
                  <a:cubicBezTo>
                    <a:pt x="6906" y="3739"/>
                    <a:pt x="6870" y="3727"/>
                    <a:pt x="6846" y="3715"/>
                  </a:cubicBezTo>
                  <a:cubicBezTo>
                    <a:pt x="6811" y="3679"/>
                    <a:pt x="6811" y="3643"/>
                    <a:pt x="6811" y="3584"/>
                  </a:cubicBezTo>
                  <a:cubicBezTo>
                    <a:pt x="6811" y="3417"/>
                    <a:pt x="6811" y="3239"/>
                    <a:pt x="6822" y="3072"/>
                  </a:cubicBezTo>
                  <a:cubicBezTo>
                    <a:pt x="6822" y="2596"/>
                    <a:pt x="6846" y="2096"/>
                    <a:pt x="6906" y="1619"/>
                  </a:cubicBezTo>
                  <a:cubicBezTo>
                    <a:pt x="6965" y="1119"/>
                    <a:pt x="7382" y="798"/>
                    <a:pt x="7954" y="762"/>
                  </a:cubicBezTo>
                  <a:cubicBezTo>
                    <a:pt x="8418" y="750"/>
                    <a:pt x="8882" y="750"/>
                    <a:pt x="9311" y="750"/>
                  </a:cubicBezTo>
                  <a:cubicBezTo>
                    <a:pt x="9799" y="750"/>
                    <a:pt x="10299" y="762"/>
                    <a:pt x="10752" y="786"/>
                  </a:cubicBezTo>
                  <a:cubicBezTo>
                    <a:pt x="11192" y="798"/>
                    <a:pt x="11609" y="881"/>
                    <a:pt x="12109" y="1000"/>
                  </a:cubicBezTo>
                  <a:cubicBezTo>
                    <a:pt x="12561" y="1107"/>
                    <a:pt x="12680" y="1262"/>
                    <a:pt x="12704" y="1703"/>
                  </a:cubicBezTo>
                  <a:cubicBezTo>
                    <a:pt x="12728" y="2274"/>
                    <a:pt x="12740" y="2869"/>
                    <a:pt x="12704" y="34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4" name="Google Shape;9;p2"/>
          <p:cNvSpPr/>
          <p:nvPr userDrawn="1"/>
        </p:nvSpPr>
        <p:spPr>
          <a:xfrm>
            <a:off x="1336834" y="1567962"/>
            <a:ext cx="3159525" cy="3159525"/>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cap="flat" cmpd="sng">
            <a:solidFill>
              <a:schemeClr val="lt1"/>
            </a:solidFill>
            <a:prstDash val="dash"/>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 name="Google Shape;12;p2"/>
          <p:cNvSpPr/>
          <p:nvPr userDrawn="1"/>
        </p:nvSpPr>
        <p:spPr>
          <a:xfrm flipH="1">
            <a:off x="2403558" y="-40433"/>
            <a:ext cx="9825709" cy="4640533"/>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noFill/>
          <a:ln w="28575" cap="flat" cmpd="sng">
            <a:solidFill>
              <a:srgbClr val="92D050"/>
            </a:solidFill>
            <a:prstDash val="dash"/>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 name="Google Shape;16;p2"/>
          <p:cNvSpPr txBox="1">
            <a:spLocks noGrp="1"/>
          </p:cNvSpPr>
          <p:nvPr>
            <p:ph type="ctrTitle"/>
          </p:nvPr>
        </p:nvSpPr>
        <p:spPr>
          <a:xfrm>
            <a:off x="825400" y="3454100"/>
            <a:ext cx="4876800" cy="1902000"/>
          </a:xfrm>
          <a:prstGeom prst="rect">
            <a:avLst/>
          </a:prstGeom>
        </p:spPr>
        <p:txBody>
          <a:bodyPr spcFirstLastPara="1" wrap="square" lIns="91425" tIns="91425" rIns="91425" bIns="91425" anchor="t" anchorCtr="0">
            <a:noAutofit/>
          </a:bodyPr>
          <a:lstStyle>
            <a:lvl1pPr lvl="0" rtl="0">
              <a:spcBef>
                <a:spcPts val="0"/>
              </a:spcBef>
              <a:spcAft>
                <a:spcPts val="0"/>
              </a:spcAft>
              <a:buSzPts val="4000"/>
              <a:buNone/>
              <a:defRPr sz="5333">
                <a:latin typeface="UTM Androgyne" panose="02040603050506020204" pitchFamily="18" charset="0"/>
              </a:defRPr>
            </a:lvl1pPr>
            <a:lvl2pPr lvl="1" rtl="0">
              <a:spcBef>
                <a:spcPts val="0"/>
              </a:spcBef>
              <a:spcAft>
                <a:spcPts val="0"/>
              </a:spcAft>
              <a:buSzPts val="4000"/>
              <a:buNone/>
              <a:defRPr sz="5333"/>
            </a:lvl2pPr>
            <a:lvl3pPr lvl="2" rtl="0">
              <a:spcBef>
                <a:spcPts val="0"/>
              </a:spcBef>
              <a:spcAft>
                <a:spcPts val="0"/>
              </a:spcAft>
              <a:buSzPts val="4000"/>
              <a:buNone/>
              <a:defRPr sz="5333"/>
            </a:lvl3pPr>
            <a:lvl4pPr lvl="3" rtl="0">
              <a:spcBef>
                <a:spcPts val="0"/>
              </a:spcBef>
              <a:spcAft>
                <a:spcPts val="0"/>
              </a:spcAft>
              <a:buSzPts val="4000"/>
              <a:buNone/>
              <a:defRPr sz="5333"/>
            </a:lvl4pPr>
            <a:lvl5pPr lvl="4" rtl="0">
              <a:spcBef>
                <a:spcPts val="0"/>
              </a:spcBef>
              <a:spcAft>
                <a:spcPts val="0"/>
              </a:spcAft>
              <a:buSzPts val="4000"/>
              <a:buNone/>
              <a:defRPr sz="5333"/>
            </a:lvl5pPr>
            <a:lvl6pPr lvl="5" rtl="0">
              <a:spcBef>
                <a:spcPts val="0"/>
              </a:spcBef>
              <a:spcAft>
                <a:spcPts val="0"/>
              </a:spcAft>
              <a:buSzPts val="4000"/>
              <a:buNone/>
              <a:defRPr sz="5333"/>
            </a:lvl6pPr>
            <a:lvl7pPr lvl="6" rtl="0">
              <a:spcBef>
                <a:spcPts val="0"/>
              </a:spcBef>
              <a:spcAft>
                <a:spcPts val="0"/>
              </a:spcAft>
              <a:buSzPts val="4000"/>
              <a:buNone/>
              <a:defRPr sz="5333"/>
            </a:lvl7pPr>
            <a:lvl8pPr lvl="7" rtl="0">
              <a:spcBef>
                <a:spcPts val="0"/>
              </a:spcBef>
              <a:spcAft>
                <a:spcPts val="0"/>
              </a:spcAft>
              <a:buSzPts val="4000"/>
              <a:buNone/>
              <a:defRPr sz="5333"/>
            </a:lvl8pPr>
            <a:lvl9pPr lvl="8" rtl="0">
              <a:spcBef>
                <a:spcPts val="0"/>
              </a:spcBef>
              <a:spcAft>
                <a:spcPts val="0"/>
              </a:spcAft>
              <a:buSzPts val="4000"/>
              <a:buNone/>
              <a:defRPr sz="5333"/>
            </a:lvl9pPr>
          </a:lstStyle>
          <a:p>
            <a:endParaRPr dirty="0"/>
          </a:p>
        </p:txBody>
      </p:sp>
      <p:sp>
        <p:nvSpPr>
          <p:cNvPr id="17" name="Google Shape;17;p2"/>
          <p:cNvSpPr txBox="1">
            <a:spLocks noGrp="1"/>
          </p:cNvSpPr>
          <p:nvPr>
            <p:ph type="subTitle" idx="1"/>
          </p:nvPr>
        </p:nvSpPr>
        <p:spPr>
          <a:xfrm>
            <a:off x="825400" y="5185900"/>
            <a:ext cx="4876800" cy="756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Pangolin"/>
              <a:buNone/>
              <a:defRPr sz="3200">
                <a:latin typeface="UTM Androgyne" panose="02040603050506020204" pitchFamily="18" charset="0"/>
                <a:ea typeface="UTM Androgyne" panose="02040603050506020204" pitchFamily="18" charset="0"/>
                <a:cs typeface="UTM Androgyne" panose="02040603050506020204" pitchFamily="18" charset="0"/>
                <a:sym typeface="Pangolin"/>
              </a:defRPr>
            </a:lvl1pPr>
            <a:lvl2pPr lvl="1" rtl="0">
              <a:lnSpc>
                <a:spcPct val="100000"/>
              </a:lnSpc>
              <a:spcBef>
                <a:spcPts val="0"/>
              </a:spcBef>
              <a:spcAft>
                <a:spcPts val="0"/>
              </a:spcAft>
              <a:buSzPts val="2800"/>
              <a:buFont typeface="Pangolin"/>
              <a:buNone/>
              <a:defRPr sz="3733">
                <a:latin typeface="Pangolin"/>
                <a:ea typeface="Pangolin"/>
                <a:cs typeface="Pangolin"/>
                <a:sym typeface="Pangolin"/>
              </a:defRPr>
            </a:lvl2pPr>
            <a:lvl3pPr lvl="2" rtl="0">
              <a:lnSpc>
                <a:spcPct val="100000"/>
              </a:lnSpc>
              <a:spcBef>
                <a:spcPts val="0"/>
              </a:spcBef>
              <a:spcAft>
                <a:spcPts val="0"/>
              </a:spcAft>
              <a:buSzPts val="2800"/>
              <a:buFont typeface="Pangolin"/>
              <a:buNone/>
              <a:defRPr sz="3733">
                <a:latin typeface="Pangolin"/>
                <a:ea typeface="Pangolin"/>
                <a:cs typeface="Pangolin"/>
                <a:sym typeface="Pangolin"/>
              </a:defRPr>
            </a:lvl3pPr>
            <a:lvl4pPr lvl="3" rtl="0">
              <a:lnSpc>
                <a:spcPct val="100000"/>
              </a:lnSpc>
              <a:spcBef>
                <a:spcPts val="0"/>
              </a:spcBef>
              <a:spcAft>
                <a:spcPts val="0"/>
              </a:spcAft>
              <a:buSzPts val="2800"/>
              <a:buFont typeface="Pangolin"/>
              <a:buNone/>
              <a:defRPr sz="3733">
                <a:latin typeface="Pangolin"/>
                <a:ea typeface="Pangolin"/>
                <a:cs typeface="Pangolin"/>
                <a:sym typeface="Pangolin"/>
              </a:defRPr>
            </a:lvl4pPr>
            <a:lvl5pPr lvl="4" rtl="0">
              <a:lnSpc>
                <a:spcPct val="100000"/>
              </a:lnSpc>
              <a:spcBef>
                <a:spcPts val="0"/>
              </a:spcBef>
              <a:spcAft>
                <a:spcPts val="0"/>
              </a:spcAft>
              <a:buSzPts val="2800"/>
              <a:buFont typeface="Pangolin"/>
              <a:buNone/>
              <a:defRPr sz="3733">
                <a:latin typeface="Pangolin"/>
                <a:ea typeface="Pangolin"/>
                <a:cs typeface="Pangolin"/>
                <a:sym typeface="Pangolin"/>
              </a:defRPr>
            </a:lvl5pPr>
            <a:lvl6pPr lvl="5" rtl="0">
              <a:lnSpc>
                <a:spcPct val="100000"/>
              </a:lnSpc>
              <a:spcBef>
                <a:spcPts val="0"/>
              </a:spcBef>
              <a:spcAft>
                <a:spcPts val="0"/>
              </a:spcAft>
              <a:buSzPts val="2800"/>
              <a:buFont typeface="Pangolin"/>
              <a:buNone/>
              <a:defRPr sz="3733">
                <a:latin typeface="Pangolin"/>
                <a:ea typeface="Pangolin"/>
                <a:cs typeface="Pangolin"/>
                <a:sym typeface="Pangolin"/>
              </a:defRPr>
            </a:lvl6pPr>
            <a:lvl7pPr lvl="6" rtl="0">
              <a:lnSpc>
                <a:spcPct val="100000"/>
              </a:lnSpc>
              <a:spcBef>
                <a:spcPts val="0"/>
              </a:spcBef>
              <a:spcAft>
                <a:spcPts val="0"/>
              </a:spcAft>
              <a:buSzPts val="2800"/>
              <a:buFont typeface="Pangolin"/>
              <a:buNone/>
              <a:defRPr sz="3733">
                <a:latin typeface="Pangolin"/>
                <a:ea typeface="Pangolin"/>
                <a:cs typeface="Pangolin"/>
                <a:sym typeface="Pangolin"/>
              </a:defRPr>
            </a:lvl7pPr>
            <a:lvl8pPr lvl="7" rtl="0">
              <a:lnSpc>
                <a:spcPct val="100000"/>
              </a:lnSpc>
              <a:spcBef>
                <a:spcPts val="0"/>
              </a:spcBef>
              <a:spcAft>
                <a:spcPts val="0"/>
              </a:spcAft>
              <a:buSzPts val="2800"/>
              <a:buFont typeface="Pangolin"/>
              <a:buNone/>
              <a:defRPr sz="3733">
                <a:latin typeface="Pangolin"/>
                <a:ea typeface="Pangolin"/>
                <a:cs typeface="Pangolin"/>
                <a:sym typeface="Pangolin"/>
              </a:defRPr>
            </a:lvl8pPr>
            <a:lvl9pPr lvl="8" rtl="0">
              <a:lnSpc>
                <a:spcPct val="100000"/>
              </a:lnSpc>
              <a:spcBef>
                <a:spcPts val="0"/>
              </a:spcBef>
              <a:spcAft>
                <a:spcPts val="0"/>
              </a:spcAft>
              <a:buSzPts val="2800"/>
              <a:buFont typeface="Pangolin"/>
              <a:buNone/>
              <a:defRPr sz="3733">
                <a:latin typeface="Pangolin"/>
                <a:ea typeface="Pangolin"/>
                <a:cs typeface="Pangolin"/>
                <a:sym typeface="Pangolin"/>
              </a:defRPr>
            </a:lvl9pPr>
          </a:lstStyle>
          <a:p>
            <a:endParaRPr dirty="0"/>
          </a:p>
        </p:txBody>
      </p:sp>
      <p:sp>
        <p:nvSpPr>
          <p:cNvPr id="18" name="TextBox 17"/>
          <p:cNvSpPr txBox="1"/>
          <p:nvPr userDrawn="1"/>
        </p:nvSpPr>
        <p:spPr>
          <a:xfrm>
            <a:off x="9230468" y="6502400"/>
            <a:ext cx="2140085" cy="256545"/>
          </a:xfrm>
          <a:prstGeom prst="rect">
            <a:avLst/>
          </a:prstGeom>
          <a:noFill/>
        </p:spPr>
        <p:txBody>
          <a:bodyPr wrap="square" rtlCol="0">
            <a:spAutoFit/>
          </a:bodyPr>
          <a:lstStyle/>
          <a:p>
            <a:r>
              <a:rPr lang="en-US" sz="1067" dirty="0">
                <a:solidFill>
                  <a:srgbClr val="438030"/>
                </a:solidFill>
              </a:rPr>
              <a:t>FeistyForwarders_0968120672</a:t>
            </a:r>
          </a:p>
        </p:txBody>
      </p:sp>
      <p:sp>
        <p:nvSpPr>
          <p:cNvPr id="19" name="Google Shape;199;p25"/>
          <p:cNvSpPr/>
          <p:nvPr userDrawn="1"/>
        </p:nvSpPr>
        <p:spPr>
          <a:xfrm>
            <a:off x="3058713" y="1229959"/>
            <a:ext cx="786368" cy="755989"/>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accent1"/>
          </a:solidFill>
          <a:ln w="3810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0" name="Google Shape;246;p25"/>
          <p:cNvGrpSpPr/>
          <p:nvPr userDrawn="1"/>
        </p:nvGrpSpPr>
        <p:grpSpPr>
          <a:xfrm>
            <a:off x="11238689" y="3071620"/>
            <a:ext cx="685727" cy="632509"/>
            <a:chOff x="712875" y="2205450"/>
            <a:chExt cx="233675" cy="215550"/>
          </a:xfrm>
        </p:grpSpPr>
        <p:sp>
          <p:nvSpPr>
            <p:cNvPr id="21" name="Google Shape;247;p25"/>
            <p:cNvSpPr/>
            <p:nvPr/>
          </p:nvSpPr>
          <p:spPr>
            <a:xfrm>
              <a:off x="727450" y="2222125"/>
              <a:ext cx="203325" cy="183675"/>
            </a:xfrm>
            <a:custGeom>
              <a:avLst/>
              <a:gdLst/>
              <a:ahLst/>
              <a:cxnLst/>
              <a:rect l="l" t="t" r="r" b="b"/>
              <a:pathLst>
                <a:path w="8133" h="7347" extrusionOk="0">
                  <a:moveTo>
                    <a:pt x="3013" y="1"/>
                  </a:moveTo>
                  <a:cubicBezTo>
                    <a:pt x="2894" y="1"/>
                    <a:pt x="2775" y="1"/>
                    <a:pt x="2680" y="48"/>
                  </a:cubicBezTo>
                  <a:cubicBezTo>
                    <a:pt x="2454" y="120"/>
                    <a:pt x="2227" y="120"/>
                    <a:pt x="1989" y="120"/>
                  </a:cubicBezTo>
                  <a:cubicBezTo>
                    <a:pt x="1823" y="120"/>
                    <a:pt x="1668" y="120"/>
                    <a:pt x="1501" y="144"/>
                  </a:cubicBezTo>
                  <a:cubicBezTo>
                    <a:pt x="1037" y="203"/>
                    <a:pt x="691" y="513"/>
                    <a:pt x="334" y="763"/>
                  </a:cubicBezTo>
                  <a:cubicBezTo>
                    <a:pt x="322" y="775"/>
                    <a:pt x="310" y="798"/>
                    <a:pt x="299" y="822"/>
                  </a:cubicBezTo>
                  <a:cubicBezTo>
                    <a:pt x="144" y="1108"/>
                    <a:pt x="1" y="1394"/>
                    <a:pt x="13" y="1715"/>
                  </a:cubicBezTo>
                  <a:cubicBezTo>
                    <a:pt x="25" y="2168"/>
                    <a:pt x="13" y="2608"/>
                    <a:pt x="25" y="3061"/>
                  </a:cubicBezTo>
                  <a:cubicBezTo>
                    <a:pt x="37" y="3418"/>
                    <a:pt x="72" y="3775"/>
                    <a:pt x="120" y="4132"/>
                  </a:cubicBezTo>
                  <a:cubicBezTo>
                    <a:pt x="156" y="4525"/>
                    <a:pt x="310" y="4882"/>
                    <a:pt x="489" y="5239"/>
                  </a:cubicBezTo>
                  <a:cubicBezTo>
                    <a:pt x="537" y="5323"/>
                    <a:pt x="572" y="5406"/>
                    <a:pt x="632" y="5466"/>
                  </a:cubicBezTo>
                  <a:cubicBezTo>
                    <a:pt x="680" y="5513"/>
                    <a:pt x="739" y="5561"/>
                    <a:pt x="799" y="5561"/>
                  </a:cubicBezTo>
                  <a:cubicBezTo>
                    <a:pt x="1016" y="5608"/>
                    <a:pt x="1225" y="5670"/>
                    <a:pt x="1445" y="5670"/>
                  </a:cubicBezTo>
                  <a:cubicBezTo>
                    <a:pt x="1503" y="5670"/>
                    <a:pt x="1561" y="5666"/>
                    <a:pt x="1620" y="5656"/>
                  </a:cubicBezTo>
                  <a:cubicBezTo>
                    <a:pt x="1648" y="5652"/>
                    <a:pt x="1677" y="5651"/>
                    <a:pt x="1707" y="5651"/>
                  </a:cubicBezTo>
                  <a:cubicBezTo>
                    <a:pt x="1766" y="5651"/>
                    <a:pt x="1827" y="5656"/>
                    <a:pt x="1882" y="5656"/>
                  </a:cubicBezTo>
                  <a:cubicBezTo>
                    <a:pt x="2096" y="5680"/>
                    <a:pt x="2180" y="5775"/>
                    <a:pt x="2180" y="5989"/>
                  </a:cubicBezTo>
                  <a:cubicBezTo>
                    <a:pt x="2180" y="6049"/>
                    <a:pt x="2180" y="6120"/>
                    <a:pt x="2168" y="6180"/>
                  </a:cubicBezTo>
                  <a:cubicBezTo>
                    <a:pt x="2084" y="6490"/>
                    <a:pt x="2049" y="6835"/>
                    <a:pt x="1882" y="7121"/>
                  </a:cubicBezTo>
                  <a:cubicBezTo>
                    <a:pt x="1858" y="7168"/>
                    <a:pt x="1858" y="7204"/>
                    <a:pt x="1811" y="7347"/>
                  </a:cubicBezTo>
                  <a:cubicBezTo>
                    <a:pt x="2049" y="7228"/>
                    <a:pt x="2215" y="7132"/>
                    <a:pt x="2358" y="7013"/>
                  </a:cubicBezTo>
                  <a:cubicBezTo>
                    <a:pt x="2573" y="6847"/>
                    <a:pt x="2775" y="6692"/>
                    <a:pt x="3037" y="6597"/>
                  </a:cubicBezTo>
                  <a:cubicBezTo>
                    <a:pt x="3168" y="6537"/>
                    <a:pt x="3275" y="6466"/>
                    <a:pt x="3347" y="6335"/>
                  </a:cubicBezTo>
                  <a:cubicBezTo>
                    <a:pt x="3394" y="6240"/>
                    <a:pt x="3454" y="6156"/>
                    <a:pt x="3513" y="6073"/>
                  </a:cubicBezTo>
                  <a:cubicBezTo>
                    <a:pt x="3608" y="5918"/>
                    <a:pt x="3763" y="5835"/>
                    <a:pt x="3954" y="5823"/>
                  </a:cubicBezTo>
                  <a:lnTo>
                    <a:pt x="4418" y="5823"/>
                  </a:lnTo>
                  <a:cubicBezTo>
                    <a:pt x="4484" y="5820"/>
                    <a:pt x="4549" y="5819"/>
                    <a:pt x="4615" y="5819"/>
                  </a:cubicBezTo>
                  <a:cubicBezTo>
                    <a:pt x="4878" y="5819"/>
                    <a:pt x="5142" y="5835"/>
                    <a:pt x="5406" y="5835"/>
                  </a:cubicBezTo>
                  <a:cubicBezTo>
                    <a:pt x="5737" y="5835"/>
                    <a:pt x="6067" y="5811"/>
                    <a:pt x="6395" y="5704"/>
                  </a:cubicBezTo>
                  <a:cubicBezTo>
                    <a:pt x="6692" y="5704"/>
                    <a:pt x="6966" y="5597"/>
                    <a:pt x="7240" y="5513"/>
                  </a:cubicBezTo>
                  <a:cubicBezTo>
                    <a:pt x="7633" y="5382"/>
                    <a:pt x="7871" y="5120"/>
                    <a:pt x="7978" y="4739"/>
                  </a:cubicBezTo>
                  <a:cubicBezTo>
                    <a:pt x="8061" y="4382"/>
                    <a:pt x="8133" y="4025"/>
                    <a:pt x="8121" y="3656"/>
                  </a:cubicBezTo>
                  <a:cubicBezTo>
                    <a:pt x="8050" y="3323"/>
                    <a:pt x="8050" y="2965"/>
                    <a:pt x="8085" y="2620"/>
                  </a:cubicBezTo>
                  <a:cubicBezTo>
                    <a:pt x="8097" y="2287"/>
                    <a:pt x="7919" y="1989"/>
                    <a:pt x="7942" y="1644"/>
                  </a:cubicBezTo>
                  <a:cubicBezTo>
                    <a:pt x="7942" y="1608"/>
                    <a:pt x="7919" y="1572"/>
                    <a:pt x="7907" y="1537"/>
                  </a:cubicBezTo>
                  <a:cubicBezTo>
                    <a:pt x="7811" y="1358"/>
                    <a:pt x="7740" y="1167"/>
                    <a:pt x="7633" y="989"/>
                  </a:cubicBezTo>
                  <a:cubicBezTo>
                    <a:pt x="7526" y="822"/>
                    <a:pt x="7454" y="632"/>
                    <a:pt x="7288" y="536"/>
                  </a:cubicBezTo>
                  <a:cubicBezTo>
                    <a:pt x="6966" y="358"/>
                    <a:pt x="6633" y="203"/>
                    <a:pt x="6252" y="203"/>
                  </a:cubicBezTo>
                  <a:cubicBezTo>
                    <a:pt x="6192" y="203"/>
                    <a:pt x="6109" y="203"/>
                    <a:pt x="6049" y="179"/>
                  </a:cubicBezTo>
                  <a:cubicBezTo>
                    <a:pt x="5897" y="126"/>
                    <a:pt x="5732" y="119"/>
                    <a:pt x="5574" y="119"/>
                  </a:cubicBezTo>
                  <a:cubicBezTo>
                    <a:pt x="5521" y="119"/>
                    <a:pt x="5469" y="120"/>
                    <a:pt x="5418" y="120"/>
                  </a:cubicBezTo>
                  <a:cubicBezTo>
                    <a:pt x="5337" y="120"/>
                    <a:pt x="5255" y="128"/>
                    <a:pt x="5176" y="128"/>
                  </a:cubicBezTo>
                  <a:cubicBezTo>
                    <a:pt x="5116" y="128"/>
                    <a:pt x="5058" y="123"/>
                    <a:pt x="5002" y="108"/>
                  </a:cubicBezTo>
                  <a:cubicBezTo>
                    <a:pt x="4347" y="1"/>
                    <a:pt x="3668" y="1"/>
                    <a:pt x="301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 name="Google Shape;248;p25"/>
            <p:cNvSpPr/>
            <p:nvPr/>
          </p:nvSpPr>
          <p:spPr>
            <a:xfrm>
              <a:off x="712875" y="2205450"/>
              <a:ext cx="233675" cy="215550"/>
            </a:xfrm>
            <a:custGeom>
              <a:avLst/>
              <a:gdLst/>
              <a:ahLst/>
              <a:cxnLst/>
              <a:rect l="l" t="t" r="r" b="b"/>
              <a:pathLst>
                <a:path w="9347" h="8622" extrusionOk="0">
                  <a:moveTo>
                    <a:pt x="4394" y="7192"/>
                  </a:moveTo>
                  <a:cubicBezTo>
                    <a:pt x="4239" y="7549"/>
                    <a:pt x="3918" y="7716"/>
                    <a:pt x="3620" y="7895"/>
                  </a:cubicBezTo>
                  <a:cubicBezTo>
                    <a:pt x="3346" y="8050"/>
                    <a:pt x="3072" y="8216"/>
                    <a:pt x="2798" y="8395"/>
                  </a:cubicBezTo>
                  <a:cubicBezTo>
                    <a:pt x="2548" y="8573"/>
                    <a:pt x="2263" y="8621"/>
                    <a:pt x="1965" y="8585"/>
                  </a:cubicBezTo>
                  <a:cubicBezTo>
                    <a:pt x="1846" y="8573"/>
                    <a:pt x="1739" y="8526"/>
                    <a:pt x="1667" y="8442"/>
                  </a:cubicBezTo>
                  <a:cubicBezTo>
                    <a:pt x="1548" y="8323"/>
                    <a:pt x="1536" y="8192"/>
                    <a:pt x="1644" y="8073"/>
                  </a:cubicBezTo>
                  <a:cubicBezTo>
                    <a:pt x="1846" y="7823"/>
                    <a:pt x="1977" y="7561"/>
                    <a:pt x="2084" y="7264"/>
                  </a:cubicBezTo>
                  <a:cubicBezTo>
                    <a:pt x="2096" y="7204"/>
                    <a:pt x="2132" y="7145"/>
                    <a:pt x="2144" y="7085"/>
                  </a:cubicBezTo>
                  <a:cubicBezTo>
                    <a:pt x="2156" y="7026"/>
                    <a:pt x="2144" y="6966"/>
                    <a:pt x="2144" y="6895"/>
                  </a:cubicBezTo>
                  <a:cubicBezTo>
                    <a:pt x="1894" y="6859"/>
                    <a:pt x="1655" y="6799"/>
                    <a:pt x="1417" y="6823"/>
                  </a:cubicBezTo>
                  <a:cubicBezTo>
                    <a:pt x="1048" y="6835"/>
                    <a:pt x="810" y="6645"/>
                    <a:pt x="632" y="6359"/>
                  </a:cubicBezTo>
                  <a:cubicBezTo>
                    <a:pt x="358" y="5930"/>
                    <a:pt x="191" y="5430"/>
                    <a:pt x="108" y="4930"/>
                  </a:cubicBezTo>
                  <a:cubicBezTo>
                    <a:pt x="12" y="4418"/>
                    <a:pt x="12" y="3918"/>
                    <a:pt x="12" y="3394"/>
                  </a:cubicBezTo>
                  <a:cubicBezTo>
                    <a:pt x="12" y="3049"/>
                    <a:pt x="36" y="2704"/>
                    <a:pt x="12" y="2346"/>
                  </a:cubicBezTo>
                  <a:cubicBezTo>
                    <a:pt x="0" y="1870"/>
                    <a:pt x="215" y="1489"/>
                    <a:pt x="429" y="1108"/>
                  </a:cubicBezTo>
                  <a:cubicBezTo>
                    <a:pt x="465" y="1049"/>
                    <a:pt x="512" y="1001"/>
                    <a:pt x="572" y="965"/>
                  </a:cubicBezTo>
                  <a:cubicBezTo>
                    <a:pt x="751" y="822"/>
                    <a:pt x="929" y="691"/>
                    <a:pt x="1120" y="549"/>
                  </a:cubicBezTo>
                  <a:cubicBezTo>
                    <a:pt x="1489" y="287"/>
                    <a:pt x="1905" y="168"/>
                    <a:pt x="2370" y="156"/>
                  </a:cubicBezTo>
                  <a:cubicBezTo>
                    <a:pt x="2667" y="156"/>
                    <a:pt x="2965" y="168"/>
                    <a:pt x="3251" y="60"/>
                  </a:cubicBezTo>
                  <a:cubicBezTo>
                    <a:pt x="3275" y="49"/>
                    <a:pt x="3322" y="49"/>
                    <a:pt x="3370" y="49"/>
                  </a:cubicBezTo>
                  <a:cubicBezTo>
                    <a:pt x="4215" y="49"/>
                    <a:pt x="5073" y="1"/>
                    <a:pt x="5930" y="180"/>
                  </a:cubicBezTo>
                  <a:cubicBezTo>
                    <a:pt x="6025" y="191"/>
                    <a:pt x="6132" y="203"/>
                    <a:pt x="6227" y="203"/>
                  </a:cubicBezTo>
                  <a:cubicBezTo>
                    <a:pt x="6418" y="203"/>
                    <a:pt x="6608" y="191"/>
                    <a:pt x="6787" y="299"/>
                  </a:cubicBezTo>
                  <a:cubicBezTo>
                    <a:pt x="6823" y="310"/>
                    <a:pt x="6858" y="322"/>
                    <a:pt x="6906" y="310"/>
                  </a:cubicBezTo>
                  <a:cubicBezTo>
                    <a:pt x="7299" y="263"/>
                    <a:pt x="7632" y="441"/>
                    <a:pt x="7978" y="561"/>
                  </a:cubicBezTo>
                  <a:cubicBezTo>
                    <a:pt x="8228" y="656"/>
                    <a:pt x="8502" y="787"/>
                    <a:pt x="8621" y="1072"/>
                  </a:cubicBezTo>
                  <a:cubicBezTo>
                    <a:pt x="8918" y="1358"/>
                    <a:pt x="8966" y="1775"/>
                    <a:pt x="9156" y="2108"/>
                  </a:cubicBezTo>
                  <a:cubicBezTo>
                    <a:pt x="9180" y="2168"/>
                    <a:pt x="9180" y="2263"/>
                    <a:pt x="9180" y="2335"/>
                  </a:cubicBezTo>
                  <a:cubicBezTo>
                    <a:pt x="9204" y="2394"/>
                    <a:pt x="9180" y="2466"/>
                    <a:pt x="9216" y="2525"/>
                  </a:cubicBezTo>
                  <a:cubicBezTo>
                    <a:pt x="9347" y="2763"/>
                    <a:pt x="9323" y="3025"/>
                    <a:pt x="9323" y="3275"/>
                  </a:cubicBezTo>
                  <a:cubicBezTo>
                    <a:pt x="9323" y="3799"/>
                    <a:pt x="9323" y="4311"/>
                    <a:pt x="9335" y="4847"/>
                  </a:cubicBezTo>
                  <a:cubicBezTo>
                    <a:pt x="9335" y="5002"/>
                    <a:pt x="9335" y="5144"/>
                    <a:pt x="9264" y="5299"/>
                  </a:cubicBezTo>
                  <a:cubicBezTo>
                    <a:pt x="9228" y="5359"/>
                    <a:pt x="9216" y="5442"/>
                    <a:pt x="9216" y="5525"/>
                  </a:cubicBezTo>
                  <a:cubicBezTo>
                    <a:pt x="9216" y="5787"/>
                    <a:pt x="9097" y="6014"/>
                    <a:pt x="8918" y="6204"/>
                  </a:cubicBezTo>
                  <a:cubicBezTo>
                    <a:pt x="8680" y="6478"/>
                    <a:pt x="8406" y="6716"/>
                    <a:pt x="8049" y="6823"/>
                  </a:cubicBezTo>
                  <a:cubicBezTo>
                    <a:pt x="7990" y="6835"/>
                    <a:pt x="7930" y="6883"/>
                    <a:pt x="7871" y="6895"/>
                  </a:cubicBezTo>
                  <a:cubicBezTo>
                    <a:pt x="7632" y="6978"/>
                    <a:pt x="7418" y="7097"/>
                    <a:pt x="7144" y="7085"/>
                  </a:cubicBezTo>
                  <a:cubicBezTo>
                    <a:pt x="7097" y="7085"/>
                    <a:pt x="7037" y="7085"/>
                    <a:pt x="7001" y="7097"/>
                  </a:cubicBezTo>
                  <a:cubicBezTo>
                    <a:pt x="6716" y="7240"/>
                    <a:pt x="6418" y="7192"/>
                    <a:pt x="6132" y="7192"/>
                  </a:cubicBezTo>
                  <a:close/>
                  <a:moveTo>
                    <a:pt x="2358" y="8038"/>
                  </a:moveTo>
                  <a:cubicBezTo>
                    <a:pt x="2596" y="7919"/>
                    <a:pt x="2751" y="7835"/>
                    <a:pt x="2906" y="7716"/>
                  </a:cubicBezTo>
                  <a:cubicBezTo>
                    <a:pt x="3108" y="7549"/>
                    <a:pt x="3322" y="7383"/>
                    <a:pt x="3572" y="7299"/>
                  </a:cubicBezTo>
                  <a:cubicBezTo>
                    <a:pt x="3703" y="7240"/>
                    <a:pt x="3810" y="7157"/>
                    <a:pt x="3882" y="7026"/>
                  </a:cubicBezTo>
                  <a:cubicBezTo>
                    <a:pt x="3930" y="6930"/>
                    <a:pt x="3989" y="6847"/>
                    <a:pt x="4049" y="6776"/>
                  </a:cubicBezTo>
                  <a:cubicBezTo>
                    <a:pt x="4156" y="6609"/>
                    <a:pt x="4299" y="6537"/>
                    <a:pt x="4489" y="6526"/>
                  </a:cubicBezTo>
                  <a:lnTo>
                    <a:pt x="4953" y="6526"/>
                  </a:lnTo>
                  <a:cubicBezTo>
                    <a:pt x="5608" y="6490"/>
                    <a:pt x="6287" y="6609"/>
                    <a:pt x="6942" y="6406"/>
                  </a:cubicBezTo>
                  <a:cubicBezTo>
                    <a:pt x="7239" y="6406"/>
                    <a:pt x="7501" y="6299"/>
                    <a:pt x="7787" y="6204"/>
                  </a:cubicBezTo>
                  <a:cubicBezTo>
                    <a:pt x="8168" y="6073"/>
                    <a:pt x="8406" y="5823"/>
                    <a:pt x="8513" y="5430"/>
                  </a:cubicBezTo>
                  <a:cubicBezTo>
                    <a:pt x="8597" y="5073"/>
                    <a:pt x="8680" y="4716"/>
                    <a:pt x="8668" y="4347"/>
                  </a:cubicBezTo>
                  <a:cubicBezTo>
                    <a:pt x="8633" y="4001"/>
                    <a:pt x="8644" y="3656"/>
                    <a:pt x="8668" y="3323"/>
                  </a:cubicBezTo>
                  <a:cubicBezTo>
                    <a:pt x="8680" y="2977"/>
                    <a:pt x="8502" y="2680"/>
                    <a:pt x="8525" y="2335"/>
                  </a:cubicBezTo>
                  <a:cubicBezTo>
                    <a:pt x="8525" y="2311"/>
                    <a:pt x="8502" y="2263"/>
                    <a:pt x="8478" y="2239"/>
                  </a:cubicBezTo>
                  <a:cubicBezTo>
                    <a:pt x="8394" y="2061"/>
                    <a:pt x="8323" y="1858"/>
                    <a:pt x="8216" y="1680"/>
                  </a:cubicBezTo>
                  <a:cubicBezTo>
                    <a:pt x="8109" y="1525"/>
                    <a:pt x="8037" y="1323"/>
                    <a:pt x="7871" y="1239"/>
                  </a:cubicBezTo>
                  <a:cubicBezTo>
                    <a:pt x="7549" y="1061"/>
                    <a:pt x="7216" y="894"/>
                    <a:pt x="6835" y="894"/>
                  </a:cubicBezTo>
                  <a:cubicBezTo>
                    <a:pt x="6775" y="894"/>
                    <a:pt x="6692" y="894"/>
                    <a:pt x="6632" y="882"/>
                  </a:cubicBezTo>
                  <a:cubicBezTo>
                    <a:pt x="6430" y="811"/>
                    <a:pt x="6204" y="822"/>
                    <a:pt x="6001" y="822"/>
                  </a:cubicBezTo>
                  <a:cubicBezTo>
                    <a:pt x="5858" y="822"/>
                    <a:pt x="5715" y="834"/>
                    <a:pt x="5585" y="811"/>
                  </a:cubicBezTo>
                  <a:cubicBezTo>
                    <a:pt x="4930" y="703"/>
                    <a:pt x="4251" y="703"/>
                    <a:pt x="3596" y="703"/>
                  </a:cubicBezTo>
                  <a:cubicBezTo>
                    <a:pt x="3477" y="703"/>
                    <a:pt x="3358" y="703"/>
                    <a:pt x="3263" y="751"/>
                  </a:cubicBezTo>
                  <a:cubicBezTo>
                    <a:pt x="3037" y="822"/>
                    <a:pt x="2810" y="822"/>
                    <a:pt x="2572" y="822"/>
                  </a:cubicBezTo>
                  <a:cubicBezTo>
                    <a:pt x="2406" y="822"/>
                    <a:pt x="2251" y="822"/>
                    <a:pt x="2084" y="834"/>
                  </a:cubicBezTo>
                  <a:cubicBezTo>
                    <a:pt x="1620" y="894"/>
                    <a:pt x="1274" y="1203"/>
                    <a:pt x="917" y="1465"/>
                  </a:cubicBezTo>
                  <a:cubicBezTo>
                    <a:pt x="905" y="1477"/>
                    <a:pt x="893" y="1489"/>
                    <a:pt x="882" y="1525"/>
                  </a:cubicBezTo>
                  <a:cubicBezTo>
                    <a:pt x="727" y="1799"/>
                    <a:pt x="584" y="2085"/>
                    <a:pt x="596" y="2418"/>
                  </a:cubicBezTo>
                  <a:cubicBezTo>
                    <a:pt x="608" y="2858"/>
                    <a:pt x="596" y="3311"/>
                    <a:pt x="608" y="3751"/>
                  </a:cubicBezTo>
                  <a:cubicBezTo>
                    <a:pt x="620" y="4109"/>
                    <a:pt x="655" y="4466"/>
                    <a:pt x="703" y="4823"/>
                  </a:cubicBezTo>
                  <a:cubicBezTo>
                    <a:pt x="739" y="5228"/>
                    <a:pt x="893" y="5585"/>
                    <a:pt x="1072" y="5942"/>
                  </a:cubicBezTo>
                  <a:cubicBezTo>
                    <a:pt x="1120" y="6014"/>
                    <a:pt x="1155" y="6109"/>
                    <a:pt x="1215" y="6168"/>
                  </a:cubicBezTo>
                  <a:cubicBezTo>
                    <a:pt x="1263" y="6204"/>
                    <a:pt x="1322" y="6252"/>
                    <a:pt x="1382" y="6252"/>
                  </a:cubicBezTo>
                  <a:cubicBezTo>
                    <a:pt x="1655" y="6311"/>
                    <a:pt x="1917" y="6406"/>
                    <a:pt x="2203" y="6359"/>
                  </a:cubicBezTo>
                  <a:cubicBezTo>
                    <a:pt x="2286" y="6335"/>
                    <a:pt x="2382" y="6359"/>
                    <a:pt x="2465" y="6359"/>
                  </a:cubicBezTo>
                  <a:cubicBezTo>
                    <a:pt x="2679" y="6371"/>
                    <a:pt x="2763" y="6478"/>
                    <a:pt x="2763" y="6680"/>
                  </a:cubicBezTo>
                  <a:cubicBezTo>
                    <a:pt x="2763" y="6740"/>
                    <a:pt x="2763" y="6811"/>
                    <a:pt x="2751" y="6883"/>
                  </a:cubicBezTo>
                  <a:cubicBezTo>
                    <a:pt x="2667" y="7192"/>
                    <a:pt x="2632" y="7526"/>
                    <a:pt x="2465" y="7811"/>
                  </a:cubicBezTo>
                  <a:cubicBezTo>
                    <a:pt x="2394" y="7859"/>
                    <a:pt x="2382" y="7907"/>
                    <a:pt x="2358" y="803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 name="Google Shape;249;p25"/>
            <p:cNvSpPr/>
            <p:nvPr/>
          </p:nvSpPr>
          <p:spPr>
            <a:xfrm>
              <a:off x="864975" y="2282550"/>
              <a:ext cx="35450" cy="30100"/>
            </a:xfrm>
            <a:custGeom>
              <a:avLst/>
              <a:gdLst/>
              <a:ahLst/>
              <a:cxnLst/>
              <a:rect l="l" t="t" r="r" b="b"/>
              <a:pathLst>
                <a:path w="1418" h="1204" extrusionOk="0">
                  <a:moveTo>
                    <a:pt x="774" y="1203"/>
                  </a:moveTo>
                  <a:cubicBezTo>
                    <a:pt x="596" y="1203"/>
                    <a:pt x="417" y="1203"/>
                    <a:pt x="274" y="1072"/>
                  </a:cubicBezTo>
                  <a:cubicBezTo>
                    <a:pt x="1" y="822"/>
                    <a:pt x="36" y="370"/>
                    <a:pt x="346" y="179"/>
                  </a:cubicBezTo>
                  <a:cubicBezTo>
                    <a:pt x="620" y="1"/>
                    <a:pt x="1013" y="48"/>
                    <a:pt x="1227" y="286"/>
                  </a:cubicBezTo>
                  <a:cubicBezTo>
                    <a:pt x="1370" y="441"/>
                    <a:pt x="1417" y="822"/>
                    <a:pt x="1310" y="1001"/>
                  </a:cubicBezTo>
                  <a:cubicBezTo>
                    <a:pt x="1251" y="1096"/>
                    <a:pt x="1167" y="1179"/>
                    <a:pt x="1048" y="1191"/>
                  </a:cubicBezTo>
                  <a:cubicBezTo>
                    <a:pt x="953" y="1203"/>
                    <a:pt x="870" y="1203"/>
                    <a:pt x="774" y="12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 name="Google Shape;250;p25"/>
            <p:cNvSpPr/>
            <p:nvPr/>
          </p:nvSpPr>
          <p:spPr>
            <a:xfrm>
              <a:off x="814075" y="2280175"/>
              <a:ext cx="35450" cy="30375"/>
            </a:xfrm>
            <a:custGeom>
              <a:avLst/>
              <a:gdLst/>
              <a:ahLst/>
              <a:cxnLst/>
              <a:rect l="l" t="t" r="r" b="b"/>
              <a:pathLst>
                <a:path w="1418" h="1215" extrusionOk="0">
                  <a:moveTo>
                    <a:pt x="751" y="1191"/>
                  </a:moveTo>
                  <a:cubicBezTo>
                    <a:pt x="513" y="1215"/>
                    <a:pt x="310" y="1131"/>
                    <a:pt x="179" y="941"/>
                  </a:cubicBezTo>
                  <a:cubicBezTo>
                    <a:pt x="1" y="691"/>
                    <a:pt x="60" y="298"/>
                    <a:pt x="310" y="143"/>
                  </a:cubicBezTo>
                  <a:cubicBezTo>
                    <a:pt x="536" y="0"/>
                    <a:pt x="786" y="0"/>
                    <a:pt x="1013" y="96"/>
                  </a:cubicBezTo>
                  <a:cubicBezTo>
                    <a:pt x="1263" y="203"/>
                    <a:pt x="1417" y="774"/>
                    <a:pt x="1251" y="1001"/>
                  </a:cubicBezTo>
                  <a:cubicBezTo>
                    <a:pt x="1203" y="1072"/>
                    <a:pt x="1120" y="1120"/>
                    <a:pt x="1036" y="1155"/>
                  </a:cubicBezTo>
                  <a:cubicBezTo>
                    <a:pt x="953" y="1191"/>
                    <a:pt x="846" y="1191"/>
                    <a:pt x="751" y="119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 name="Google Shape;251;p25"/>
            <p:cNvSpPr/>
            <p:nvPr/>
          </p:nvSpPr>
          <p:spPr>
            <a:xfrm>
              <a:off x="759300" y="2281375"/>
              <a:ext cx="29800" cy="31575"/>
            </a:xfrm>
            <a:custGeom>
              <a:avLst/>
              <a:gdLst/>
              <a:ahLst/>
              <a:cxnLst/>
              <a:rect l="l" t="t" r="r" b="b"/>
              <a:pathLst>
                <a:path w="1192" h="1263" extrusionOk="0">
                  <a:moveTo>
                    <a:pt x="1191" y="524"/>
                  </a:moveTo>
                  <a:lnTo>
                    <a:pt x="1191" y="762"/>
                  </a:lnTo>
                  <a:cubicBezTo>
                    <a:pt x="1132" y="1179"/>
                    <a:pt x="810" y="1262"/>
                    <a:pt x="525" y="1131"/>
                  </a:cubicBezTo>
                  <a:cubicBezTo>
                    <a:pt x="84" y="941"/>
                    <a:pt x="1" y="488"/>
                    <a:pt x="275" y="167"/>
                  </a:cubicBezTo>
                  <a:cubicBezTo>
                    <a:pt x="346" y="71"/>
                    <a:pt x="453" y="12"/>
                    <a:pt x="572" y="12"/>
                  </a:cubicBezTo>
                  <a:cubicBezTo>
                    <a:pt x="656" y="12"/>
                    <a:pt x="751" y="0"/>
                    <a:pt x="834" y="12"/>
                  </a:cubicBezTo>
                  <a:cubicBezTo>
                    <a:pt x="1049" y="36"/>
                    <a:pt x="1156" y="131"/>
                    <a:pt x="1191" y="34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6" name="Google Shape;252;p25"/>
          <p:cNvGrpSpPr/>
          <p:nvPr userDrawn="1"/>
        </p:nvGrpSpPr>
        <p:grpSpPr>
          <a:xfrm>
            <a:off x="10173295" y="3438661"/>
            <a:ext cx="985765" cy="909171"/>
            <a:chOff x="751275" y="1814050"/>
            <a:chExt cx="233675" cy="215525"/>
          </a:xfrm>
        </p:grpSpPr>
        <p:sp>
          <p:nvSpPr>
            <p:cNvPr id="27" name="Google Shape;253;p25"/>
            <p:cNvSpPr/>
            <p:nvPr/>
          </p:nvSpPr>
          <p:spPr>
            <a:xfrm>
              <a:off x="765850" y="1830700"/>
              <a:ext cx="203325" cy="183700"/>
            </a:xfrm>
            <a:custGeom>
              <a:avLst/>
              <a:gdLst/>
              <a:ahLst/>
              <a:cxnLst/>
              <a:rect l="l" t="t" r="r" b="b"/>
              <a:pathLst>
                <a:path w="8133" h="7348" extrusionOk="0">
                  <a:moveTo>
                    <a:pt x="5120" y="1"/>
                  </a:moveTo>
                  <a:cubicBezTo>
                    <a:pt x="4466" y="1"/>
                    <a:pt x="3787" y="1"/>
                    <a:pt x="3132" y="108"/>
                  </a:cubicBezTo>
                  <a:cubicBezTo>
                    <a:pt x="3076" y="123"/>
                    <a:pt x="3018" y="128"/>
                    <a:pt x="2958" y="128"/>
                  </a:cubicBezTo>
                  <a:cubicBezTo>
                    <a:pt x="2879" y="128"/>
                    <a:pt x="2797" y="120"/>
                    <a:pt x="2715" y="120"/>
                  </a:cubicBezTo>
                  <a:cubicBezTo>
                    <a:pt x="2665" y="120"/>
                    <a:pt x="2613" y="119"/>
                    <a:pt x="2560" y="119"/>
                  </a:cubicBezTo>
                  <a:cubicBezTo>
                    <a:pt x="2401" y="119"/>
                    <a:pt x="2236" y="126"/>
                    <a:pt x="2084" y="180"/>
                  </a:cubicBezTo>
                  <a:cubicBezTo>
                    <a:pt x="2025" y="203"/>
                    <a:pt x="1942" y="203"/>
                    <a:pt x="1882" y="203"/>
                  </a:cubicBezTo>
                  <a:cubicBezTo>
                    <a:pt x="1501" y="203"/>
                    <a:pt x="1168" y="358"/>
                    <a:pt x="846" y="537"/>
                  </a:cubicBezTo>
                  <a:cubicBezTo>
                    <a:pt x="679" y="632"/>
                    <a:pt x="608" y="823"/>
                    <a:pt x="501" y="989"/>
                  </a:cubicBezTo>
                  <a:cubicBezTo>
                    <a:pt x="394" y="1168"/>
                    <a:pt x="322" y="1358"/>
                    <a:pt x="239" y="1537"/>
                  </a:cubicBezTo>
                  <a:cubicBezTo>
                    <a:pt x="215" y="1573"/>
                    <a:pt x="191" y="1608"/>
                    <a:pt x="191" y="1644"/>
                  </a:cubicBezTo>
                  <a:cubicBezTo>
                    <a:pt x="215" y="1989"/>
                    <a:pt x="37" y="2287"/>
                    <a:pt x="48" y="2620"/>
                  </a:cubicBezTo>
                  <a:cubicBezTo>
                    <a:pt x="84" y="2966"/>
                    <a:pt x="84" y="3311"/>
                    <a:pt x="13" y="3656"/>
                  </a:cubicBezTo>
                  <a:cubicBezTo>
                    <a:pt x="1" y="4025"/>
                    <a:pt x="72" y="4382"/>
                    <a:pt x="156" y="4740"/>
                  </a:cubicBezTo>
                  <a:cubicBezTo>
                    <a:pt x="263" y="5121"/>
                    <a:pt x="501" y="5383"/>
                    <a:pt x="894" y="5514"/>
                  </a:cubicBezTo>
                  <a:cubicBezTo>
                    <a:pt x="1168" y="5597"/>
                    <a:pt x="1441" y="5704"/>
                    <a:pt x="1739" y="5704"/>
                  </a:cubicBezTo>
                  <a:cubicBezTo>
                    <a:pt x="2067" y="5811"/>
                    <a:pt x="2397" y="5835"/>
                    <a:pt x="2727" y="5835"/>
                  </a:cubicBezTo>
                  <a:cubicBezTo>
                    <a:pt x="2992" y="5835"/>
                    <a:pt x="3256" y="5820"/>
                    <a:pt x="3519" y="5820"/>
                  </a:cubicBezTo>
                  <a:cubicBezTo>
                    <a:pt x="3584" y="5820"/>
                    <a:pt x="3650" y="5821"/>
                    <a:pt x="3716" y="5823"/>
                  </a:cubicBezTo>
                  <a:lnTo>
                    <a:pt x="4180" y="5823"/>
                  </a:lnTo>
                  <a:cubicBezTo>
                    <a:pt x="4370" y="5835"/>
                    <a:pt x="4525" y="5918"/>
                    <a:pt x="4620" y="6073"/>
                  </a:cubicBezTo>
                  <a:cubicBezTo>
                    <a:pt x="4680" y="6157"/>
                    <a:pt x="4739" y="6240"/>
                    <a:pt x="4787" y="6335"/>
                  </a:cubicBezTo>
                  <a:cubicBezTo>
                    <a:pt x="4859" y="6466"/>
                    <a:pt x="4966" y="6537"/>
                    <a:pt x="5097" y="6597"/>
                  </a:cubicBezTo>
                  <a:cubicBezTo>
                    <a:pt x="5359" y="6692"/>
                    <a:pt x="5561" y="6847"/>
                    <a:pt x="5775" y="7014"/>
                  </a:cubicBezTo>
                  <a:cubicBezTo>
                    <a:pt x="5918" y="7133"/>
                    <a:pt x="6085" y="7228"/>
                    <a:pt x="6323" y="7347"/>
                  </a:cubicBezTo>
                  <a:cubicBezTo>
                    <a:pt x="6275" y="7204"/>
                    <a:pt x="6275" y="7169"/>
                    <a:pt x="6252" y="7121"/>
                  </a:cubicBezTo>
                  <a:cubicBezTo>
                    <a:pt x="6085" y="6835"/>
                    <a:pt x="6049" y="6490"/>
                    <a:pt x="5966" y="6180"/>
                  </a:cubicBezTo>
                  <a:cubicBezTo>
                    <a:pt x="5954" y="6121"/>
                    <a:pt x="5954" y="6049"/>
                    <a:pt x="5954" y="5990"/>
                  </a:cubicBezTo>
                  <a:cubicBezTo>
                    <a:pt x="5954" y="5776"/>
                    <a:pt x="6037" y="5680"/>
                    <a:pt x="6252" y="5656"/>
                  </a:cubicBezTo>
                  <a:cubicBezTo>
                    <a:pt x="6307" y="5656"/>
                    <a:pt x="6368" y="5651"/>
                    <a:pt x="6427" y="5651"/>
                  </a:cubicBezTo>
                  <a:cubicBezTo>
                    <a:pt x="6457" y="5651"/>
                    <a:pt x="6486" y="5652"/>
                    <a:pt x="6514" y="5656"/>
                  </a:cubicBezTo>
                  <a:cubicBezTo>
                    <a:pt x="6573" y="5666"/>
                    <a:pt x="6631" y="5671"/>
                    <a:pt x="6688" y="5671"/>
                  </a:cubicBezTo>
                  <a:cubicBezTo>
                    <a:pt x="6908" y="5671"/>
                    <a:pt x="7118" y="5608"/>
                    <a:pt x="7335" y="5561"/>
                  </a:cubicBezTo>
                  <a:cubicBezTo>
                    <a:pt x="7395" y="5561"/>
                    <a:pt x="7454" y="5514"/>
                    <a:pt x="7502" y="5466"/>
                  </a:cubicBezTo>
                  <a:cubicBezTo>
                    <a:pt x="7561" y="5406"/>
                    <a:pt x="7597" y="5323"/>
                    <a:pt x="7645" y="5240"/>
                  </a:cubicBezTo>
                  <a:cubicBezTo>
                    <a:pt x="7823" y="4883"/>
                    <a:pt x="7978" y="4525"/>
                    <a:pt x="8014" y="4132"/>
                  </a:cubicBezTo>
                  <a:cubicBezTo>
                    <a:pt x="8061" y="3775"/>
                    <a:pt x="8097" y="3406"/>
                    <a:pt x="8109" y="3061"/>
                  </a:cubicBezTo>
                  <a:cubicBezTo>
                    <a:pt x="8121" y="2608"/>
                    <a:pt x="8109" y="2168"/>
                    <a:pt x="8121" y="1715"/>
                  </a:cubicBezTo>
                  <a:cubicBezTo>
                    <a:pt x="8133" y="1394"/>
                    <a:pt x="7990" y="1108"/>
                    <a:pt x="7835" y="823"/>
                  </a:cubicBezTo>
                  <a:cubicBezTo>
                    <a:pt x="7823" y="799"/>
                    <a:pt x="7811" y="775"/>
                    <a:pt x="7799" y="763"/>
                  </a:cubicBezTo>
                  <a:cubicBezTo>
                    <a:pt x="7442" y="513"/>
                    <a:pt x="7097" y="203"/>
                    <a:pt x="6633" y="144"/>
                  </a:cubicBezTo>
                  <a:cubicBezTo>
                    <a:pt x="6466" y="120"/>
                    <a:pt x="6311" y="120"/>
                    <a:pt x="6144" y="120"/>
                  </a:cubicBezTo>
                  <a:cubicBezTo>
                    <a:pt x="5906" y="120"/>
                    <a:pt x="5680" y="120"/>
                    <a:pt x="5454" y="49"/>
                  </a:cubicBezTo>
                  <a:cubicBezTo>
                    <a:pt x="5359" y="1"/>
                    <a:pt x="5240" y="1"/>
                    <a:pt x="51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 name="Google Shape;254;p25"/>
            <p:cNvSpPr/>
            <p:nvPr/>
          </p:nvSpPr>
          <p:spPr>
            <a:xfrm>
              <a:off x="751275" y="1814050"/>
              <a:ext cx="233675" cy="215525"/>
            </a:xfrm>
            <a:custGeom>
              <a:avLst/>
              <a:gdLst/>
              <a:ahLst/>
              <a:cxnLst/>
              <a:rect l="l" t="t" r="r" b="b"/>
              <a:pathLst>
                <a:path w="9347" h="8621" extrusionOk="0">
                  <a:moveTo>
                    <a:pt x="3215" y="7192"/>
                  </a:moveTo>
                  <a:cubicBezTo>
                    <a:pt x="2917" y="7192"/>
                    <a:pt x="2620" y="7215"/>
                    <a:pt x="2346" y="7096"/>
                  </a:cubicBezTo>
                  <a:cubicBezTo>
                    <a:pt x="2298" y="7084"/>
                    <a:pt x="2251" y="7084"/>
                    <a:pt x="2203" y="7084"/>
                  </a:cubicBezTo>
                  <a:cubicBezTo>
                    <a:pt x="1929" y="7096"/>
                    <a:pt x="1703" y="6977"/>
                    <a:pt x="1465" y="6894"/>
                  </a:cubicBezTo>
                  <a:cubicBezTo>
                    <a:pt x="1405" y="6870"/>
                    <a:pt x="1346" y="6834"/>
                    <a:pt x="1298" y="6811"/>
                  </a:cubicBezTo>
                  <a:cubicBezTo>
                    <a:pt x="929" y="6715"/>
                    <a:pt x="667" y="6489"/>
                    <a:pt x="429" y="6203"/>
                  </a:cubicBezTo>
                  <a:cubicBezTo>
                    <a:pt x="262" y="6013"/>
                    <a:pt x="131" y="5787"/>
                    <a:pt x="131" y="5525"/>
                  </a:cubicBezTo>
                  <a:cubicBezTo>
                    <a:pt x="131" y="5441"/>
                    <a:pt x="119" y="5358"/>
                    <a:pt x="84" y="5299"/>
                  </a:cubicBezTo>
                  <a:cubicBezTo>
                    <a:pt x="12" y="5144"/>
                    <a:pt x="12" y="5001"/>
                    <a:pt x="12" y="4846"/>
                  </a:cubicBezTo>
                  <a:cubicBezTo>
                    <a:pt x="12" y="4334"/>
                    <a:pt x="12" y="3810"/>
                    <a:pt x="24" y="3274"/>
                  </a:cubicBezTo>
                  <a:cubicBezTo>
                    <a:pt x="24" y="3024"/>
                    <a:pt x="0" y="2762"/>
                    <a:pt x="131" y="2524"/>
                  </a:cubicBezTo>
                  <a:cubicBezTo>
                    <a:pt x="155" y="2489"/>
                    <a:pt x="143" y="2405"/>
                    <a:pt x="155" y="2334"/>
                  </a:cubicBezTo>
                  <a:cubicBezTo>
                    <a:pt x="179" y="2262"/>
                    <a:pt x="155" y="2167"/>
                    <a:pt x="191" y="2108"/>
                  </a:cubicBezTo>
                  <a:cubicBezTo>
                    <a:pt x="381" y="1774"/>
                    <a:pt x="429" y="1358"/>
                    <a:pt x="727" y="1072"/>
                  </a:cubicBezTo>
                  <a:cubicBezTo>
                    <a:pt x="846" y="786"/>
                    <a:pt x="1108" y="655"/>
                    <a:pt x="1370" y="560"/>
                  </a:cubicBezTo>
                  <a:cubicBezTo>
                    <a:pt x="1703" y="441"/>
                    <a:pt x="2048" y="262"/>
                    <a:pt x="2441" y="310"/>
                  </a:cubicBezTo>
                  <a:cubicBezTo>
                    <a:pt x="2465" y="310"/>
                    <a:pt x="2513" y="310"/>
                    <a:pt x="2560" y="298"/>
                  </a:cubicBezTo>
                  <a:cubicBezTo>
                    <a:pt x="2739" y="191"/>
                    <a:pt x="2929" y="226"/>
                    <a:pt x="3120" y="203"/>
                  </a:cubicBezTo>
                  <a:cubicBezTo>
                    <a:pt x="3227" y="203"/>
                    <a:pt x="3334" y="203"/>
                    <a:pt x="3417" y="179"/>
                  </a:cubicBezTo>
                  <a:cubicBezTo>
                    <a:pt x="4263" y="0"/>
                    <a:pt x="5120" y="48"/>
                    <a:pt x="5977" y="48"/>
                  </a:cubicBezTo>
                  <a:cubicBezTo>
                    <a:pt x="6025" y="48"/>
                    <a:pt x="6049" y="48"/>
                    <a:pt x="6096" y="60"/>
                  </a:cubicBezTo>
                  <a:cubicBezTo>
                    <a:pt x="6382" y="179"/>
                    <a:pt x="6680" y="143"/>
                    <a:pt x="6977" y="143"/>
                  </a:cubicBezTo>
                  <a:cubicBezTo>
                    <a:pt x="7442" y="167"/>
                    <a:pt x="7859" y="286"/>
                    <a:pt x="8228" y="548"/>
                  </a:cubicBezTo>
                  <a:cubicBezTo>
                    <a:pt x="8406" y="679"/>
                    <a:pt x="8597" y="834"/>
                    <a:pt x="8775" y="965"/>
                  </a:cubicBezTo>
                  <a:cubicBezTo>
                    <a:pt x="8823" y="1012"/>
                    <a:pt x="8882" y="1060"/>
                    <a:pt x="8906" y="1096"/>
                  </a:cubicBezTo>
                  <a:cubicBezTo>
                    <a:pt x="9132" y="1489"/>
                    <a:pt x="9347" y="1870"/>
                    <a:pt x="9323" y="2346"/>
                  </a:cubicBezTo>
                  <a:cubicBezTo>
                    <a:pt x="9311" y="2691"/>
                    <a:pt x="9323" y="3036"/>
                    <a:pt x="9323" y="3394"/>
                  </a:cubicBezTo>
                  <a:cubicBezTo>
                    <a:pt x="9323" y="3894"/>
                    <a:pt x="9323" y="4417"/>
                    <a:pt x="9240" y="4929"/>
                  </a:cubicBezTo>
                  <a:cubicBezTo>
                    <a:pt x="9144" y="5429"/>
                    <a:pt x="8990" y="5918"/>
                    <a:pt x="8716" y="6358"/>
                  </a:cubicBezTo>
                  <a:cubicBezTo>
                    <a:pt x="8537" y="6632"/>
                    <a:pt x="8299" y="6811"/>
                    <a:pt x="7930" y="6811"/>
                  </a:cubicBezTo>
                  <a:cubicBezTo>
                    <a:pt x="7692" y="6799"/>
                    <a:pt x="7454" y="6858"/>
                    <a:pt x="7204" y="6894"/>
                  </a:cubicBezTo>
                  <a:lnTo>
                    <a:pt x="7204" y="7084"/>
                  </a:lnTo>
                  <a:cubicBezTo>
                    <a:pt x="7216" y="7144"/>
                    <a:pt x="7227" y="7203"/>
                    <a:pt x="7263" y="7263"/>
                  </a:cubicBezTo>
                  <a:cubicBezTo>
                    <a:pt x="7358" y="7549"/>
                    <a:pt x="7501" y="7823"/>
                    <a:pt x="7704" y="8061"/>
                  </a:cubicBezTo>
                  <a:cubicBezTo>
                    <a:pt x="7823" y="8204"/>
                    <a:pt x="7799" y="8323"/>
                    <a:pt x="7680" y="8442"/>
                  </a:cubicBezTo>
                  <a:cubicBezTo>
                    <a:pt x="7585" y="8525"/>
                    <a:pt x="7501" y="8573"/>
                    <a:pt x="7382" y="8585"/>
                  </a:cubicBezTo>
                  <a:cubicBezTo>
                    <a:pt x="7085" y="8620"/>
                    <a:pt x="6799" y="8561"/>
                    <a:pt x="6549" y="8394"/>
                  </a:cubicBezTo>
                  <a:cubicBezTo>
                    <a:pt x="6275" y="8216"/>
                    <a:pt x="6013" y="8061"/>
                    <a:pt x="5727" y="7882"/>
                  </a:cubicBezTo>
                  <a:cubicBezTo>
                    <a:pt x="5430" y="7692"/>
                    <a:pt x="5108" y="7549"/>
                    <a:pt x="4953" y="7192"/>
                  </a:cubicBezTo>
                  <a:close/>
                  <a:moveTo>
                    <a:pt x="6870" y="7799"/>
                  </a:moveTo>
                  <a:cubicBezTo>
                    <a:pt x="6716" y="7501"/>
                    <a:pt x="6680" y="7180"/>
                    <a:pt x="6596" y="6858"/>
                  </a:cubicBezTo>
                  <a:cubicBezTo>
                    <a:pt x="6573" y="6799"/>
                    <a:pt x="6573" y="6727"/>
                    <a:pt x="6573" y="6668"/>
                  </a:cubicBezTo>
                  <a:cubicBezTo>
                    <a:pt x="6573" y="6453"/>
                    <a:pt x="6668" y="6358"/>
                    <a:pt x="6870" y="6334"/>
                  </a:cubicBezTo>
                  <a:cubicBezTo>
                    <a:pt x="6966" y="6322"/>
                    <a:pt x="7049" y="6322"/>
                    <a:pt x="7144" y="6334"/>
                  </a:cubicBezTo>
                  <a:cubicBezTo>
                    <a:pt x="7430" y="6382"/>
                    <a:pt x="7692" y="6299"/>
                    <a:pt x="7966" y="6239"/>
                  </a:cubicBezTo>
                  <a:cubicBezTo>
                    <a:pt x="8025" y="6215"/>
                    <a:pt x="8085" y="6191"/>
                    <a:pt x="8120" y="6144"/>
                  </a:cubicBezTo>
                  <a:cubicBezTo>
                    <a:pt x="8180" y="6084"/>
                    <a:pt x="8228" y="6001"/>
                    <a:pt x="8275" y="5918"/>
                  </a:cubicBezTo>
                  <a:cubicBezTo>
                    <a:pt x="8454" y="5560"/>
                    <a:pt x="8597" y="5191"/>
                    <a:pt x="8644" y="4810"/>
                  </a:cubicBezTo>
                  <a:cubicBezTo>
                    <a:pt x="8692" y="4453"/>
                    <a:pt x="8716" y="4096"/>
                    <a:pt x="8740" y="3739"/>
                  </a:cubicBezTo>
                  <a:cubicBezTo>
                    <a:pt x="8751" y="3286"/>
                    <a:pt x="8740" y="2846"/>
                    <a:pt x="8751" y="2393"/>
                  </a:cubicBezTo>
                  <a:cubicBezTo>
                    <a:pt x="8763" y="2048"/>
                    <a:pt x="8621" y="1786"/>
                    <a:pt x="8466" y="1500"/>
                  </a:cubicBezTo>
                  <a:cubicBezTo>
                    <a:pt x="8454" y="1489"/>
                    <a:pt x="8442" y="1453"/>
                    <a:pt x="8418" y="1441"/>
                  </a:cubicBezTo>
                  <a:cubicBezTo>
                    <a:pt x="8061" y="1191"/>
                    <a:pt x="7728" y="881"/>
                    <a:pt x="7263" y="822"/>
                  </a:cubicBezTo>
                  <a:cubicBezTo>
                    <a:pt x="7097" y="798"/>
                    <a:pt x="6930" y="798"/>
                    <a:pt x="6763" y="798"/>
                  </a:cubicBezTo>
                  <a:cubicBezTo>
                    <a:pt x="6525" y="798"/>
                    <a:pt x="6311" y="798"/>
                    <a:pt x="6084" y="727"/>
                  </a:cubicBezTo>
                  <a:cubicBezTo>
                    <a:pt x="5977" y="703"/>
                    <a:pt x="5858" y="679"/>
                    <a:pt x="5739" y="679"/>
                  </a:cubicBezTo>
                  <a:cubicBezTo>
                    <a:pt x="5072" y="667"/>
                    <a:pt x="4418" y="667"/>
                    <a:pt x="3763" y="786"/>
                  </a:cubicBezTo>
                  <a:cubicBezTo>
                    <a:pt x="3632" y="822"/>
                    <a:pt x="3477" y="798"/>
                    <a:pt x="3346" y="798"/>
                  </a:cubicBezTo>
                  <a:cubicBezTo>
                    <a:pt x="3120" y="798"/>
                    <a:pt x="2917" y="786"/>
                    <a:pt x="2703" y="857"/>
                  </a:cubicBezTo>
                  <a:cubicBezTo>
                    <a:pt x="2644" y="881"/>
                    <a:pt x="2584" y="881"/>
                    <a:pt x="2513" y="881"/>
                  </a:cubicBezTo>
                  <a:cubicBezTo>
                    <a:pt x="2120" y="881"/>
                    <a:pt x="1798" y="1024"/>
                    <a:pt x="1465" y="1227"/>
                  </a:cubicBezTo>
                  <a:cubicBezTo>
                    <a:pt x="1310" y="1310"/>
                    <a:pt x="1227" y="1500"/>
                    <a:pt x="1131" y="1667"/>
                  </a:cubicBezTo>
                  <a:cubicBezTo>
                    <a:pt x="1024" y="1846"/>
                    <a:pt x="953" y="2036"/>
                    <a:pt x="858" y="2215"/>
                  </a:cubicBezTo>
                  <a:cubicBezTo>
                    <a:pt x="846" y="2251"/>
                    <a:pt x="810" y="2286"/>
                    <a:pt x="810" y="2322"/>
                  </a:cubicBezTo>
                  <a:cubicBezTo>
                    <a:pt x="834" y="2643"/>
                    <a:pt x="655" y="2965"/>
                    <a:pt x="679" y="3310"/>
                  </a:cubicBezTo>
                  <a:cubicBezTo>
                    <a:pt x="691" y="3644"/>
                    <a:pt x="715" y="3989"/>
                    <a:pt x="679" y="4334"/>
                  </a:cubicBezTo>
                  <a:cubicBezTo>
                    <a:pt x="655" y="4703"/>
                    <a:pt x="739" y="5060"/>
                    <a:pt x="834" y="5418"/>
                  </a:cubicBezTo>
                  <a:cubicBezTo>
                    <a:pt x="917" y="5787"/>
                    <a:pt x="1167" y="6061"/>
                    <a:pt x="1560" y="6191"/>
                  </a:cubicBezTo>
                  <a:cubicBezTo>
                    <a:pt x="1846" y="6287"/>
                    <a:pt x="2108" y="6394"/>
                    <a:pt x="2405" y="6382"/>
                  </a:cubicBezTo>
                  <a:cubicBezTo>
                    <a:pt x="3060" y="6584"/>
                    <a:pt x="3715" y="6477"/>
                    <a:pt x="4382" y="6501"/>
                  </a:cubicBezTo>
                  <a:lnTo>
                    <a:pt x="4846" y="6501"/>
                  </a:lnTo>
                  <a:cubicBezTo>
                    <a:pt x="5037" y="6501"/>
                    <a:pt x="5192" y="6596"/>
                    <a:pt x="5299" y="6751"/>
                  </a:cubicBezTo>
                  <a:cubicBezTo>
                    <a:pt x="5358" y="6846"/>
                    <a:pt x="5394" y="6930"/>
                    <a:pt x="5453" y="7013"/>
                  </a:cubicBezTo>
                  <a:cubicBezTo>
                    <a:pt x="5537" y="7144"/>
                    <a:pt x="5632" y="7215"/>
                    <a:pt x="5775" y="7275"/>
                  </a:cubicBezTo>
                  <a:cubicBezTo>
                    <a:pt x="6025" y="7370"/>
                    <a:pt x="6227" y="7525"/>
                    <a:pt x="6442" y="7692"/>
                  </a:cubicBezTo>
                  <a:cubicBezTo>
                    <a:pt x="6585" y="7811"/>
                    <a:pt x="6751" y="7906"/>
                    <a:pt x="6989" y="8025"/>
                  </a:cubicBezTo>
                  <a:cubicBezTo>
                    <a:pt x="6918" y="7894"/>
                    <a:pt x="6906" y="7846"/>
                    <a:pt x="6870" y="779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 name="Google Shape;255;p25"/>
            <p:cNvSpPr/>
            <p:nvPr/>
          </p:nvSpPr>
          <p:spPr>
            <a:xfrm>
              <a:off x="795925" y="1891125"/>
              <a:ext cx="35450" cy="30100"/>
            </a:xfrm>
            <a:custGeom>
              <a:avLst/>
              <a:gdLst/>
              <a:ahLst/>
              <a:cxnLst/>
              <a:rect l="l" t="t" r="r" b="b"/>
              <a:pathLst>
                <a:path w="1418" h="1204" extrusionOk="0">
                  <a:moveTo>
                    <a:pt x="631" y="1203"/>
                  </a:moveTo>
                  <a:cubicBezTo>
                    <a:pt x="810" y="1203"/>
                    <a:pt x="1000" y="1203"/>
                    <a:pt x="1143" y="1073"/>
                  </a:cubicBezTo>
                  <a:cubicBezTo>
                    <a:pt x="1417" y="822"/>
                    <a:pt x="1381" y="370"/>
                    <a:pt x="1072" y="180"/>
                  </a:cubicBezTo>
                  <a:cubicBezTo>
                    <a:pt x="798" y="1"/>
                    <a:pt x="405" y="49"/>
                    <a:pt x="191" y="287"/>
                  </a:cubicBezTo>
                  <a:cubicBezTo>
                    <a:pt x="36" y="441"/>
                    <a:pt x="0" y="822"/>
                    <a:pt x="107" y="1001"/>
                  </a:cubicBezTo>
                  <a:cubicBezTo>
                    <a:pt x="167" y="1096"/>
                    <a:pt x="250" y="1180"/>
                    <a:pt x="369" y="1192"/>
                  </a:cubicBezTo>
                  <a:cubicBezTo>
                    <a:pt x="465" y="1192"/>
                    <a:pt x="548" y="1192"/>
                    <a:pt x="631" y="12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 name="Google Shape;256;p25"/>
            <p:cNvSpPr/>
            <p:nvPr/>
          </p:nvSpPr>
          <p:spPr>
            <a:xfrm>
              <a:off x="847125" y="1888750"/>
              <a:ext cx="35450" cy="30400"/>
            </a:xfrm>
            <a:custGeom>
              <a:avLst/>
              <a:gdLst/>
              <a:ahLst/>
              <a:cxnLst/>
              <a:rect l="l" t="t" r="r" b="b"/>
              <a:pathLst>
                <a:path w="1418" h="1216" extrusionOk="0">
                  <a:moveTo>
                    <a:pt x="679" y="1191"/>
                  </a:moveTo>
                  <a:cubicBezTo>
                    <a:pt x="917" y="1215"/>
                    <a:pt x="1107" y="1132"/>
                    <a:pt x="1238" y="941"/>
                  </a:cubicBezTo>
                  <a:cubicBezTo>
                    <a:pt x="1417" y="691"/>
                    <a:pt x="1358" y="298"/>
                    <a:pt x="1107" y="144"/>
                  </a:cubicBezTo>
                  <a:cubicBezTo>
                    <a:pt x="881" y="1"/>
                    <a:pt x="631" y="1"/>
                    <a:pt x="405" y="96"/>
                  </a:cubicBezTo>
                  <a:cubicBezTo>
                    <a:pt x="155" y="203"/>
                    <a:pt x="0" y="775"/>
                    <a:pt x="167" y="1001"/>
                  </a:cubicBezTo>
                  <a:cubicBezTo>
                    <a:pt x="215" y="1072"/>
                    <a:pt x="298" y="1120"/>
                    <a:pt x="381" y="1156"/>
                  </a:cubicBezTo>
                  <a:cubicBezTo>
                    <a:pt x="465" y="1179"/>
                    <a:pt x="572" y="1179"/>
                    <a:pt x="679" y="119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 name="Google Shape;257;p25"/>
            <p:cNvSpPr/>
            <p:nvPr/>
          </p:nvSpPr>
          <p:spPr>
            <a:xfrm>
              <a:off x="907550" y="1889650"/>
              <a:ext cx="29775" cy="31575"/>
            </a:xfrm>
            <a:custGeom>
              <a:avLst/>
              <a:gdLst/>
              <a:ahLst/>
              <a:cxnLst/>
              <a:rect l="l" t="t" r="r" b="b"/>
              <a:pathLst>
                <a:path w="1191" h="1263" extrusionOk="0">
                  <a:moveTo>
                    <a:pt x="0" y="524"/>
                  </a:moveTo>
                  <a:lnTo>
                    <a:pt x="0" y="762"/>
                  </a:lnTo>
                  <a:cubicBezTo>
                    <a:pt x="60" y="1179"/>
                    <a:pt x="381" y="1262"/>
                    <a:pt x="667" y="1132"/>
                  </a:cubicBezTo>
                  <a:cubicBezTo>
                    <a:pt x="1119" y="941"/>
                    <a:pt x="1191" y="489"/>
                    <a:pt x="917" y="167"/>
                  </a:cubicBezTo>
                  <a:cubicBezTo>
                    <a:pt x="846" y="72"/>
                    <a:pt x="738" y="12"/>
                    <a:pt x="619" y="12"/>
                  </a:cubicBezTo>
                  <a:cubicBezTo>
                    <a:pt x="536" y="12"/>
                    <a:pt x="441" y="0"/>
                    <a:pt x="357" y="12"/>
                  </a:cubicBezTo>
                  <a:cubicBezTo>
                    <a:pt x="143" y="24"/>
                    <a:pt x="48" y="131"/>
                    <a:pt x="0" y="34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2" name="Google Shape;273;p25"/>
          <p:cNvSpPr/>
          <p:nvPr userDrawn="1"/>
        </p:nvSpPr>
        <p:spPr>
          <a:xfrm rot="-1177723">
            <a:off x="1967353" y="260776"/>
            <a:ext cx="416227" cy="400147"/>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accent1"/>
          </a:solidFill>
          <a:ln w="3810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3" name="Group 32"/>
          <p:cNvGrpSpPr/>
          <p:nvPr userDrawn="1"/>
        </p:nvGrpSpPr>
        <p:grpSpPr>
          <a:xfrm>
            <a:off x="4826911" y="352960"/>
            <a:ext cx="2368150" cy="1891371"/>
            <a:chOff x="3620184" y="264720"/>
            <a:chExt cx="1776113" cy="1418528"/>
          </a:xfrm>
        </p:grpSpPr>
        <p:sp>
          <p:nvSpPr>
            <p:cNvPr id="34" name="Google Shape;196;p25"/>
            <p:cNvSpPr/>
            <p:nvPr userDrawn="1"/>
          </p:nvSpPr>
          <p:spPr>
            <a:xfrm>
              <a:off x="3693975" y="264720"/>
              <a:ext cx="1702322" cy="1389579"/>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a:solidFill>
                <a:srgbClr val="ECF26E"/>
              </a:solidFill>
              <a:prstDash val="dash"/>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 name="Google Shape;196;p25"/>
            <p:cNvSpPr/>
            <p:nvPr userDrawn="1"/>
          </p:nvSpPr>
          <p:spPr>
            <a:xfrm>
              <a:off x="3620184" y="293669"/>
              <a:ext cx="1702322" cy="1389579"/>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rgbClr val="F3F7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 name="TextBox 35"/>
            <p:cNvSpPr txBox="1"/>
            <p:nvPr userDrawn="1"/>
          </p:nvSpPr>
          <p:spPr>
            <a:xfrm>
              <a:off x="3693975" y="710267"/>
              <a:ext cx="1529506" cy="500089"/>
            </a:xfrm>
            <a:prstGeom prst="rect">
              <a:avLst/>
            </a:prstGeom>
            <a:noFill/>
          </p:spPr>
          <p:txBody>
            <a:bodyPr wrap="none" rtlCol="0">
              <a:spAutoFit/>
            </a:bodyPr>
            <a:lstStyle/>
            <a:p>
              <a:r>
                <a:rPr lang="en-US" sz="3733" dirty="0">
                  <a:ln>
                    <a:solidFill>
                      <a:srgbClr val="438030"/>
                    </a:solidFill>
                  </a:ln>
                  <a:solidFill>
                    <a:srgbClr val="92D050"/>
                  </a:solidFill>
                  <a:latin typeface="UTM Cookies" panose="02040603050506020204" pitchFamily="18" charset="0"/>
                </a:rPr>
                <a:t>CHỦ</a:t>
              </a:r>
              <a:r>
                <a:rPr lang="en-US" sz="3733" baseline="0" dirty="0">
                  <a:ln>
                    <a:solidFill>
                      <a:srgbClr val="438030"/>
                    </a:solidFill>
                  </a:ln>
                  <a:solidFill>
                    <a:srgbClr val="92D050"/>
                  </a:solidFill>
                  <a:latin typeface="UTM Cookies" panose="02040603050506020204" pitchFamily="18" charset="0"/>
                </a:rPr>
                <a:t> ĐỀ 5</a:t>
              </a:r>
              <a:endParaRPr lang="en-US" sz="3733" dirty="0">
                <a:ln>
                  <a:solidFill>
                    <a:srgbClr val="438030"/>
                  </a:solidFill>
                </a:ln>
                <a:solidFill>
                  <a:srgbClr val="92D050"/>
                </a:solidFill>
                <a:latin typeface="UTM Cookies" panose="02040603050506020204" pitchFamily="18" charset="0"/>
              </a:endParaRPr>
            </a:p>
          </p:txBody>
        </p:sp>
      </p:grpSp>
      <p:sp>
        <p:nvSpPr>
          <p:cNvPr id="37" name="Google Shape;273;p25"/>
          <p:cNvSpPr/>
          <p:nvPr userDrawn="1"/>
        </p:nvSpPr>
        <p:spPr>
          <a:xfrm rot="-1177723">
            <a:off x="5074705" y="469235"/>
            <a:ext cx="416227" cy="400147"/>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accent1"/>
          </a:solidFill>
          <a:ln w="3810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8" name="Google Shape;201;p25"/>
          <p:cNvGrpSpPr/>
          <p:nvPr userDrawn="1"/>
        </p:nvGrpSpPr>
        <p:grpSpPr>
          <a:xfrm rot="186006">
            <a:off x="5284530" y="1661731"/>
            <a:ext cx="668199" cy="1350400"/>
            <a:chOff x="656025" y="2751350"/>
            <a:chExt cx="311375" cy="629275"/>
          </a:xfrm>
        </p:grpSpPr>
        <p:sp>
          <p:nvSpPr>
            <p:cNvPr id="39" name="Google Shape;202;p25"/>
            <p:cNvSpPr/>
            <p:nvPr/>
          </p:nvSpPr>
          <p:spPr>
            <a:xfrm>
              <a:off x="671800" y="2842750"/>
              <a:ext cx="278625" cy="389950"/>
            </a:xfrm>
            <a:custGeom>
              <a:avLst/>
              <a:gdLst/>
              <a:ahLst/>
              <a:cxnLst/>
              <a:rect l="l" t="t" r="r" b="b"/>
              <a:pathLst>
                <a:path w="11145" h="15598" extrusionOk="0">
                  <a:moveTo>
                    <a:pt x="11109" y="5679"/>
                  </a:moveTo>
                  <a:cubicBezTo>
                    <a:pt x="11002" y="6906"/>
                    <a:pt x="10573" y="8335"/>
                    <a:pt x="9692" y="9620"/>
                  </a:cubicBezTo>
                  <a:cubicBezTo>
                    <a:pt x="9502" y="9882"/>
                    <a:pt x="9347" y="10180"/>
                    <a:pt x="9144" y="10442"/>
                  </a:cubicBezTo>
                  <a:cubicBezTo>
                    <a:pt x="8347" y="11454"/>
                    <a:pt x="8204" y="12680"/>
                    <a:pt x="8001" y="13895"/>
                  </a:cubicBezTo>
                  <a:cubicBezTo>
                    <a:pt x="7966" y="14097"/>
                    <a:pt x="8025" y="14323"/>
                    <a:pt x="8049" y="14550"/>
                  </a:cubicBezTo>
                  <a:cubicBezTo>
                    <a:pt x="8073" y="15050"/>
                    <a:pt x="8001" y="15169"/>
                    <a:pt x="7513" y="15300"/>
                  </a:cubicBezTo>
                  <a:cubicBezTo>
                    <a:pt x="6763" y="15526"/>
                    <a:pt x="5989" y="15597"/>
                    <a:pt x="5227" y="15419"/>
                  </a:cubicBezTo>
                  <a:cubicBezTo>
                    <a:pt x="4727" y="15300"/>
                    <a:pt x="4215" y="15157"/>
                    <a:pt x="3703" y="15026"/>
                  </a:cubicBezTo>
                  <a:cubicBezTo>
                    <a:pt x="3489" y="14966"/>
                    <a:pt x="3322" y="14859"/>
                    <a:pt x="3358" y="14609"/>
                  </a:cubicBezTo>
                  <a:cubicBezTo>
                    <a:pt x="3501" y="13037"/>
                    <a:pt x="2810" y="11787"/>
                    <a:pt x="1810" y="10680"/>
                  </a:cubicBezTo>
                  <a:cubicBezTo>
                    <a:pt x="1048" y="9847"/>
                    <a:pt x="536" y="8894"/>
                    <a:pt x="215" y="7823"/>
                  </a:cubicBezTo>
                  <a:cubicBezTo>
                    <a:pt x="0" y="7132"/>
                    <a:pt x="48" y="6418"/>
                    <a:pt x="143" y="5715"/>
                  </a:cubicBezTo>
                  <a:cubicBezTo>
                    <a:pt x="358" y="3929"/>
                    <a:pt x="1155" y="2465"/>
                    <a:pt x="2560" y="1346"/>
                  </a:cubicBezTo>
                  <a:cubicBezTo>
                    <a:pt x="2917" y="1060"/>
                    <a:pt x="3358" y="834"/>
                    <a:pt x="3775" y="691"/>
                  </a:cubicBezTo>
                  <a:cubicBezTo>
                    <a:pt x="4322" y="500"/>
                    <a:pt x="4918" y="357"/>
                    <a:pt x="5501" y="274"/>
                  </a:cubicBezTo>
                  <a:cubicBezTo>
                    <a:pt x="7347" y="0"/>
                    <a:pt x="8752" y="750"/>
                    <a:pt x="9966" y="2119"/>
                  </a:cubicBezTo>
                  <a:cubicBezTo>
                    <a:pt x="10823" y="3096"/>
                    <a:pt x="11145" y="4167"/>
                    <a:pt x="11109" y="5679"/>
                  </a:cubicBezTo>
                  <a:close/>
                  <a:moveTo>
                    <a:pt x="3489" y="5477"/>
                  </a:moveTo>
                  <a:cubicBezTo>
                    <a:pt x="3775" y="5751"/>
                    <a:pt x="3941" y="5548"/>
                    <a:pt x="4096" y="5477"/>
                  </a:cubicBezTo>
                  <a:cubicBezTo>
                    <a:pt x="4572" y="5275"/>
                    <a:pt x="5037" y="4989"/>
                    <a:pt x="5537" y="4846"/>
                  </a:cubicBezTo>
                  <a:cubicBezTo>
                    <a:pt x="6704" y="4513"/>
                    <a:pt x="7787" y="5644"/>
                    <a:pt x="7466" y="6834"/>
                  </a:cubicBezTo>
                  <a:cubicBezTo>
                    <a:pt x="7358" y="6799"/>
                    <a:pt x="7251" y="6787"/>
                    <a:pt x="7156" y="6763"/>
                  </a:cubicBezTo>
                  <a:cubicBezTo>
                    <a:pt x="6049" y="6370"/>
                    <a:pt x="4930" y="6715"/>
                    <a:pt x="4215" y="7656"/>
                  </a:cubicBezTo>
                  <a:cubicBezTo>
                    <a:pt x="3668" y="8394"/>
                    <a:pt x="3703" y="8977"/>
                    <a:pt x="4310" y="9668"/>
                  </a:cubicBezTo>
                  <a:cubicBezTo>
                    <a:pt x="4787" y="10180"/>
                    <a:pt x="5334" y="10525"/>
                    <a:pt x="6061" y="10216"/>
                  </a:cubicBezTo>
                  <a:cubicBezTo>
                    <a:pt x="6335" y="10097"/>
                    <a:pt x="6585" y="9882"/>
                    <a:pt x="6823" y="9692"/>
                  </a:cubicBezTo>
                  <a:cubicBezTo>
                    <a:pt x="7001" y="9549"/>
                    <a:pt x="7168" y="9382"/>
                    <a:pt x="7418" y="9132"/>
                  </a:cubicBezTo>
                  <a:cubicBezTo>
                    <a:pt x="7489" y="9573"/>
                    <a:pt x="7537" y="9882"/>
                    <a:pt x="7597" y="10204"/>
                  </a:cubicBezTo>
                  <a:lnTo>
                    <a:pt x="7728" y="10204"/>
                  </a:lnTo>
                  <a:cubicBezTo>
                    <a:pt x="7787" y="9978"/>
                    <a:pt x="7882" y="9751"/>
                    <a:pt x="7906" y="9525"/>
                  </a:cubicBezTo>
                  <a:cubicBezTo>
                    <a:pt x="7966" y="8870"/>
                    <a:pt x="8013" y="8215"/>
                    <a:pt x="8025" y="7561"/>
                  </a:cubicBezTo>
                  <a:cubicBezTo>
                    <a:pt x="8049" y="7108"/>
                    <a:pt x="8049" y="6644"/>
                    <a:pt x="8013" y="6179"/>
                  </a:cubicBezTo>
                  <a:cubicBezTo>
                    <a:pt x="7894" y="4929"/>
                    <a:pt x="6525" y="3810"/>
                    <a:pt x="5382" y="4394"/>
                  </a:cubicBezTo>
                  <a:cubicBezTo>
                    <a:pt x="5311" y="4441"/>
                    <a:pt x="5215" y="4441"/>
                    <a:pt x="5132" y="4465"/>
                  </a:cubicBezTo>
                  <a:cubicBezTo>
                    <a:pt x="4513" y="4703"/>
                    <a:pt x="3977" y="5001"/>
                    <a:pt x="3489" y="547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 name="Google Shape;203;p25"/>
            <p:cNvSpPr/>
            <p:nvPr/>
          </p:nvSpPr>
          <p:spPr>
            <a:xfrm>
              <a:off x="745325" y="3232075"/>
              <a:ext cx="156000" cy="130100"/>
            </a:xfrm>
            <a:custGeom>
              <a:avLst/>
              <a:gdLst/>
              <a:ahLst/>
              <a:cxnLst/>
              <a:rect l="l" t="t" r="r" b="b"/>
              <a:pathLst>
                <a:path w="6240" h="5204" extrusionOk="0">
                  <a:moveTo>
                    <a:pt x="5465" y="0"/>
                  </a:moveTo>
                  <a:cubicBezTo>
                    <a:pt x="6215" y="643"/>
                    <a:pt x="6239" y="858"/>
                    <a:pt x="5620" y="1572"/>
                  </a:cubicBezTo>
                  <a:cubicBezTo>
                    <a:pt x="5430" y="1798"/>
                    <a:pt x="5370" y="1989"/>
                    <a:pt x="5501" y="2286"/>
                  </a:cubicBezTo>
                  <a:cubicBezTo>
                    <a:pt x="5668" y="2679"/>
                    <a:pt x="5668" y="3060"/>
                    <a:pt x="5203" y="3299"/>
                  </a:cubicBezTo>
                  <a:cubicBezTo>
                    <a:pt x="4989" y="3418"/>
                    <a:pt x="4989" y="3632"/>
                    <a:pt x="5084" y="3870"/>
                  </a:cubicBezTo>
                  <a:cubicBezTo>
                    <a:pt x="5501" y="4823"/>
                    <a:pt x="5370" y="5096"/>
                    <a:pt x="4346" y="5168"/>
                  </a:cubicBezTo>
                  <a:cubicBezTo>
                    <a:pt x="3536" y="5204"/>
                    <a:pt x="2715" y="5180"/>
                    <a:pt x="1917" y="5144"/>
                  </a:cubicBezTo>
                  <a:cubicBezTo>
                    <a:pt x="1441" y="5132"/>
                    <a:pt x="1024" y="4930"/>
                    <a:pt x="691" y="4572"/>
                  </a:cubicBezTo>
                  <a:cubicBezTo>
                    <a:pt x="500" y="4346"/>
                    <a:pt x="417" y="4120"/>
                    <a:pt x="572" y="3858"/>
                  </a:cubicBezTo>
                  <a:cubicBezTo>
                    <a:pt x="774" y="3513"/>
                    <a:pt x="846" y="3239"/>
                    <a:pt x="429" y="2965"/>
                  </a:cubicBezTo>
                  <a:cubicBezTo>
                    <a:pt x="143" y="2763"/>
                    <a:pt x="179" y="2501"/>
                    <a:pt x="393" y="2215"/>
                  </a:cubicBezTo>
                  <a:cubicBezTo>
                    <a:pt x="477" y="2132"/>
                    <a:pt x="560" y="2072"/>
                    <a:pt x="631" y="1989"/>
                  </a:cubicBezTo>
                  <a:cubicBezTo>
                    <a:pt x="929" y="1667"/>
                    <a:pt x="905" y="1536"/>
                    <a:pt x="572" y="1251"/>
                  </a:cubicBezTo>
                  <a:cubicBezTo>
                    <a:pt x="393" y="1096"/>
                    <a:pt x="191" y="941"/>
                    <a:pt x="72" y="739"/>
                  </a:cubicBezTo>
                  <a:cubicBezTo>
                    <a:pt x="0" y="608"/>
                    <a:pt x="0" y="346"/>
                    <a:pt x="84" y="203"/>
                  </a:cubicBezTo>
                  <a:cubicBezTo>
                    <a:pt x="179" y="84"/>
                    <a:pt x="429" y="0"/>
                    <a:pt x="596" y="12"/>
                  </a:cubicBezTo>
                  <a:cubicBezTo>
                    <a:pt x="929" y="48"/>
                    <a:pt x="1274" y="143"/>
                    <a:pt x="1620" y="251"/>
                  </a:cubicBezTo>
                  <a:cubicBezTo>
                    <a:pt x="2917" y="655"/>
                    <a:pt x="4179" y="489"/>
                    <a:pt x="5465" y="0"/>
                  </a:cubicBezTo>
                  <a:close/>
                  <a:moveTo>
                    <a:pt x="1667" y="1513"/>
                  </a:moveTo>
                  <a:cubicBezTo>
                    <a:pt x="2084" y="2025"/>
                    <a:pt x="2441" y="2096"/>
                    <a:pt x="3941" y="2108"/>
                  </a:cubicBezTo>
                  <a:cubicBezTo>
                    <a:pt x="4156" y="2108"/>
                    <a:pt x="4394" y="2167"/>
                    <a:pt x="4477" y="1786"/>
                  </a:cubicBezTo>
                  <a:cubicBezTo>
                    <a:pt x="3548" y="1691"/>
                    <a:pt x="2679" y="1620"/>
                    <a:pt x="1667" y="1513"/>
                  </a:cubicBezTo>
                  <a:close/>
                  <a:moveTo>
                    <a:pt x="4096" y="3406"/>
                  </a:moveTo>
                  <a:cubicBezTo>
                    <a:pt x="3239" y="3632"/>
                    <a:pt x="2465" y="3287"/>
                    <a:pt x="1620" y="3394"/>
                  </a:cubicBezTo>
                  <a:cubicBezTo>
                    <a:pt x="1953" y="3810"/>
                    <a:pt x="2393" y="3941"/>
                    <a:pt x="3167" y="3918"/>
                  </a:cubicBezTo>
                  <a:cubicBezTo>
                    <a:pt x="3501" y="3918"/>
                    <a:pt x="3870" y="3953"/>
                    <a:pt x="4096" y="3406"/>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 name="Google Shape;204;p25"/>
            <p:cNvSpPr/>
            <p:nvPr/>
          </p:nvSpPr>
          <p:spPr>
            <a:xfrm>
              <a:off x="787000" y="3269875"/>
              <a:ext cx="70250" cy="16400"/>
            </a:xfrm>
            <a:custGeom>
              <a:avLst/>
              <a:gdLst/>
              <a:ahLst/>
              <a:cxnLst/>
              <a:rect l="l" t="t" r="r" b="b"/>
              <a:pathLst>
                <a:path w="2810" h="656" extrusionOk="0">
                  <a:moveTo>
                    <a:pt x="0" y="1"/>
                  </a:moveTo>
                  <a:cubicBezTo>
                    <a:pt x="1012" y="96"/>
                    <a:pt x="1881" y="179"/>
                    <a:pt x="2810" y="274"/>
                  </a:cubicBezTo>
                  <a:cubicBezTo>
                    <a:pt x="2703" y="655"/>
                    <a:pt x="2465" y="596"/>
                    <a:pt x="2274" y="596"/>
                  </a:cubicBezTo>
                  <a:cubicBezTo>
                    <a:pt x="774" y="584"/>
                    <a:pt x="429" y="513"/>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 name="Google Shape;205;p25"/>
            <p:cNvSpPr/>
            <p:nvPr/>
          </p:nvSpPr>
          <p:spPr>
            <a:xfrm>
              <a:off x="785500" y="3314225"/>
              <a:ext cx="62225" cy="16700"/>
            </a:xfrm>
            <a:custGeom>
              <a:avLst/>
              <a:gdLst/>
              <a:ahLst/>
              <a:cxnLst/>
              <a:rect l="l" t="t" r="r" b="b"/>
              <a:pathLst>
                <a:path w="2489" h="668" extrusionOk="0">
                  <a:moveTo>
                    <a:pt x="2489" y="120"/>
                  </a:moveTo>
                  <a:cubicBezTo>
                    <a:pt x="2263" y="667"/>
                    <a:pt x="1894" y="632"/>
                    <a:pt x="1548" y="644"/>
                  </a:cubicBezTo>
                  <a:cubicBezTo>
                    <a:pt x="775" y="655"/>
                    <a:pt x="346" y="524"/>
                    <a:pt x="1" y="120"/>
                  </a:cubicBezTo>
                  <a:cubicBezTo>
                    <a:pt x="858" y="1"/>
                    <a:pt x="1620" y="346"/>
                    <a:pt x="2489" y="12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 name="Google Shape;206;p25"/>
            <p:cNvSpPr/>
            <p:nvPr/>
          </p:nvSpPr>
          <p:spPr>
            <a:xfrm>
              <a:off x="777175" y="3019250"/>
              <a:ext cx="81575" cy="76225"/>
            </a:xfrm>
            <a:custGeom>
              <a:avLst/>
              <a:gdLst/>
              <a:ahLst/>
              <a:cxnLst/>
              <a:rect l="l" t="t" r="r" b="b"/>
              <a:pathLst>
                <a:path w="3263" h="3049" extrusionOk="0">
                  <a:moveTo>
                    <a:pt x="3263" y="548"/>
                  </a:moveTo>
                  <a:cubicBezTo>
                    <a:pt x="3120" y="1477"/>
                    <a:pt x="2715" y="2227"/>
                    <a:pt x="1881" y="2679"/>
                  </a:cubicBezTo>
                  <a:cubicBezTo>
                    <a:pt x="1179" y="3049"/>
                    <a:pt x="119" y="2453"/>
                    <a:pt x="48" y="1656"/>
                  </a:cubicBezTo>
                  <a:cubicBezTo>
                    <a:pt x="0" y="1251"/>
                    <a:pt x="429" y="608"/>
                    <a:pt x="869" y="405"/>
                  </a:cubicBezTo>
                  <a:cubicBezTo>
                    <a:pt x="1655" y="1"/>
                    <a:pt x="2429" y="48"/>
                    <a:pt x="3263" y="548"/>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 name="Google Shape;207;p25"/>
            <p:cNvSpPr/>
            <p:nvPr/>
          </p:nvSpPr>
          <p:spPr>
            <a:xfrm>
              <a:off x="656025" y="2832325"/>
              <a:ext cx="311375" cy="548300"/>
            </a:xfrm>
            <a:custGeom>
              <a:avLst/>
              <a:gdLst/>
              <a:ahLst/>
              <a:cxnLst/>
              <a:rect l="l" t="t" r="r" b="b"/>
              <a:pathLst>
                <a:path w="12455" h="21932" extrusionOk="0">
                  <a:moveTo>
                    <a:pt x="10585" y="1489"/>
                  </a:moveTo>
                  <a:cubicBezTo>
                    <a:pt x="9525" y="512"/>
                    <a:pt x="8275" y="0"/>
                    <a:pt x="6870" y="0"/>
                  </a:cubicBezTo>
                  <a:cubicBezTo>
                    <a:pt x="6144" y="0"/>
                    <a:pt x="5358" y="143"/>
                    <a:pt x="4525" y="417"/>
                  </a:cubicBezTo>
                  <a:cubicBezTo>
                    <a:pt x="3346" y="810"/>
                    <a:pt x="2358" y="1572"/>
                    <a:pt x="1512" y="2727"/>
                  </a:cubicBezTo>
                  <a:cubicBezTo>
                    <a:pt x="441" y="4227"/>
                    <a:pt x="0" y="5942"/>
                    <a:pt x="215" y="7835"/>
                  </a:cubicBezTo>
                  <a:cubicBezTo>
                    <a:pt x="381" y="9275"/>
                    <a:pt x="1191" y="10418"/>
                    <a:pt x="1989" y="11478"/>
                  </a:cubicBezTo>
                  <a:lnTo>
                    <a:pt x="2144" y="11669"/>
                  </a:lnTo>
                  <a:cubicBezTo>
                    <a:pt x="2703" y="12419"/>
                    <a:pt x="3251" y="13109"/>
                    <a:pt x="3346" y="14050"/>
                  </a:cubicBezTo>
                  <a:cubicBezTo>
                    <a:pt x="3358" y="14145"/>
                    <a:pt x="3358" y="14240"/>
                    <a:pt x="3370" y="14336"/>
                  </a:cubicBezTo>
                  <a:cubicBezTo>
                    <a:pt x="3406" y="14645"/>
                    <a:pt x="3453" y="14978"/>
                    <a:pt x="3453" y="15288"/>
                  </a:cubicBezTo>
                  <a:cubicBezTo>
                    <a:pt x="3453" y="15371"/>
                    <a:pt x="3370" y="15526"/>
                    <a:pt x="3275" y="15645"/>
                  </a:cubicBezTo>
                  <a:cubicBezTo>
                    <a:pt x="2822" y="16121"/>
                    <a:pt x="2775" y="16645"/>
                    <a:pt x="3132" y="17205"/>
                  </a:cubicBezTo>
                  <a:cubicBezTo>
                    <a:pt x="3215" y="17336"/>
                    <a:pt x="3298" y="17455"/>
                    <a:pt x="3394" y="17598"/>
                  </a:cubicBezTo>
                  <a:lnTo>
                    <a:pt x="3477" y="17729"/>
                  </a:lnTo>
                  <a:cubicBezTo>
                    <a:pt x="3072" y="18503"/>
                    <a:pt x="3072" y="18574"/>
                    <a:pt x="3453" y="19408"/>
                  </a:cubicBezTo>
                  <a:lnTo>
                    <a:pt x="3465" y="19443"/>
                  </a:lnTo>
                  <a:cubicBezTo>
                    <a:pt x="3513" y="19539"/>
                    <a:pt x="3489" y="19693"/>
                    <a:pt x="3465" y="19836"/>
                  </a:cubicBezTo>
                  <a:lnTo>
                    <a:pt x="3465" y="19860"/>
                  </a:lnTo>
                  <a:cubicBezTo>
                    <a:pt x="3370" y="20574"/>
                    <a:pt x="3608" y="21086"/>
                    <a:pt x="4168" y="21420"/>
                  </a:cubicBezTo>
                  <a:lnTo>
                    <a:pt x="4179" y="21432"/>
                  </a:lnTo>
                  <a:cubicBezTo>
                    <a:pt x="4477" y="21610"/>
                    <a:pt x="4834" y="21813"/>
                    <a:pt x="5192" y="21836"/>
                  </a:cubicBezTo>
                  <a:lnTo>
                    <a:pt x="5215" y="21836"/>
                  </a:lnTo>
                  <a:cubicBezTo>
                    <a:pt x="5751" y="21884"/>
                    <a:pt x="6311" y="21932"/>
                    <a:pt x="6858" y="21932"/>
                  </a:cubicBezTo>
                  <a:cubicBezTo>
                    <a:pt x="7406" y="21932"/>
                    <a:pt x="7882" y="21884"/>
                    <a:pt x="8335" y="21777"/>
                  </a:cubicBezTo>
                  <a:cubicBezTo>
                    <a:pt x="8525" y="21729"/>
                    <a:pt x="8704" y="21670"/>
                    <a:pt x="8871" y="21610"/>
                  </a:cubicBezTo>
                  <a:cubicBezTo>
                    <a:pt x="9323" y="21408"/>
                    <a:pt x="9549" y="21063"/>
                    <a:pt x="9537" y="20598"/>
                  </a:cubicBezTo>
                  <a:cubicBezTo>
                    <a:pt x="9537" y="20479"/>
                    <a:pt x="9502" y="20360"/>
                    <a:pt x="9490" y="20241"/>
                  </a:cubicBezTo>
                  <a:cubicBezTo>
                    <a:pt x="9478" y="20146"/>
                    <a:pt x="9466" y="20051"/>
                    <a:pt x="9466" y="19943"/>
                  </a:cubicBezTo>
                  <a:lnTo>
                    <a:pt x="9466" y="19920"/>
                  </a:lnTo>
                  <a:cubicBezTo>
                    <a:pt x="9466" y="19860"/>
                    <a:pt x="9442" y="19729"/>
                    <a:pt x="9466" y="19693"/>
                  </a:cubicBezTo>
                  <a:cubicBezTo>
                    <a:pt x="9799" y="19324"/>
                    <a:pt x="9787" y="18872"/>
                    <a:pt x="9787" y="18479"/>
                  </a:cubicBezTo>
                  <a:cubicBezTo>
                    <a:pt x="9787" y="18134"/>
                    <a:pt x="9847" y="17872"/>
                    <a:pt x="10002" y="17610"/>
                  </a:cubicBezTo>
                  <a:cubicBezTo>
                    <a:pt x="10430" y="16836"/>
                    <a:pt x="10299" y="16157"/>
                    <a:pt x="9597" y="15562"/>
                  </a:cubicBezTo>
                  <a:cubicBezTo>
                    <a:pt x="9430" y="15419"/>
                    <a:pt x="9371" y="15276"/>
                    <a:pt x="9359" y="15038"/>
                  </a:cubicBezTo>
                  <a:cubicBezTo>
                    <a:pt x="9311" y="14157"/>
                    <a:pt x="9442" y="13264"/>
                    <a:pt x="9764" y="12311"/>
                  </a:cubicBezTo>
                  <a:cubicBezTo>
                    <a:pt x="9954" y="11728"/>
                    <a:pt x="10275" y="11240"/>
                    <a:pt x="10621" y="10716"/>
                  </a:cubicBezTo>
                  <a:cubicBezTo>
                    <a:pt x="10728" y="10561"/>
                    <a:pt x="10847" y="10395"/>
                    <a:pt x="10954" y="10228"/>
                  </a:cubicBezTo>
                  <a:cubicBezTo>
                    <a:pt x="11966" y="8609"/>
                    <a:pt x="12454" y="6989"/>
                    <a:pt x="12419" y="5239"/>
                  </a:cubicBezTo>
                  <a:cubicBezTo>
                    <a:pt x="12383" y="3834"/>
                    <a:pt x="11788" y="2608"/>
                    <a:pt x="10585" y="1489"/>
                  </a:cubicBezTo>
                  <a:close/>
                  <a:moveTo>
                    <a:pt x="9990" y="10287"/>
                  </a:moveTo>
                  <a:cubicBezTo>
                    <a:pt x="9883" y="10454"/>
                    <a:pt x="9775" y="10621"/>
                    <a:pt x="9656" y="10764"/>
                  </a:cubicBezTo>
                  <a:cubicBezTo>
                    <a:pt x="8894" y="11728"/>
                    <a:pt x="8716" y="12883"/>
                    <a:pt x="8537" y="13990"/>
                  </a:cubicBezTo>
                  <a:lnTo>
                    <a:pt x="8501" y="14288"/>
                  </a:lnTo>
                  <a:cubicBezTo>
                    <a:pt x="8466" y="14455"/>
                    <a:pt x="8501" y="14609"/>
                    <a:pt x="8513" y="14752"/>
                  </a:cubicBezTo>
                  <a:cubicBezTo>
                    <a:pt x="8525" y="14824"/>
                    <a:pt x="8537" y="14907"/>
                    <a:pt x="8537" y="14978"/>
                  </a:cubicBezTo>
                  <a:cubicBezTo>
                    <a:pt x="8561" y="15419"/>
                    <a:pt x="8525" y="15467"/>
                    <a:pt x="8120" y="15586"/>
                  </a:cubicBezTo>
                  <a:cubicBezTo>
                    <a:pt x="7644" y="15717"/>
                    <a:pt x="7204" y="15800"/>
                    <a:pt x="6763" y="15800"/>
                  </a:cubicBezTo>
                  <a:lnTo>
                    <a:pt x="6763" y="15800"/>
                  </a:lnTo>
                  <a:cubicBezTo>
                    <a:pt x="6489" y="15800"/>
                    <a:pt x="6204" y="15764"/>
                    <a:pt x="5918" y="15705"/>
                  </a:cubicBezTo>
                  <a:cubicBezTo>
                    <a:pt x="5525" y="15621"/>
                    <a:pt x="5108" y="15502"/>
                    <a:pt x="4715" y="15395"/>
                  </a:cubicBezTo>
                  <a:lnTo>
                    <a:pt x="4406" y="15300"/>
                  </a:lnTo>
                  <a:cubicBezTo>
                    <a:pt x="4168" y="15240"/>
                    <a:pt x="4156" y="15145"/>
                    <a:pt x="4168" y="15050"/>
                  </a:cubicBezTo>
                  <a:cubicBezTo>
                    <a:pt x="4299" y="13657"/>
                    <a:pt x="3798" y="12359"/>
                    <a:pt x="2572" y="11014"/>
                  </a:cubicBezTo>
                  <a:cubicBezTo>
                    <a:pt x="1858" y="10228"/>
                    <a:pt x="1358" y="9299"/>
                    <a:pt x="1012" y="8216"/>
                  </a:cubicBezTo>
                  <a:cubicBezTo>
                    <a:pt x="798" y="7537"/>
                    <a:pt x="858" y="6847"/>
                    <a:pt x="953" y="6180"/>
                  </a:cubicBezTo>
                  <a:cubicBezTo>
                    <a:pt x="1179" y="4406"/>
                    <a:pt x="1977" y="2965"/>
                    <a:pt x="3334" y="1905"/>
                  </a:cubicBezTo>
                  <a:cubicBezTo>
                    <a:pt x="3656" y="1655"/>
                    <a:pt x="4060" y="1429"/>
                    <a:pt x="4513" y="1286"/>
                  </a:cubicBezTo>
                  <a:cubicBezTo>
                    <a:pt x="5049" y="1084"/>
                    <a:pt x="5608" y="953"/>
                    <a:pt x="6204" y="870"/>
                  </a:cubicBezTo>
                  <a:cubicBezTo>
                    <a:pt x="6442" y="834"/>
                    <a:pt x="6680" y="810"/>
                    <a:pt x="6918" y="810"/>
                  </a:cubicBezTo>
                  <a:cubicBezTo>
                    <a:pt x="8263" y="810"/>
                    <a:pt x="9430" y="1417"/>
                    <a:pt x="10549" y="2656"/>
                  </a:cubicBezTo>
                  <a:cubicBezTo>
                    <a:pt x="11323" y="3513"/>
                    <a:pt x="11657" y="4537"/>
                    <a:pt x="11621" y="6061"/>
                  </a:cubicBezTo>
                  <a:cubicBezTo>
                    <a:pt x="11502" y="7430"/>
                    <a:pt x="11014" y="8811"/>
                    <a:pt x="10240" y="9930"/>
                  </a:cubicBezTo>
                  <a:cubicBezTo>
                    <a:pt x="10133" y="10061"/>
                    <a:pt x="10061" y="10180"/>
                    <a:pt x="9990" y="10287"/>
                  </a:cubicBezTo>
                  <a:close/>
                  <a:moveTo>
                    <a:pt x="9073" y="17479"/>
                  </a:moveTo>
                  <a:cubicBezTo>
                    <a:pt x="8835" y="17765"/>
                    <a:pt x="8799" y="18015"/>
                    <a:pt x="8930" y="18336"/>
                  </a:cubicBezTo>
                  <a:cubicBezTo>
                    <a:pt x="9097" y="18741"/>
                    <a:pt x="9037" y="18991"/>
                    <a:pt x="8704" y="19158"/>
                  </a:cubicBezTo>
                  <a:cubicBezTo>
                    <a:pt x="8537" y="19253"/>
                    <a:pt x="8299" y="19455"/>
                    <a:pt x="8513" y="19920"/>
                  </a:cubicBezTo>
                  <a:cubicBezTo>
                    <a:pt x="8716" y="20384"/>
                    <a:pt x="8763" y="20646"/>
                    <a:pt x="8692" y="20777"/>
                  </a:cubicBezTo>
                  <a:cubicBezTo>
                    <a:pt x="8621" y="20920"/>
                    <a:pt x="8359" y="20991"/>
                    <a:pt x="7894" y="21003"/>
                  </a:cubicBezTo>
                  <a:cubicBezTo>
                    <a:pt x="7620" y="21015"/>
                    <a:pt x="7323" y="21039"/>
                    <a:pt x="6989" y="21039"/>
                  </a:cubicBezTo>
                  <a:cubicBezTo>
                    <a:pt x="6489" y="21039"/>
                    <a:pt x="5954" y="21015"/>
                    <a:pt x="5489" y="20991"/>
                  </a:cubicBezTo>
                  <a:cubicBezTo>
                    <a:pt x="5061" y="20979"/>
                    <a:pt x="4680" y="20801"/>
                    <a:pt x="4370" y="20455"/>
                  </a:cubicBezTo>
                  <a:cubicBezTo>
                    <a:pt x="4191" y="20265"/>
                    <a:pt x="4168" y="20098"/>
                    <a:pt x="4275" y="19908"/>
                  </a:cubicBezTo>
                  <a:cubicBezTo>
                    <a:pt x="4465" y="19562"/>
                    <a:pt x="4596" y="19158"/>
                    <a:pt x="4072" y="18812"/>
                  </a:cubicBezTo>
                  <a:cubicBezTo>
                    <a:pt x="3989" y="18753"/>
                    <a:pt x="3941" y="18693"/>
                    <a:pt x="3941" y="18622"/>
                  </a:cubicBezTo>
                  <a:cubicBezTo>
                    <a:pt x="3929" y="18538"/>
                    <a:pt x="3965" y="18419"/>
                    <a:pt x="4084" y="18276"/>
                  </a:cubicBezTo>
                  <a:lnTo>
                    <a:pt x="4191" y="18181"/>
                  </a:lnTo>
                  <a:cubicBezTo>
                    <a:pt x="4239" y="18146"/>
                    <a:pt x="4287" y="18098"/>
                    <a:pt x="4322" y="18062"/>
                  </a:cubicBezTo>
                  <a:cubicBezTo>
                    <a:pt x="4465" y="17907"/>
                    <a:pt x="4584" y="17741"/>
                    <a:pt x="4560" y="17562"/>
                  </a:cubicBezTo>
                  <a:cubicBezTo>
                    <a:pt x="4549" y="17384"/>
                    <a:pt x="4430" y="17253"/>
                    <a:pt x="4251" y="17110"/>
                  </a:cubicBezTo>
                  <a:lnTo>
                    <a:pt x="4168" y="17026"/>
                  </a:lnTo>
                  <a:cubicBezTo>
                    <a:pt x="4013" y="16907"/>
                    <a:pt x="3870" y="16776"/>
                    <a:pt x="3787" y="16645"/>
                  </a:cubicBezTo>
                  <a:cubicBezTo>
                    <a:pt x="3727" y="16538"/>
                    <a:pt x="3751" y="16336"/>
                    <a:pt x="3787" y="16276"/>
                  </a:cubicBezTo>
                  <a:cubicBezTo>
                    <a:pt x="3834" y="16217"/>
                    <a:pt x="3989" y="16133"/>
                    <a:pt x="4132" y="16133"/>
                  </a:cubicBezTo>
                  <a:lnTo>
                    <a:pt x="4168" y="16133"/>
                  </a:lnTo>
                  <a:cubicBezTo>
                    <a:pt x="4513" y="16181"/>
                    <a:pt x="4858" y="16276"/>
                    <a:pt x="5156" y="16371"/>
                  </a:cubicBezTo>
                  <a:cubicBezTo>
                    <a:pt x="5668" y="16526"/>
                    <a:pt x="6168" y="16610"/>
                    <a:pt x="6692" y="16610"/>
                  </a:cubicBezTo>
                  <a:cubicBezTo>
                    <a:pt x="7418" y="16610"/>
                    <a:pt x="8180" y="16467"/>
                    <a:pt x="9002" y="16157"/>
                  </a:cubicBezTo>
                  <a:cubicBezTo>
                    <a:pt x="9323" y="16431"/>
                    <a:pt x="9466" y="16610"/>
                    <a:pt x="9478" y="16764"/>
                  </a:cubicBezTo>
                  <a:cubicBezTo>
                    <a:pt x="9490" y="16931"/>
                    <a:pt x="9371" y="17122"/>
                    <a:pt x="9073" y="1747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 name="Google Shape;208;p25"/>
            <p:cNvSpPr/>
            <p:nvPr/>
          </p:nvSpPr>
          <p:spPr>
            <a:xfrm>
              <a:off x="921225" y="2777550"/>
              <a:ext cx="31000" cy="55100"/>
            </a:xfrm>
            <a:custGeom>
              <a:avLst/>
              <a:gdLst/>
              <a:ahLst/>
              <a:cxnLst/>
              <a:rect l="l" t="t" r="r" b="b"/>
              <a:pathLst>
                <a:path w="1240" h="2204" extrusionOk="0">
                  <a:moveTo>
                    <a:pt x="60" y="2203"/>
                  </a:moveTo>
                  <a:lnTo>
                    <a:pt x="287" y="2049"/>
                  </a:lnTo>
                  <a:cubicBezTo>
                    <a:pt x="358" y="1989"/>
                    <a:pt x="418" y="1953"/>
                    <a:pt x="489" y="1906"/>
                  </a:cubicBezTo>
                  <a:cubicBezTo>
                    <a:pt x="644" y="1822"/>
                    <a:pt x="775" y="1727"/>
                    <a:pt x="822" y="1584"/>
                  </a:cubicBezTo>
                  <a:cubicBezTo>
                    <a:pt x="846" y="1489"/>
                    <a:pt x="894" y="1406"/>
                    <a:pt x="941" y="1298"/>
                  </a:cubicBezTo>
                  <a:cubicBezTo>
                    <a:pt x="1072" y="1001"/>
                    <a:pt x="1239" y="679"/>
                    <a:pt x="1132" y="227"/>
                  </a:cubicBezTo>
                  <a:lnTo>
                    <a:pt x="1084" y="1"/>
                  </a:lnTo>
                  <a:lnTo>
                    <a:pt x="906" y="144"/>
                  </a:lnTo>
                  <a:cubicBezTo>
                    <a:pt x="251" y="620"/>
                    <a:pt x="1" y="1156"/>
                    <a:pt x="48" y="19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 name="Google Shape;209;p25"/>
            <p:cNvSpPr/>
            <p:nvPr/>
          </p:nvSpPr>
          <p:spPr>
            <a:xfrm>
              <a:off x="692325" y="2793625"/>
              <a:ext cx="38725" cy="35450"/>
            </a:xfrm>
            <a:custGeom>
              <a:avLst/>
              <a:gdLst/>
              <a:ahLst/>
              <a:cxnLst/>
              <a:rect l="l" t="t" r="r" b="b"/>
              <a:pathLst>
                <a:path w="1549" h="1418" extrusionOk="0">
                  <a:moveTo>
                    <a:pt x="49" y="322"/>
                  </a:moveTo>
                  <a:cubicBezTo>
                    <a:pt x="60" y="417"/>
                    <a:pt x="60" y="536"/>
                    <a:pt x="156" y="632"/>
                  </a:cubicBezTo>
                  <a:cubicBezTo>
                    <a:pt x="299" y="810"/>
                    <a:pt x="465" y="953"/>
                    <a:pt x="632" y="1108"/>
                  </a:cubicBezTo>
                  <a:cubicBezTo>
                    <a:pt x="692" y="1167"/>
                    <a:pt x="751" y="1227"/>
                    <a:pt x="811" y="1275"/>
                  </a:cubicBezTo>
                  <a:cubicBezTo>
                    <a:pt x="918" y="1370"/>
                    <a:pt x="1013" y="1417"/>
                    <a:pt x="1120" y="1417"/>
                  </a:cubicBezTo>
                  <a:cubicBezTo>
                    <a:pt x="1358" y="1417"/>
                    <a:pt x="1465" y="1156"/>
                    <a:pt x="1513" y="1060"/>
                  </a:cubicBezTo>
                  <a:lnTo>
                    <a:pt x="1549" y="977"/>
                  </a:lnTo>
                  <a:lnTo>
                    <a:pt x="1477" y="894"/>
                  </a:lnTo>
                  <a:cubicBezTo>
                    <a:pt x="1406" y="810"/>
                    <a:pt x="1334" y="739"/>
                    <a:pt x="1251" y="655"/>
                  </a:cubicBezTo>
                  <a:cubicBezTo>
                    <a:pt x="1061" y="453"/>
                    <a:pt x="882" y="263"/>
                    <a:pt x="692" y="84"/>
                  </a:cubicBezTo>
                  <a:cubicBezTo>
                    <a:pt x="632" y="36"/>
                    <a:pt x="572" y="1"/>
                    <a:pt x="465" y="1"/>
                  </a:cubicBezTo>
                  <a:cubicBezTo>
                    <a:pt x="406" y="1"/>
                    <a:pt x="358" y="1"/>
                    <a:pt x="299" y="24"/>
                  </a:cubicBezTo>
                  <a:cubicBezTo>
                    <a:pt x="263" y="24"/>
                    <a:pt x="215" y="36"/>
                    <a:pt x="180" y="36"/>
                  </a:cubicBezTo>
                  <a:lnTo>
                    <a:pt x="1" y="36"/>
                  </a:lnTo>
                  <a:lnTo>
                    <a:pt x="37" y="215"/>
                  </a:lnTo>
                  <a:cubicBezTo>
                    <a:pt x="37" y="263"/>
                    <a:pt x="37" y="286"/>
                    <a:pt x="49" y="32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 name="Google Shape;210;p25"/>
            <p:cNvSpPr/>
            <p:nvPr/>
          </p:nvSpPr>
          <p:spPr>
            <a:xfrm>
              <a:off x="825675" y="2751350"/>
              <a:ext cx="18500" cy="61650"/>
            </a:xfrm>
            <a:custGeom>
              <a:avLst/>
              <a:gdLst/>
              <a:ahLst/>
              <a:cxnLst/>
              <a:rect l="l" t="t" r="r" b="b"/>
              <a:pathLst>
                <a:path w="740" h="2466" extrusionOk="0">
                  <a:moveTo>
                    <a:pt x="596" y="2466"/>
                  </a:moveTo>
                  <a:lnTo>
                    <a:pt x="620" y="1989"/>
                  </a:lnTo>
                  <a:cubicBezTo>
                    <a:pt x="632" y="1823"/>
                    <a:pt x="656" y="1668"/>
                    <a:pt x="668" y="1513"/>
                  </a:cubicBezTo>
                  <a:cubicBezTo>
                    <a:pt x="715" y="1084"/>
                    <a:pt x="739" y="727"/>
                    <a:pt x="703" y="334"/>
                  </a:cubicBezTo>
                  <a:cubicBezTo>
                    <a:pt x="680" y="227"/>
                    <a:pt x="572" y="180"/>
                    <a:pt x="501" y="132"/>
                  </a:cubicBezTo>
                  <a:cubicBezTo>
                    <a:pt x="489" y="120"/>
                    <a:pt x="453" y="120"/>
                    <a:pt x="441" y="96"/>
                  </a:cubicBezTo>
                  <a:lnTo>
                    <a:pt x="275" y="1"/>
                  </a:lnTo>
                  <a:lnTo>
                    <a:pt x="215" y="180"/>
                  </a:lnTo>
                  <a:cubicBezTo>
                    <a:pt x="1" y="834"/>
                    <a:pt x="37" y="1525"/>
                    <a:pt x="358" y="206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 name="Google Shape;211;p25"/>
            <p:cNvSpPr/>
            <p:nvPr/>
          </p:nvSpPr>
          <p:spPr>
            <a:xfrm>
              <a:off x="753350" y="2945425"/>
              <a:ext cx="123550" cy="159875"/>
            </a:xfrm>
            <a:custGeom>
              <a:avLst/>
              <a:gdLst/>
              <a:ahLst/>
              <a:cxnLst/>
              <a:rect l="l" t="t" r="r" b="b"/>
              <a:pathLst>
                <a:path w="4942" h="6395" extrusionOk="0">
                  <a:moveTo>
                    <a:pt x="2775" y="1"/>
                  </a:moveTo>
                  <a:cubicBezTo>
                    <a:pt x="2525" y="1"/>
                    <a:pt x="2263" y="60"/>
                    <a:pt x="2037" y="179"/>
                  </a:cubicBezTo>
                  <a:cubicBezTo>
                    <a:pt x="2013" y="203"/>
                    <a:pt x="1977" y="203"/>
                    <a:pt x="1941" y="215"/>
                  </a:cubicBezTo>
                  <a:cubicBezTo>
                    <a:pt x="1894" y="227"/>
                    <a:pt x="1846" y="227"/>
                    <a:pt x="1810" y="239"/>
                  </a:cubicBezTo>
                  <a:cubicBezTo>
                    <a:pt x="1108" y="477"/>
                    <a:pt x="572" y="810"/>
                    <a:pt x="108" y="1275"/>
                  </a:cubicBezTo>
                  <a:lnTo>
                    <a:pt x="1" y="1370"/>
                  </a:lnTo>
                  <a:lnTo>
                    <a:pt x="108" y="1477"/>
                  </a:lnTo>
                  <a:cubicBezTo>
                    <a:pt x="239" y="1596"/>
                    <a:pt x="358" y="1656"/>
                    <a:pt x="489" y="1656"/>
                  </a:cubicBezTo>
                  <a:cubicBezTo>
                    <a:pt x="632" y="1656"/>
                    <a:pt x="715" y="1596"/>
                    <a:pt x="810" y="1549"/>
                  </a:cubicBezTo>
                  <a:cubicBezTo>
                    <a:pt x="834" y="1537"/>
                    <a:pt x="870" y="1525"/>
                    <a:pt x="882" y="1513"/>
                  </a:cubicBezTo>
                  <a:cubicBezTo>
                    <a:pt x="1025" y="1430"/>
                    <a:pt x="1191" y="1358"/>
                    <a:pt x="1346" y="1287"/>
                  </a:cubicBezTo>
                  <a:cubicBezTo>
                    <a:pt x="1668" y="1120"/>
                    <a:pt x="1977" y="977"/>
                    <a:pt x="2311" y="882"/>
                  </a:cubicBezTo>
                  <a:cubicBezTo>
                    <a:pt x="2430" y="858"/>
                    <a:pt x="2561" y="834"/>
                    <a:pt x="2680" y="834"/>
                  </a:cubicBezTo>
                  <a:cubicBezTo>
                    <a:pt x="3108" y="834"/>
                    <a:pt x="3513" y="1049"/>
                    <a:pt x="3787" y="1406"/>
                  </a:cubicBezTo>
                  <a:cubicBezTo>
                    <a:pt x="4037" y="1751"/>
                    <a:pt x="4144" y="2168"/>
                    <a:pt x="4073" y="2561"/>
                  </a:cubicBezTo>
                  <a:cubicBezTo>
                    <a:pt x="4025" y="2549"/>
                    <a:pt x="3966" y="2537"/>
                    <a:pt x="3918" y="2525"/>
                  </a:cubicBezTo>
                  <a:cubicBezTo>
                    <a:pt x="3608" y="2406"/>
                    <a:pt x="3275" y="2358"/>
                    <a:pt x="2965" y="2358"/>
                  </a:cubicBezTo>
                  <a:cubicBezTo>
                    <a:pt x="2120" y="2358"/>
                    <a:pt x="1358" y="2763"/>
                    <a:pt x="822" y="3477"/>
                  </a:cubicBezTo>
                  <a:cubicBezTo>
                    <a:pt x="227" y="4275"/>
                    <a:pt x="251" y="4930"/>
                    <a:pt x="929" y="5680"/>
                  </a:cubicBezTo>
                  <a:cubicBezTo>
                    <a:pt x="1370" y="6168"/>
                    <a:pt x="1787" y="6394"/>
                    <a:pt x="2251" y="6394"/>
                  </a:cubicBezTo>
                  <a:cubicBezTo>
                    <a:pt x="2442" y="6394"/>
                    <a:pt x="2632" y="6347"/>
                    <a:pt x="2846" y="6252"/>
                  </a:cubicBezTo>
                  <a:cubicBezTo>
                    <a:pt x="3096" y="6156"/>
                    <a:pt x="3311" y="5990"/>
                    <a:pt x="3513" y="5823"/>
                  </a:cubicBezTo>
                  <a:cubicBezTo>
                    <a:pt x="3561" y="5799"/>
                    <a:pt x="3585" y="5763"/>
                    <a:pt x="3632" y="5740"/>
                  </a:cubicBezTo>
                  <a:cubicBezTo>
                    <a:pt x="3763" y="5632"/>
                    <a:pt x="3870" y="5525"/>
                    <a:pt x="4025" y="5394"/>
                  </a:cubicBezTo>
                  <a:lnTo>
                    <a:pt x="4049" y="5359"/>
                  </a:lnTo>
                  <a:lnTo>
                    <a:pt x="4204" y="6287"/>
                  </a:lnTo>
                  <a:lnTo>
                    <a:pt x="4466" y="6287"/>
                  </a:lnTo>
                  <a:lnTo>
                    <a:pt x="4585" y="6287"/>
                  </a:lnTo>
                  <a:lnTo>
                    <a:pt x="4620" y="6180"/>
                  </a:lnTo>
                  <a:cubicBezTo>
                    <a:pt x="4632" y="6109"/>
                    <a:pt x="4668" y="6049"/>
                    <a:pt x="4680" y="5978"/>
                  </a:cubicBezTo>
                  <a:cubicBezTo>
                    <a:pt x="4728" y="5811"/>
                    <a:pt x="4775" y="5644"/>
                    <a:pt x="4799" y="5478"/>
                  </a:cubicBezTo>
                  <a:cubicBezTo>
                    <a:pt x="4858" y="4823"/>
                    <a:pt x="4894" y="4156"/>
                    <a:pt x="4918" y="3501"/>
                  </a:cubicBezTo>
                  <a:cubicBezTo>
                    <a:pt x="4930" y="3120"/>
                    <a:pt x="4942" y="2608"/>
                    <a:pt x="4906" y="2108"/>
                  </a:cubicBezTo>
                  <a:cubicBezTo>
                    <a:pt x="4799" y="977"/>
                    <a:pt x="3811" y="1"/>
                    <a:pt x="2775" y="1"/>
                  </a:cubicBezTo>
                  <a:close/>
                  <a:moveTo>
                    <a:pt x="1882" y="3477"/>
                  </a:moveTo>
                  <a:cubicBezTo>
                    <a:pt x="2227" y="3311"/>
                    <a:pt x="2549" y="3215"/>
                    <a:pt x="2858" y="3215"/>
                  </a:cubicBezTo>
                  <a:cubicBezTo>
                    <a:pt x="3251" y="3215"/>
                    <a:pt x="3632" y="3335"/>
                    <a:pt x="4037" y="3561"/>
                  </a:cubicBezTo>
                  <a:cubicBezTo>
                    <a:pt x="3870" y="4466"/>
                    <a:pt x="3454" y="5109"/>
                    <a:pt x="2739" y="5478"/>
                  </a:cubicBezTo>
                  <a:cubicBezTo>
                    <a:pt x="2620" y="5537"/>
                    <a:pt x="2489" y="5573"/>
                    <a:pt x="2346" y="5573"/>
                  </a:cubicBezTo>
                  <a:lnTo>
                    <a:pt x="2346" y="5573"/>
                  </a:lnTo>
                  <a:cubicBezTo>
                    <a:pt x="1763" y="5573"/>
                    <a:pt x="1179" y="5097"/>
                    <a:pt x="1132" y="4573"/>
                  </a:cubicBezTo>
                  <a:cubicBezTo>
                    <a:pt x="1108" y="4263"/>
                    <a:pt x="1513" y="3668"/>
                    <a:pt x="1882" y="347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9" name="TextBox 48"/>
          <p:cNvSpPr txBox="1"/>
          <p:nvPr userDrawn="1"/>
        </p:nvSpPr>
        <p:spPr>
          <a:xfrm>
            <a:off x="6997555" y="946928"/>
            <a:ext cx="4943060" cy="1898084"/>
          </a:xfrm>
          <a:prstGeom prst="rect">
            <a:avLst/>
          </a:prstGeom>
          <a:noFill/>
        </p:spPr>
        <p:txBody>
          <a:bodyPr wrap="square" rtlCol="0">
            <a:spAutoFit/>
          </a:bodyPr>
          <a:lstStyle/>
          <a:p>
            <a:pPr algn="ctr"/>
            <a:r>
              <a:rPr lang="en-US" sz="5867" dirty="0">
                <a:ln w="28575" cmpd="thickThin">
                  <a:solidFill>
                    <a:srgbClr val="438030"/>
                  </a:solidFill>
                </a:ln>
                <a:solidFill>
                  <a:schemeClr val="bg1"/>
                </a:solidFill>
                <a:latin typeface="UTM Cookies" panose="02040603050506020204" pitchFamily="18" charset="0"/>
              </a:rPr>
              <a:t>GIA ĐÌNH</a:t>
            </a:r>
            <a:r>
              <a:rPr lang="en-US" sz="5867" baseline="0" dirty="0">
                <a:ln w="28575" cmpd="thickThin">
                  <a:solidFill>
                    <a:srgbClr val="438030"/>
                  </a:solidFill>
                </a:ln>
                <a:solidFill>
                  <a:schemeClr val="bg1"/>
                </a:solidFill>
                <a:latin typeface="UTM Cookies" panose="02040603050506020204" pitchFamily="18" charset="0"/>
              </a:rPr>
              <a:t> THÂN THƯƠNG</a:t>
            </a:r>
            <a:endParaRPr lang="en-US" sz="5867" dirty="0">
              <a:ln w="28575" cmpd="thickThin">
                <a:solidFill>
                  <a:srgbClr val="438030"/>
                </a:solidFill>
              </a:ln>
              <a:solidFill>
                <a:schemeClr val="bg1"/>
              </a:solidFill>
              <a:latin typeface="UTM Cookies" panose="02040603050506020204" pitchFamily="18" charset="0"/>
            </a:endParaRPr>
          </a:p>
        </p:txBody>
      </p:sp>
    </p:spTree>
    <p:extLst>
      <p:ext uri="{BB962C8B-B14F-4D97-AF65-F5344CB8AC3E}">
        <p14:creationId xmlns:p14="http://schemas.microsoft.com/office/powerpoint/2010/main" val="2836569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nodePh="1">
                                  <p:stCondLst>
                                    <p:cond delay="0"/>
                                  </p:stCondLst>
                                  <p:endCondLst>
                                    <p:cond evt="begin" delay="0">
                                      <p:tn val="5"/>
                                    </p:cond>
                                  </p:end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nodePh="1">
                                  <p:stCondLst>
                                    <p:cond delay="0"/>
                                  </p:stCondLst>
                                  <p:endCondLst>
                                    <p:cond evt="begin" delay="0">
                                      <p:tn val="8"/>
                                    </p:cond>
                                  </p:endCondLst>
                                  <p:childTnLst>
                                    <p:set>
                                      <p:cBhvr>
                                        <p:cTn id="9" dur="1" fill="hold">
                                          <p:stCondLst>
                                            <p:cond delay="0"/>
                                          </p:stCondLst>
                                        </p:cTn>
                                        <p:tgtEl>
                                          <p:spTgt spid="17">
                                            <p:txEl>
                                              <p:pRg st="0" end="0"/>
                                            </p:txEl>
                                          </p:spTgt>
                                        </p:tgtEl>
                                        <p:attrNameLst>
                                          <p:attrName>style.visibility</p:attrName>
                                        </p:attrNameLst>
                                      </p:cBhvr>
                                      <p:to>
                                        <p:strVal val="visible"/>
                                      </p:to>
                                    </p:set>
                                    <p:animEffect transition="in" filter="fade">
                                      <p:cBhvr>
                                        <p:cTn id="10" dur="5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build="p">
        <p:tmplLst>
          <p:tmpl lvl="1">
            <p:tnLst>
              <p:par>
                <p:cTn presetID="10" presetClass="entr" presetSubtype="0" fill="hold" nodeType="withEffect" nodePh="1">
                  <p:stCondLst>
                    <p:cond delay="0"/>
                  </p:stCondLst>
                  <p:endCondLst>
                    <p:cond delay="0"/>
                  </p:end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rgbClr val="E8F0C7"/>
        </a:solidFill>
        <a:effectLst/>
      </p:bgPr>
    </p:bg>
    <p:spTree>
      <p:nvGrpSpPr>
        <p:cNvPr id="1" name="Shape 74"/>
        <p:cNvGrpSpPr/>
        <p:nvPr/>
      </p:nvGrpSpPr>
      <p:grpSpPr>
        <a:xfrm>
          <a:off x="0" y="0"/>
          <a:ext cx="0" cy="0"/>
          <a:chOff x="0" y="0"/>
          <a:chExt cx="0" cy="0"/>
        </a:xfrm>
      </p:grpSpPr>
      <p:sp>
        <p:nvSpPr>
          <p:cNvPr id="3" name="Rounded Rectangle 2"/>
          <p:cNvSpPr/>
          <p:nvPr userDrawn="1"/>
        </p:nvSpPr>
        <p:spPr>
          <a:xfrm>
            <a:off x="464457" y="154819"/>
            <a:ext cx="11514667" cy="6289524"/>
          </a:xfrm>
          <a:prstGeom prst="roundRect">
            <a:avLst>
              <a:gd name="adj" fmla="val 5424"/>
            </a:avLst>
          </a:prstGeom>
          <a:solidFill>
            <a:schemeClr val="bg1"/>
          </a:solidFill>
          <a:ln w="41275" cmpd="dbl">
            <a:solidFill>
              <a:srgbClr val="BDD646"/>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294834857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Blank" preserve="1" userDrawn="1">
  <p:cSld name="1_Blank">
    <p:bg>
      <p:bgPr>
        <a:solidFill>
          <a:schemeClr val="accent5">
            <a:lumMod val="60000"/>
            <a:lumOff val="40000"/>
          </a:schemeClr>
        </a:solidFill>
        <a:effectLst/>
      </p:bgPr>
    </p:bg>
    <p:spTree>
      <p:nvGrpSpPr>
        <p:cNvPr id="1" name="Shape 74"/>
        <p:cNvGrpSpPr/>
        <p:nvPr/>
      </p:nvGrpSpPr>
      <p:grpSpPr>
        <a:xfrm>
          <a:off x="0" y="0"/>
          <a:ext cx="0" cy="0"/>
          <a:chOff x="0" y="0"/>
          <a:chExt cx="0" cy="0"/>
        </a:xfrm>
      </p:grpSpPr>
      <p:sp>
        <p:nvSpPr>
          <p:cNvPr id="3" name="Google Shape;10;p2"/>
          <p:cNvSpPr/>
          <p:nvPr userDrawn="1"/>
        </p:nvSpPr>
        <p:spPr>
          <a:xfrm>
            <a:off x="675134" y="1133195"/>
            <a:ext cx="3159525" cy="3159525"/>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 name="Google Shape;13;p2"/>
          <p:cNvGrpSpPr/>
          <p:nvPr userDrawn="1"/>
        </p:nvGrpSpPr>
        <p:grpSpPr>
          <a:xfrm rot="10800000" flipH="1">
            <a:off x="0" y="2217317"/>
            <a:ext cx="13566696" cy="4640683"/>
            <a:chOff x="1367050" y="3059225"/>
            <a:chExt cx="1407100" cy="848450"/>
          </a:xfrm>
        </p:grpSpPr>
        <p:sp>
          <p:nvSpPr>
            <p:cNvPr id="5" name="Google Shape;14;p2"/>
            <p:cNvSpPr/>
            <p:nvPr/>
          </p:nvSpPr>
          <p:spPr>
            <a:xfrm>
              <a:off x="1367050" y="3059225"/>
              <a:ext cx="1001268" cy="430317"/>
            </a:xfrm>
            <a:custGeom>
              <a:avLst/>
              <a:gdLst/>
              <a:ahLst/>
              <a:cxnLst/>
              <a:rect l="l" t="t" r="r" b="b"/>
              <a:pathLst>
                <a:path w="32850" h="14118" extrusionOk="0">
                  <a:moveTo>
                    <a:pt x="1" y="1"/>
                  </a:moveTo>
                  <a:lnTo>
                    <a:pt x="1" y="12945"/>
                  </a:lnTo>
                  <a:cubicBezTo>
                    <a:pt x="57" y="12959"/>
                    <a:pt x="113" y="13001"/>
                    <a:pt x="168" y="13015"/>
                  </a:cubicBezTo>
                  <a:cubicBezTo>
                    <a:pt x="1773" y="13750"/>
                    <a:pt x="3537" y="14117"/>
                    <a:pt x="5301" y="14117"/>
                  </a:cubicBezTo>
                  <a:cubicBezTo>
                    <a:pt x="7217" y="14117"/>
                    <a:pt x="9132" y="13684"/>
                    <a:pt x="10839" y="12820"/>
                  </a:cubicBezTo>
                  <a:cubicBezTo>
                    <a:pt x="13252" y="11578"/>
                    <a:pt x="15205" y="9598"/>
                    <a:pt x="17297" y="7868"/>
                  </a:cubicBezTo>
                  <a:cubicBezTo>
                    <a:pt x="19404" y="6124"/>
                    <a:pt x="21858" y="4576"/>
                    <a:pt x="24592" y="4506"/>
                  </a:cubicBezTo>
                  <a:cubicBezTo>
                    <a:pt x="24664" y="4504"/>
                    <a:pt x="24736" y="4503"/>
                    <a:pt x="24808" y="4503"/>
                  </a:cubicBezTo>
                  <a:cubicBezTo>
                    <a:pt x="26011" y="4503"/>
                    <a:pt x="27265" y="4752"/>
                    <a:pt x="28452" y="4752"/>
                  </a:cubicBezTo>
                  <a:cubicBezTo>
                    <a:pt x="29285" y="4752"/>
                    <a:pt x="30086" y="4630"/>
                    <a:pt x="30813" y="4213"/>
                  </a:cubicBezTo>
                  <a:cubicBezTo>
                    <a:pt x="32222" y="3404"/>
                    <a:pt x="32850" y="1521"/>
                    <a:pt x="323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 name="Google Shape;15;p2"/>
            <p:cNvSpPr/>
            <p:nvPr/>
          </p:nvSpPr>
          <p:spPr>
            <a:xfrm>
              <a:off x="1367050" y="3059925"/>
              <a:ext cx="1407100" cy="847750"/>
            </a:xfrm>
            <a:custGeom>
              <a:avLst/>
              <a:gdLst/>
              <a:ahLst/>
              <a:cxnLst/>
              <a:rect l="l" t="t" r="r" b="b"/>
              <a:pathLst>
                <a:path w="56284" h="33910" extrusionOk="0">
                  <a:moveTo>
                    <a:pt x="32320" y="1"/>
                  </a:moveTo>
                  <a:cubicBezTo>
                    <a:pt x="32850" y="1493"/>
                    <a:pt x="32222" y="3390"/>
                    <a:pt x="30813" y="4199"/>
                  </a:cubicBezTo>
                  <a:cubicBezTo>
                    <a:pt x="30091" y="4613"/>
                    <a:pt x="29297" y="4734"/>
                    <a:pt x="28470" y="4734"/>
                  </a:cubicBezTo>
                  <a:cubicBezTo>
                    <a:pt x="27293" y="4734"/>
                    <a:pt x="26051" y="4488"/>
                    <a:pt x="24857" y="4488"/>
                  </a:cubicBezTo>
                  <a:cubicBezTo>
                    <a:pt x="24769" y="4488"/>
                    <a:pt x="24680" y="4489"/>
                    <a:pt x="24592" y="4492"/>
                  </a:cubicBezTo>
                  <a:cubicBezTo>
                    <a:pt x="21872" y="4562"/>
                    <a:pt x="19417" y="6110"/>
                    <a:pt x="17297" y="7854"/>
                  </a:cubicBezTo>
                  <a:cubicBezTo>
                    <a:pt x="15191" y="9597"/>
                    <a:pt x="13252" y="11592"/>
                    <a:pt x="10839" y="12806"/>
                  </a:cubicBezTo>
                  <a:cubicBezTo>
                    <a:pt x="9125" y="13674"/>
                    <a:pt x="7197" y="14111"/>
                    <a:pt x="5269" y="14111"/>
                  </a:cubicBezTo>
                  <a:cubicBezTo>
                    <a:pt x="3511" y="14111"/>
                    <a:pt x="1752" y="13747"/>
                    <a:pt x="154" y="13015"/>
                  </a:cubicBezTo>
                  <a:cubicBezTo>
                    <a:pt x="113" y="13001"/>
                    <a:pt x="57" y="12973"/>
                    <a:pt x="1" y="12945"/>
                  </a:cubicBezTo>
                  <a:lnTo>
                    <a:pt x="1" y="32752"/>
                  </a:lnTo>
                  <a:cubicBezTo>
                    <a:pt x="2032" y="33526"/>
                    <a:pt x="4211" y="33909"/>
                    <a:pt x="6393" y="33909"/>
                  </a:cubicBezTo>
                  <a:cubicBezTo>
                    <a:pt x="10265" y="33909"/>
                    <a:pt x="14145" y="32703"/>
                    <a:pt x="17214" y="30339"/>
                  </a:cubicBezTo>
                  <a:cubicBezTo>
                    <a:pt x="22974" y="25903"/>
                    <a:pt x="25429" y="18427"/>
                    <a:pt x="30186" y="12931"/>
                  </a:cubicBezTo>
                  <a:cubicBezTo>
                    <a:pt x="33938" y="8593"/>
                    <a:pt x="39155" y="5552"/>
                    <a:pt x="44776" y="4436"/>
                  </a:cubicBezTo>
                  <a:cubicBezTo>
                    <a:pt x="47329" y="3934"/>
                    <a:pt x="49979" y="3795"/>
                    <a:pt x="52406" y="2874"/>
                  </a:cubicBezTo>
                  <a:cubicBezTo>
                    <a:pt x="53912" y="2302"/>
                    <a:pt x="55363" y="1298"/>
                    <a:pt x="562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 name="Google Shape;11;p2"/>
          <p:cNvSpPr/>
          <p:nvPr userDrawn="1"/>
        </p:nvSpPr>
        <p:spPr>
          <a:xfrm flipH="1">
            <a:off x="2088978" y="13751"/>
            <a:ext cx="10104124" cy="4940640"/>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solidFill>
            <a:schemeClr val="accent6">
              <a:lumMod val="75000"/>
            </a:scheme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8" name="Google Shape;267;p25"/>
          <p:cNvGrpSpPr/>
          <p:nvPr userDrawn="1"/>
        </p:nvGrpSpPr>
        <p:grpSpPr>
          <a:xfrm rot="1093143">
            <a:off x="10246481" y="4803394"/>
            <a:ext cx="1300688" cy="1248865"/>
            <a:chOff x="3885600" y="2960625"/>
            <a:chExt cx="470600" cy="451850"/>
          </a:xfrm>
        </p:grpSpPr>
        <p:sp>
          <p:nvSpPr>
            <p:cNvPr id="9" name="Google Shape;268;p25"/>
            <p:cNvSpPr/>
            <p:nvPr/>
          </p:nvSpPr>
          <p:spPr>
            <a:xfrm>
              <a:off x="3895725" y="3066575"/>
              <a:ext cx="446500" cy="206900"/>
            </a:xfrm>
            <a:custGeom>
              <a:avLst/>
              <a:gdLst/>
              <a:ahLst/>
              <a:cxnLst/>
              <a:rect l="l" t="t" r="r" b="b"/>
              <a:pathLst>
                <a:path w="17860" h="8276" extrusionOk="0">
                  <a:moveTo>
                    <a:pt x="11049" y="8109"/>
                  </a:moveTo>
                  <a:lnTo>
                    <a:pt x="11049" y="7287"/>
                  </a:lnTo>
                  <a:cubicBezTo>
                    <a:pt x="11037" y="6871"/>
                    <a:pt x="10930" y="6740"/>
                    <a:pt x="10549" y="6704"/>
                  </a:cubicBezTo>
                  <a:cubicBezTo>
                    <a:pt x="9620" y="6644"/>
                    <a:pt x="8703" y="6609"/>
                    <a:pt x="7775" y="6573"/>
                  </a:cubicBezTo>
                  <a:cubicBezTo>
                    <a:pt x="7322" y="6561"/>
                    <a:pt x="7120" y="6763"/>
                    <a:pt x="7060" y="7216"/>
                  </a:cubicBezTo>
                  <a:cubicBezTo>
                    <a:pt x="7049" y="7406"/>
                    <a:pt x="7025" y="7585"/>
                    <a:pt x="7001" y="7835"/>
                  </a:cubicBezTo>
                  <a:cubicBezTo>
                    <a:pt x="6679" y="7871"/>
                    <a:pt x="6382" y="7930"/>
                    <a:pt x="6072" y="7942"/>
                  </a:cubicBezTo>
                  <a:cubicBezTo>
                    <a:pt x="4489" y="8002"/>
                    <a:pt x="2929" y="7918"/>
                    <a:pt x="1381" y="7704"/>
                  </a:cubicBezTo>
                  <a:cubicBezTo>
                    <a:pt x="95" y="7525"/>
                    <a:pt x="226" y="7382"/>
                    <a:pt x="143" y="6347"/>
                  </a:cubicBezTo>
                  <a:cubicBezTo>
                    <a:pt x="0" y="4608"/>
                    <a:pt x="95" y="2870"/>
                    <a:pt x="262" y="1132"/>
                  </a:cubicBezTo>
                  <a:cubicBezTo>
                    <a:pt x="274" y="929"/>
                    <a:pt x="310" y="739"/>
                    <a:pt x="393" y="572"/>
                  </a:cubicBezTo>
                  <a:cubicBezTo>
                    <a:pt x="560" y="251"/>
                    <a:pt x="845" y="60"/>
                    <a:pt x="1226" y="60"/>
                  </a:cubicBezTo>
                  <a:cubicBezTo>
                    <a:pt x="2119" y="60"/>
                    <a:pt x="3012" y="1"/>
                    <a:pt x="3893" y="60"/>
                  </a:cubicBezTo>
                  <a:cubicBezTo>
                    <a:pt x="4786" y="120"/>
                    <a:pt x="5667" y="72"/>
                    <a:pt x="6560" y="36"/>
                  </a:cubicBezTo>
                  <a:cubicBezTo>
                    <a:pt x="6798" y="24"/>
                    <a:pt x="7049" y="24"/>
                    <a:pt x="7287" y="60"/>
                  </a:cubicBezTo>
                  <a:cubicBezTo>
                    <a:pt x="9061" y="239"/>
                    <a:pt x="10847" y="120"/>
                    <a:pt x="12621" y="132"/>
                  </a:cubicBezTo>
                  <a:cubicBezTo>
                    <a:pt x="13466" y="144"/>
                    <a:pt x="14323" y="60"/>
                    <a:pt x="15180" y="60"/>
                  </a:cubicBezTo>
                  <a:cubicBezTo>
                    <a:pt x="15728" y="60"/>
                    <a:pt x="16288" y="132"/>
                    <a:pt x="16847" y="203"/>
                  </a:cubicBezTo>
                  <a:cubicBezTo>
                    <a:pt x="17514" y="298"/>
                    <a:pt x="17740" y="548"/>
                    <a:pt x="17776" y="1251"/>
                  </a:cubicBezTo>
                  <a:cubicBezTo>
                    <a:pt x="17824" y="2060"/>
                    <a:pt x="17859" y="2882"/>
                    <a:pt x="17859" y="3703"/>
                  </a:cubicBezTo>
                  <a:cubicBezTo>
                    <a:pt x="17859" y="4334"/>
                    <a:pt x="17836" y="5001"/>
                    <a:pt x="17788" y="5632"/>
                  </a:cubicBezTo>
                  <a:cubicBezTo>
                    <a:pt x="17752" y="6109"/>
                    <a:pt x="17657" y="6609"/>
                    <a:pt x="17562" y="7085"/>
                  </a:cubicBezTo>
                  <a:cubicBezTo>
                    <a:pt x="17466" y="7454"/>
                    <a:pt x="17157" y="7644"/>
                    <a:pt x="16800" y="7716"/>
                  </a:cubicBezTo>
                  <a:cubicBezTo>
                    <a:pt x="14954" y="8133"/>
                    <a:pt x="13073" y="8275"/>
                    <a:pt x="11192" y="8204"/>
                  </a:cubicBezTo>
                  <a:cubicBezTo>
                    <a:pt x="11168" y="8180"/>
                    <a:pt x="11156" y="8168"/>
                    <a:pt x="11049" y="8109"/>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 name="Google Shape;269;p25"/>
            <p:cNvSpPr/>
            <p:nvPr/>
          </p:nvSpPr>
          <p:spPr>
            <a:xfrm>
              <a:off x="3910300" y="3268975"/>
              <a:ext cx="403950" cy="127425"/>
            </a:xfrm>
            <a:custGeom>
              <a:avLst/>
              <a:gdLst/>
              <a:ahLst/>
              <a:cxnLst/>
              <a:rect l="l" t="t" r="r" b="b"/>
              <a:pathLst>
                <a:path w="16158" h="5097" extrusionOk="0">
                  <a:moveTo>
                    <a:pt x="48" y="1"/>
                  </a:moveTo>
                  <a:cubicBezTo>
                    <a:pt x="2239" y="191"/>
                    <a:pt x="4310" y="406"/>
                    <a:pt x="6454" y="251"/>
                  </a:cubicBezTo>
                  <a:cubicBezTo>
                    <a:pt x="6466" y="572"/>
                    <a:pt x="6477" y="846"/>
                    <a:pt x="6489" y="1132"/>
                  </a:cubicBezTo>
                  <a:cubicBezTo>
                    <a:pt x="6513" y="1311"/>
                    <a:pt x="6489" y="1489"/>
                    <a:pt x="6525" y="1644"/>
                  </a:cubicBezTo>
                  <a:cubicBezTo>
                    <a:pt x="6585" y="1965"/>
                    <a:pt x="6787" y="2144"/>
                    <a:pt x="7108" y="2156"/>
                  </a:cubicBezTo>
                  <a:cubicBezTo>
                    <a:pt x="7835" y="2168"/>
                    <a:pt x="8561" y="2180"/>
                    <a:pt x="9299" y="2168"/>
                  </a:cubicBezTo>
                  <a:cubicBezTo>
                    <a:pt x="9502" y="2168"/>
                    <a:pt x="9716" y="2096"/>
                    <a:pt x="9906" y="2049"/>
                  </a:cubicBezTo>
                  <a:cubicBezTo>
                    <a:pt x="10192" y="1977"/>
                    <a:pt x="10347" y="1799"/>
                    <a:pt x="10383" y="1501"/>
                  </a:cubicBezTo>
                  <a:cubicBezTo>
                    <a:pt x="10406" y="1191"/>
                    <a:pt x="10454" y="894"/>
                    <a:pt x="10502" y="572"/>
                  </a:cubicBezTo>
                  <a:cubicBezTo>
                    <a:pt x="12371" y="441"/>
                    <a:pt x="14216" y="299"/>
                    <a:pt x="16098" y="156"/>
                  </a:cubicBezTo>
                  <a:cubicBezTo>
                    <a:pt x="16110" y="263"/>
                    <a:pt x="16157" y="358"/>
                    <a:pt x="16133" y="453"/>
                  </a:cubicBezTo>
                  <a:lnTo>
                    <a:pt x="15871" y="4251"/>
                  </a:lnTo>
                  <a:cubicBezTo>
                    <a:pt x="15860" y="4370"/>
                    <a:pt x="15836" y="4490"/>
                    <a:pt x="15812" y="4609"/>
                  </a:cubicBezTo>
                  <a:cubicBezTo>
                    <a:pt x="15693" y="4978"/>
                    <a:pt x="15562" y="5085"/>
                    <a:pt x="15169" y="5073"/>
                  </a:cubicBezTo>
                  <a:cubicBezTo>
                    <a:pt x="13502" y="5037"/>
                    <a:pt x="11823" y="5013"/>
                    <a:pt x="10156" y="5001"/>
                  </a:cubicBezTo>
                  <a:cubicBezTo>
                    <a:pt x="9823" y="5001"/>
                    <a:pt x="9502" y="5037"/>
                    <a:pt x="9156" y="5037"/>
                  </a:cubicBezTo>
                  <a:cubicBezTo>
                    <a:pt x="8120" y="5061"/>
                    <a:pt x="7073" y="5097"/>
                    <a:pt x="6037" y="5085"/>
                  </a:cubicBezTo>
                  <a:cubicBezTo>
                    <a:pt x="4763" y="5073"/>
                    <a:pt x="3489" y="5025"/>
                    <a:pt x="2227" y="4954"/>
                  </a:cubicBezTo>
                  <a:cubicBezTo>
                    <a:pt x="1691" y="4918"/>
                    <a:pt x="1155" y="4835"/>
                    <a:pt x="631" y="4728"/>
                  </a:cubicBezTo>
                  <a:cubicBezTo>
                    <a:pt x="227" y="4656"/>
                    <a:pt x="0" y="4394"/>
                    <a:pt x="24" y="3954"/>
                  </a:cubicBezTo>
                  <a:cubicBezTo>
                    <a:pt x="36" y="3430"/>
                    <a:pt x="36" y="2906"/>
                    <a:pt x="48" y="2394"/>
                  </a:cubicBezTo>
                  <a:cubicBezTo>
                    <a:pt x="48" y="1977"/>
                    <a:pt x="60" y="1561"/>
                    <a:pt x="60" y="1144"/>
                  </a:cubicBezTo>
                  <a:cubicBezTo>
                    <a:pt x="48" y="787"/>
                    <a:pt x="48" y="406"/>
                    <a:pt x="4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 name="Google Shape;270;p25"/>
            <p:cNvSpPr/>
            <p:nvPr/>
          </p:nvSpPr>
          <p:spPr>
            <a:xfrm>
              <a:off x="4051675" y="2974900"/>
              <a:ext cx="155700" cy="84250"/>
            </a:xfrm>
            <a:custGeom>
              <a:avLst/>
              <a:gdLst/>
              <a:ahLst/>
              <a:cxnLst/>
              <a:rect l="l" t="t" r="r" b="b"/>
              <a:pathLst>
                <a:path w="6228" h="3370" extrusionOk="0">
                  <a:moveTo>
                    <a:pt x="5144" y="3263"/>
                  </a:moveTo>
                  <a:cubicBezTo>
                    <a:pt x="5132" y="3072"/>
                    <a:pt x="5132" y="2870"/>
                    <a:pt x="5097" y="2668"/>
                  </a:cubicBezTo>
                  <a:cubicBezTo>
                    <a:pt x="5073" y="2346"/>
                    <a:pt x="5049" y="2036"/>
                    <a:pt x="4990" y="1727"/>
                  </a:cubicBezTo>
                  <a:cubicBezTo>
                    <a:pt x="4894" y="1286"/>
                    <a:pt x="4597" y="1024"/>
                    <a:pt x="4144" y="1013"/>
                  </a:cubicBezTo>
                  <a:cubicBezTo>
                    <a:pt x="3513" y="1001"/>
                    <a:pt x="2894" y="1001"/>
                    <a:pt x="2275" y="1013"/>
                  </a:cubicBezTo>
                  <a:cubicBezTo>
                    <a:pt x="1799" y="1024"/>
                    <a:pt x="1584" y="1251"/>
                    <a:pt x="1537" y="1727"/>
                  </a:cubicBezTo>
                  <a:cubicBezTo>
                    <a:pt x="1513" y="2084"/>
                    <a:pt x="1525" y="2453"/>
                    <a:pt x="1513" y="2834"/>
                  </a:cubicBezTo>
                  <a:lnTo>
                    <a:pt x="1513" y="3263"/>
                  </a:lnTo>
                  <a:cubicBezTo>
                    <a:pt x="1072" y="3370"/>
                    <a:pt x="691" y="3299"/>
                    <a:pt x="287" y="3287"/>
                  </a:cubicBezTo>
                  <a:cubicBezTo>
                    <a:pt x="96" y="3287"/>
                    <a:pt x="1" y="3156"/>
                    <a:pt x="1" y="2977"/>
                  </a:cubicBezTo>
                  <a:cubicBezTo>
                    <a:pt x="25" y="2322"/>
                    <a:pt x="1" y="1655"/>
                    <a:pt x="96" y="1001"/>
                  </a:cubicBezTo>
                  <a:cubicBezTo>
                    <a:pt x="168" y="417"/>
                    <a:pt x="644" y="48"/>
                    <a:pt x="1287" y="36"/>
                  </a:cubicBezTo>
                  <a:cubicBezTo>
                    <a:pt x="2227" y="1"/>
                    <a:pt x="3156" y="1"/>
                    <a:pt x="4097" y="36"/>
                  </a:cubicBezTo>
                  <a:cubicBezTo>
                    <a:pt x="4561" y="48"/>
                    <a:pt x="5025" y="155"/>
                    <a:pt x="5478" y="274"/>
                  </a:cubicBezTo>
                  <a:cubicBezTo>
                    <a:pt x="5990" y="393"/>
                    <a:pt x="6168" y="596"/>
                    <a:pt x="6192" y="1108"/>
                  </a:cubicBezTo>
                  <a:cubicBezTo>
                    <a:pt x="6228" y="1703"/>
                    <a:pt x="6228" y="2275"/>
                    <a:pt x="6216" y="2870"/>
                  </a:cubicBezTo>
                  <a:cubicBezTo>
                    <a:pt x="6192" y="3310"/>
                    <a:pt x="6121" y="3334"/>
                    <a:pt x="5692" y="3334"/>
                  </a:cubicBezTo>
                  <a:lnTo>
                    <a:pt x="5323" y="3334"/>
                  </a:lnTo>
                  <a:cubicBezTo>
                    <a:pt x="5275" y="3322"/>
                    <a:pt x="5228" y="3287"/>
                    <a:pt x="5144" y="3263"/>
                  </a:cubicBezTo>
                  <a:close/>
                </a:path>
              </a:pathLst>
            </a:custGeom>
            <a:solidFill>
              <a:schemeClr val="accent3">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 name="Google Shape;271;p25"/>
            <p:cNvSpPr/>
            <p:nvPr/>
          </p:nvSpPr>
          <p:spPr>
            <a:xfrm>
              <a:off x="4077575" y="3242500"/>
              <a:ext cx="86350" cy="70550"/>
            </a:xfrm>
            <a:custGeom>
              <a:avLst/>
              <a:gdLst/>
              <a:ahLst/>
              <a:cxnLst/>
              <a:rect l="l" t="t" r="r" b="b"/>
              <a:pathLst>
                <a:path w="3454" h="2822" extrusionOk="0">
                  <a:moveTo>
                    <a:pt x="310" y="2762"/>
                  </a:moveTo>
                  <a:cubicBezTo>
                    <a:pt x="1" y="1893"/>
                    <a:pt x="96" y="1072"/>
                    <a:pt x="203" y="238"/>
                  </a:cubicBezTo>
                  <a:cubicBezTo>
                    <a:pt x="239" y="48"/>
                    <a:pt x="382" y="0"/>
                    <a:pt x="548" y="0"/>
                  </a:cubicBezTo>
                  <a:cubicBezTo>
                    <a:pt x="858" y="0"/>
                    <a:pt x="1179" y="0"/>
                    <a:pt x="1489" y="12"/>
                  </a:cubicBezTo>
                  <a:cubicBezTo>
                    <a:pt x="1989" y="48"/>
                    <a:pt x="2477" y="84"/>
                    <a:pt x="2989" y="131"/>
                  </a:cubicBezTo>
                  <a:cubicBezTo>
                    <a:pt x="3108" y="143"/>
                    <a:pt x="3215" y="203"/>
                    <a:pt x="3346" y="250"/>
                  </a:cubicBezTo>
                  <a:cubicBezTo>
                    <a:pt x="3454" y="965"/>
                    <a:pt x="3334" y="1643"/>
                    <a:pt x="3263" y="2334"/>
                  </a:cubicBezTo>
                  <a:cubicBezTo>
                    <a:pt x="3227" y="2572"/>
                    <a:pt x="3061" y="2727"/>
                    <a:pt x="2846" y="2739"/>
                  </a:cubicBezTo>
                  <a:cubicBezTo>
                    <a:pt x="2013" y="2822"/>
                    <a:pt x="1156" y="2810"/>
                    <a:pt x="310" y="2762"/>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 name="Google Shape;272;p25"/>
            <p:cNvSpPr/>
            <p:nvPr/>
          </p:nvSpPr>
          <p:spPr>
            <a:xfrm>
              <a:off x="3885600" y="2960625"/>
              <a:ext cx="470600" cy="451850"/>
            </a:xfrm>
            <a:custGeom>
              <a:avLst/>
              <a:gdLst/>
              <a:ahLst/>
              <a:cxnLst/>
              <a:rect l="l" t="t" r="r" b="b"/>
              <a:pathLst>
                <a:path w="18824" h="18074" extrusionOk="0">
                  <a:moveTo>
                    <a:pt x="18812" y="7120"/>
                  </a:moveTo>
                  <a:cubicBezTo>
                    <a:pt x="18800" y="6572"/>
                    <a:pt x="18776" y="5858"/>
                    <a:pt x="18705" y="5132"/>
                  </a:cubicBezTo>
                  <a:cubicBezTo>
                    <a:pt x="18633" y="4382"/>
                    <a:pt x="18217" y="3965"/>
                    <a:pt x="17431" y="3858"/>
                  </a:cubicBezTo>
                  <a:cubicBezTo>
                    <a:pt x="16669" y="3762"/>
                    <a:pt x="15847" y="3667"/>
                    <a:pt x="15014" y="3667"/>
                  </a:cubicBezTo>
                  <a:cubicBezTo>
                    <a:pt x="14573" y="3667"/>
                    <a:pt x="14133" y="3703"/>
                    <a:pt x="13740" y="3762"/>
                  </a:cubicBezTo>
                  <a:lnTo>
                    <a:pt x="13680" y="3762"/>
                  </a:lnTo>
                  <a:cubicBezTo>
                    <a:pt x="13621" y="3762"/>
                    <a:pt x="13561" y="3739"/>
                    <a:pt x="13502" y="3739"/>
                  </a:cubicBezTo>
                  <a:lnTo>
                    <a:pt x="13454" y="3739"/>
                  </a:lnTo>
                  <a:lnTo>
                    <a:pt x="13454" y="3584"/>
                  </a:lnTo>
                  <a:lnTo>
                    <a:pt x="13454" y="2965"/>
                  </a:lnTo>
                  <a:cubicBezTo>
                    <a:pt x="13454" y="2869"/>
                    <a:pt x="13442" y="2750"/>
                    <a:pt x="13442" y="2643"/>
                  </a:cubicBezTo>
                  <a:cubicBezTo>
                    <a:pt x="13419" y="2191"/>
                    <a:pt x="13407" y="1750"/>
                    <a:pt x="13347" y="1286"/>
                  </a:cubicBezTo>
                  <a:cubicBezTo>
                    <a:pt x="13288" y="822"/>
                    <a:pt x="12990" y="488"/>
                    <a:pt x="12526" y="333"/>
                  </a:cubicBezTo>
                  <a:lnTo>
                    <a:pt x="12407" y="286"/>
                  </a:lnTo>
                  <a:cubicBezTo>
                    <a:pt x="12037" y="167"/>
                    <a:pt x="11668" y="48"/>
                    <a:pt x="11275" y="36"/>
                  </a:cubicBezTo>
                  <a:cubicBezTo>
                    <a:pt x="10644" y="0"/>
                    <a:pt x="10013" y="0"/>
                    <a:pt x="9251" y="0"/>
                  </a:cubicBezTo>
                  <a:lnTo>
                    <a:pt x="8501" y="0"/>
                  </a:lnTo>
                  <a:lnTo>
                    <a:pt x="8061" y="0"/>
                  </a:lnTo>
                  <a:cubicBezTo>
                    <a:pt x="6930" y="0"/>
                    <a:pt x="6120" y="833"/>
                    <a:pt x="6120" y="1976"/>
                  </a:cubicBezTo>
                  <a:lnTo>
                    <a:pt x="6120" y="3179"/>
                  </a:lnTo>
                  <a:lnTo>
                    <a:pt x="6120" y="3667"/>
                  </a:lnTo>
                  <a:cubicBezTo>
                    <a:pt x="5858" y="3739"/>
                    <a:pt x="5644" y="3762"/>
                    <a:pt x="5441" y="3762"/>
                  </a:cubicBezTo>
                  <a:cubicBezTo>
                    <a:pt x="5322" y="3762"/>
                    <a:pt x="5227" y="3762"/>
                    <a:pt x="5120" y="3739"/>
                  </a:cubicBezTo>
                  <a:lnTo>
                    <a:pt x="4929" y="3739"/>
                  </a:lnTo>
                  <a:cubicBezTo>
                    <a:pt x="4215" y="3727"/>
                    <a:pt x="3477" y="3715"/>
                    <a:pt x="2762" y="3703"/>
                  </a:cubicBezTo>
                  <a:cubicBezTo>
                    <a:pt x="2429" y="3703"/>
                    <a:pt x="2084" y="3679"/>
                    <a:pt x="1739" y="3679"/>
                  </a:cubicBezTo>
                  <a:lnTo>
                    <a:pt x="1715" y="3679"/>
                  </a:lnTo>
                  <a:cubicBezTo>
                    <a:pt x="857" y="3679"/>
                    <a:pt x="167" y="4382"/>
                    <a:pt x="119" y="5227"/>
                  </a:cubicBezTo>
                  <a:cubicBezTo>
                    <a:pt x="107" y="5501"/>
                    <a:pt x="84" y="5751"/>
                    <a:pt x="72" y="6013"/>
                  </a:cubicBezTo>
                  <a:cubicBezTo>
                    <a:pt x="48" y="6346"/>
                    <a:pt x="24" y="6667"/>
                    <a:pt x="12" y="7013"/>
                  </a:cubicBezTo>
                  <a:cubicBezTo>
                    <a:pt x="0" y="8203"/>
                    <a:pt x="0" y="9501"/>
                    <a:pt x="12" y="11097"/>
                  </a:cubicBezTo>
                  <a:cubicBezTo>
                    <a:pt x="12" y="11466"/>
                    <a:pt x="72" y="11894"/>
                    <a:pt x="441" y="12192"/>
                  </a:cubicBezTo>
                  <a:cubicBezTo>
                    <a:pt x="441" y="12192"/>
                    <a:pt x="476" y="12240"/>
                    <a:pt x="488" y="12418"/>
                  </a:cubicBezTo>
                  <a:cubicBezTo>
                    <a:pt x="500" y="12585"/>
                    <a:pt x="500" y="12763"/>
                    <a:pt x="488" y="12918"/>
                  </a:cubicBezTo>
                  <a:lnTo>
                    <a:pt x="488" y="13085"/>
                  </a:lnTo>
                  <a:cubicBezTo>
                    <a:pt x="488" y="13573"/>
                    <a:pt x="488" y="14049"/>
                    <a:pt x="476" y="14549"/>
                  </a:cubicBezTo>
                  <a:cubicBezTo>
                    <a:pt x="476" y="14871"/>
                    <a:pt x="465" y="15216"/>
                    <a:pt x="465" y="15538"/>
                  </a:cubicBezTo>
                  <a:cubicBezTo>
                    <a:pt x="465" y="15942"/>
                    <a:pt x="441" y="16335"/>
                    <a:pt x="441" y="16728"/>
                  </a:cubicBezTo>
                  <a:cubicBezTo>
                    <a:pt x="441" y="17109"/>
                    <a:pt x="607" y="17371"/>
                    <a:pt x="917" y="17490"/>
                  </a:cubicBezTo>
                  <a:cubicBezTo>
                    <a:pt x="977" y="17526"/>
                    <a:pt x="1036" y="17538"/>
                    <a:pt x="1096" y="17574"/>
                  </a:cubicBezTo>
                  <a:cubicBezTo>
                    <a:pt x="1298" y="17645"/>
                    <a:pt x="1477" y="17728"/>
                    <a:pt x="1679" y="17764"/>
                  </a:cubicBezTo>
                  <a:cubicBezTo>
                    <a:pt x="2167" y="17836"/>
                    <a:pt x="2751" y="17919"/>
                    <a:pt x="3358" y="17955"/>
                  </a:cubicBezTo>
                  <a:cubicBezTo>
                    <a:pt x="4787" y="18014"/>
                    <a:pt x="5965" y="18038"/>
                    <a:pt x="7084" y="18038"/>
                  </a:cubicBezTo>
                  <a:lnTo>
                    <a:pt x="7108" y="18038"/>
                  </a:lnTo>
                  <a:cubicBezTo>
                    <a:pt x="7846" y="18038"/>
                    <a:pt x="8585" y="18014"/>
                    <a:pt x="9299" y="17978"/>
                  </a:cubicBezTo>
                  <a:cubicBezTo>
                    <a:pt x="9549" y="17967"/>
                    <a:pt x="9811" y="17967"/>
                    <a:pt x="10061" y="17955"/>
                  </a:cubicBezTo>
                  <a:cubicBezTo>
                    <a:pt x="10549" y="17943"/>
                    <a:pt x="11037" y="17919"/>
                    <a:pt x="11573" y="17919"/>
                  </a:cubicBezTo>
                  <a:cubicBezTo>
                    <a:pt x="13145" y="17919"/>
                    <a:pt x="14704" y="18002"/>
                    <a:pt x="16062" y="18074"/>
                  </a:cubicBezTo>
                  <a:lnTo>
                    <a:pt x="16205" y="18074"/>
                  </a:lnTo>
                  <a:cubicBezTo>
                    <a:pt x="16859" y="18074"/>
                    <a:pt x="17169" y="17800"/>
                    <a:pt x="17324" y="17133"/>
                  </a:cubicBezTo>
                  <a:cubicBezTo>
                    <a:pt x="17371" y="16943"/>
                    <a:pt x="17395" y="16716"/>
                    <a:pt x="17407" y="16431"/>
                  </a:cubicBezTo>
                  <a:cubicBezTo>
                    <a:pt x="17443" y="15919"/>
                    <a:pt x="17467" y="15407"/>
                    <a:pt x="17502" y="14883"/>
                  </a:cubicBezTo>
                  <a:cubicBezTo>
                    <a:pt x="17550" y="14216"/>
                    <a:pt x="17574" y="13549"/>
                    <a:pt x="17621" y="12894"/>
                  </a:cubicBezTo>
                  <a:cubicBezTo>
                    <a:pt x="17633" y="12621"/>
                    <a:pt x="17693" y="12418"/>
                    <a:pt x="17931" y="12240"/>
                  </a:cubicBezTo>
                  <a:cubicBezTo>
                    <a:pt x="18169" y="12061"/>
                    <a:pt x="18383" y="11751"/>
                    <a:pt x="18455" y="11430"/>
                  </a:cubicBezTo>
                  <a:cubicBezTo>
                    <a:pt x="18610" y="10799"/>
                    <a:pt x="18705" y="10180"/>
                    <a:pt x="18753" y="9608"/>
                  </a:cubicBezTo>
                  <a:cubicBezTo>
                    <a:pt x="18824" y="8799"/>
                    <a:pt x="18824" y="8049"/>
                    <a:pt x="18812" y="7120"/>
                  </a:cubicBezTo>
                  <a:close/>
                  <a:moveTo>
                    <a:pt x="16705" y="16573"/>
                  </a:moveTo>
                  <a:cubicBezTo>
                    <a:pt x="16693" y="16693"/>
                    <a:pt x="16681" y="16800"/>
                    <a:pt x="16645" y="16895"/>
                  </a:cubicBezTo>
                  <a:cubicBezTo>
                    <a:pt x="16562" y="17193"/>
                    <a:pt x="16467" y="17252"/>
                    <a:pt x="16169" y="17252"/>
                  </a:cubicBezTo>
                  <a:lnTo>
                    <a:pt x="14597" y="17228"/>
                  </a:lnTo>
                  <a:cubicBezTo>
                    <a:pt x="13454" y="17216"/>
                    <a:pt x="12287" y="17181"/>
                    <a:pt x="11144" y="17181"/>
                  </a:cubicBezTo>
                  <a:lnTo>
                    <a:pt x="11097" y="17181"/>
                  </a:lnTo>
                  <a:cubicBezTo>
                    <a:pt x="10918" y="17181"/>
                    <a:pt x="10740" y="17193"/>
                    <a:pt x="10573" y="17216"/>
                  </a:cubicBezTo>
                  <a:cubicBezTo>
                    <a:pt x="10430" y="17228"/>
                    <a:pt x="10299" y="17228"/>
                    <a:pt x="10144" y="17240"/>
                  </a:cubicBezTo>
                  <a:cubicBezTo>
                    <a:pt x="9918" y="17240"/>
                    <a:pt x="9680" y="17252"/>
                    <a:pt x="9466" y="17252"/>
                  </a:cubicBezTo>
                  <a:cubicBezTo>
                    <a:pt x="8835" y="17276"/>
                    <a:pt x="8192" y="17288"/>
                    <a:pt x="7573" y="17288"/>
                  </a:cubicBezTo>
                  <a:lnTo>
                    <a:pt x="7025" y="17288"/>
                  </a:lnTo>
                  <a:cubicBezTo>
                    <a:pt x="5799" y="17276"/>
                    <a:pt x="4525" y="17228"/>
                    <a:pt x="3215" y="17157"/>
                  </a:cubicBezTo>
                  <a:cubicBezTo>
                    <a:pt x="2679" y="17121"/>
                    <a:pt x="2143" y="17038"/>
                    <a:pt x="1631" y="16943"/>
                  </a:cubicBezTo>
                  <a:cubicBezTo>
                    <a:pt x="1286" y="16883"/>
                    <a:pt x="1131" y="16681"/>
                    <a:pt x="1143" y="16323"/>
                  </a:cubicBezTo>
                  <a:cubicBezTo>
                    <a:pt x="1155" y="15931"/>
                    <a:pt x="1155" y="15526"/>
                    <a:pt x="1167" y="15145"/>
                  </a:cubicBezTo>
                  <a:lnTo>
                    <a:pt x="1167" y="14752"/>
                  </a:lnTo>
                  <a:cubicBezTo>
                    <a:pt x="1167" y="14335"/>
                    <a:pt x="1191" y="13918"/>
                    <a:pt x="1191" y="13502"/>
                  </a:cubicBezTo>
                  <a:lnTo>
                    <a:pt x="1191" y="12752"/>
                  </a:lnTo>
                  <a:lnTo>
                    <a:pt x="1191" y="12525"/>
                  </a:lnTo>
                  <a:lnTo>
                    <a:pt x="1643" y="12573"/>
                  </a:lnTo>
                  <a:cubicBezTo>
                    <a:pt x="3096" y="12704"/>
                    <a:pt x="4441" y="12823"/>
                    <a:pt x="5846" y="12823"/>
                  </a:cubicBezTo>
                  <a:cubicBezTo>
                    <a:pt x="6346" y="12823"/>
                    <a:pt x="6822" y="12811"/>
                    <a:pt x="7299" y="12775"/>
                  </a:cubicBezTo>
                  <a:lnTo>
                    <a:pt x="7334" y="13490"/>
                  </a:lnTo>
                  <a:lnTo>
                    <a:pt x="7334" y="13656"/>
                  </a:lnTo>
                  <a:cubicBezTo>
                    <a:pt x="7334" y="13776"/>
                    <a:pt x="7334" y="13906"/>
                    <a:pt x="7370" y="14037"/>
                  </a:cubicBezTo>
                  <a:cubicBezTo>
                    <a:pt x="7442" y="14430"/>
                    <a:pt x="7704" y="14657"/>
                    <a:pt x="8073" y="14668"/>
                  </a:cubicBezTo>
                  <a:cubicBezTo>
                    <a:pt x="8632" y="14680"/>
                    <a:pt x="9204" y="14692"/>
                    <a:pt x="9799" y="14692"/>
                  </a:cubicBezTo>
                  <a:lnTo>
                    <a:pt x="10275" y="14692"/>
                  </a:lnTo>
                  <a:cubicBezTo>
                    <a:pt x="10478" y="14692"/>
                    <a:pt x="10668" y="14633"/>
                    <a:pt x="10847" y="14597"/>
                  </a:cubicBezTo>
                  <a:lnTo>
                    <a:pt x="10930" y="14561"/>
                  </a:lnTo>
                  <a:cubicBezTo>
                    <a:pt x="11275" y="14478"/>
                    <a:pt x="11490" y="14240"/>
                    <a:pt x="11514" y="13883"/>
                  </a:cubicBezTo>
                  <a:cubicBezTo>
                    <a:pt x="11549" y="13668"/>
                    <a:pt x="11573" y="13466"/>
                    <a:pt x="11585" y="13252"/>
                  </a:cubicBezTo>
                  <a:cubicBezTo>
                    <a:pt x="11609" y="13192"/>
                    <a:pt x="11609" y="13133"/>
                    <a:pt x="11621" y="13085"/>
                  </a:cubicBezTo>
                  <a:cubicBezTo>
                    <a:pt x="13407" y="12954"/>
                    <a:pt x="15181" y="12823"/>
                    <a:pt x="16967" y="12692"/>
                  </a:cubicBezTo>
                  <a:cubicBezTo>
                    <a:pt x="16979" y="12728"/>
                    <a:pt x="16979" y="12775"/>
                    <a:pt x="16979" y="12823"/>
                  </a:cubicBezTo>
                  <a:cubicBezTo>
                    <a:pt x="16895" y="13883"/>
                    <a:pt x="16812" y="15085"/>
                    <a:pt x="16705" y="16573"/>
                  </a:cubicBezTo>
                  <a:close/>
                  <a:moveTo>
                    <a:pt x="8025" y="11585"/>
                  </a:moveTo>
                  <a:lnTo>
                    <a:pt x="8025" y="11525"/>
                  </a:lnTo>
                  <a:cubicBezTo>
                    <a:pt x="8025" y="11478"/>
                    <a:pt x="8037" y="11418"/>
                    <a:pt x="8216" y="11418"/>
                  </a:cubicBezTo>
                  <a:lnTo>
                    <a:pt x="8454" y="11418"/>
                  </a:lnTo>
                  <a:cubicBezTo>
                    <a:pt x="8656" y="11418"/>
                    <a:pt x="8894" y="11418"/>
                    <a:pt x="9132" y="11442"/>
                  </a:cubicBezTo>
                  <a:cubicBezTo>
                    <a:pt x="9597" y="11466"/>
                    <a:pt x="10085" y="11501"/>
                    <a:pt x="10632" y="11549"/>
                  </a:cubicBezTo>
                  <a:cubicBezTo>
                    <a:pt x="10692" y="11549"/>
                    <a:pt x="10752" y="11585"/>
                    <a:pt x="10835" y="11609"/>
                  </a:cubicBezTo>
                  <a:cubicBezTo>
                    <a:pt x="10847" y="11609"/>
                    <a:pt x="10859" y="11632"/>
                    <a:pt x="10859" y="11632"/>
                  </a:cubicBezTo>
                  <a:cubicBezTo>
                    <a:pt x="10918" y="12180"/>
                    <a:pt x="10859" y="12740"/>
                    <a:pt x="10799" y="13287"/>
                  </a:cubicBezTo>
                  <a:cubicBezTo>
                    <a:pt x="10787" y="13383"/>
                    <a:pt x="10775" y="13490"/>
                    <a:pt x="10775" y="13597"/>
                  </a:cubicBezTo>
                  <a:cubicBezTo>
                    <a:pt x="10740" y="13823"/>
                    <a:pt x="10561" y="13859"/>
                    <a:pt x="10490" y="13883"/>
                  </a:cubicBezTo>
                  <a:cubicBezTo>
                    <a:pt x="10097" y="13918"/>
                    <a:pt x="9668" y="13942"/>
                    <a:pt x="9192" y="13942"/>
                  </a:cubicBezTo>
                  <a:cubicBezTo>
                    <a:pt x="8787" y="13942"/>
                    <a:pt x="8394" y="13918"/>
                    <a:pt x="8073" y="13906"/>
                  </a:cubicBezTo>
                  <a:cubicBezTo>
                    <a:pt x="7858" y="13121"/>
                    <a:pt x="7930" y="12371"/>
                    <a:pt x="8025" y="11585"/>
                  </a:cubicBezTo>
                  <a:close/>
                  <a:moveTo>
                    <a:pt x="12466" y="12287"/>
                  </a:moveTo>
                  <a:cubicBezTo>
                    <a:pt x="12180" y="12287"/>
                    <a:pt x="11906" y="12287"/>
                    <a:pt x="11621" y="12275"/>
                  </a:cubicBezTo>
                  <a:cubicBezTo>
                    <a:pt x="11621" y="12275"/>
                    <a:pt x="11609" y="12252"/>
                    <a:pt x="11585" y="12252"/>
                  </a:cubicBezTo>
                  <a:lnTo>
                    <a:pt x="11585" y="12097"/>
                  </a:lnTo>
                  <a:lnTo>
                    <a:pt x="11585" y="11513"/>
                  </a:lnTo>
                  <a:cubicBezTo>
                    <a:pt x="11573" y="11097"/>
                    <a:pt x="11466" y="10811"/>
                    <a:pt x="10954" y="10787"/>
                  </a:cubicBezTo>
                  <a:cubicBezTo>
                    <a:pt x="9954" y="10728"/>
                    <a:pt x="9049" y="10668"/>
                    <a:pt x="8180" y="10644"/>
                  </a:cubicBezTo>
                  <a:lnTo>
                    <a:pt x="8144" y="10644"/>
                  </a:lnTo>
                  <a:cubicBezTo>
                    <a:pt x="7644" y="10644"/>
                    <a:pt x="7394" y="10906"/>
                    <a:pt x="7334" y="11418"/>
                  </a:cubicBezTo>
                  <a:lnTo>
                    <a:pt x="7275" y="11930"/>
                  </a:lnTo>
                  <a:cubicBezTo>
                    <a:pt x="7215" y="11942"/>
                    <a:pt x="7156" y="11942"/>
                    <a:pt x="7096" y="11954"/>
                  </a:cubicBezTo>
                  <a:cubicBezTo>
                    <a:pt x="6882" y="11990"/>
                    <a:pt x="6680" y="12013"/>
                    <a:pt x="6465" y="12013"/>
                  </a:cubicBezTo>
                  <a:cubicBezTo>
                    <a:pt x="6132" y="12037"/>
                    <a:pt x="5787" y="12037"/>
                    <a:pt x="5453" y="12037"/>
                  </a:cubicBezTo>
                  <a:cubicBezTo>
                    <a:pt x="4263" y="12037"/>
                    <a:pt x="3036" y="11942"/>
                    <a:pt x="1810" y="11763"/>
                  </a:cubicBezTo>
                  <a:cubicBezTo>
                    <a:pt x="786" y="11620"/>
                    <a:pt x="786" y="11573"/>
                    <a:pt x="726" y="10847"/>
                  </a:cubicBezTo>
                  <a:cubicBezTo>
                    <a:pt x="726" y="10751"/>
                    <a:pt x="715" y="10668"/>
                    <a:pt x="715" y="10561"/>
                  </a:cubicBezTo>
                  <a:cubicBezTo>
                    <a:pt x="560" y="8715"/>
                    <a:pt x="679" y="6894"/>
                    <a:pt x="834" y="5370"/>
                  </a:cubicBezTo>
                  <a:cubicBezTo>
                    <a:pt x="846" y="5203"/>
                    <a:pt x="869" y="5013"/>
                    <a:pt x="953" y="4858"/>
                  </a:cubicBezTo>
                  <a:cubicBezTo>
                    <a:pt x="1096" y="4560"/>
                    <a:pt x="1322" y="4429"/>
                    <a:pt x="1643" y="4429"/>
                  </a:cubicBezTo>
                  <a:lnTo>
                    <a:pt x="1739" y="4429"/>
                  </a:lnTo>
                  <a:cubicBezTo>
                    <a:pt x="2024" y="4429"/>
                    <a:pt x="2298" y="4429"/>
                    <a:pt x="2584" y="4417"/>
                  </a:cubicBezTo>
                  <a:cubicBezTo>
                    <a:pt x="2870" y="4417"/>
                    <a:pt x="3155" y="4393"/>
                    <a:pt x="3417" y="4393"/>
                  </a:cubicBezTo>
                  <a:cubicBezTo>
                    <a:pt x="3763" y="4393"/>
                    <a:pt x="4025" y="4417"/>
                    <a:pt x="4298" y="4429"/>
                  </a:cubicBezTo>
                  <a:cubicBezTo>
                    <a:pt x="4596" y="4441"/>
                    <a:pt x="4906" y="4453"/>
                    <a:pt x="5251" y="4453"/>
                  </a:cubicBezTo>
                  <a:cubicBezTo>
                    <a:pt x="5739" y="4453"/>
                    <a:pt x="6227" y="4441"/>
                    <a:pt x="6703" y="4429"/>
                  </a:cubicBezTo>
                  <a:lnTo>
                    <a:pt x="6977" y="4417"/>
                  </a:lnTo>
                  <a:cubicBezTo>
                    <a:pt x="7096" y="4417"/>
                    <a:pt x="7215" y="4393"/>
                    <a:pt x="7346" y="4393"/>
                  </a:cubicBezTo>
                  <a:cubicBezTo>
                    <a:pt x="7477" y="4393"/>
                    <a:pt x="7584" y="4393"/>
                    <a:pt x="7692" y="4417"/>
                  </a:cubicBezTo>
                  <a:cubicBezTo>
                    <a:pt x="8394" y="4489"/>
                    <a:pt x="9132" y="4512"/>
                    <a:pt x="10085" y="4512"/>
                  </a:cubicBezTo>
                  <a:cubicBezTo>
                    <a:pt x="10502" y="4512"/>
                    <a:pt x="10930" y="4512"/>
                    <a:pt x="11347" y="4501"/>
                  </a:cubicBezTo>
                  <a:cubicBezTo>
                    <a:pt x="11764" y="4501"/>
                    <a:pt x="12204" y="4489"/>
                    <a:pt x="12621" y="4489"/>
                  </a:cubicBezTo>
                  <a:lnTo>
                    <a:pt x="13014" y="4489"/>
                  </a:lnTo>
                  <a:lnTo>
                    <a:pt x="13133" y="4489"/>
                  </a:lnTo>
                  <a:cubicBezTo>
                    <a:pt x="13538" y="4489"/>
                    <a:pt x="13942" y="4477"/>
                    <a:pt x="14323" y="4453"/>
                  </a:cubicBezTo>
                  <a:cubicBezTo>
                    <a:pt x="14716" y="4441"/>
                    <a:pt x="15121" y="4429"/>
                    <a:pt x="15502" y="4429"/>
                  </a:cubicBezTo>
                  <a:lnTo>
                    <a:pt x="15574" y="4429"/>
                  </a:lnTo>
                  <a:cubicBezTo>
                    <a:pt x="16109" y="4429"/>
                    <a:pt x="16633" y="4501"/>
                    <a:pt x="17229" y="4572"/>
                  </a:cubicBezTo>
                  <a:cubicBezTo>
                    <a:pt x="17824" y="4655"/>
                    <a:pt x="18002" y="4846"/>
                    <a:pt x="18050" y="5465"/>
                  </a:cubicBezTo>
                  <a:cubicBezTo>
                    <a:pt x="18098" y="6215"/>
                    <a:pt x="18122" y="7013"/>
                    <a:pt x="18122" y="7906"/>
                  </a:cubicBezTo>
                  <a:cubicBezTo>
                    <a:pt x="18122" y="8656"/>
                    <a:pt x="18110" y="9263"/>
                    <a:pt x="18062" y="9835"/>
                  </a:cubicBezTo>
                  <a:cubicBezTo>
                    <a:pt x="18038" y="10263"/>
                    <a:pt x="17955" y="10704"/>
                    <a:pt x="17824" y="11239"/>
                  </a:cubicBezTo>
                  <a:cubicBezTo>
                    <a:pt x="17764" y="11513"/>
                    <a:pt x="17538" y="11692"/>
                    <a:pt x="17181" y="11775"/>
                  </a:cubicBezTo>
                  <a:cubicBezTo>
                    <a:pt x="15669" y="12121"/>
                    <a:pt x="14097" y="12287"/>
                    <a:pt x="12466" y="12287"/>
                  </a:cubicBezTo>
                  <a:close/>
                  <a:moveTo>
                    <a:pt x="11073" y="3739"/>
                  </a:moveTo>
                  <a:lnTo>
                    <a:pt x="11002" y="3739"/>
                  </a:lnTo>
                  <a:cubicBezTo>
                    <a:pt x="10883" y="3762"/>
                    <a:pt x="10775" y="3762"/>
                    <a:pt x="10656" y="3762"/>
                  </a:cubicBezTo>
                  <a:lnTo>
                    <a:pt x="10121" y="3762"/>
                  </a:lnTo>
                  <a:cubicBezTo>
                    <a:pt x="9763" y="3762"/>
                    <a:pt x="9370" y="3762"/>
                    <a:pt x="8989" y="3739"/>
                  </a:cubicBezTo>
                  <a:cubicBezTo>
                    <a:pt x="8704" y="3727"/>
                    <a:pt x="8692" y="3715"/>
                    <a:pt x="8680" y="3441"/>
                  </a:cubicBezTo>
                  <a:cubicBezTo>
                    <a:pt x="8656" y="3131"/>
                    <a:pt x="8680" y="2822"/>
                    <a:pt x="8692" y="2512"/>
                  </a:cubicBezTo>
                  <a:lnTo>
                    <a:pt x="8692" y="2417"/>
                  </a:lnTo>
                  <a:cubicBezTo>
                    <a:pt x="8704" y="2226"/>
                    <a:pt x="8811" y="2191"/>
                    <a:pt x="8918" y="2191"/>
                  </a:cubicBezTo>
                  <a:lnTo>
                    <a:pt x="9335" y="2191"/>
                  </a:lnTo>
                  <a:lnTo>
                    <a:pt x="9894" y="2191"/>
                  </a:lnTo>
                  <a:cubicBezTo>
                    <a:pt x="10144" y="2191"/>
                    <a:pt x="10371" y="2191"/>
                    <a:pt x="10561" y="2215"/>
                  </a:cubicBezTo>
                  <a:cubicBezTo>
                    <a:pt x="10918" y="2226"/>
                    <a:pt x="11037" y="2346"/>
                    <a:pt x="11085" y="2727"/>
                  </a:cubicBezTo>
                  <a:lnTo>
                    <a:pt x="11085" y="2762"/>
                  </a:lnTo>
                  <a:cubicBezTo>
                    <a:pt x="11156" y="3108"/>
                    <a:pt x="11192" y="3429"/>
                    <a:pt x="11073" y="3739"/>
                  </a:cubicBezTo>
                  <a:close/>
                  <a:moveTo>
                    <a:pt x="12704" y="3429"/>
                  </a:moveTo>
                  <a:cubicBezTo>
                    <a:pt x="12692" y="3739"/>
                    <a:pt x="12692" y="3739"/>
                    <a:pt x="12335" y="3762"/>
                  </a:cubicBezTo>
                  <a:lnTo>
                    <a:pt x="12204" y="3762"/>
                  </a:lnTo>
                  <a:lnTo>
                    <a:pt x="11978" y="3762"/>
                  </a:lnTo>
                  <a:cubicBezTo>
                    <a:pt x="11966" y="3762"/>
                    <a:pt x="11942" y="3739"/>
                    <a:pt x="11918" y="3739"/>
                  </a:cubicBezTo>
                  <a:lnTo>
                    <a:pt x="11918" y="3655"/>
                  </a:lnTo>
                  <a:cubicBezTo>
                    <a:pt x="11918" y="3524"/>
                    <a:pt x="11906" y="3369"/>
                    <a:pt x="11883" y="3239"/>
                  </a:cubicBezTo>
                  <a:cubicBezTo>
                    <a:pt x="11883" y="3167"/>
                    <a:pt x="11871" y="3084"/>
                    <a:pt x="11871" y="3000"/>
                  </a:cubicBezTo>
                  <a:cubicBezTo>
                    <a:pt x="11859" y="2762"/>
                    <a:pt x="11835" y="2524"/>
                    <a:pt x="11787" y="2286"/>
                  </a:cubicBezTo>
                  <a:cubicBezTo>
                    <a:pt x="11668" y="1774"/>
                    <a:pt x="11311" y="1464"/>
                    <a:pt x="10799" y="1464"/>
                  </a:cubicBezTo>
                  <a:cubicBezTo>
                    <a:pt x="10478" y="1453"/>
                    <a:pt x="10144" y="1453"/>
                    <a:pt x="9835" y="1453"/>
                  </a:cubicBezTo>
                  <a:cubicBezTo>
                    <a:pt x="9525" y="1453"/>
                    <a:pt x="9216" y="1453"/>
                    <a:pt x="8918" y="1464"/>
                  </a:cubicBezTo>
                  <a:cubicBezTo>
                    <a:pt x="8358" y="1476"/>
                    <a:pt x="8096" y="1750"/>
                    <a:pt x="8037" y="2310"/>
                  </a:cubicBezTo>
                  <a:cubicBezTo>
                    <a:pt x="8001" y="2584"/>
                    <a:pt x="8001" y="2846"/>
                    <a:pt x="8001" y="3108"/>
                  </a:cubicBezTo>
                  <a:lnTo>
                    <a:pt x="8001" y="3429"/>
                  </a:lnTo>
                  <a:lnTo>
                    <a:pt x="8001" y="3715"/>
                  </a:lnTo>
                  <a:lnTo>
                    <a:pt x="8001" y="3739"/>
                  </a:lnTo>
                  <a:cubicBezTo>
                    <a:pt x="7870" y="3762"/>
                    <a:pt x="7739" y="3774"/>
                    <a:pt x="7584" y="3774"/>
                  </a:cubicBezTo>
                  <a:cubicBezTo>
                    <a:pt x="7454" y="3774"/>
                    <a:pt x="7334" y="3774"/>
                    <a:pt x="7215" y="3762"/>
                  </a:cubicBezTo>
                  <a:cubicBezTo>
                    <a:pt x="7132" y="3762"/>
                    <a:pt x="7037" y="3739"/>
                    <a:pt x="6953" y="3739"/>
                  </a:cubicBezTo>
                  <a:cubicBezTo>
                    <a:pt x="6906" y="3739"/>
                    <a:pt x="6870" y="3727"/>
                    <a:pt x="6846" y="3715"/>
                  </a:cubicBezTo>
                  <a:cubicBezTo>
                    <a:pt x="6811" y="3679"/>
                    <a:pt x="6811" y="3643"/>
                    <a:pt x="6811" y="3584"/>
                  </a:cubicBezTo>
                  <a:cubicBezTo>
                    <a:pt x="6811" y="3417"/>
                    <a:pt x="6811" y="3239"/>
                    <a:pt x="6822" y="3072"/>
                  </a:cubicBezTo>
                  <a:cubicBezTo>
                    <a:pt x="6822" y="2596"/>
                    <a:pt x="6846" y="2096"/>
                    <a:pt x="6906" y="1619"/>
                  </a:cubicBezTo>
                  <a:cubicBezTo>
                    <a:pt x="6965" y="1119"/>
                    <a:pt x="7382" y="798"/>
                    <a:pt x="7954" y="762"/>
                  </a:cubicBezTo>
                  <a:cubicBezTo>
                    <a:pt x="8418" y="750"/>
                    <a:pt x="8882" y="750"/>
                    <a:pt x="9311" y="750"/>
                  </a:cubicBezTo>
                  <a:cubicBezTo>
                    <a:pt x="9799" y="750"/>
                    <a:pt x="10299" y="762"/>
                    <a:pt x="10752" y="786"/>
                  </a:cubicBezTo>
                  <a:cubicBezTo>
                    <a:pt x="11192" y="798"/>
                    <a:pt x="11609" y="881"/>
                    <a:pt x="12109" y="1000"/>
                  </a:cubicBezTo>
                  <a:cubicBezTo>
                    <a:pt x="12561" y="1107"/>
                    <a:pt x="12680" y="1262"/>
                    <a:pt x="12704" y="1703"/>
                  </a:cubicBezTo>
                  <a:cubicBezTo>
                    <a:pt x="12728" y="2274"/>
                    <a:pt x="12740" y="2869"/>
                    <a:pt x="12704" y="34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4" name="Google Shape;9;p2"/>
          <p:cNvSpPr/>
          <p:nvPr userDrawn="1"/>
        </p:nvSpPr>
        <p:spPr>
          <a:xfrm>
            <a:off x="1336834" y="1567962"/>
            <a:ext cx="3159525" cy="3159525"/>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cap="flat" cmpd="sng">
            <a:solidFill>
              <a:schemeClr val="lt1"/>
            </a:solidFill>
            <a:prstDash val="dash"/>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 name="Google Shape;12;p2"/>
          <p:cNvSpPr/>
          <p:nvPr userDrawn="1"/>
        </p:nvSpPr>
        <p:spPr>
          <a:xfrm flipH="1">
            <a:off x="2403558" y="-40433"/>
            <a:ext cx="9825709" cy="4640533"/>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noFill/>
          <a:ln w="28575" cap="flat" cmpd="sng">
            <a:solidFill>
              <a:schemeClr val="accent5">
                <a:lumMod val="60000"/>
                <a:lumOff val="40000"/>
              </a:schemeClr>
            </a:solidFill>
            <a:prstDash val="dash"/>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 name="Google Shape;16;p2"/>
          <p:cNvSpPr txBox="1">
            <a:spLocks noGrp="1"/>
          </p:cNvSpPr>
          <p:nvPr>
            <p:ph type="ctrTitle"/>
          </p:nvPr>
        </p:nvSpPr>
        <p:spPr>
          <a:xfrm>
            <a:off x="825400" y="3454100"/>
            <a:ext cx="4876800" cy="1902000"/>
          </a:xfrm>
          <a:prstGeom prst="rect">
            <a:avLst/>
          </a:prstGeom>
        </p:spPr>
        <p:txBody>
          <a:bodyPr spcFirstLastPara="1" wrap="square" lIns="91425" tIns="91425" rIns="91425" bIns="91425" anchor="t" anchorCtr="0">
            <a:noAutofit/>
          </a:bodyPr>
          <a:lstStyle>
            <a:lvl1pPr lvl="0" rtl="0">
              <a:spcBef>
                <a:spcPts val="0"/>
              </a:spcBef>
              <a:spcAft>
                <a:spcPts val="0"/>
              </a:spcAft>
              <a:buSzPts val="4000"/>
              <a:buNone/>
              <a:defRPr sz="5333">
                <a:latin typeface="UTM Androgyne" panose="02040603050506020204" pitchFamily="18" charset="0"/>
              </a:defRPr>
            </a:lvl1pPr>
            <a:lvl2pPr lvl="1" rtl="0">
              <a:spcBef>
                <a:spcPts val="0"/>
              </a:spcBef>
              <a:spcAft>
                <a:spcPts val="0"/>
              </a:spcAft>
              <a:buSzPts val="4000"/>
              <a:buNone/>
              <a:defRPr sz="5333"/>
            </a:lvl2pPr>
            <a:lvl3pPr lvl="2" rtl="0">
              <a:spcBef>
                <a:spcPts val="0"/>
              </a:spcBef>
              <a:spcAft>
                <a:spcPts val="0"/>
              </a:spcAft>
              <a:buSzPts val="4000"/>
              <a:buNone/>
              <a:defRPr sz="5333"/>
            </a:lvl3pPr>
            <a:lvl4pPr lvl="3" rtl="0">
              <a:spcBef>
                <a:spcPts val="0"/>
              </a:spcBef>
              <a:spcAft>
                <a:spcPts val="0"/>
              </a:spcAft>
              <a:buSzPts val="4000"/>
              <a:buNone/>
              <a:defRPr sz="5333"/>
            </a:lvl4pPr>
            <a:lvl5pPr lvl="4" rtl="0">
              <a:spcBef>
                <a:spcPts val="0"/>
              </a:spcBef>
              <a:spcAft>
                <a:spcPts val="0"/>
              </a:spcAft>
              <a:buSzPts val="4000"/>
              <a:buNone/>
              <a:defRPr sz="5333"/>
            </a:lvl5pPr>
            <a:lvl6pPr lvl="5" rtl="0">
              <a:spcBef>
                <a:spcPts val="0"/>
              </a:spcBef>
              <a:spcAft>
                <a:spcPts val="0"/>
              </a:spcAft>
              <a:buSzPts val="4000"/>
              <a:buNone/>
              <a:defRPr sz="5333"/>
            </a:lvl6pPr>
            <a:lvl7pPr lvl="6" rtl="0">
              <a:spcBef>
                <a:spcPts val="0"/>
              </a:spcBef>
              <a:spcAft>
                <a:spcPts val="0"/>
              </a:spcAft>
              <a:buSzPts val="4000"/>
              <a:buNone/>
              <a:defRPr sz="5333"/>
            </a:lvl7pPr>
            <a:lvl8pPr lvl="7" rtl="0">
              <a:spcBef>
                <a:spcPts val="0"/>
              </a:spcBef>
              <a:spcAft>
                <a:spcPts val="0"/>
              </a:spcAft>
              <a:buSzPts val="4000"/>
              <a:buNone/>
              <a:defRPr sz="5333"/>
            </a:lvl8pPr>
            <a:lvl9pPr lvl="8" rtl="0">
              <a:spcBef>
                <a:spcPts val="0"/>
              </a:spcBef>
              <a:spcAft>
                <a:spcPts val="0"/>
              </a:spcAft>
              <a:buSzPts val="4000"/>
              <a:buNone/>
              <a:defRPr sz="5333"/>
            </a:lvl9pPr>
          </a:lstStyle>
          <a:p>
            <a:endParaRPr dirty="0"/>
          </a:p>
        </p:txBody>
      </p:sp>
      <p:sp>
        <p:nvSpPr>
          <p:cNvPr id="17" name="Google Shape;17;p2"/>
          <p:cNvSpPr txBox="1">
            <a:spLocks noGrp="1"/>
          </p:cNvSpPr>
          <p:nvPr>
            <p:ph type="subTitle" idx="1"/>
          </p:nvPr>
        </p:nvSpPr>
        <p:spPr>
          <a:xfrm>
            <a:off x="825400" y="5185900"/>
            <a:ext cx="4876800" cy="756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Pangolin"/>
              <a:buNone/>
              <a:defRPr sz="3200">
                <a:latin typeface="UTM Androgyne" panose="02040603050506020204" pitchFamily="18" charset="0"/>
                <a:ea typeface="UTM Androgyne" panose="02040603050506020204" pitchFamily="18" charset="0"/>
                <a:cs typeface="UTM Androgyne" panose="02040603050506020204" pitchFamily="18" charset="0"/>
                <a:sym typeface="Pangolin"/>
              </a:defRPr>
            </a:lvl1pPr>
            <a:lvl2pPr lvl="1" rtl="0">
              <a:lnSpc>
                <a:spcPct val="100000"/>
              </a:lnSpc>
              <a:spcBef>
                <a:spcPts val="0"/>
              </a:spcBef>
              <a:spcAft>
                <a:spcPts val="0"/>
              </a:spcAft>
              <a:buSzPts val="2800"/>
              <a:buFont typeface="Pangolin"/>
              <a:buNone/>
              <a:defRPr sz="3733">
                <a:latin typeface="Pangolin"/>
                <a:ea typeface="Pangolin"/>
                <a:cs typeface="Pangolin"/>
                <a:sym typeface="Pangolin"/>
              </a:defRPr>
            </a:lvl2pPr>
            <a:lvl3pPr lvl="2" rtl="0">
              <a:lnSpc>
                <a:spcPct val="100000"/>
              </a:lnSpc>
              <a:spcBef>
                <a:spcPts val="0"/>
              </a:spcBef>
              <a:spcAft>
                <a:spcPts val="0"/>
              </a:spcAft>
              <a:buSzPts val="2800"/>
              <a:buFont typeface="Pangolin"/>
              <a:buNone/>
              <a:defRPr sz="3733">
                <a:latin typeface="Pangolin"/>
                <a:ea typeface="Pangolin"/>
                <a:cs typeface="Pangolin"/>
                <a:sym typeface="Pangolin"/>
              </a:defRPr>
            </a:lvl3pPr>
            <a:lvl4pPr lvl="3" rtl="0">
              <a:lnSpc>
                <a:spcPct val="100000"/>
              </a:lnSpc>
              <a:spcBef>
                <a:spcPts val="0"/>
              </a:spcBef>
              <a:spcAft>
                <a:spcPts val="0"/>
              </a:spcAft>
              <a:buSzPts val="2800"/>
              <a:buFont typeface="Pangolin"/>
              <a:buNone/>
              <a:defRPr sz="3733">
                <a:latin typeface="Pangolin"/>
                <a:ea typeface="Pangolin"/>
                <a:cs typeface="Pangolin"/>
                <a:sym typeface="Pangolin"/>
              </a:defRPr>
            </a:lvl4pPr>
            <a:lvl5pPr lvl="4" rtl="0">
              <a:lnSpc>
                <a:spcPct val="100000"/>
              </a:lnSpc>
              <a:spcBef>
                <a:spcPts val="0"/>
              </a:spcBef>
              <a:spcAft>
                <a:spcPts val="0"/>
              </a:spcAft>
              <a:buSzPts val="2800"/>
              <a:buFont typeface="Pangolin"/>
              <a:buNone/>
              <a:defRPr sz="3733">
                <a:latin typeface="Pangolin"/>
                <a:ea typeface="Pangolin"/>
                <a:cs typeface="Pangolin"/>
                <a:sym typeface="Pangolin"/>
              </a:defRPr>
            </a:lvl5pPr>
            <a:lvl6pPr lvl="5" rtl="0">
              <a:lnSpc>
                <a:spcPct val="100000"/>
              </a:lnSpc>
              <a:spcBef>
                <a:spcPts val="0"/>
              </a:spcBef>
              <a:spcAft>
                <a:spcPts val="0"/>
              </a:spcAft>
              <a:buSzPts val="2800"/>
              <a:buFont typeface="Pangolin"/>
              <a:buNone/>
              <a:defRPr sz="3733">
                <a:latin typeface="Pangolin"/>
                <a:ea typeface="Pangolin"/>
                <a:cs typeface="Pangolin"/>
                <a:sym typeface="Pangolin"/>
              </a:defRPr>
            </a:lvl6pPr>
            <a:lvl7pPr lvl="6" rtl="0">
              <a:lnSpc>
                <a:spcPct val="100000"/>
              </a:lnSpc>
              <a:spcBef>
                <a:spcPts val="0"/>
              </a:spcBef>
              <a:spcAft>
                <a:spcPts val="0"/>
              </a:spcAft>
              <a:buSzPts val="2800"/>
              <a:buFont typeface="Pangolin"/>
              <a:buNone/>
              <a:defRPr sz="3733">
                <a:latin typeface="Pangolin"/>
                <a:ea typeface="Pangolin"/>
                <a:cs typeface="Pangolin"/>
                <a:sym typeface="Pangolin"/>
              </a:defRPr>
            </a:lvl7pPr>
            <a:lvl8pPr lvl="7" rtl="0">
              <a:lnSpc>
                <a:spcPct val="100000"/>
              </a:lnSpc>
              <a:spcBef>
                <a:spcPts val="0"/>
              </a:spcBef>
              <a:spcAft>
                <a:spcPts val="0"/>
              </a:spcAft>
              <a:buSzPts val="2800"/>
              <a:buFont typeface="Pangolin"/>
              <a:buNone/>
              <a:defRPr sz="3733">
                <a:latin typeface="Pangolin"/>
                <a:ea typeface="Pangolin"/>
                <a:cs typeface="Pangolin"/>
                <a:sym typeface="Pangolin"/>
              </a:defRPr>
            </a:lvl8pPr>
            <a:lvl9pPr lvl="8" rtl="0">
              <a:lnSpc>
                <a:spcPct val="100000"/>
              </a:lnSpc>
              <a:spcBef>
                <a:spcPts val="0"/>
              </a:spcBef>
              <a:spcAft>
                <a:spcPts val="0"/>
              </a:spcAft>
              <a:buSzPts val="2800"/>
              <a:buFont typeface="Pangolin"/>
              <a:buNone/>
              <a:defRPr sz="3733">
                <a:latin typeface="Pangolin"/>
                <a:ea typeface="Pangolin"/>
                <a:cs typeface="Pangolin"/>
                <a:sym typeface="Pangolin"/>
              </a:defRPr>
            </a:lvl9pPr>
          </a:lstStyle>
          <a:p>
            <a:endParaRPr dirty="0"/>
          </a:p>
        </p:txBody>
      </p:sp>
      <p:sp>
        <p:nvSpPr>
          <p:cNvPr id="18" name="TextBox 17"/>
          <p:cNvSpPr txBox="1"/>
          <p:nvPr userDrawn="1"/>
        </p:nvSpPr>
        <p:spPr>
          <a:xfrm>
            <a:off x="9230468" y="6502400"/>
            <a:ext cx="2140085" cy="256545"/>
          </a:xfrm>
          <a:prstGeom prst="rect">
            <a:avLst/>
          </a:prstGeom>
          <a:noFill/>
        </p:spPr>
        <p:txBody>
          <a:bodyPr wrap="square" rtlCol="0">
            <a:spAutoFit/>
          </a:bodyPr>
          <a:lstStyle/>
          <a:p>
            <a:r>
              <a:rPr lang="en-US" sz="1067" dirty="0">
                <a:solidFill>
                  <a:schemeClr val="accent5">
                    <a:lumMod val="75000"/>
                  </a:schemeClr>
                </a:solidFill>
              </a:rPr>
              <a:t>FeistyForwarders_0968120672</a:t>
            </a:r>
          </a:p>
        </p:txBody>
      </p:sp>
      <p:sp>
        <p:nvSpPr>
          <p:cNvPr id="19" name="Google Shape;199;p25"/>
          <p:cNvSpPr/>
          <p:nvPr userDrawn="1"/>
        </p:nvSpPr>
        <p:spPr>
          <a:xfrm>
            <a:off x="3058713" y="1229959"/>
            <a:ext cx="786368" cy="755989"/>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accent3"/>
          </a:solidFill>
          <a:ln w="3810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0" name="Google Shape;246;p25"/>
          <p:cNvGrpSpPr/>
          <p:nvPr userDrawn="1"/>
        </p:nvGrpSpPr>
        <p:grpSpPr>
          <a:xfrm>
            <a:off x="11238689" y="3071620"/>
            <a:ext cx="685727" cy="632509"/>
            <a:chOff x="712875" y="2205450"/>
            <a:chExt cx="233675" cy="215550"/>
          </a:xfrm>
        </p:grpSpPr>
        <p:sp>
          <p:nvSpPr>
            <p:cNvPr id="21" name="Google Shape;247;p25"/>
            <p:cNvSpPr/>
            <p:nvPr/>
          </p:nvSpPr>
          <p:spPr>
            <a:xfrm>
              <a:off x="727450" y="2222125"/>
              <a:ext cx="203325" cy="183675"/>
            </a:xfrm>
            <a:custGeom>
              <a:avLst/>
              <a:gdLst/>
              <a:ahLst/>
              <a:cxnLst/>
              <a:rect l="l" t="t" r="r" b="b"/>
              <a:pathLst>
                <a:path w="8133" h="7347" extrusionOk="0">
                  <a:moveTo>
                    <a:pt x="3013" y="1"/>
                  </a:moveTo>
                  <a:cubicBezTo>
                    <a:pt x="2894" y="1"/>
                    <a:pt x="2775" y="1"/>
                    <a:pt x="2680" y="48"/>
                  </a:cubicBezTo>
                  <a:cubicBezTo>
                    <a:pt x="2454" y="120"/>
                    <a:pt x="2227" y="120"/>
                    <a:pt x="1989" y="120"/>
                  </a:cubicBezTo>
                  <a:cubicBezTo>
                    <a:pt x="1823" y="120"/>
                    <a:pt x="1668" y="120"/>
                    <a:pt x="1501" y="144"/>
                  </a:cubicBezTo>
                  <a:cubicBezTo>
                    <a:pt x="1037" y="203"/>
                    <a:pt x="691" y="513"/>
                    <a:pt x="334" y="763"/>
                  </a:cubicBezTo>
                  <a:cubicBezTo>
                    <a:pt x="322" y="775"/>
                    <a:pt x="310" y="798"/>
                    <a:pt x="299" y="822"/>
                  </a:cubicBezTo>
                  <a:cubicBezTo>
                    <a:pt x="144" y="1108"/>
                    <a:pt x="1" y="1394"/>
                    <a:pt x="13" y="1715"/>
                  </a:cubicBezTo>
                  <a:cubicBezTo>
                    <a:pt x="25" y="2168"/>
                    <a:pt x="13" y="2608"/>
                    <a:pt x="25" y="3061"/>
                  </a:cubicBezTo>
                  <a:cubicBezTo>
                    <a:pt x="37" y="3418"/>
                    <a:pt x="72" y="3775"/>
                    <a:pt x="120" y="4132"/>
                  </a:cubicBezTo>
                  <a:cubicBezTo>
                    <a:pt x="156" y="4525"/>
                    <a:pt x="310" y="4882"/>
                    <a:pt x="489" y="5239"/>
                  </a:cubicBezTo>
                  <a:cubicBezTo>
                    <a:pt x="537" y="5323"/>
                    <a:pt x="572" y="5406"/>
                    <a:pt x="632" y="5466"/>
                  </a:cubicBezTo>
                  <a:cubicBezTo>
                    <a:pt x="680" y="5513"/>
                    <a:pt x="739" y="5561"/>
                    <a:pt x="799" y="5561"/>
                  </a:cubicBezTo>
                  <a:cubicBezTo>
                    <a:pt x="1016" y="5608"/>
                    <a:pt x="1225" y="5670"/>
                    <a:pt x="1445" y="5670"/>
                  </a:cubicBezTo>
                  <a:cubicBezTo>
                    <a:pt x="1503" y="5670"/>
                    <a:pt x="1561" y="5666"/>
                    <a:pt x="1620" y="5656"/>
                  </a:cubicBezTo>
                  <a:cubicBezTo>
                    <a:pt x="1648" y="5652"/>
                    <a:pt x="1677" y="5651"/>
                    <a:pt x="1707" y="5651"/>
                  </a:cubicBezTo>
                  <a:cubicBezTo>
                    <a:pt x="1766" y="5651"/>
                    <a:pt x="1827" y="5656"/>
                    <a:pt x="1882" y="5656"/>
                  </a:cubicBezTo>
                  <a:cubicBezTo>
                    <a:pt x="2096" y="5680"/>
                    <a:pt x="2180" y="5775"/>
                    <a:pt x="2180" y="5989"/>
                  </a:cubicBezTo>
                  <a:cubicBezTo>
                    <a:pt x="2180" y="6049"/>
                    <a:pt x="2180" y="6120"/>
                    <a:pt x="2168" y="6180"/>
                  </a:cubicBezTo>
                  <a:cubicBezTo>
                    <a:pt x="2084" y="6490"/>
                    <a:pt x="2049" y="6835"/>
                    <a:pt x="1882" y="7121"/>
                  </a:cubicBezTo>
                  <a:cubicBezTo>
                    <a:pt x="1858" y="7168"/>
                    <a:pt x="1858" y="7204"/>
                    <a:pt x="1811" y="7347"/>
                  </a:cubicBezTo>
                  <a:cubicBezTo>
                    <a:pt x="2049" y="7228"/>
                    <a:pt x="2215" y="7132"/>
                    <a:pt x="2358" y="7013"/>
                  </a:cubicBezTo>
                  <a:cubicBezTo>
                    <a:pt x="2573" y="6847"/>
                    <a:pt x="2775" y="6692"/>
                    <a:pt x="3037" y="6597"/>
                  </a:cubicBezTo>
                  <a:cubicBezTo>
                    <a:pt x="3168" y="6537"/>
                    <a:pt x="3275" y="6466"/>
                    <a:pt x="3347" y="6335"/>
                  </a:cubicBezTo>
                  <a:cubicBezTo>
                    <a:pt x="3394" y="6240"/>
                    <a:pt x="3454" y="6156"/>
                    <a:pt x="3513" y="6073"/>
                  </a:cubicBezTo>
                  <a:cubicBezTo>
                    <a:pt x="3608" y="5918"/>
                    <a:pt x="3763" y="5835"/>
                    <a:pt x="3954" y="5823"/>
                  </a:cubicBezTo>
                  <a:lnTo>
                    <a:pt x="4418" y="5823"/>
                  </a:lnTo>
                  <a:cubicBezTo>
                    <a:pt x="4484" y="5820"/>
                    <a:pt x="4549" y="5819"/>
                    <a:pt x="4615" y="5819"/>
                  </a:cubicBezTo>
                  <a:cubicBezTo>
                    <a:pt x="4878" y="5819"/>
                    <a:pt x="5142" y="5835"/>
                    <a:pt x="5406" y="5835"/>
                  </a:cubicBezTo>
                  <a:cubicBezTo>
                    <a:pt x="5737" y="5835"/>
                    <a:pt x="6067" y="5811"/>
                    <a:pt x="6395" y="5704"/>
                  </a:cubicBezTo>
                  <a:cubicBezTo>
                    <a:pt x="6692" y="5704"/>
                    <a:pt x="6966" y="5597"/>
                    <a:pt x="7240" y="5513"/>
                  </a:cubicBezTo>
                  <a:cubicBezTo>
                    <a:pt x="7633" y="5382"/>
                    <a:pt x="7871" y="5120"/>
                    <a:pt x="7978" y="4739"/>
                  </a:cubicBezTo>
                  <a:cubicBezTo>
                    <a:pt x="8061" y="4382"/>
                    <a:pt x="8133" y="4025"/>
                    <a:pt x="8121" y="3656"/>
                  </a:cubicBezTo>
                  <a:cubicBezTo>
                    <a:pt x="8050" y="3323"/>
                    <a:pt x="8050" y="2965"/>
                    <a:pt x="8085" y="2620"/>
                  </a:cubicBezTo>
                  <a:cubicBezTo>
                    <a:pt x="8097" y="2287"/>
                    <a:pt x="7919" y="1989"/>
                    <a:pt x="7942" y="1644"/>
                  </a:cubicBezTo>
                  <a:cubicBezTo>
                    <a:pt x="7942" y="1608"/>
                    <a:pt x="7919" y="1572"/>
                    <a:pt x="7907" y="1537"/>
                  </a:cubicBezTo>
                  <a:cubicBezTo>
                    <a:pt x="7811" y="1358"/>
                    <a:pt x="7740" y="1167"/>
                    <a:pt x="7633" y="989"/>
                  </a:cubicBezTo>
                  <a:cubicBezTo>
                    <a:pt x="7526" y="822"/>
                    <a:pt x="7454" y="632"/>
                    <a:pt x="7288" y="536"/>
                  </a:cubicBezTo>
                  <a:cubicBezTo>
                    <a:pt x="6966" y="358"/>
                    <a:pt x="6633" y="203"/>
                    <a:pt x="6252" y="203"/>
                  </a:cubicBezTo>
                  <a:cubicBezTo>
                    <a:pt x="6192" y="203"/>
                    <a:pt x="6109" y="203"/>
                    <a:pt x="6049" y="179"/>
                  </a:cubicBezTo>
                  <a:cubicBezTo>
                    <a:pt x="5897" y="126"/>
                    <a:pt x="5732" y="119"/>
                    <a:pt x="5574" y="119"/>
                  </a:cubicBezTo>
                  <a:cubicBezTo>
                    <a:pt x="5521" y="119"/>
                    <a:pt x="5469" y="120"/>
                    <a:pt x="5418" y="120"/>
                  </a:cubicBezTo>
                  <a:cubicBezTo>
                    <a:pt x="5337" y="120"/>
                    <a:pt x="5255" y="128"/>
                    <a:pt x="5176" y="128"/>
                  </a:cubicBezTo>
                  <a:cubicBezTo>
                    <a:pt x="5116" y="128"/>
                    <a:pt x="5058" y="123"/>
                    <a:pt x="5002" y="108"/>
                  </a:cubicBezTo>
                  <a:cubicBezTo>
                    <a:pt x="4347" y="1"/>
                    <a:pt x="3668" y="1"/>
                    <a:pt x="301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 name="Google Shape;248;p25"/>
            <p:cNvSpPr/>
            <p:nvPr/>
          </p:nvSpPr>
          <p:spPr>
            <a:xfrm>
              <a:off x="712875" y="2205450"/>
              <a:ext cx="233675" cy="215550"/>
            </a:xfrm>
            <a:custGeom>
              <a:avLst/>
              <a:gdLst/>
              <a:ahLst/>
              <a:cxnLst/>
              <a:rect l="l" t="t" r="r" b="b"/>
              <a:pathLst>
                <a:path w="9347" h="8622" extrusionOk="0">
                  <a:moveTo>
                    <a:pt x="4394" y="7192"/>
                  </a:moveTo>
                  <a:cubicBezTo>
                    <a:pt x="4239" y="7549"/>
                    <a:pt x="3918" y="7716"/>
                    <a:pt x="3620" y="7895"/>
                  </a:cubicBezTo>
                  <a:cubicBezTo>
                    <a:pt x="3346" y="8050"/>
                    <a:pt x="3072" y="8216"/>
                    <a:pt x="2798" y="8395"/>
                  </a:cubicBezTo>
                  <a:cubicBezTo>
                    <a:pt x="2548" y="8573"/>
                    <a:pt x="2263" y="8621"/>
                    <a:pt x="1965" y="8585"/>
                  </a:cubicBezTo>
                  <a:cubicBezTo>
                    <a:pt x="1846" y="8573"/>
                    <a:pt x="1739" y="8526"/>
                    <a:pt x="1667" y="8442"/>
                  </a:cubicBezTo>
                  <a:cubicBezTo>
                    <a:pt x="1548" y="8323"/>
                    <a:pt x="1536" y="8192"/>
                    <a:pt x="1644" y="8073"/>
                  </a:cubicBezTo>
                  <a:cubicBezTo>
                    <a:pt x="1846" y="7823"/>
                    <a:pt x="1977" y="7561"/>
                    <a:pt x="2084" y="7264"/>
                  </a:cubicBezTo>
                  <a:cubicBezTo>
                    <a:pt x="2096" y="7204"/>
                    <a:pt x="2132" y="7145"/>
                    <a:pt x="2144" y="7085"/>
                  </a:cubicBezTo>
                  <a:cubicBezTo>
                    <a:pt x="2156" y="7026"/>
                    <a:pt x="2144" y="6966"/>
                    <a:pt x="2144" y="6895"/>
                  </a:cubicBezTo>
                  <a:cubicBezTo>
                    <a:pt x="1894" y="6859"/>
                    <a:pt x="1655" y="6799"/>
                    <a:pt x="1417" y="6823"/>
                  </a:cubicBezTo>
                  <a:cubicBezTo>
                    <a:pt x="1048" y="6835"/>
                    <a:pt x="810" y="6645"/>
                    <a:pt x="632" y="6359"/>
                  </a:cubicBezTo>
                  <a:cubicBezTo>
                    <a:pt x="358" y="5930"/>
                    <a:pt x="191" y="5430"/>
                    <a:pt x="108" y="4930"/>
                  </a:cubicBezTo>
                  <a:cubicBezTo>
                    <a:pt x="12" y="4418"/>
                    <a:pt x="12" y="3918"/>
                    <a:pt x="12" y="3394"/>
                  </a:cubicBezTo>
                  <a:cubicBezTo>
                    <a:pt x="12" y="3049"/>
                    <a:pt x="36" y="2704"/>
                    <a:pt x="12" y="2346"/>
                  </a:cubicBezTo>
                  <a:cubicBezTo>
                    <a:pt x="0" y="1870"/>
                    <a:pt x="215" y="1489"/>
                    <a:pt x="429" y="1108"/>
                  </a:cubicBezTo>
                  <a:cubicBezTo>
                    <a:pt x="465" y="1049"/>
                    <a:pt x="512" y="1001"/>
                    <a:pt x="572" y="965"/>
                  </a:cubicBezTo>
                  <a:cubicBezTo>
                    <a:pt x="751" y="822"/>
                    <a:pt x="929" y="691"/>
                    <a:pt x="1120" y="549"/>
                  </a:cubicBezTo>
                  <a:cubicBezTo>
                    <a:pt x="1489" y="287"/>
                    <a:pt x="1905" y="168"/>
                    <a:pt x="2370" y="156"/>
                  </a:cubicBezTo>
                  <a:cubicBezTo>
                    <a:pt x="2667" y="156"/>
                    <a:pt x="2965" y="168"/>
                    <a:pt x="3251" y="60"/>
                  </a:cubicBezTo>
                  <a:cubicBezTo>
                    <a:pt x="3275" y="49"/>
                    <a:pt x="3322" y="49"/>
                    <a:pt x="3370" y="49"/>
                  </a:cubicBezTo>
                  <a:cubicBezTo>
                    <a:pt x="4215" y="49"/>
                    <a:pt x="5073" y="1"/>
                    <a:pt x="5930" y="180"/>
                  </a:cubicBezTo>
                  <a:cubicBezTo>
                    <a:pt x="6025" y="191"/>
                    <a:pt x="6132" y="203"/>
                    <a:pt x="6227" y="203"/>
                  </a:cubicBezTo>
                  <a:cubicBezTo>
                    <a:pt x="6418" y="203"/>
                    <a:pt x="6608" y="191"/>
                    <a:pt x="6787" y="299"/>
                  </a:cubicBezTo>
                  <a:cubicBezTo>
                    <a:pt x="6823" y="310"/>
                    <a:pt x="6858" y="322"/>
                    <a:pt x="6906" y="310"/>
                  </a:cubicBezTo>
                  <a:cubicBezTo>
                    <a:pt x="7299" y="263"/>
                    <a:pt x="7632" y="441"/>
                    <a:pt x="7978" y="561"/>
                  </a:cubicBezTo>
                  <a:cubicBezTo>
                    <a:pt x="8228" y="656"/>
                    <a:pt x="8502" y="787"/>
                    <a:pt x="8621" y="1072"/>
                  </a:cubicBezTo>
                  <a:cubicBezTo>
                    <a:pt x="8918" y="1358"/>
                    <a:pt x="8966" y="1775"/>
                    <a:pt x="9156" y="2108"/>
                  </a:cubicBezTo>
                  <a:cubicBezTo>
                    <a:pt x="9180" y="2168"/>
                    <a:pt x="9180" y="2263"/>
                    <a:pt x="9180" y="2335"/>
                  </a:cubicBezTo>
                  <a:cubicBezTo>
                    <a:pt x="9204" y="2394"/>
                    <a:pt x="9180" y="2466"/>
                    <a:pt x="9216" y="2525"/>
                  </a:cubicBezTo>
                  <a:cubicBezTo>
                    <a:pt x="9347" y="2763"/>
                    <a:pt x="9323" y="3025"/>
                    <a:pt x="9323" y="3275"/>
                  </a:cubicBezTo>
                  <a:cubicBezTo>
                    <a:pt x="9323" y="3799"/>
                    <a:pt x="9323" y="4311"/>
                    <a:pt x="9335" y="4847"/>
                  </a:cubicBezTo>
                  <a:cubicBezTo>
                    <a:pt x="9335" y="5002"/>
                    <a:pt x="9335" y="5144"/>
                    <a:pt x="9264" y="5299"/>
                  </a:cubicBezTo>
                  <a:cubicBezTo>
                    <a:pt x="9228" y="5359"/>
                    <a:pt x="9216" y="5442"/>
                    <a:pt x="9216" y="5525"/>
                  </a:cubicBezTo>
                  <a:cubicBezTo>
                    <a:pt x="9216" y="5787"/>
                    <a:pt x="9097" y="6014"/>
                    <a:pt x="8918" y="6204"/>
                  </a:cubicBezTo>
                  <a:cubicBezTo>
                    <a:pt x="8680" y="6478"/>
                    <a:pt x="8406" y="6716"/>
                    <a:pt x="8049" y="6823"/>
                  </a:cubicBezTo>
                  <a:cubicBezTo>
                    <a:pt x="7990" y="6835"/>
                    <a:pt x="7930" y="6883"/>
                    <a:pt x="7871" y="6895"/>
                  </a:cubicBezTo>
                  <a:cubicBezTo>
                    <a:pt x="7632" y="6978"/>
                    <a:pt x="7418" y="7097"/>
                    <a:pt x="7144" y="7085"/>
                  </a:cubicBezTo>
                  <a:cubicBezTo>
                    <a:pt x="7097" y="7085"/>
                    <a:pt x="7037" y="7085"/>
                    <a:pt x="7001" y="7097"/>
                  </a:cubicBezTo>
                  <a:cubicBezTo>
                    <a:pt x="6716" y="7240"/>
                    <a:pt x="6418" y="7192"/>
                    <a:pt x="6132" y="7192"/>
                  </a:cubicBezTo>
                  <a:close/>
                  <a:moveTo>
                    <a:pt x="2358" y="8038"/>
                  </a:moveTo>
                  <a:cubicBezTo>
                    <a:pt x="2596" y="7919"/>
                    <a:pt x="2751" y="7835"/>
                    <a:pt x="2906" y="7716"/>
                  </a:cubicBezTo>
                  <a:cubicBezTo>
                    <a:pt x="3108" y="7549"/>
                    <a:pt x="3322" y="7383"/>
                    <a:pt x="3572" y="7299"/>
                  </a:cubicBezTo>
                  <a:cubicBezTo>
                    <a:pt x="3703" y="7240"/>
                    <a:pt x="3810" y="7157"/>
                    <a:pt x="3882" y="7026"/>
                  </a:cubicBezTo>
                  <a:cubicBezTo>
                    <a:pt x="3930" y="6930"/>
                    <a:pt x="3989" y="6847"/>
                    <a:pt x="4049" y="6776"/>
                  </a:cubicBezTo>
                  <a:cubicBezTo>
                    <a:pt x="4156" y="6609"/>
                    <a:pt x="4299" y="6537"/>
                    <a:pt x="4489" y="6526"/>
                  </a:cubicBezTo>
                  <a:lnTo>
                    <a:pt x="4953" y="6526"/>
                  </a:lnTo>
                  <a:cubicBezTo>
                    <a:pt x="5608" y="6490"/>
                    <a:pt x="6287" y="6609"/>
                    <a:pt x="6942" y="6406"/>
                  </a:cubicBezTo>
                  <a:cubicBezTo>
                    <a:pt x="7239" y="6406"/>
                    <a:pt x="7501" y="6299"/>
                    <a:pt x="7787" y="6204"/>
                  </a:cubicBezTo>
                  <a:cubicBezTo>
                    <a:pt x="8168" y="6073"/>
                    <a:pt x="8406" y="5823"/>
                    <a:pt x="8513" y="5430"/>
                  </a:cubicBezTo>
                  <a:cubicBezTo>
                    <a:pt x="8597" y="5073"/>
                    <a:pt x="8680" y="4716"/>
                    <a:pt x="8668" y="4347"/>
                  </a:cubicBezTo>
                  <a:cubicBezTo>
                    <a:pt x="8633" y="4001"/>
                    <a:pt x="8644" y="3656"/>
                    <a:pt x="8668" y="3323"/>
                  </a:cubicBezTo>
                  <a:cubicBezTo>
                    <a:pt x="8680" y="2977"/>
                    <a:pt x="8502" y="2680"/>
                    <a:pt x="8525" y="2335"/>
                  </a:cubicBezTo>
                  <a:cubicBezTo>
                    <a:pt x="8525" y="2311"/>
                    <a:pt x="8502" y="2263"/>
                    <a:pt x="8478" y="2239"/>
                  </a:cubicBezTo>
                  <a:cubicBezTo>
                    <a:pt x="8394" y="2061"/>
                    <a:pt x="8323" y="1858"/>
                    <a:pt x="8216" y="1680"/>
                  </a:cubicBezTo>
                  <a:cubicBezTo>
                    <a:pt x="8109" y="1525"/>
                    <a:pt x="8037" y="1323"/>
                    <a:pt x="7871" y="1239"/>
                  </a:cubicBezTo>
                  <a:cubicBezTo>
                    <a:pt x="7549" y="1061"/>
                    <a:pt x="7216" y="894"/>
                    <a:pt x="6835" y="894"/>
                  </a:cubicBezTo>
                  <a:cubicBezTo>
                    <a:pt x="6775" y="894"/>
                    <a:pt x="6692" y="894"/>
                    <a:pt x="6632" y="882"/>
                  </a:cubicBezTo>
                  <a:cubicBezTo>
                    <a:pt x="6430" y="811"/>
                    <a:pt x="6204" y="822"/>
                    <a:pt x="6001" y="822"/>
                  </a:cubicBezTo>
                  <a:cubicBezTo>
                    <a:pt x="5858" y="822"/>
                    <a:pt x="5715" y="834"/>
                    <a:pt x="5585" y="811"/>
                  </a:cubicBezTo>
                  <a:cubicBezTo>
                    <a:pt x="4930" y="703"/>
                    <a:pt x="4251" y="703"/>
                    <a:pt x="3596" y="703"/>
                  </a:cubicBezTo>
                  <a:cubicBezTo>
                    <a:pt x="3477" y="703"/>
                    <a:pt x="3358" y="703"/>
                    <a:pt x="3263" y="751"/>
                  </a:cubicBezTo>
                  <a:cubicBezTo>
                    <a:pt x="3037" y="822"/>
                    <a:pt x="2810" y="822"/>
                    <a:pt x="2572" y="822"/>
                  </a:cubicBezTo>
                  <a:cubicBezTo>
                    <a:pt x="2406" y="822"/>
                    <a:pt x="2251" y="822"/>
                    <a:pt x="2084" y="834"/>
                  </a:cubicBezTo>
                  <a:cubicBezTo>
                    <a:pt x="1620" y="894"/>
                    <a:pt x="1274" y="1203"/>
                    <a:pt x="917" y="1465"/>
                  </a:cubicBezTo>
                  <a:cubicBezTo>
                    <a:pt x="905" y="1477"/>
                    <a:pt x="893" y="1489"/>
                    <a:pt x="882" y="1525"/>
                  </a:cubicBezTo>
                  <a:cubicBezTo>
                    <a:pt x="727" y="1799"/>
                    <a:pt x="584" y="2085"/>
                    <a:pt x="596" y="2418"/>
                  </a:cubicBezTo>
                  <a:cubicBezTo>
                    <a:pt x="608" y="2858"/>
                    <a:pt x="596" y="3311"/>
                    <a:pt x="608" y="3751"/>
                  </a:cubicBezTo>
                  <a:cubicBezTo>
                    <a:pt x="620" y="4109"/>
                    <a:pt x="655" y="4466"/>
                    <a:pt x="703" y="4823"/>
                  </a:cubicBezTo>
                  <a:cubicBezTo>
                    <a:pt x="739" y="5228"/>
                    <a:pt x="893" y="5585"/>
                    <a:pt x="1072" y="5942"/>
                  </a:cubicBezTo>
                  <a:cubicBezTo>
                    <a:pt x="1120" y="6014"/>
                    <a:pt x="1155" y="6109"/>
                    <a:pt x="1215" y="6168"/>
                  </a:cubicBezTo>
                  <a:cubicBezTo>
                    <a:pt x="1263" y="6204"/>
                    <a:pt x="1322" y="6252"/>
                    <a:pt x="1382" y="6252"/>
                  </a:cubicBezTo>
                  <a:cubicBezTo>
                    <a:pt x="1655" y="6311"/>
                    <a:pt x="1917" y="6406"/>
                    <a:pt x="2203" y="6359"/>
                  </a:cubicBezTo>
                  <a:cubicBezTo>
                    <a:pt x="2286" y="6335"/>
                    <a:pt x="2382" y="6359"/>
                    <a:pt x="2465" y="6359"/>
                  </a:cubicBezTo>
                  <a:cubicBezTo>
                    <a:pt x="2679" y="6371"/>
                    <a:pt x="2763" y="6478"/>
                    <a:pt x="2763" y="6680"/>
                  </a:cubicBezTo>
                  <a:cubicBezTo>
                    <a:pt x="2763" y="6740"/>
                    <a:pt x="2763" y="6811"/>
                    <a:pt x="2751" y="6883"/>
                  </a:cubicBezTo>
                  <a:cubicBezTo>
                    <a:pt x="2667" y="7192"/>
                    <a:pt x="2632" y="7526"/>
                    <a:pt x="2465" y="7811"/>
                  </a:cubicBezTo>
                  <a:cubicBezTo>
                    <a:pt x="2394" y="7859"/>
                    <a:pt x="2382" y="7907"/>
                    <a:pt x="2358" y="803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 name="Google Shape;249;p25"/>
            <p:cNvSpPr/>
            <p:nvPr/>
          </p:nvSpPr>
          <p:spPr>
            <a:xfrm>
              <a:off x="864975" y="2282550"/>
              <a:ext cx="35450" cy="30100"/>
            </a:xfrm>
            <a:custGeom>
              <a:avLst/>
              <a:gdLst/>
              <a:ahLst/>
              <a:cxnLst/>
              <a:rect l="l" t="t" r="r" b="b"/>
              <a:pathLst>
                <a:path w="1418" h="1204" extrusionOk="0">
                  <a:moveTo>
                    <a:pt x="774" y="1203"/>
                  </a:moveTo>
                  <a:cubicBezTo>
                    <a:pt x="596" y="1203"/>
                    <a:pt x="417" y="1203"/>
                    <a:pt x="274" y="1072"/>
                  </a:cubicBezTo>
                  <a:cubicBezTo>
                    <a:pt x="1" y="822"/>
                    <a:pt x="36" y="370"/>
                    <a:pt x="346" y="179"/>
                  </a:cubicBezTo>
                  <a:cubicBezTo>
                    <a:pt x="620" y="1"/>
                    <a:pt x="1013" y="48"/>
                    <a:pt x="1227" y="286"/>
                  </a:cubicBezTo>
                  <a:cubicBezTo>
                    <a:pt x="1370" y="441"/>
                    <a:pt x="1417" y="822"/>
                    <a:pt x="1310" y="1001"/>
                  </a:cubicBezTo>
                  <a:cubicBezTo>
                    <a:pt x="1251" y="1096"/>
                    <a:pt x="1167" y="1179"/>
                    <a:pt x="1048" y="1191"/>
                  </a:cubicBezTo>
                  <a:cubicBezTo>
                    <a:pt x="953" y="1203"/>
                    <a:pt x="870" y="1203"/>
                    <a:pt x="774" y="12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 name="Google Shape;250;p25"/>
            <p:cNvSpPr/>
            <p:nvPr/>
          </p:nvSpPr>
          <p:spPr>
            <a:xfrm>
              <a:off x="814075" y="2280175"/>
              <a:ext cx="35450" cy="30375"/>
            </a:xfrm>
            <a:custGeom>
              <a:avLst/>
              <a:gdLst/>
              <a:ahLst/>
              <a:cxnLst/>
              <a:rect l="l" t="t" r="r" b="b"/>
              <a:pathLst>
                <a:path w="1418" h="1215" extrusionOk="0">
                  <a:moveTo>
                    <a:pt x="751" y="1191"/>
                  </a:moveTo>
                  <a:cubicBezTo>
                    <a:pt x="513" y="1215"/>
                    <a:pt x="310" y="1131"/>
                    <a:pt x="179" y="941"/>
                  </a:cubicBezTo>
                  <a:cubicBezTo>
                    <a:pt x="1" y="691"/>
                    <a:pt x="60" y="298"/>
                    <a:pt x="310" y="143"/>
                  </a:cubicBezTo>
                  <a:cubicBezTo>
                    <a:pt x="536" y="0"/>
                    <a:pt x="786" y="0"/>
                    <a:pt x="1013" y="96"/>
                  </a:cubicBezTo>
                  <a:cubicBezTo>
                    <a:pt x="1263" y="203"/>
                    <a:pt x="1417" y="774"/>
                    <a:pt x="1251" y="1001"/>
                  </a:cubicBezTo>
                  <a:cubicBezTo>
                    <a:pt x="1203" y="1072"/>
                    <a:pt x="1120" y="1120"/>
                    <a:pt x="1036" y="1155"/>
                  </a:cubicBezTo>
                  <a:cubicBezTo>
                    <a:pt x="953" y="1191"/>
                    <a:pt x="846" y="1191"/>
                    <a:pt x="751" y="119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 name="Google Shape;251;p25"/>
            <p:cNvSpPr/>
            <p:nvPr/>
          </p:nvSpPr>
          <p:spPr>
            <a:xfrm>
              <a:off x="759300" y="2281375"/>
              <a:ext cx="29800" cy="31575"/>
            </a:xfrm>
            <a:custGeom>
              <a:avLst/>
              <a:gdLst/>
              <a:ahLst/>
              <a:cxnLst/>
              <a:rect l="l" t="t" r="r" b="b"/>
              <a:pathLst>
                <a:path w="1192" h="1263" extrusionOk="0">
                  <a:moveTo>
                    <a:pt x="1191" y="524"/>
                  </a:moveTo>
                  <a:lnTo>
                    <a:pt x="1191" y="762"/>
                  </a:lnTo>
                  <a:cubicBezTo>
                    <a:pt x="1132" y="1179"/>
                    <a:pt x="810" y="1262"/>
                    <a:pt x="525" y="1131"/>
                  </a:cubicBezTo>
                  <a:cubicBezTo>
                    <a:pt x="84" y="941"/>
                    <a:pt x="1" y="488"/>
                    <a:pt x="275" y="167"/>
                  </a:cubicBezTo>
                  <a:cubicBezTo>
                    <a:pt x="346" y="71"/>
                    <a:pt x="453" y="12"/>
                    <a:pt x="572" y="12"/>
                  </a:cubicBezTo>
                  <a:cubicBezTo>
                    <a:pt x="656" y="12"/>
                    <a:pt x="751" y="0"/>
                    <a:pt x="834" y="12"/>
                  </a:cubicBezTo>
                  <a:cubicBezTo>
                    <a:pt x="1049" y="36"/>
                    <a:pt x="1156" y="131"/>
                    <a:pt x="1191" y="34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6" name="Google Shape;252;p25"/>
          <p:cNvGrpSpPr/>
          <p:nvPr userDrawn="1"/>
        </p:nvGrpSpPr>
        <p:grpSpPr>
          <a:xfrm>
            <a:off x="10173295" y="3438661"/>
            <a:ext cx="985765" cy="909171"/>
            <a:chOff x="751275" y="1814050"/>
            <a:chExt cx="233675" cy="215525"/>
          </a:xfrm>
        </p:grpSpPr>
        <p:sp>
          <p:nvSpPr>
            <p:cNvPr id="27" name="Google Shape;253;p25"/>
            <p:cNvSpPr/>
            <p:nvPr/>
          </p:nvSpPr>
          <p:spPr>
            <a:xfrm>
              <a:off x="765850" y="1830700"/>
              <a:ext cx="203325" cy="183700"/>
            </a:xfrm>
            <a:custGeom>
              <a:avLst/>
              <a:gdLst/>
              <a:ahLst/>
              <a:cxnLst/>
              <a:rect l="l" t="t" r="r" b="b"/>
              <a:pathLst>
                <a:path w="8133" h="7348" extrusionOk="0">
                  <a:moveTo>
                    <a:pt x="5120" y="1"/>
                  </a:moveTo>
                  <a:cubicBezTo>
                    <a:pt x="4466" y="1"/>
                    <a:pt x="3787" y="1"/>
                    <a:pt x="3132" y="108"/>
                  </a:cubicBezTo>
                  <a:cubicBezTo>
                    <a:pt x="3076" y="123"/>
                    <a:pt x="3018" y="128"/>
                    <a:pt x="2958" y="128"/>
                  </a:cubicBezTo>
                  <a:cubicBezTo>
                    <a:pt x="2879" y="128"/>
                    <a:pt x="2797" y="120"/>
                    <a:pt x="2715" y="120"/>
                  </a:cubicBezTo>
                  <a:cubicBezTo>
                    <a:pt x="2665" y="120"/>
                    <a:pt x="2613" y="119"/>
                    <a:pt x="2560" y="119"/>
                  </a:cubicBezTo>
                  <a:cubicBezTo>
                    <a:pt x="2401" y="119"/>
                    <a:pt x="2236" y="126"/>
                    <a:pt x="2084" y="180"/>
                  </a:cubicBezTo>
                  <a:cubicBezTo>
                    <a:pt x="2025" y="203"/>
                    <a:pt x="1942" y="203"/>
                    <a:pt x="1882" y="203"/>
                  </a:cubicBezTo>
                  <a:cubicBezTo>
                    <a:pt x="1501" y="203"/>
                    <a:pt x="1168" y="358"/>
                    <a:pt x="846" y="537"/>
                  </a:cubicBezTo>
                  <a:cubicBezTo>
                    <a:pt x="679" y="632"/>
                    <a:pt x="608" y="823"/>
                    <a:pt x="501" y="989"/>
                  </a:cubicBezTo>
                  <a:cubicBezTo>
                    <a:pt x="394" y="1168"/>
                    <a:pt x="322" y="1358"/>
                    <a:pt x="239" y="1537"/>
                  </a:cubicBezTo>
                  <a:cubicBezTo>
                    <a:pt x="215" y="1573"/>
                    <a:pt x="191" y="1608"/>
                    <a:pt x="191" y="1644"/>
                  </a:cubicBezTo>
                  <a:cubicBezTo>
                    <a:pt x="215" y="1989"/>
                    <a:pt x="37" y="2287"/>
                    <a:pt x="48" y="2620"/>
                  </a:cubicBezTo>
                  <a:cubicBezTo>
                    <a:pt x="84" y="2966"/>
                    <a:pt x="84" y="3311"/>
                    <a:pt x="13" y="3656"/>
                  </a:cubicBezTo>
                  <a:cubicBezTo>
                    <a:pt x="1" y="4025"/>
                    <a:pt x="72" y="4382"/>
                    <a:pt x="156" y="4740"/>
                  </a:cubicBezTo>
                  <a:cubicBezTo>
                    <a:pt x="263" y="5121"/>
                    <a:pt x="501" y="5383"/>
                    <a:pt x="894" y="5514"/>
                  </a:cubicBezTo>
                  <a:cubicBezTo>
                    <a:pt x="1168" y="5597"/>
                    <a:pt x="1441" y="5704"/>
                    <a:pt x="1739" y="5704"/>
                  </a:cubicBezTo>
                  <a:cubicBezTo>
                    <a:pt x="2067" y="5811"/>
                    <a:pt x="2397" y="5835"/>
                    <a:pt x="2727" y="5835"/>
                  </a:cubicBezTo>
                  <a:cubicBezTo>
                    <a:pt x="2992" y="5835"/>
                    <a:pt x="3256" y="5820"/>
                    <a:pt x="3519" y="5820"/>
                  </a:cubicBezTo>
                  <a:cubicBezTo>
                    <a:pt x="3584" y="5820"/>
                    <a:pt x="3650" y="5821"/>
                    <a:pt x="3716" y="5823"/>
                  </a:cubicBezTo>
                  <a:lnTo>
                    <a:pt x="4180" y="5823"/>
                  </a:lnTo>
                  <a:cubicBezTo>
                    <a:pt x="4370" y="5835"/>
                    <a:pt x="4525" y="5918"/>
                    <a:pt x="4620" y="6073"/>
                  </a:cubicBezTo>
                  <a:cubicBezTo>
                    <a:pt x="4680" y="6157"/>
                    <a:pt x="4739" y="6240"/>
                    <a:pt x="4787" y="6335"/>
                  </a:cubicBezTo>
                  <a:cubicBezTo>
                    <a:pt x="4859" y="6466"/>
                    <a:pt x="4966" y="6537"/>
                    <a:pt x="5097" y="6597"/>
                  </a:cubicBezTo>
                  <a:cubicBezTo>
                    <a:pt x="5359" y="6692"/>
                    <a:pt x="5561" y="6847"/>
                    <a:pt x="5775" y="7014"/>
                  </a:cubicBezTo>
                  <a:cubicBezTo>
                    <a:pt x="5918" y="7133"/>
                    <a:pt x="6085" y="7228"/>
                    <a:pt x="6323" y="7347"/>
                  </a:cubicBezTo>
                  <a:cubicBezTo>
                    <a:pt x="6275" y="7204"/>
                    <a:pt x="6275" y="7169"/>
                    <a:pt x="6252" y="7121"/>
                  </a:cubicBezTo>
                  <a:cubicBezTo>
                    <a:pt x="6085" y="6835"/>
                    <a:pt x="6049" y="6490"/>
                    <a:pt x="5966" y="6180"/>
                  </a:cubicBezTo>
                  <a:cubicBezTo>
                    <a:pt x="5954" y="6121"/>
                    <a:pt x="5954" y="6049"/>
                    <a:pt x="5954" y="5990"/>
                  </a:cubicBezTo>
                  <a:cubicBezTo>
                    <a:pt x="5954" y="5776"/>
                    <a:pt x="6037" y="5680"/>
                    <a:pt x="6252" y="5656"/>
                  </a:cubicBezTo>
                  <a:cubicBezTo>
                    <a:pt x="6307" y="5656"/>
                    <a:pt x="6368" y="5651"/>
                    <a:pt x="6427" y="5651"/>
                  </a:cubicBezTo>
                  <a:cubicBezTo>
                    <a:pt x="6457" y="5651"/>
                    <a:pt x="6486" y="5652"/>
                    <a:pt x="6514" y="5656"/>
                  </a:cubicBezTo>
                  <a:cubicBezTo>
                    <a:pt x="6573" y="5666"/>
                    <a:pt x="6631" y="5671"/>
                    <a:pt x="6688" y="5671"/>
                  </a:cubicBezTo>
                  <a:cubicBezTo>
                    <a:pt x="6908" y="5671"/>
                    <a:pt x="7118" y="5608"/>
                    <a:pt x="7335" y="5561"/>
                  </a:cubicBezTo>
                  <a:cubicBezTo>
                    <a:pt x="7395" y="5561"/>
                    <a:pt x="7454" y="5514"/>
                    <a:pt x="7502" y="5466"/>
                  </a:cubicBezTo>
                  <a:cubicBezTo>
                    <a:pt x="7561" y="5406"/>
                    <a:pt x="7597" y="5323"/>
                    <a:pt x="7645" y="5240"/>
                  </a:cubicBezTo>
                  <a:cubicBezTo>
                    <a:pt x="7823" y="4883"/>
                    <a:pt x="7978" y="4525"/>
                    <a:pt x="8014" y="4132"/>
                  </a:cubicBezTo>
                  <a:cubicBezTo>
                    <a:pt x="8061" y="3775"/>
                    <a:pt x="8097" y="3406"/>
                    <a:pt x="8109" y="3061"/>
                  </a:cubicBezTo>
                  <a:cubicBezTo>
                    <a:pt x="8121" y="2608"/>
                    <a:pt x="8109" y="2168"/>
                    <a:pt x="8121" y="1715"/>
                  </a:cubicBezTo>
                  <a:cubicBezTo>
                    <a:pt x="8133" y="1394"/>
                    <a:pt x="7990" y="1108"/>
                    <a:pt x="7835" y="823"/>
                  </a:cubicBezTo>
                  <a:cubicBezTo>
                    <a:pt x="7823" y="799"/>
                    <a:pt x="7811" y="775"/>
                    <a:pt x="7799" y="763"/>
                  </a:cubicBezTo>
                  <a:cubicBezTo>
                    <a:pt x="7442" y="513"/>
                    <a:pt x="7097" y="203"/>
                    <a:pt x="6633" y="144"/>
                  </a:cubicBezTo>
                  <a:cubicBezTo>
                    <a:pt x="6466" y="120"/>
                    <a:pt x="6311" y="120"/>
                    <a:pt x="6144" y="120"/>
                  </a:cubicBezTo>
                  <a:cubicBezTo>
                    <a:pt x="5906" y="120"/>
                    <a:pt x="5680" y="120"/>
                    <a:pt x="5454" y="49"/>
                  </a:cubicBezTo>
                  <a:cubicBezTo>
                    <a:pt x="5359" y="1"/>
                    <a:pt x="5240" y="1"/>
                    <a:pt x="51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 name="Google Shape;254;p25"/>
            <p:cNvSpPr/>
            <p:nvPr/>
          </p:nvSpPr>
          <p:spPr>
            <a:xfrm>
              <a:off x="751275" y="1814050"/>
              <a:ext cx="233675" cy="215525"/>
            </a:xfrm>
            <a:custGeom>
              <a:avLst/>
              <a:gdLst/>
              <a:ahLst/>
              <a:cxnLst/>
              <a:rect l="l" t="t" r="r" b="b"/>
              <a:pathLst>
                <a:path w="9347" h="8621" extrusionOk="0">
                  <a:moveTo>
                    <a:pt x="3215" y="7192"/>
                  </a:moveTo>
                  <a:cubicBezTo>
                    <a:pt x="2917" y="7192"/>
                    <a:pt x="2620" y="7215"/>
                    <a:pt x="2346" y="7096"/>
                  </a:cubicBezTo>
                  <a:cubicBezTo>
                    <a:pt x="2298" y="7084"/>
                    <a:pt x="2251" y="7084"/>
                    <a:pt x="2203" y="7084"/>
                  </a:cubicBezTo>
                  <a:cubicBezTo>
                    <a:pt x="1929" y="7096"/>
                    <a:pt x="1703" y="6977"/>
                    <a:pt x="1465" y="6894"/>
                  </a:cubicBezTo>
                  <a:cubicBezTo>
                    <a:pt x="1405" y="6870"/>
                    <a:pt x="1346" y="6834"/>
                    <a:pt x="1298" y="6811"/>
                  </a:cubicBezTo>
                  <a:cubicBezTo>
                    <a:pt x="929" y="6715"/>
                    <a:pt x="667" y="6489"/>
                    <a:pt x="429" y="6203"/>
                  </a:cubicBezTo>
                  <a:cubicBezTo>
                    <a:pt x="262" y="6013"/>
                    <a:pt x="131" y="5787"/>
                    <a:pt x="131" y="5525"/>
                  </a:cubicBezTo>
                  <a:cubicBezTo>
                    <a:pt x="131" y="5441"/>
                    <a:pt x="119" y="5358"/>
                    <a:pt x="84" y="5299"/>
                  </a:cubicBezTo>
                  <a:cubicBezTo>
                    <a:pt x="12" y="5144"/>
                    <a:pt x="12" y="5001"/>
                    <a:pt x="12" y="4846"/>
                  </a:cubicBezTo>
                  <a:cubicBezTo>
                    <a:pt x="12" y="4334"/>
                    <a:pt x="12" y="3810"/>
                    <a:pt x="24" y="3274"/>
                  </a:cubicBezTo>
                  <a:cubicBezTo>
                    <a:pt x="24" y="3024"/>
                    <a:pt x="0" y="2762"/>
                    <a:pt x="131" y="2524"/>
                  </a:cubicBezTo>
                  <a:cubicBezTo>
                    <a:pt x="155" y="2489"/>
                    <a:pt x="143" y="2405"/>
                    <a:pt x="155" y="2334"/>
                  </a:cubicBezTo>
                  <a:cubicBezTo>
                    <a:pt x="179" y="2262"/>
                    <a:pt x="155" y="2167"/>
                    <a:pt x="191" y="2108"/>
                  </a:cubicBezTo>
                  <a:cubicBezTo>
                    <a:pt x="381" y="1774"/>
                    <a:pt x="429" y="1358"/>
                    <a:pt x="727" y="1072"/>
                  </a:cubicBezTo>
                  <a:cubicBezTo>
                    <a:pt x="846" y="786"/>
                    <a:pt x="1108" y="655"/>
                    <a:pt x="1370" y="560"/>
                  </a:cubicBezTo>
                  <a:cubicBezTo>
                    <a:pt x="1703" y="441"/>
                    <a:pt x="2048" y="262"/>
                    <a:pt x="2441" y="310"/>
                  </a:cubicBezTo>
                  <a:cubicBezTo>
                    <a:pt x="2465" y="310"/>
                    <a:pt x="2513" y="310"/>
                    <a:pt x="2560" y="298"/>
                  </a:cubicBezTo>
                  <a:cubicBezTo>
                    <a:pt x="2739" y="191"/>
                    <a:pt x="2929" y="226"/>
                    <a:pt x="3120" y="203"/>
                  </a:cubicBezTo>
                  <a:cubicBezTo>
                    <a:pt x="3227" y="203"/>
                    <a:pt x="3334" y="203"/>
                    <a:pt x="3417" y="179"/>
                  </a:cubicBezTo>
                  <a:cubicBezTo>
                    <a:pt x="4263" y="0"/>
                    <a:pt x="5120" y="48"/>
                    <a:pt x="5977" y="48"/>
                  </a:cubicBezTo>
                  <a:cubicBezTo>
                    <a:pt x="6025" y="48"/>
                    <a:pt x="6049" y="48"/>
                    <a:pt x="6096" y="60"/>
                  </a:cubicBezTo>
                  <a:cubicBezTo>
                    <a:pt x="6382" y="179"/>
                    <a:pt x="6680" y="143"/>
                    <a:pt x="6977" y="143"/>
                  </a:cubicBezTo>
                  <a:cubicBezTo>
                    <a:pt x="7442" y="167"/>
                    <a:pt x="7859" y="286"/>
                    <a:pt x="8228" y="548"/>
                  </a:cubicBezTo>
                  <a:cubicBezTo>
                    <a:pt x="8406" y="679"/>
                    <a:pt x="8597" y="834"/>
                    <a:pt x="8775" y="965"/>
                  </a:cubicBezTo>
                  <a:cubicBezTo>
                    <a:pt x="8823" y="1012"/>
                    <a:pt x="8882" y="1060"/>
                    <a:pt x="8906" y="1096"/>
                  </a:cubicBezTo>
                  <a:cubicBezTo>
                    <a:pt x="9132" y="1489"/>
                    <a:pt x="9347" y="1870"/>
                    <a:pt x="9323" y="2346"/>
                  </a:cubicBezTo>
                  <a:cubicBezTo>
                    <a:pt x="9311" y="2691"/>
                    <a:pt x="9323" y="3036"/>
                    <a:pt x="9323" y="3394"/>
                  </a:cubicBezTo>
                  <a:cubicBezTo>
                    <a:pt x="9323" y="3894"/>
                    <a:pt x="9323" y="4417"/>
                    <a:pt x="9240" y="4929"/>
                  </a:cubicBezTo>
                  <a:cubicBezTo>
                    <a:pt x="9144" y="5429"/>
                    <a:pt x="8990" y="5918"/>
                    <a:pt x="8716" y="6358"/>
                  </a:cubicBezTo>
                  <a:cubicBezTo>
                    <a:pt x="8537" y="6632"/>
                    <a:pt x="8299" y="6811"/>
                    <a:pt x="7930" y="6811"/>
                  </a:cubicBezTo>
                  <a:cubicBezTo>
                    <a:pt x="7692" y="6799"/>
                    <a:pt x="7454" y="6858"/>
                    <a:pt x="7204" y="6894"/>
                  </a:cubicBezTo>
                  <a:lnTo>
                    <a:pt x="7204" y="7084"/>
                  </a:lnTo>
                  <a:cubicBezTo>
                    <a:pt x="7216" y="7144"/>
                    <a:pt x="7227" y="7203"/>
                    <a:pt x="7263" y="7263"/>
                  </a:cubicBezTo>
                  <a:cubicBezTo>
                    <a:pt x="7358" y="7549"/>
                    <a:pt x="7501" y="7823"/>
                    <a:pt x="7704" y="8061"/>
                  </a:cubicBezTo>
                  <a:cubicBezTo>
                    <a:pt x="7823" y="8204"/>
                    <a:pt x="7799" y="8323"/>
                    <a:pt x="7680" y="8442"/>
                  </a:cubicBezTo>
                  <a:cubicBezTo>
                    <a:pt x="7585" y="8525"/>
                    <a:pt x="7501" y="8573"/>
                    <a:pt x="7382" y="8585"/>
                  </a:cubicBezTo>
                  <a:cubicBezTo>
                    <a:pt x="7085" y="8620"/>
                    <a:pt x="6799" y="8561"/>
                    <a:pt x="6549" y="8394"/>
                  </a:cubicBezTo>
                  <a:cubicBezTo>
                    <a:pt x="6275" y="8216"/>
                    <a:pt x="6013" y="8061"/>
                    <a:pt x="5727" y="7882"/>
                  </a:cubicBezTo>
                  <a:cubicBezTo>
                    <a:pt x="5430" y="7692"/>
                    <a:pt x="5108" y="7549"/>
                    <a:pt x="4953" y="7192"/>
                  </a:cubicBezTo>
                  <a:close/>
                  <a:moveTo>
                    <a:pt x="6870" y="7799"/>
                  </a:moveTo>
                  <a:cubicBezTo>
                    <a:pt x="6716" y="7501"/>
                    <a:pt x="6680" y="7180"/>
                    <a:pt x="6596" y="6858"/>
                  </a:cubicBezTo>
                  <a:cubicBezTo>
                    <a:pt x="6573" y="6799"/>
                    <a:pt x="6573" y="6727"/>
                    <a:pt x="6573" y="6668"/>
                  </a:cubicBezTo>
                  <a:cubicBezTo>
                    <a:pt x="6573" y="6453"/>
                    <a:pt x="6668" y="6358"/>
                    <a:pt x="6870" y="6334"/>
                  </a:cubicBezTo>
                  <a:cubicBezTo>
                    <a:pt x="6966" y="6322"/>
                    <a:pt x="7049" y="6322"/>
                    <a:pt x="7144" y="6334"/>
                  </a:cubicBezTo>
                  <a:cubicBezTo>
                    <a:pt x="7430" y="6382"/>
                    <a:pt x="7692" y="6299"/>
                    <a:pt x="7966" y="6239"/>
                  </a:cubicBezTo>
                  <a:cubicBezTo>
                    <a:pt x="8025" y="6215"/>
                    <a:pt x="8085" y="6191"/>
                    <a:pt x="8120" y="6144"/>
                  </a:cubicBezTo>
                  <a:cubicBezTo>
                    <a:pt x="8180" y="6084"/>
                    <a:pt x="8228" y="6001"/>
                    <a:pt x="8275" y="5918"/>
                  </a:cubicBezTo>
                  <a:cubicBezTo>
                    <a:pt x="8454" y="5560"/>
                    <a:pt x="8597" y="5191"/>
                    <a:pt x="8644" y="4810"/>
                  </a:cubicBezTo>
                  <a:cubicBezTo>
                    <a:pt x="8692" y="4453"/>
                    <a:pt x="8716" y="4096"/>
                    <a:pt x="8740" y="3739"/>
                  </a:cubicBezTo>
                  <a:cubicBezTo>
                    <a:pt x="8751" y="3286"/>
                    <a:pt x="8740" y="2846"/>
                    <a:pt x="8751" y="2393"/>
                  </a:cubicBezTo>
                  <a:cubicBezTo>
                    <a:pt x="8763" y="2048"/>
                    <a:pt x="8621" y="1786"/>
                    <a:pt x="8466" y="1500"/>
                  </a:cubicBezTo>
                  <a:cubicBezTo>
                    <a:pt x="8454" y="1489"/>
                    <a:pt x="8442" y="1453"/>
                    <a:pt x="8418" y="1441"/>
                  </a:cubicBezTo>
                  <a:cubicBezTo>
                    <a:pt x="8061" y="1191"/>
                    <a:pt x="7728" y="881"/>
                    <a:pt x="7263" y="822"/>
                  </a:cubicBezTo>
                  <a:cubicBezTo>
                    <a:pt x="7097" y="798"/>
                    <a:pt x="6930" y="798"/>
                    <a:pt x="6763" y="798"/>
                  </a:cubicBezTo>
                  <a:cubicBezTo>
                    <a:pt x="6525" y="798"/>
                    <a:pt x="6311" y="798"/>
                    <a:pt x="6084" y="727"/>
                  </a:cubicBezTo>
                  <a:cubicBezTo>
                    <a:pt x="5977" y="703"/>
                    <a:pt x="5858" y="679"/>
                    <a:pt x="5739" y="679"/>
                  </a:cubicBezTo>
                  <a:cubicBezTo>
                    <a:pt x="5072" y="667"/>
                    <a:pt x="4418" y="667"/>
                    <a:pt x="3763" y="786"/>
                  </a:cubicBezTo>
                  <a:cubicBezTo>
                    <a:pt x="3632" y="822"/>
                    <a:pt x="3477" y="798"/>
                    <a:pt x="3346" y="798"/>
                  </a:cubicBezTo>
                  <a:cubicBezTo>
                    <a:pt x="3120" y="798"/>
                    <a:pt x="2917" y="786"/>
                    <a:pt x="2703" y="857"/>
                  </a:cubicBezTo>
                  <a:cubicBezTo>
                    <a:pt x="2644" y="881"/>
                    <a:pt x="2584" y="881"/>
                    <a:pt x="2513" y="881"/>
                  </a:cubicBezTo>
                  <a:cubicBezTo>
                    <a:pt x="2120" y="881"/>
                    <a:pt x="1798" y="1024"/>
                    <a:pt x="1465" y="1227"/>
                  </a:cubicBezTo>
                  <a:cubicBezTo>
                    <a:pt x="1310" y="1310"/>
                    <a:pt x="1227" y="1500"/>
                    <a:pt x="1131" y="1667"/>
                  </a:cubicBezTo>
                  <a:cubicBezTo>
                    <a:pt x="1024" y="1846"/>
                    <a:pt x="953" y="2036"/>
                    <a:pt x="858" y="2215"/>
                  </a:cubicBezTo>
                  <a:cubicBezTo>
                    <a:pt x="846" y="2251"/>
                    <a:pt x="810" y="2286"/>
                    <a:pt x="810" y="2322"/>
                  </a:cubicBezTo>
                  <a:cubicBezTo>
                    <a:pt x="834" y="2643"/>
                    <a:pt x="655" y="2965"/>
                    <a:pt x="679" y="3310"/>
                  </a:cubicBezTo>
                  <a:cubicBezTo>
                    <a:pt x="691" y="3644"/>
                    <a:pt x="715" y="3989"/>
                    <a:pt x="679" y="4334"/>
                  </a:cubicBezTo>
                  <a:cubicBezTo>
                    <a:pt x="655" y="4703"/>
                    <a:pt x="739" y="5060"/>
                    <a:pt x="834" y="5418"/>
                  </a:cubicBezTo>
                  <a:cubicBezTo>
                    <a:pt x="917" y="5787"/>
                    <a:pt x="1167" y="6061"/>
                    <a:pt x="1560" y="6191"/>
                  </a:cubicBezTo>
                  <a:cubicBezTo>
                    <a:pt x="1846" y="6287"/>
                    <a:pt x="2108" y="6394"/>
                    <a:pt x="2405" y="6382"/>
                  </a:cubicBezTo>
                  <a:cubicBezTo>
                    <a:pt x="3060" y="6584"/>
                    <a:pt x="3715" y="6477"/>
                    <a:pt x="4382" y="6501"/>
                  </a:cubicBezTo>
                  <a:lnTo>
                    <a:pt x="4846" y="6501"/>
                  </a:lnTo>
                  <a:cubicBezTo>
                    <a:pt x="5037" y="6501"/>
                    <a:pt x="5192" y="6596"/>
                    <a:pt x="5299" y="6751"/>
                  </a:cubicBezTo>
                  <a:cubicBezTo>
                    <a:pt x="5358" y="6846"/>
                    <a:pt x="5394" y="6930"/>
                    <a:pt x="5453" y="7013"/>
                  </a:cubicBezTo>
                  <a:cubicBezTo>
                    <a:pt x="5537" y="7144"/>
                    <a:pt x="5632" y="7215"/>
                    <a:pt x="5775" y="7275"/>
                  </a:cubicBezTo>
                  <a:cubicBezTo>
                    <a:pt x="6025" y="7370"/>
                    <a:pt x="6227" y="7525"/>
                    <a:pt x="6442" y="7692"/>
                  </a:cubicBezTo>
                  <a:cubicBezTo>
                    <a:pt x="6585" y="7811"/>
                    <a:pt x="6751" y="7906"/>
                    <a:pt x="6989" y="8025"/>
                  </a:cubicBezTo>
                  <a:cubicBezTo>
                    <a:pt x="6918" y="7894"/>
                    <a:pt x="6906" y="7846"/>
                    <a:pt x="6870" y="779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 name="Google Shape;255;p25"/>
            <p:cNvSpPr/>
            <p:nvPr/>
          </p:nvSpPr>
          <p:spPr>
            <a:xfrm>
              <a:off x="795925" y="1891125"/>
              <a:ext cx="35450" cy="30100"/>
            </a:xfrm>
            <a:custGeom>
              <a:avLst/>
              <a:gdLst/>
              <a:ahLst/>
              <a:cxnLst/>
              <a:rect l="l" t="t" r="r" b="b"/>
              <a:pathLst>
                <a:path w="1418" h="1204" extrusionOk="0">
                  <a:moveTo>
                    <a:pt x="631" y="1203"/>
                  </a:moveTo>
                  <a:cubicBezTo>
                    <a:pt x="810" y="1203"/>
                    <a:pt x="1000" y="1203"/>
                    <a:pt x="1143" y="1073"/>
                  </a:cubicBezTo>
                  <a:cubicBezTo>
                    <a:pt x="1417" y="822"/>
                    <a:pt x="1381" y="370"/>
                    <a:pt x="1072" y="180"/>
                  </a:cubicBezTo>
                  <a:cubicBezTo>
                    <a:pt x="798" y="1"/>
                    <a:pt x="405" y="49"/>
                    <a:pt x="191" y="287"/>
                  </a:cubicBezTo>
                  <a:cubicBezTo>
                    <a:pt x="36" y="441"/>
                    <a:pt x="0" y="822"/>
                    <a:pt x="107" y="1001"/>
                  </a:cubicBezTo>
                  <a:cubicBezTo>
                    <a:pt x="167" y="1096"/>
                    <a:pt x="250" y="1180"/>
                    <a:pt x="369" y="1192"/>
                  </a:cubicBezTo>
                  <a:cubicBezTo>
                    <a:pt x="465" y="1192"/>
                    <a:pt x="548" y="1192"/>
                    <a:pt x="631" y="12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 name="Google Shape;256;p25"/>
            <p:cNvSpPr/>
            <p:nvPr/>
          </p:nvSpPr>
          <p:spPr>
            <a:xfrm>
              <a:off x="847125" y="1888750"/>
              <a:ext cx="35450" cy="30400"/>
            </a:xfrm>
            <a:custGeom>
              <a:avLst/>
              <a:gdLst/>
              <a:ahLst/>
              <a:cxnLst/>
              <a:rect l="l" t="t" r="r" b="b"/>
              <a:pathLst>
                <a:path w="1418" h="1216" extrusionOk="0">
                  <a:moveTo>
                    <a:pt x="679" y="1191"/>
                  </a:moveTo>
                  <a:cubicBezTo>
                    <a:pt x="917" y="1215"/>
                    <a:pt x="1107" y="1132"/>
                    <a:pt x="1238" y="941"/>
                  </a:cubicBezTo>
                  <a:cubicBezTo>
                    <a:pt x="1417" y="691"/>
                    <a:pt x="1358" y="298"/>
                    <a:pt x="1107" y="144"/>
                  </a:cubicBezTo>
                  <a:cubicBezTo>
                    <a:pt x="881" y="1"/>
                    <a:pt x="631" y="1"/>
                    <a:pt x="405" y="96"/>
                  </a:cubicBezTo>
                  <a:cubicBezTo>
                    <a:pt x="155" y="203"/>
                    <a:pt x="0" y="775"/>
                    <a:pt x="167" y="1001"/>
                  </a:cubicBezTo>
                  <a:cubicBezTo>
                    <a:pt x="215" y="1072"/>
                    <a:pt x="298" y="1120"/>
                    <a:pt x="381" y="1156"/>
                  </a:cubicBezTo>
                  <a:cubicBezTo>
                    <a:pt x="465" y="1179"/>
                    <a:pt x="572" y="1179"/>
                    <a:pt x="679" y="119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 name="Google Shape;257;p25"/>
            <p:cNvSpPr/>
            <p:nvPr/>
          </p:nvSpPr>
          <p:spPr>
            <a:xfrm>
              <a:off x="907550" y="1889650"/>
              <a:ext cx="29775" cy="31575"/>
            </a:xfrm>
            <a:custGeom>
              <a:avLst/>
              <a:gdLst/>
              <a:ahLst/>
              <a:cxnLst/>
              <a:rect l="l" t="t" r="r" b="b"/>
              <a:pathLst>
                <a:path w="1191" h="1263" extrusionOk="0">
                  <a:moveTo>
                    <a:pt x="0" y="524"/>
                  </a:moveTo>
                  <a:lnTo>
                    <a:pt x="0" y="762"/>
                  </a:lnTo>
                  <a:cubicBezTo>
                    <a:pt x="60" y="1179"/>
                    <a:pt x="381" y="1262"/>
                    <a:pt x="667" y="1132"/>
                  </a:cubicBezTo>
                  <a:cubicBezTo>
                    <a:pt x="1119" y="941"/>
                    <a:pt x="1191" y="489"/>
                    <a:pt x="917" y="167"/>
                  </a:cubicBezTo>
                  <a:cubicBezTo>
                    <a:pt x="846" y="72"/>
                    <a:pt x="738" y="12"/>
                    <a:pt x="619" y="12"/>
                  </a:cubicBezTo>
                  <a:cubicBezTo>
                    <a:pt x="536" y="12"/>
                    <a:pt x="441" y="0"/>
                    <a:pt x="357" y="12"/>
                  </a:cubicBezTo>
                  <a:cubicBezTo>
                    <a:pt x="143" y="24"/>
                    <a:pt x="48" y="131"/>
                    <a:pt x="0" y="34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2" name="Google Shape;273;p25"/>
          <p:cNvSpPr/>
          <p:nvPr userDrawn="1"/>
        </p:nvSpPr>
        <p:spPr>
          <a:xfrm rot="-1177723">
            <a:off x="1967353" y="260776"/>
            <a:ext cx="416227" cy="400147"/>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accent3"/>
          </a:solidFill>
          <a:ln w="3810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3" name="Group 32"/>
          <p:cNvGrpSpPr/>
          <p:nvPr userDrawn="1"/>
        </p:nvGrpSpPr>
        <p:grpSpPr>
          <a:xfrm>
            <a:off x="4826911" y="352960"/>
            <a:ext cx="2368150" cy="1891371"/>
            <a:chOff x="3620184" y="264720"/>
            <a:chExt cx="1776113" cy="1418528"/>
          </a:xfrm>
        </p:grpSpPr>
        <p:sp>
          <p:nvSpPr>
            <p:cNvPr id="34" name="Google Shape;196;p25"/>
            <p:cNvSpPr/>
            <p:nvPr userDrawn="1"/>
          </p:nvSpPr>
          <p:spPr>
            <a:xfrm>
              <a:off x="3693975" y="264720"/>
              <a:ext cx="1702322" cy="1389579"/>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a:solidFill>
                <a:srgbClr val="ECF26E"/>
              </a:solidFill>
              <a:prstDash val="dash"/>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 name="Google Shape;196;p25"/>
            <p:cNvSpPr/>
            <p:nvPr userDrawn="1"/>
          </p:nvSpPr>
          <p:spPr>
            <a:xfrm>
              <a:off x="3620184" y="293669"/>
              <a:ext cx="1702322" cy="1389579"/>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 name="TextBox 35"/>
            <p:cNvSpPr txBox="1"/>
            <p:nvPr userDrawn="1"/>
          </p:nvSpPr>
          <p:spPr>
            <a:xfrm>
              <a:off x="3693975" y="710267"/>
              <a:ext cx="1529506" cy="500089"/>
            </a:xfrm>
            <a:prstGeom prst="rect">
              <a:avLst/>
            </a:prstGeom>
            <a:noFill/>
          </p:spPr>
          <p:txBody>
            <a:bodyPr wrap="none" rtlCol="0">
              <a:spAutoFit/>
            </a:bodyPr>
            <a:lstStyle/>
            <a:p>
              <a:r>
                <a:rPr lang="en-US" sz="3733" dirty="0">
                  <a:solidFill>
                    <a:schemeClr val="accent6">
                      <a:lumMod val="50000"/>
                    </a:schemeClr>
                  </a:solidFill>
                  <a:latin typeface="UTM Cookies" panose="02040603050506020204" pitchFamily="18" charset="0"/>
                </a:rPr>
                <a:t>CHỦ</a:t>
              </a:r>
              <a:r>
                <a:rPr lang="en-US" sz="3733" baseline="0" dirty="0">
                  <a:solidFill>
                    <a:schemeClr val="accent6">
                      <a:lumMod val="50000"/>
                    </a:schemeClr>
                  </a:solidFill>
                  <a:latin typeface="UTM Cookies" panose="02040603050506020204" pitchFamily="18" charset="0"/>
                </a:rPr>
                <a:t> ĐỀ 6</a:t>
              </a:r>
              <a:endParaRPr lang="en-US" sz="3733" dirty="0">
                <a:solidFill>
                  <a:schemeClr val="accent6">
                    <a:lumMod val="50000"/>
                  </a:schemeClr>
                </a:solidFill>
                <a:latin typeface="UTM Cookies" panose="02040603050506020204" pitchFamily="18" charset="0"/>
              </a:endParaRPr>
            </a:p>
          </p:txBody>
        </p:sp>
      </p:grpSp>
      <p:sp>
        <p:nvSpPr>
          <p:cNvPr id="37" name="Google Shape;273;p25"/>
          <p:cNvSpPr/>
          <p:nvPr userDrawn="1"/>
        </p:nvSpPr>
        <p:spPr>
          <a:xfrm rot="-1177723">
            <a:off x="5074705" y="469235"/>
            <a:ext cx="416227" cy="400147"/>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accent3"/>
          </a:solidFill>
          <a:ln w="3810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8" name="Google Shape;201;p25"/>
          <p:cNvGrpSpPr/>
          <p:nvPr userDrawn="1"/>
        </p:nvGrpSpPr>
        <p:grpSpPr>
          <a:xfrm rot="186006">
            <a:off x="5284530" y="1661731"/>
            <a:ext cx="668199" cy="1350400"/>
            <a:chOff x="656025" y="2751350"/>
            <a:chExt cx="311375" cy="629275"/>
          </a:xfrm>
        </p:grpSpPr>
        <p:sp>
          <p:nvSpPr>
            <p:cNvPr id="39" name="Google Shape;202;p25"/>
            <p:cNvSpPr/>
            <p:nvPr/>
          </p:nvSpPr>
          <p:spPr>
            <a:xfrm>
              <a:off x="671800" y="2842750"/>
              <a:ext cx="278625" cy="389950"/>
            </a:xfrm>
            <a:custGeom>
              <a:avLst/>
              <a:gdLst/>
              <a:ahLst/>
              <a:cxnLst/>
              <a:rect l="l" t="t" r="r" b="b"/>
              <a:pathLst>
                <a:path w="11145" h="15598" extrusionOk="0">
                  <a:moveTo>
                    <a:pt x="11109" y="5679"/>
                  </a:moveTo>
                  <a:cubicBezTo>
                    <a:pt x="11002" y="6906"/>
                    <a:pt x="10573" y="8335"/>
                    <a:pt x="9692" y="9620"/>
                  </a:cubicBezTo>
                  <a:cubicBezTo>
                    <a:pt x="9502" y="9882"/>
                    <a:pt x="9347" y="10180"/>
                    <a:pt x="9144" y="10442"/>
                  </a:cubicBezTo>
                  <a:cubicBezTo>
                    <a:pt x="8347" y="11454"/>
                    <a:pt x="8204" y="12680"/>
                    <a:pt x="8001" y="13895"/>
                  </a:cubicBezTo>
                  <a:cubicBezTo>
                    <a:pt x="7966" y="14097"/>
                    <a:pt x="8025" y="14323"/>
                    <a:pt x="8049" y="14550"/>
                  </a:cubicBezTo>
                  <a:cubicBezTo>
                    <a:pt x="8073" y="15050"/>
                    <a:pt x="8001" y="15169"/>
                    <a:pt x="7513" y="15300"/>
                  </a:cubicBezTo>
                  <a:cubicBezTo>
                    <a:pt x="6763" y="15526"/>
                    <a:pt x="5989" y="15597"/>
                    <a:pt x="5227" y="15419"/>
                  </a:cubicBezTo>
                  <a:cubicBezTo>
                    <a:pt x="4727" y="15300"/>
                    <a:pt x="4215" y="15157"/>
                    <a:pt x="3703" y="15026"/>
                  </a:cubicBezTo>
                  <a:cubicBezTo>
                    <a:pt x="3489" y="14966"/>
                    <a:pt x="3322" y="14859"/>
                    <a:pt x="3358" y="14609"/>
                  </a:cubicBezTo>
                  <a:cubicBezTo>
                    <a:pt x="3501" y="13037"/>
                    <a:pt x="2810" y="11787"/>
                    <a:pt x="1810" y="10680"/>
                  </a:cubicBezTo>
                  <a:cubicBezTo>
                    <a:pt x="1048" y="9847"/>
                    <a:pt x="536" y="8894"/>
                    <a:pt x="215" y="7823"/>
                  </a:cubicBezTo>
                  <a:cubicBezTo>
                    <a:pt x="0" y="7132"/>
                    <a:pt x="48" y="6418"/>
                    <a:pt x="143" y="5715"/>
                  </a:cubicBezTo>
                  <a:cubicBezTo>
                    <a:pt x="358" y="3929"/>
                    <a:pt x="1155" y="2465"/>
                    <a:pt x="2560" y="1346"/>
                  </a:cubicBezTo>
                  <a:cubicBezTo>
                    <a:pt x="2917" y="1060"/>
                    <a:pt x="3358" y="834"/>
                    <a:pt x="3775" y="691"/>
                  </a:cubicBezTo>
                  <a:cubicBezTo>
                    <a:pt x="4322" y="500"/>
                    <a:pt x="4918" y="357"/>
                    <a:pt x="5501" y="274"/>
                  </a:cubicBezTo>
                  <a:cubicBezTo>
                    <a:pt x="7347" y="0"/>
                    <a:pt x="8752" y="750"/>
                    <a:pt x="9966" y="2119"/>
                  </a:cubicBezTo>
                  <a:cubicBezTo>
                    <a:pt x="10823" y="3096"/>
                    <a:pt x="11145" y="4167"/>
                    <a:pt x="11109" y="5679"/>
                  </a:cubicBezTo>
                  <a:close/>
                  <a:moveTo>
                    <a:pt x="3489" y="5477"/>
                  </a:moveTo>
                  <a:cubicBezTo>
                    <a:pt x="3775" y="5751"/>
                    <a:pt x="3941" y="5548"/>
                    <a:pt x="4096" y="5477"/>
                  </a:cubicBezTo>
                  <a:cubicBezTo>
                    <a:pt x="4572" y="5275"/>
                    <a:pt x="5037" y="4989"/>
                    <a:pt x="5537" y="4846"/>
                  </a:cubicBezTo>
                  <a:cubicBezTo>
                    <a:pt x="6704" y="4513"/>
                    <a:pt x="7787" y="5644"/>
                    <a:pt x="7466" y="6834"/>
                  </a:cubicBezTo>
                  <a:cubicBezTo>
                    <a:pt x="7358" y="6799"/>
                    <a:pt x="7251" y="6787"/>
                    <a:pt x="7156" y="6763"/>
                  </a:cubicBezTo>
                  <a:cubicBezTo>
                    <a:pt x="6049" y="6370"/>
                    <a:pt x="4930" y="6715"/>
                    <a:pt x="4215" y="7656"/>
                  </a:cubicBezTo>
                  <a:cubicBezTo>
                    <a:pt x="3668" y="8394"/>
                    <a:pt x="3703" y="8977"/>
                    <a:pt x="4310" y="9668"/>
                  </a:cubicBezTo>
                  <a:cubicBezTo>
                    <a:pt x="4787" y="10180"/>
                    <a:pt x="5334" y="10525"/>
                    <a:pt x="6061" y="10216"/>
                  </a:cubicBezTo>
                  <a:cubicBezTo>
                    <a:pt x="6335" y="10097"/>
                    <a:pt x="6585" y="9882"/>
                    <a:pt x="6823" y="9692"/>
                  </a:cubicBezTo>
                  <a:cubicBezTo>
                    <a:pt x="7001" y="9549"/>
                    <a:pt x="7168" y="9382"/>
                    <a:pt x="7418" y="9132"/>
                  </a:cubicBezTo>
                  <a:cubicBezTo>
                    <a:pt x="7489" y="9573"/>
                    <a:pt x="7537" y="9882"/>
                    <a:pt x="7597" y="10204"/>
                  </a:cubicBezTo>
                  <a:lnTo>
                    <a:pt x="7728" y="10204"/>
                  </a:lnTo>
                  <a:cubicBezTo>
                    <a:pt x="7787" y="9978"/>
                    <a:pt x="7882" y="9751"/>
                    <a:pt x="7906" y="9525"/>
                  </a:cubicBezTo>
                  <a:cubicBezTo>
                    <a:pt x="7966" y="8870"/>
                    <a:pt x="8013" y="8215"/>
                    <a:pt x="8025" y="7561"/>
                  </a:cubicBezTo>
                  <a:cubicBezTo>
                    <a:pt x="8049" y="7108"/>
                    <a:pt x="8049" y="6644"/>
                    <a:pt x="8013" y="6179"/>
                  </a:cubicBezTo>
                  <a:cubicBezTo>
                    <a:pt x="7894" y="4929"/>
                    <a:pt x="6525" y="3810"/>
                    <a:pt x="5382" y="4394"/>
                  </a:cubicBezTo>
                  <a:cubicBezTo>
                    <a:pt x="5311" y="4441"/>
                    <a:pt x="5215" y="4441"/>
                    <a:pt x="5132" y="4465"/>
                  </a:cubicBezTo>
                  <a:cubicBezTo>
                    <a:pt x="4513" y="4703"/>
                    <a:pt x="3977" y="5001"/>
                    <a:pt x="3489" y="547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 name="Google Shape;203;p25"/>
            <p:cNvSpPr/>
            <p:nvPr/>
          </p:nvSpPr>
          <p:spPr>
            <a:xfrm>
              <a:off x="745325" y="3232075"/>
              <a:ext cx="156000" cy="130100"/>
            </a:xfrm>
            <a:custGeom>
              <a:avLst/>
              <a:gdLst/>
              <a:ahLst/>
              <a:cxnLst/>
              <a:rect l="l" t="t" r="r" b="b"/>
              <a:pathLst>
                <a:path w="6240" h="5204" extrusionOk="0">
                  <a:moveTo>
                    <a:pt x="5465" y="0"/>
                  </a:moveTo>
                  <a:cubicBezTo>
                    <a:pt x="6215" y="643"/>
                    <a:pt x="6239" y="858"/>
                    <a:pt x="5620" y="1572"/>
                  </a:cubicBezTo>
                  <a:cubicBezTo>
                    <a:pt x="5430" y="1798"/>
                    <a:pt x="5370" y="1989"/>
                    <a:pt x="5501" y="2286"/>
                  </a:cubicBezTo>
                  <a:cubicBezTo>
                    <a:pt x="5668" y="2679"/>
                    <a:pt x="5668" y="3060"/>
                    <a:pt x="5203" y="3299"/>
                  </a:cubicBezTo>
                  <a:cubicBezTo>
                    <a:pt x="4989" y="3418"/>
                    <a:pt x="4989" y="3632"/>
                    <a:pt x="5084" y="3870"/>
                  </a:cubicBezTo>
                  <a:cubicBezTo>
                    <a:pt x="5501" y="4823"/>
                    <a:pt x="5370" y="5096"/>
                    <a:pt x="4346" y="5168"/>
                  </a:cubicBezTo>
                  <a:cubicBezTo>
                    <a:pt x="3536" y="5204"/>
                    <a:pt x="2715" y="5180"/>
                    <a:pt x="1917" y="5144"/>
                  </a:cubicBezTo>
                  <a:cubicBezTo>
                    <a:pt x="1441" y="5132"/>
                    <a:pt x="1024" y="4930"/>
                    <a:pt x="691" y="4572"/>
                  </a:cubicBezTo>
                  <a:cubicBezTo>
                    <a:pt x="500" y="4346"/>
                    <a:pt x="417" y="4120"/>
                    <a:pt x="572" y="3858"/>
                  </a:cubicBezTo>
                  <a:cubicBezTo>
                    <a:pt x="774" y="3513"/>
                    <a:pt x="846" y="3239"/>
                    <a:pt x="429" y="2965"/>
                  </a:cubicBezTo>
                  <a:cubicBezTo>
                    <a:pt x="143" y="2763"/>
                    <a:pt x="179" y="2501"/>
                    <a:pt x="393" y="2215"/>
                  </a:cubicBezTo>
                  <a:cubicBezTo>
                    <a:pt x="477" y="2132"/>
                    <a:pt x="560" y="2072"/>
                    <a:pt x="631" y="1989"/>
                  </a:cubicBezTo>
                  <a:cubicBezTo>
                    <a:pt x="929" y="1667"/>
                    <a:pt x="905" y="1536"/>
                    <a:pt x="572" y="1251"/>
                  </a:cubicBezTo>
                  <a:cubicBezTo>
                    <a:pt x="393" y="1096"/>
                    <a:pt x="191" y="941"/>
                    <a:pt x="72" y="739"/>
                  </a:cubicBezTo>
                  <a:cubicBezTo>
                    <a:pt x="0" y="608"/>
                    <a:pt x="0" y="346"/>
                    <a:pt x="84" y="203"/>
                  </a:cubicBezTo>
                  <a:cubicBezTo>
                    <a:pt x="179" y="84"/>
                    <a:pt x="429" y="0"/>
                    <a:pt x="596" y="12"/>
                  </a:cubicBezTo>
                  <a:cubicBezTo>
                    <a:pt x="929" y="48"/>
                    <a:pt x="1274" y="143"/>
                    <a:pt x="1620" y="251"/>
                  </a:cubicBezTo>
                  <a:cubicBezTo>
                    <a:pt x="2917" y="655"/>
                    <a:pt x="4179" y="489"/>
                    <a:pt x="5465" y="0"/>
                  </a:cubicBezTo>
                  <a:close/>
                  <a:moveTo>
                    <a:pt x="1667" y="1513"/>
                  </a:moveTo>
                  <a:cubicBezTo>
                    <a:pt x="2084" y="2025"/>
                    <a:pt x="2441" y="2096"/>
                    <a:pt x="3941" y="2108"/>
                  </a:cubicBezTo>
                  <a:cubicBezTo>
                    <a:pt x="4156" y="2108"/>
                    <a:pt x="4394" y="2167"/>
                    <a:pt x="4477" y="1786"/>
                  </a:cubicBezTo>
                  <a:cubicBezTo>
                    <a:pt x="3548" y="1691"/>
                    <a:pt x="2679" y="1620"/>
                    <a:pt x="1667" y="1513"/>
                  </a:cubicBezTo>
                  <a:close/>
                  <a:moveTo>
                    <a:pt x="4096" y="3406"/>
                  </a:moveTo>
                  <a:cubicBezTo>
                    <a:pt x="3239" y="3632"/>
                    <a:pt x="2465" y="3287"/>
                    <a:pt x="1620" y="3394"/>
                  </a:cubicBezTo>
                  <a:cubicBezTo>
                    <a:pt x="1953" y="3810"/>
                    <a:pt x="2393" y="3941"/>
                    <a:pt x="3167" y="3918"/>
                  </a:cubicBezTo>
                  <a:cubicBezTo>
                    <a:pt x="3501" y="3918"/>
                    <a:pt x="3870" y="3953"/>
                    <a:pt x="4096" y="3406"/>
                  </a:cubicBezTo>
                  <a:close/>
                </a:path>
              </a:pathLst>
            </a:custGeom>
            <a:solidFill>
              <a:schemeClr val="accent2">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 name="Google Shape;204;p25"/>
            <p:cNvSpPr/>
            <p:nvPr/>
          </p:nvSpPr>
          <p:spPr>
            <a:xfrm>
              <a:off x="787000" y="3269875"/>
              <a:ext cx="70250" cy="16400"/>
            </a:xfrm>
            <a:custGeom>
              <a:avLst/>
              <a:gdLst/>
              <a:ahLst/>
              <a:cxnLst/>
              <a:rect l="l" t="t" r="r" b="b"/>
              <a:pathLst>
                <a:path w="2810" h="656" extrusionOk="0">
                  <a:moveTo>
                    <a:pt x="0" y="1"/>
                  </a:moveTo>
                  <a:cubicBezTo>
                    <a:pt x="1012" y="96"/>
                    <a:pt x="1881" y="179"/>
                    <a:pt x="2810" y="274"/>
                  </a:cubicBezTo>
                  <a:cubicBezTo>
                    <a:pt x="2703" y="655"/>
                    <a:pt x="2465" y="596"/>
                    <a:pt x="2274" y="596"/>
                  </a:cubicBezTo>
                  <a:cubicBezTo>
                    <a:pt x="774" y="584"/>
                    <a:pt x="429" y="513"/>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 name="Google Shape;205;p25"/>
            <p:cNvSpPr/>
            <p:nvPr/>
          </p:nvSpPr>
          <p:spPr>
            <a:xfrm>
              <a:off x="785500" y="3314225"/>
              <a:ext cx="62225" cy="16700"/>
            </a:xfrm>
            <a:custGeom>
              <a:avLst/>
              <a:gdLst/>
              <a:ahLst/>
              <a:cxnLst/>
              <a:rect l="l" t="t" r="r" b="b"/>
              <a:pathLst>
                <a:path w="2489" h="668" extrusionOk="0">
                  <a:moveTo>
                    <a:pt x="2489" y="120"/>
                  </a:moveTo>
                  <a:cubicBezTo>
                    <a:pt x="2263" y="667"/>
                    <a:pt x="1894" y="632"/>
                    <a:pt x="1548" y="644"/>
                  </a:cubicBezTo>
                  <a:cubicBezTo>
                    <a:pt x="775" y="655"/>
                    <a:pt x="346" y="524"/>
                    <a:pt x="1" y="120"/>
                  </a:cubicBezTo>
                  <a:cubicBezTo>
                    <a:pt x="858" y="1"/>
                    <a:pt x="1620" y="346"/>
                    <a:pt x="2489" y="12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 name="Google Shape;206;p25"/>
            <p:cNvSpPr/>
            <p:nvPr/>
          </p:nvSpPr>
          <p:spPr>
            <a:xfrm>
              <a:off x="777175" y="3019250"/>
              <a:ext cx="81575" cy="76225"/>
            </a:xfrm>
            <a:custGeom>
              <a:avLst/>
              <a:gdLst/>
              <a:ahLst/>
              <a:cxnLst/>
              <a:rect l="l" t="t" r="r" b="b"/>
              <a:pathLst>
                <a:path w="3263" h="3049" extrusionOk="0">
                  <a:moveTo>
                    <a:pt x="3263" y="548"/>
                  </a:moveTo>
                  <a:cubicBezTo>
                    <a:pt x="3120" y="1477"/>
                    <a:pt x="2715" y="2227"/>
                    <a:pt x="1881" y="2679"/>
                  </a:cubicBezTo>
                  <a:cubicBezTo>
                    <a:pt x="1179" y="3049"/>
                    <a:pt x="119" y="2453"/>
                    <a:pt x="48" y="1656"/>
                  </a:cubicBezTo>
                  <a:cubicBezTo>
                    <a:pt x="0" y="1251"/>
                    <a:pt x="429" y="608"/>
                    <a:pt x="869" y="405"/>
                  </a:cubicBezTo>
                  <a:cubicBezTo>
                    <a:pt x="1655" y="1"/>
                    <a:pt x="2429" y="48"/>
                    <a:pt x="3263" y="54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 name="Google Shape;207;p25"/>
            <p:cNvSpPr/>
            <p:nvPr/>
          </p:nvSpPr>
          <p:spPr>
            <a:xfrm>
              <a:off x="656025" y="2832325"/>
              <a:ext cx="311375" cy="548300"/>
            </a:xfrm>
            <a:custGeom>
              <a:avLst/>
              <a:gdLst/>
              <a:ahLst/>
              <a:cxnLst/>
              <a:rect l="l" t="t" r="r" b="b"/>
              <a:pathLst>
                <a:path w="12455" h="21932" extrusionOk="0">
                  <a:moveTo>
                    <a:pt x="10585" y="1489"/>
                  </a:moveTo>
                  <a:cubicBezTo>
                    <a:pt x="9525" y="512"/>
                    <a:pt x="8275" y="0"/>
                    <a:pt x="6870" y="0"/>
                  </a:cubicBezTo>
                  <a:cubicBezTo>
                    <a:pt x="6144" y="0"/>
                    <a:pt x="5358" y="143"/>
                    <a:pt x="4525" y="417"/>
                  </a:cubicBezTo>
                  <a:cubicBezTo>
                    <a:pt x="3346" y="810"/>
                    <a:pt x="2358" y="1572"/>
                    <a:pt x="1512" y="2727"/>
                  </a:cubicBezTo>
                  <a:cubicBezTo>
                    <a:pt x="441" y="4227"/>
                    <a:pt x="0" y="5942"/>
                    <a:pt x="215" y="7835"/>
                  </a:cubicBezTo>
                  <a:cubicBezTo>
                    <a:pt x="381" y="9275"/>
                    <a:pt x="1191" y="10418"/>
                    <a:pt x="1989" y="11478"/>
                  </a:cubicBezTo>
                  <a:lnTo>
                    <a:pt x="2144" y="11669"/>
                  </a:lnTo>
                  <a:cubicBezTo>
                    <a:pt x="2703" y="12419"/>
                    <a:pt x="3251" y="13109"/>
                    <a:pt x="3346" y="14050"/>
                  </a:cubicBezTo>
                  <a:cubicBezTo>
                    <a:pt x="3358" y="14145"/>
                    <a:pt x="3358" y="14240"/>
                    <a:pt x="3370" y="14336"/>
                  </a:cubicBezTo>
                  <a:cubicBezTo>
                    <a:pt x="3406" y="14645"/>
                    <a:pt x="3453" y="14978"/>
                    <a:pt x="3453" y="15288"/>
                  </a:cubicBezTo>
                  <a:cubicBezTo>
                    <a:pt x="3453" y="15371"/>
                    <a:pt x="3370" y="15526"/>
                    <a:pt x="3275" y="15645"/>
                  </a:cubicBezTo>
                  <a:cubicBezTo>
                    <a:pt x="2822" y="16121"/>
                    <a:pt x="2775" y="16645"/>
                    <a:pt x="3132" y="17205"/>
                  </a:cubicBezTo>
                  <a:cubicBezTo>
                    <a:pt x="3215" y="17336"/>
                    <a:pt x="3298" y="17455"/>
                    <a:pt x="3394" y="17598"/>
                  </a:cubicBezTo>
                  <a:lnTo>
                    <a:pt x="3477" y="17729"/>
                  </a:lnTo>
                  <a:cubicBezTo>
                    <a:pt x="3072" y="18503"/>
                    <a:pt x="3072" y="18574"/>
                    <a:pt x="3453" y="19408"/>
                  </a:cubicBezTo>
                  <a:lnTo>
                    <a:pt x="3465" y="19443"/>
                  </a:lnTo>
                  <a:cubicBezTo>
                    <a:pt x="3513" y="19539"/>
                    <a:pt x="3489" y="19693"/>
                    <a:pt x="3465" y="19836"/>
                  </a:cubicBezTo>
                  <a:lnTo>
                    <a:pt x="3465" y="19860"/>
                  </a:lnTo>
                  <a:cubicBezTo>
                    <a:pt x="3370" y="20574"/>
                    <a:pt x="3608" y="21086"/>
                    <a:pt x="4168" y="21420"/>
                  </a:cubicBezTo>
                  <a:lnTo>
                    <a:pt x="4179" y="21432"/>
                  </a:lnTo>
                  <a:cubicBezTo>
                    <a:pt x="4477" y="21610"/>
                    <a:pt x="4834" y="21813"/>
                    <a:pt x="5192" y="21836"/>
                  </a:cubicBezTo>
                  <a:lnTo>
                    <a:pt x="5215" y="21836"/>
                  </a:lnTo>
                  <a:cubicBezTo>
                    <a:pt x="5751" y="21884"/>
                    <a:pt x="6311" y="21932"/>
                    <a:pt x="6858" y="21932"/>
                  </a:cubicBezTo>
                  <a:cubicBezTo>
                    <a:pt x="7406" y="21932"/>
                    <a:pt x="7882" y="21884"/>
                    <a:pt x="8335" y="21777"/>
                  </a:cubicBezTo>
                  <a:cubicBezTo>
                    <a:pt x="8525" y="21729"/>
                    <a:pt x="8704" y="21670"/>
                    <a:pt x="8871" y="21610"/>
                  </a:cubicBezTo>
                  <a:cubicBezTo>
                    <a:pt x="9323" y="21408"/>
                    <a:pt x="9549" y="21063"/>
                    <a:pt x="9537" y="20598"/>
                  </a:cubicBezTo>
                  <a:cubicBezTo>
                    <a:pt x="9537" y="20479"/>
                    <a:pt x="9502" y="20360"/>
                    <a:pt x="9490" y="20241"/>
                  </a:cubicBezTo>
                  <a:cubicBezTo>
                    <a:pt x="9478" y="20146"/>
                    <a:pt x="9466" y="20051"/>
                    <a:pt x="9466" y="19943"/>
                  </a:cubicBezTo>
                  <a:lnTo>
                    <a:pt x="9466" y="19920"/>
                  </a:lnTo>
                  <a:cubicBezTo>
                    <a:pt x="9466" y="19860"/>
                    <a:pt x="9442" y="19729"/>
                    <a:pt x="9466" y="19693"/>
                  </a:cubicBezTo>
                  <a:cubicBezTo>
                    <a:pt x="9799" y="19324"/>
                    <a:pt x="9787" y="18872"/>
                    <a:pt x="9787" y="18479"/>
                  </a:cubicBezTo>
                  <a:cubicBezTo>
                    <a:pt x="9787" y="18134"/>
                    <a:pt x="9847" y="17872"/>
                    <a:pt x="10002" y="17610"/>
                  </a:cubicBezTo>
                  <a:cubicBezTo>
                    <a:pt x="10430" y="16836"/>
                    <a:pt x="10299" y="16157"/>
                    <a:pt x="9597" y="15562"/>
                  </a:cubicBezTo>
                  <a:cubicBezTo>
                    <a:pt x="9430" y="15419"/>
                    <a:pt x="9371" y="15276"/>
                    <a:pt x="9359" y="15038"/>
                  </a:cubicBezTo>
                  <a:cubicBezTo>
                    <a:pt x="9311" y="14157"/>
                    <a:pt x="9442" y="13264"/>
                    <a:pt x="9764" y="12311"/>
                  </a:cubicBezTo>
                  <a:cubicBezTo>
                    <a:pt x="9954" y="11728"/>
                    <a:pt x="10275" y="11240"/>
                    <a:pt x="10621" y="10716"/>
                  </a:cubicBezTo>
                  <a:cubicBezTo>
                    <a:pt x="10728" y="10561"/>
                    <a:pt x="10847" y="10395"/>
                    <a:pt x="10954" y="10228"/>
                  </a:cubicBezTo>
                  <a:cubicBezTo>
                    <a:pt x="11966" y="8609"/>
                    <a:pt x="12454" y="6989"/>
                    <a:pt x="12419" y="5239"/>
                  </a:cubicBezTo>
                  <a:cubicBezTo>
                    <a:pt x="12383" y="3834"/>
                    <a:pt x="11788" y="2608"/>
                    <a:pt x="10585" y="1489"/>
                  </a:cubicBezTo>
                  <a:close/>
                  <a:moveTo>
                    <a:pt x="9990" y="10287"/>
                  </a:moveTo>
                  <a:cubicBezTo>
                    <a:pt x="9883" y="10454"/>
                    <a:pt x="9775" y="10621"/>
                    <a:pt x="9656" y="10764"/>
                  </a:cubicBezTo>
                  <a:cubicBezTo>
                    <a:pt x="8894" y="11728"/>
                    <a:pt x="8716" y="12883"/>
                    <a:pt x="8537" y="13990"/>
                  </a:cubicBezTo>
                  <a:lnTo>
                    <a:pt x="8501" y="14288"/>
                  </a:lnTo>
                  <a:cubicBezTo>
                    <a:pt x="8466" y="14455"/>
                    <a:pt x="8501" y="14609"/>
                    <a:pt x="8513" y="14752"/>
                  </a:cubicBezTo>
                  <a:cubicBezTo>
                    <a:pt x="8525" y="14824"/>
                    <a:pt x="8537" y="14907"/>
                    <a:pt x="8537" y="14978"/>
                  </a:cubicBezTo>
                  <a:cubicBezTo>
                    <a:pt x="8561" y="15419"/>
                    <a:pt x="8525" y="15467"/>
                    <a:pt x="8120" y="15586"/>
                  </a:cubicBezTo>
                  <a:cubicBezTo>
                    <a:pt x="7644" y="15717"/>
                    <a:pt x="7204" y="15800"/>
                    <a:pt x="6763" y="15800"/>
                  </a:cubicBezTo>
                  <a:lnTo>
                    <a:pt x="6763" y="15800"/>
                  </a:lnTo>
                  <a:cubicBezTo>
                    <a:pt x="6489" y="15800"/>
                    <a:pt x="6204" y="15764"/>
                    <a:pt x="5918" y="15705"/>
                  </a:cubicBezTo>
                  <a:cubicBezTo>
                    <a:pt x="5525" y="15621"/>
                    <a:pt x="5108" y="15502"/>
                    <a:pt x="4715" y="15395"/>
                  </a:cubicBezTo>
                  <a:lnTo>
                    <a:pt x="4406" y="15300"/>
                  </a:lnTo>
                  <a:cubicBezTo>
                    <a:pt x="4168" y="15240"/>
                    <a:pt x="4156" y="15145"/>
                    <a:pt x="4168" y="15050"/>
                  </a:cubicBezTo>
                  <a:cubicBezTo>
                    <a:pt x="4299" y="13657"/>
                    <a:pt x="3798" y="12359"/>
                    <a:pt x="2572" y="11014"/>
                  </a:cubicBezTo>
                  <a:cubicBezTo>
                    <a:pt x="1858" y="10228"/>
                    <a:pt x="1358" y="9299"/>
                    <a:pt x="1012" y="8216"/>
                  </a:cubicBezTo>
                  <a:cubicBezTo>
                    <a:pt x="798" y="7537"/>
                    <a:pt x="858" y="6847"/>
                    <a:pt x="953" y="6180"/>
                  </a:cubicBezTo>
                  <a:cubicBezTo>
                    <a:pt x="1179" y="4406"/>
                    <a:pt x="1977" y="2965"/>
                    <a:pt x="3334" y="1905"/>
                  </a:cubicBezTo>
                  <a:cubicBezTo>
                    <a:pt x="3656" y="1655"/>
                    <a:pt x="4060" y="1429"/>
                    <a:pt x="4513" y="1286"/>
                  </a:cubicBezTo>
                  <a:cubicBezTo>
                    <a:pt x="5049" y="1084"/>
                    <a:pt x="5608" y="953"/>
                    <a:pt x="6204" y="870"/>
                  </a:cubicBezTo>
                  <a:cubicBezTo>
                    <a:pt x="6442" y="834"/>
                    <a:pt x="6680" y="810"/>
                    <a:pt x="6918" y="810"/>
                  </a:cubicBezTo>
                  <a:cubicBezTo>
                    <a:pt x="8263" y="810"/>
                    <a:pt x="9430" y="1417"/>
                    <a:pt x="10549" y="2656"/>
                  </a:cubicBezTo>
                  <a:cubicBezTo>
                    <a:pt x="11323" y="3513"/>
                    <a:pt x="11657" y="4537"/>
                    <a:pt x="11621" y="6061"/>
                  </a:cubicBezTo>
                  <a:cubicBezTo>
                    <a:pt x="11502" y="7430"/>
                    <a:pt x="11014" y="8811"/>
                    <a:pt x="10240" y="9930"/>
                  </a:cubicBezTo>
                  <a:cubicBezTo>
                    <a:pt x="10133" y="10061"/>
                    <a:pt x="10061" y="10180"/>
                    <a:pt x="9990" y="10287"/>
                  </a:cubicBezTo>
                  <a:close/>
                  <a:moveTo>
                    <a:pt x="9073" y="17479"/>
                  </a:moveTo>
                  <a:cubicBezTo>
                    <a:pt x="8835" y="17765"/>
                    <a:pt x="8799" y="18015"/>
                    <a:pt x="8930" y="18336"/>
                  </a:cubicBezTo>
                  <a:cubicBezTo>
                    <a:pt x="9097" y="18741"/>
                    <a:pt x="9037" y="18991"/>
                    <a:pt x="8704" y="19158"/>
                  </a:cubicBezTo>
                  <a:cubicBezTo>
                    <a:pt x="8537" y="19253"/>
                    <a:pt x="8299" y="19455"/>
                    <a:pt x="8513" y="19920"/>
                  </a:cubicBezTo>
                  <a:cubicBezTo>
                    <a:pt x="8716" y="20384"/>
                    <a:pt x="8763" y="20646"/>
                    <a:pt x="8692" y="20777"/>
                  </a:cubicBezTo>
                  <a:cubicBezTo>
                    <a:pt x="8621" y="20920"/>
                    <a:pt x="8359" y="20991"/>
                    <a:pt x="7894" y="21003"/>
                  </a:cubicBezTo>
                  <a:cubicBezTo>
                    <a:pt x="7620" y="21015"/>
                    <a:pt x="7323" y="21039"/>
                    <a:pt x="6989" y="21039"/>
                  </a:cubicBezTo>
                  <a:cubicBezTo>
                    <a:pt x="6489" y="21039"/>
                    <a:pt x="5954" y="21015"/>
                    <a:pt x="5489" y="20991"/>
                  </a:cubicBezTo>
                  <a:cubicBezTo>
                    <a:pt x="5061" y="20979"/>
                    <a:pt x="4680" y="20801"/>
                    <a:pt x="4370" y="20455"/>
                  </a:cubicBezTo>
                  <a:cubicBezTo>
                    <a:pt x="4191" y="20265"/>
                    <a:pt x="4168" y="20098"/>
                    <a:pt x="4275" y="19908"/>
                  </a:cubicBezTo>
                  <a:cubicBezTo>
                    <a:pt x="4465" y="19562"/>
                    <a:pt x="4596" y="19158"/>
                    <a:pt x="4072" y="18812"/>
                  </a:cubicBezTo>
                  <a:cubicBezTo>
                    <a:pt x="3989" y="18753"/>
                    <a:pt x="3941" y="18693"/>
                    <a:pt x="3941" y="18622"/>
                  </a:cubicBezTo>
                  <a:cubicBezTo>
                    <a:pt x="3929" y="18538"/>
                    <a:pt x="3965" y="18419"/>
                    <a:pt x="4084" y="18276"/>
                  </a:cubicBezTo>
                  <a:lnTo>
                    <a:pt x="4191" y="18181"/>
                  </a:lnTo>
                  <a:cubicBezTo>
                    <a:pt x="4239" y="18146"/>
                    <a:pt x="4287" y="18098"/>
                    <a:pt x="4322" y="18062"/>
                  </a:cubicBezTo>
                  <a:cubicBezTo>
                    <a:pt x="4465" y="17907"/>
                    <a:pt x="4584" y="17741"/>
                    <a:pt x="4560" y="17562"/>
                  </a:cubicBezTo>
                  <a:cubicBezTo>
                    <a:pt x="4549" y="17384"/>
                    <a:pt x="4430" y="17253"/>
                    <a:pt x="4251" y="17110"/>
                  </a:cubicBezTo>
                  <a:lnTo>
                    <a:pt x="4168" y="17026"/>
                  </a:lnTo>
                  <a:cubicBezTo>
                    <a:pt x="4013" y="16907"/>
                    <a:pt x="3870" y="16776"/>
                    <a:pt x="3787" y="16645"/>
                  </a:cubicBezTo>
                  <a:cubicBezTo>
                    <a:pt x="3727" y="16538"/>
                    <a:pt x="3751" y="16336"/>
                    <a:pt x="3787" y="16276"/>
                  </a:cubicBezTo>
                  <a:cubicBezTo>
                    <a:pt x="3834" y="16217"/>
                    <a:pt x="3989" y="16133"/>
                    <a:pt x="4132" y="16133"/>
                  </a:cubicBezTo>
                  <a:lnTo>
                    <a:pt x="4168" y="16133"/>
                  </a:lnTo>
                  <a:cubicBezTo>
                    <a:pt x="4513" y="16181"/>
                    <a:pt x="4858" y="16276"/>
                    <a:pt x="5156" y="16371"/>
                  </a:cubicBezTo>
                  <a:cubicBezTo>
                    <a:pt x="5668" y="16526"/>
                    <a:pt x="6168" y="16610"/>
                    <a:pt x="6692" y="16610"/>
                  </a:cubicBezTo>
                  <a:cubicBezTo>
                    <a:pt x="7418" y="16610"/>
                    <a:pt x="8180" y="16467"/>
                    <a:pt x="9002" y="16157"/>
                  </a:cubicBezTo>
                  <a:cubicBezTo>
                    <a:pt x="9323" y="16431"/>
                    <a:pt x="9466" y="16610"/>
                    <a:pt x="9478" y="16764"/>
                  </a:cubicBezTo>
                  <a:cubicBezTo>
                    <a:pt x="9490" y="16931"/>
                    <a:pt x="9371" y="17122"/>
                    <a:pt x="9073" y="1747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 name="Google Shape;208;p25"/>
            <p:cNvSpPr/>
            <p:nvPr/>
          </p:nvSpPr>
          <p:spPr>
            <a:xfrm>
              <a:off x="921225" y="2777550"/>
              <a:ext cx="31000" cy="55100"/>
            </a:xfrm>
            <a:custGeom>
              <a:avLst/>
              <a:gdLst/>
              <a:ahLst/>
              <a:cxnLst/>
              <a:rect l="l" t="t" r="r" b="b"/>
              <a:pathLst>
                <a:path w="1240" h="2204" extrusionOk="0">
                  <a:moveTo>
                    <a:pt x="60" y="2203"/>
                  </a:moveTo>
                  <a:lnTo>
                    <a:pt x="287" y="2049"/>
                  </a:lnTo>
                  <a:cubicBezTo>
                    <a:pt x="358" y="1989"/>
                    <a:pt x="418" y="1953"/>
                    <a:pt x="489" y="1906"/>
                  </a:cubicBezTo>
                  <a:cubicBezTo>
                    <a:pt x="644" y="1822"/>
                    <a:pt x="775" y="1727"/>
                    <a:pt x="822" y="1584"/>
                  </a:cubicBezTo>
                  <a:cubicBezTo>
                    <a:pt x="846" y="1489"/>
                    <a:pt x="894" y="1406"/>
                    <a:pt x="941" y="1298"/>
                  </a:cubicBezTo>
                  <a:cubicBezTo>
                    <a:pt x="1072" y="1001"/>
                    <a:pt x="1239" y="679"/>
                    <a:pt x="1132" y="227"/>
                  </a:cubicBezTo>
                  <a:lnTo>
                    <a:pt x="1084" y="1"/>
                  </a:lnTo>
                  <a:lnTo>
                    <a:pt x="906" y="144"/>
                  </a:lnTo>
                  <a:cubicBezTo>
                    <a:pt x="251" y="620"/>
                    <a:pt x="1" y="1156"/>
                    <a:pt x="48" y="19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 name="Google Shape;209;p25"/>
            <p:cNvSpPr/>
            <p:nvPr/>
          </p:nvSpPr>
          <p:spPr>
            <a:xfrm>
              <a:off x="692325" y="2793625"/>
              <a:ext cx="38725" cy="35450"/>
            </a:xfrm>
            <a:custGeom>
              <a:avLst/>
              <a:gdLst/>
              <a:ahLst/>
              <a:cxnLst/>
              <a:rect l="l" t="t" r="r" b="b"/>
              <a:pathLst>
                <a:path w="1549" h="1418" extrusionOk="0">
                  <a:moveTo>
                    <a:pt x="49" y="322"/>
                  </a:moveTo>
                  <a:cubicBezTo>
                    <a:pt x="60" y="417"/>
                    <a:pt x="60" y="536"/>
                    <a:pt x="156" y="632"/>
                  </a:cubicBezTo>
                  <a:cubicBezTo>
                    <a:pt x="299" y="810"/>
                    <a:pt x="465" y="953"/>
                    <a:pt x="632" y="1108"/>
                  </a:cubicBezTo>
                  <a:cubicBezTo>
                    <a:pt x="692" y="1167"/>
                    <a:pt x="751" y="1227"/>
                    <a:pt x="811" y="1275"/>
                  </a:cubicBezTo>
                  <a:cubicBezTo>
                    <a:pt x="918" y="1370"/>
                    <a:pt x="1013" y="1417"/>
                    <a:pt x="1120" y="1417"/>
                  </a:cubicBezTo>
                  <a:cubicBezTo>
                    <a:pt x="1358" y="1417"/>
                    <a:pt x="1465" y="1156"/>
                    <a:pt x="1513" y="1060"/>
                  </a:cubicBezTo>
                  <a:lnTo>
                    <a:pt x="1549" y="977"/>
                  </a:lnTo>
                  <a:lnTo>
                    <a:pt x="1477" y="894"/>
                  </a:lnTo>
                  <a:cubicBezTo>
                    <a:pt x="1406" y="810"/>
                    <a:pt x="1334" y="739"/>
                    <a:pt x="1251" y="655"/>
                  </a:cubicBezTo>
                  <a:cubicBezTo>
                    <a:pt x="1061" y="453"/>
                    <a:pt x="882" y="263"/>
                    <a:pt x="692" y="84"/>
                  </a:cubicBezTo>
                  <a:cubicBezTo>
                    <a:pt x="632" y="36"/>
                    <a:pt x="572" y="1"/>
                    <a:pt x="465" y="1"/>
                  </a:cubicBezTo>
                  <a:cubicBezTo>
                    <a:pt x="406" y="1"/>
                    <a:pt x="358" y="1"/>
                    <a:pt x="299" y="24"/>
                  </a:cubicBezTo>
                  <a:cubicBezTo>
                    <a:pt x="263" y="24"/>
                    <a:pt x="215" y="36"/>
                    <a:pt x="180" y="36"/>
                  </a:cubicBezTo>
                  <a:lnTo>
                    <a:pt x="1" y="36"/>
                  </a:lnTo>
                  <a:lnTo>
                    <a:pt x="37" y="215"/>
                  </a:lnTo>
                  <a:cubicBezTo>
                    <a:pt x="37" y="263"/>
                    <a:pt x="37" y="286"/>
                    <a:pt x="49" y="32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 name="Google Shape;210;p25"/>
            <p:cNvSpPr/>
            <p:nvPr/>
          </p:nvSpPr>
          <p:spPr>
            <a:xfrm>
              <a:off x="825675" y="2751350"/>
              <a:ext cx="18500" cy="61650"/>
            </a:xfrm>
            <a:custGeom>
              <a:avLst/>
              <a:gdLst/>
              <a:ahLst/>
              <a:cxnLst/>
              <a:rect l="l" t="t" r="r" b="b"/>
              <a:pathLst>
                <a:path w="740" h="2466" extrusionOk="0">
                  <a:moveTo>
                    <a:pt x="596" y="2466"/>
                  </a:moveTo>
                  <a:lnTo>
                    <a:pt x="620" y="1989"/>
                  </a:lnTo>
                  <a:cubicBezTo>
                    <a:pt x="632" y="1823"/>
                    <a:pt x="656" y="1668"/>
                    <a:pt x="668" y="1513"/>
                  </a:cubicBezTo>
                  <a:cubicBezTo>
                    <a:pt x="715" y="1084"/>
                    <a:pt x="739" y="727"/>
                    <a:pt x="703" y="334"/>
                  </a:cubicBezTo>
                  <a:cubicBezTo>
                    <a:pt x="680" y="227"/>
                    <a:pt x="572" y="180"/>
                    <a:pt x="501" y="132"/>
                  </a:cubicBezTo>
                  <a:cubicBezTo>
                    <a:pt x="489" y="120"/>
                    <a:pt x="453" y="120"/>
                    <a:pt x="441" y="96"/>
                  </a:cubicBezTo>
                  <a:lnTo>
                    <a:pt x="275" y="1"/>
                  </a:lnTo>
                  <a:lnTo>
                    <a:pt x="215" y="180"/>
                  </a:lnTo>
                  <a:cubicBezTo>
                    <a:pt x="1" y="834"/>
                    <a:pt x="37" y="1525"/>
                    <a:pt x="358" y="206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 name="Google Shape;211;p25"/>
            <p:cNvSpPr/>
            <p:nvPr/>
          </p:nvSpPr>
          <p:spPr>
            <a:xfrm>
              <a:off x="753350" y="2945425"/>
              <a:ext cx="123550" cy="159875"/>
            </a:xfrm>
            <a:custGeom>
              <a:avLst/>
              <a:gdLst/>
              <a:ahLst/>
              <a:cxnLst/>
              <a:rect l="l" t="t" r="r" b="b"/>
              <a:pathLst>
                <a:path w="4942" h="6395" extrusionOk="0">
                  <a:moveTo>
                    <a:pt x="2775" y="1"/>
                  </a:moveTo>
                  <a:cubicBezTo>
                    <a:pt x="2525" y="1"/>
                    <a:pt x="2263" y="60"/>
                    <a:pt x="2037" y="179"/>
                  </a:cubicBezTo>
                  <a:cubicBezTo>
                    <a:pt x="2013" y="203"/>
                    <a:pt x="1977" y="203"/>
                    <a:pt x="1941" y="215"/>
                  </a:cubicBezTo>
                  <a:cubicBezTo>
                    <a:pt x="1894" y="227"/>
                    <a:pt x="1846" y="227"/>
                    <a:pt x="1810" y="239"/>
                  </a:cubicBezTo>
                  <a:cubicBezTo>
                    <a:pt x="1108" y="477"/>
                    <a:pt x="572" y="810"/>
                    <a:pt x="108" y="1275"/>
                  </a:cubicBezTo>
                  <a:lnTo>
                    <a:pt x="1" y="1370"/>
                  </a:lnTo>
                  <a:lnTo>
                    <a:pt x="108" y="1477"/>
                  </a:lnTo>
                  <a:cubicBezTo>
                    <a:pt x="239" y="1596"/>
                    <a:pt x="358" y="1656"/>
                    <a:pt x="489" y="1656"/>
                  </a:cubicBezTo>
                  <a:cubicBezTo>
                    <a:pt x="632" y="1656"/>
                    <a:pt x="715" y="1596"/>
                    <a:pt x="810" y="1549"/>
                  </a:cubicBezTo>
                  <a:cubicBezTo>
                    <a:pt x="834" y="1537"/>
                    <a:pt x="870" y="1525"/>
                    <a:pt x="882" y="1513"/>
                  </a:cubicBezTo>
                  <a:cubicBezTo>
                    <a:pt x="1025" y="1430"/>
                    <a:pt x="1191" y="1358"/>
                    <a:pt x="1346" y="1287"/>
                  </a:cubicBezTo>
                  <a:cubicBezTo>
                    <a:pt x="1668" y="1120"/>
                    <a:pt x="1977" y="977"/>
                    <a:pt x="2311" y="882"/>
                  </a:cubicBezTo>
                  <a:cubicBezTo>
                    <a:pt x="2430" y="858"/>
                    <a:pt x="2561" y="834"/>
                    <a:pt x="2680" y="834"/>
                  </a:cubicBezTo>
                  <a:cubicBezTo>
                    <a:pt x="3108" y="834"/>
                    <a:pt x="3513" y="1049"/>
                    <a:pt x="3787" y="1406"/>
                  </a:cubicBezTo>
                  <a:cubicBezTo>
                    <a:pt x="4037" y="1751"/>
                    <a:pt x="4144" y="2168"/>
                    <a:pt x="4073" y="2561"/>
                  </a:cubicBezTo>
                  <a:cubicBezTo>
                    <a:pt x="4025" y="2549"/>
                    <a:pt x="3966" y="2537"/>
                    <a:pt x="3918" y="2525"/>
                  </a:cubicBezTo>
                  <a:cubicBezTo>
                    <a:pt x="3608" y="2406"/>
                    <a:pt x="3275" y="2358"/>
                    <a:pt x="2965" y="2358"/>
                  </a:cubicBezTo>
                  <a:cubicBezTo>
                    <a:pt x="2120" y="2358"/>
                    <a:pt x="1358" y="2763"/>
                    <a:pt x="822" y="3477"/>
                  </a:cubicBezTo>
                  <a:cubicBezTo>
                    <a:pt x="227" y="4275"/>
                    <a:pt x="251" y="4930"/>
                    <a:pt x="929" y="5680"/>
                  </a:cubicBezTo>
                  <a:cubicBezTo>
                    <a:pt x="1370" y="6168"/>
                    <a:pt x="1787" y="6394"/>
                    <a:pt x="2251" y="6394"/>
                  </a:cubicBezTo>
                  <a:cubicBezTo>
                    <a:pt x="2442" y="6394"/>
                    <a:pt x="2632" y="6347"/>
                    <a:pt x="2846" y="6252"/>
                  </a:cubicBezTo>
                  <a:cubicBezTo>
                    <a:pt x="3096" y="6156"/>
                    <a:pt x="3311" y="5990"/>
                    <a:pt x="3513" y="5823"/>
                  </a:cubicBezTo>
                  <a:cubicBezTo>
                    <a:pt x="3561" y="5799"/>
                    <a:pt x="3585" y="5763"/>
                    <a:pt x="3632" y="5740"/>
                  </a:cubicBezTo>
                  <a:cubicBezTo>
                    <a:pt x="3763" y="5632"/>
                    <a:pt x="3870" y="5525"/>
                    <a:pt x="4025" y="5394"/>
                  </a:cubicBezTo>
                  <a:lnTo>
                    <a:pt x="4049" y="5359"/>
                  </a:lnTo>
                  <a:lnTo>
                    <a:pt x="4204" y="6287"/>
                  </a:lnTo>
                  <a:lnTo>
                    <a:pt x="4466" y="6287"/>
                  </a:lnTo>
                  <a:lnTo>
                    <a:pt x="4585" y="6287"/>
                  </a:lnTo>
                  <a:lnTo>
                    <a:pt x="4620" y="6180"/>
                  </a:lnTo>
                  <a:cubicBezTo>
                    <a:pt x="4632" y="6109"/>
                    <a:pt x="4668" y="6049"/>
                    <a:pt x="4680" y="5978"/>
                  </a:cubicBezTo>
                  <a:cubicBezTo>
                    <a:pt x="4728" y="5811"/>
                    <a:pt x="4775" y="5644"/>
                    <a:pt x="4799" y="5478"/>
                  </a:cubicBezTo>
                  <a:cubicBezTo>
                    <a:pt x="4858" y="4823"/>
                    <a:pt x="4894" y="4156"/>
                    <a:pt x="4918" y="3501"/>
                  </a:cubicBezTo>
                  <a:cubicBezTo>
                    <a:pt x="4930" y="3120"/>
                    <a:pt x="4942" y="2608"/>
                    <a:pt x="4906" y="2108"/>
                  </a:cubicBezTo>
                  <a:cubicBezTo>
                    <a:pt x="4799" y="977"/>
                    <a:pt x="3811" y="1"/>
                    <a:pt x="2775" y="1"/>
                  </a:cubicBezTo>
                  <a:close/>
                  <a:moveTo>
                    <a:pt x="1882" y="3477"/>
                  </a:moveTo>
                  <a:cubicBezTo>
                    <a:pt x="2227" y="3311"/>
                    <a:pt x="2549" y="3215"/>
                    <a:pt x="2858" y="3215"/>
                  </a:cubicBezTo>
                  <a:cubicBezTo>
                    <a:pt x="3251" y="3215"/>
                    <a:pt x="3632" y="3335"/>
                    <a:pt x="4037" y="3561"/>
                  </a:cubicBezTo>
                  <a:cubicBezTo>
                    <a:pt x="3870" y="4466"/>
                    <a:pt x="3454" y="5109"/>
                    <a:pt x="2739" y="5478"/>
                  </a:cubicBezTo>
                  <a:cubicBezTo>
                    <a:pt x="2620" y="5537"/>
                    <a:pt x="2489" y="5573"/>
                    <a:pt x="2346" y="5573"/>
                  </a:cubicBezTo>
                  <a:lnTo>
                    <a:pt x="2346" y="5573"/>
                  </a:lnTo>
                  <a:cubicBezTo>
                    <a:pt x="1763" y="5573"/>
                    <a:pt x="1179" y="5097"/>
                    <a:pt x="1132" y="4573"/>
                  </a:cubicBezTo>
                  <a:cubicBezTo>
                    <a:pt x="1108" y="4263"/>
                    <a:pt x="1513" y="3668"/>
                    <a:pt x="1882" y="347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9" name="TextBox 48"/>
          <p:cNvSpPr txBox="1"/>
          <p:nvPr userDrawn="1"/>
        </p:nvSpPr>
        <p:spPr>
          <a:xfrm>
            <a:off x="7445011" y="735307"/>
            <a:ext cx="4359812" cy="2554354"/>
          </a:xfrm>
          <a:prstGeom prst="rect">
            <a:avLst/>
          </a:prstGeom>
          <a:noFill/>
        </p:spPr>
        <p:txBody>
          <a:bodyPr wrap="square" rtlCol="0">
            <a:spAutoFit/>
          </a:bodyPr>
          <a:lstStyle/>
          <a:p>
            <a:pPr algn="ctr"/>
            <a:r>
              <a:rPr lang="en-US" sz="5333" dirty="0">
                <a:ln w="28575" cmpd="thickThin">
                  <a:solidFill>
                    <a:srgbClr val="0070C0"/>
                  </a:solidFill>
                </a:ln>
                <a:solidFill>
                  <a:schemeClr val="bg1"/>
                </a:solidFill>
                <a:latin typeface="UTM Cookies" panose="02040603050506020204" pitchFamily="18" charset="0"/>
              </a:rPr>
              <a:t>TỰ</a:t>
            </a:r>
            <a:r>
              <a:rPr lang="en-US" sz="5333" baseline="0" dirty="0">
                <a:ln w="28575" cmpd="thickThin">
                  <a:solidFill>
                    <a:srgbClr val="0070C0"/>
                  </a:solidFill>
                </a:ln>
                <a:solidFill>
                  <a:schemeClr val="bg1"/>
                </a:solidFill>
                <a:latin typeface="UTM Cookies" panose="02040603050506020204" pitchFamily="18" charset="0"/>
              </a:rPr>
              <a:t> CHĂM SÓC VÀ BẢO VỆ BẢN THÂN</a:t>
            </a:r>
            <a:endParaRPr lang="en-US" sz="5333" dirty="0">
              <a:ln w="28575" cmpd="thickThin">
                <a:solidFill>
                  <a:srgbClr val="0070C0"/>
                </a:solidFill>
              </a:ln>
              <a:solidFill>
                <a:schemeClr val="bg1"/>
              </a:solidFill>
              <a:latin typeface="UTM Cookies" panose="02040603050506020204" pitchFamily="18" charset="0"/>
            </a:endParaRPr>
          </a:p>
        </p:txBody>
      </p:sp>
    </p:spTree>
    <p:extLst>
      <p:ext uri="{BB962C8B-B14F-4D97-AF65-F5344CB8AC3E}">
        <p14:creationId xmlns:p14="http://schemas.microsoft.com/office/powerpoint/2010/main" val="3711094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nodePh="1">
                                  <p:stCondLst>
                                    <p:cond delay="0"/>
                                  </p:stCondLst>
                                  <p:endCondLst>
                                    <p:cond evt="begin" delay="0">
                                      <p:tn val="5"/>
                                    </p:cond>
                                  </p:end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nodePh="1">
                                  <p:stCondLst>
                                    <p:cond delay="0"/>
                                  </p:stCondLst>
                                  <p:endCondLst>
                                    <p:cond evt="begin" delay="0">
                                      <p:tn val="8"/>
                                    </p:cond>
                                  </p:endCondLst>
                                  <p:childTnLst>
                                    <p:set>
                                      <p:cBhvr>
                                        <p:cTn id="9" dur="1" fill="hold">
                                          <p:stCondLst>
                                            <p:cond delay="0"/>
                                          </p:stCondLst>
                                        </p:cTn>
                                        <p:tgtEl>
                                          <p:spTgt spid="17">
                                            <p:txEl>
                                              <p:pRg st="0" end="0"/>
                                            </p:txEl>
                                          </p:spTgt>
                                        </p:tgtEl>
                                        <p:attrNameLst>
                                          <p:attrName>style.visibility</p:attrName>
                                        </p:attrNameLst>
                                      </p:cBhvr>
                                      <p:to>
                                        <p:strVal val="visible"/>
                                      </p:to>
                                    </p:set>
                                    <p:animEffect transition="in" filter="fade">
                                      <p:cBhvr>
                                        <p:cTn id="10" dur="5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build="p">
        <p:tmplLst>
          <p:tmpl lvl="1">
            <p:tnLst>
              <p:par>
                <p:cTn presetID="10" presetClass="entr" presetSubtype="0" fill="hold" nodeType="withEffect" nodePh="1">
                  <p:stCondLst>
                    <p:cond delay="0"/>
                  </p:stCondLst>
                  <p:endCondLst>
                    <p:cond delay="0"/>
                  </p:end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chemeClr val="accent5">
            <a:lumMod val="60000"/>
            <a:lumOff val="40000"/>
          </a:schemeClr>
        </a:solidFill>
        <a:effectLst/>
      </p:bgPr>
    </p:bg>
    <p:spTree>
      <p:nvGrpSpPr>
        <p:cNvPr id="1" name="Shape 74"/>
        <p:cNvGrpSpPr/>
        <p:nvPr/>
      </p:nvGrpSpPr>
      <p:grpSpPr>
        <a:xfrm>
          <a:off x="0" y="0"/>
          <a:ext cx="0" cy="0"/>
          <a:chOff x="0" y="0"/>
          <a:chExt cx="0" cy="0"/>
        </a:xfrm>
      </p:grpSpPr>
      <p:sp>
        <p:nvSpPr>
          <p:cNvPr id="3" name="Rounded Rectangle 2"/>
          <p:cNvSpPr/>
          <p:nvPr userDrawn="1"/>
        </p:nvSpPr>
        <p:spPr>
          <a:xfrm>
            <a:off x="464457" y="154819"/>
            <a:ext cx="11514667" cy="6289524"/>
          </a:xfrm>
          <a:prstGeom prst="roundRect">
            <a:avLst>
              <a:gd name="adj" fmla="val 5424"/>
            </a:avLst>
          </a:prstGeom>
          <a:solidFill>
            <a:schemeClr val="bg1"/>
          </a:solidFill>
          <a:ln w="41275" cmpd="dbl">
            <a:solidFill>
              <a:schemeClr val="accent6">
                <a:lumMod val="75000"/>
              </a:schemeClr>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174357614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Blank" preserve="1" userDrawn="1">
  <p:cSld name="1_Blank">
    <p:bg>
      <p:bgPr>
        <a:solidFill>
          <a:srgbClr val="FAD5E6"/>
        </a:solidFill>
        <a:effectLst/>
      </p:bgPr>
    </p:bg>
    <p:spTree>
      <p:nvGrpSpPr>
        <p:cNvPr id="1" name="Shape 74"/>
        <p:cNvGrpSpPr/>
        <p:nvPr/>
      </p:nvGrpSpPr>
      <p:grpSpPr>
        <a:xfrm>
          <a:off x="0" y="0"/>
          <a:ext cx="0" cy="0"/>
          <a:chOff x="0" y="0"/>
          <a:chExt cx="0" cy="0"/>
        </a:xfrm>
      </p:grpSpPr>
      <p:sp>
        <p:nvSpPr>
          <p:cNvPr id="3" name="Google Shape;10;p2"/>
          <p:cNvSpPr/>
          <p:nvPr userDrawn="1"/>
        </p:nvSpPr>
        <p:spPr>
          <a:xfrm>
            <a:off x="675134" y="1133195"/>
            <a:ext cx="3159525" cy="3159525"/>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rgbClr val="BA8C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 name="Google Shape;13;p2"/>
          <p:cNvGrpSpPr/>
          <p:nvPr userDrawn="1"/>
        </p:nvGrpSpPr>
        <p:grpSpPr>
          <a:xfrm rot="10800000" flipH="1">
            <a:off x="0" y="2217317"/>
            <a:ext cx="13566696" cy="4640683"/>
            <a:chOff x="1367050" y="3059225"/>
            <a:chExt cx="1407100" cy="848450"/>
          </a:xfrm>
        </p:grpSpPr>
        <p:sp>
          <p:nvSpPr>
            <p:cNvPr id="5" name="Google Shape;14;p2"/>
            <p:cNvSpPr/>
            <p:nvPr/>
          </p:nvSpPr>
          <p:spPr>
            <a:xfrm>
              <a:off x="1367050" y="3059225"/>
              <a:ext cx="1001268" cy="430317"/>
            </a:xfrm>
            <a:custGeom>
              <a:avLst/>
              <a:gdLst/>
              <a:ahLst/>
              <a:cxnLst/>
              <a:rect l="l" t="t" r="r" b="b"/>
              <a:pathLst>
                <a:path w="32850" h="14118" extrusionOk="0">
                  <a:moveTo>
                    <a:pt x="1" y="1"/>
                  </a:moveTo>
                  <a:lnTo>
                    <a:pt x="1" y="12945"/>
                  </a:lnTo>
                  <a:cubicBezTo>
                    <a:pt x="57" y="12959"/>
                    <a:pt x="113" y="13001"/>
                    <a:pt x="168" y="13015"/>
                  </a:cubicBezTo>
                  <a:cubicBezTo>
                    <a:pt x="1773" y="13750"/>
                    <a:pt x="3537" y="14117"/>
                    <a:pt x="5301" y="14117"/>
                  </a:cubicBezTo>
                  <a:cubicBezTo>
                    <a:pt x="7217" y="14117"/>
                    <a:pt x="9132" y="13684"/>
                    <a:pt x="10839" y="12820"/>
                  </a:cubicBezTo>
                  <a:cubicBezTo>
                    <a:pt x="13252" y="11578"/>
                    <a:pt x="15205" y="9598"/>
                    <a:pt x="17297" y="7868"/>
                  </a:cubicBezTo>
                  <a:cubicBezTo>
                    <a:pt x="19404" y="6124"/>
                    <a:pt x="21858" y="4576"/>
                    <a:pt x="24592" y="4506"/>
                  </a:cubicBezTo>
                  <a:cubicBezTo>
                    <a:pt x="24664" y="4504"/>
                    <a:pt x="24736" y="4503"/>
                    <a:pt x="24808" y="4503"/>
                  </a:cubicBezTo>
                  <a:cubicBezTo>
                    <a:pt x="26011" y="4503"/>
                    <a:pt x="27265" y="4752"/>
                    <a:pt x="28452" y="4752"/>
                  </a:cubicBezTo>
                  <a:cubicBezTo>
                    <a:pt x="29285" y="4752"/>
                    <a:pt x="30086" y="4630"/>
                    <a:pt x="30813" y="4213"/>
                  </a:cubicBezTo>
                  <a:cubicBezTo>
                    <a:pt x="32222" y="3404"/>
                    <a:pt x="32850" y="1521"/>
                    <a:pt x="323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 name="Google Shape;15;p2"/>
            <p:cNvSpPr/>
            <p:nvPr/>
          </p:nvSpPr>
          <p:spPr>
            <a:xfrm>
              <a:off x="1367050" y="3059925"/>
              <a:ext cx="1407100" cy="847750"/>
            </a:xfrm>
            <a:custGeom>
              <a:avLst/>
              <a:gdLst/>
              <a:ahLst/>
              <a:cxnLst/>
              <a:rect l="l" t="t" r="r" b="b"/>
              <a:pathLst>
                <a:path w="56284" h="33910" extrusionOk="0">
                  <a:moveTo>
                    <a:pt x="32320" y="1"/>
                  </a:moveTo>
                  <a:cubicBezTo>
                    <a:pt x="32850" y="1493"/>
                    <a:pt x="32222" y="3390"/>
                    <a:pt x="30813" y="4199"/>
                  </a:cubicBezTo>
                  <a:cubicBezTo>
                    <a:pt x="30091" y="4613"/>
                    <a:pt x="29297" y="4734"/>
                    <a:pt x="28470" y="4734"/>
                  </a:cubicBezTo>
                  <a:cubicBezTo>
                    <a:pt x="27293" y="4734"/>
                    <a:pt x="26051" y="4488"/>
                    <a:pt x="24857" y="4488"/>
                  </a:cubicBezTo>
                  <a:cubicBezTo>
                    <a:pt x="24769" y="4488"/>
                    <a:pt x="24680" y="4489"/>
                    <a:pt x="24592" y="4492"/>
                  </a:cubicBezTo>
                  <a:cubicBezTo>
                    <a:pt x="21872" y="4562"/>
                    <a:pt x="19417" y="6110"/>
                    <a:pt x="17297" y="7854"/>
                  </a:cubicBezTo>
                  <a:cubicBezTo>
                    <a:pt x="15191" y="9597"/>
                    <a:pt x="13252" y="11592"/>
                    <a:pt x="10839" y="12806"/>
                  </a:cubicBezTo>
                  <a:cubicBezTo>
                    <a:pt x="9125" y="13674"/>
                    <a:pt x="7197" y="14111"/>
                    <a:pt x="5269" y="14111"/>
                  </a:cubicBezTo>
                  <a:cubicBezTo>
                    <a:pt x="3511" y="14111"/>
                    <a:pt x="1752" y="13747"/>
                    <a:pt x="154" y="13015"/>
                  </a:cubicBezTo>
                  <a:cubicBezTo>
                    <a:pt x="113" y="13001"/>
                    <a:pt x="57" y="12973"/>
                    <a:pt x="1" y="12945"/>
                  </a:cubicBezTo>
                  <a:lnTo>
                    <a:pt x="1" y="32752"/>
                  </a:lnTo>
                  <a:cubicBezTo>
                    <a:pt x="2032" y="33526"/>
                    <a:pt x="4211" y="33909"/>
                    <a:pt x="6393" y="33909"/>
                  </a:cubicBezTo>
                  <a:cubicBezTo>
                    <a:pt x="10265" y="33909"/>
                    <a:pt x="14145" y="32703"/>
                    <a:pt x="17214" y="30339"/>
                  </a:cubicBezTo>
                  <a:cubicBezTo>
                    <a:pt x="22974" y="25903"/>
                    <a:pt x="25429" y="18427"/>
                    <a:pt x="30186" y="12931"/>
                  </a:cubicBezTo>
                  <a:cubicBezTo>
                    <a:pt x="33938" y="8593"/>
                    <a:pt x="39155" y="5552"/>
                    <a:pt x="44776" y="4436"/>
                  </a:cubicBezTo>
                  <a:cubicBezTo>
                    <a:pt x="47329" y="3934"/>
                    <a:pt x="49979" y="3795"/>
                    <a:pt x="52406" y="2874"/>
                  </a:cubicBezTo>
                  <a:cubicBezTo>
                    <a:pt x="53912" y="2302"/>
                    <a:pt x="55363" y="1298"/>
                    <a:pt x="562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 name="Google Shape;11;p2"/>
          <p:cNvSpPr/>
          <p:nvPr userDrawn="1"/>
        </p:nvSpPr>
        <p:spPr>
          <a:xfrm flipH="1">
            <a:off x="2088978" y="13751"/>
            <a:ext cx="10104124" cy="4940640"/>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solidFill>
            <a:srgbClr val="A165A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solidFill>
                <a:srgbClr val="A165AB"/>
              </a:solidFill>
            </a:endParaRPr>
          </a:p>
        </p:txBody>
      </p:sp>
      <p:grpSp>
        <p:nvGrpSpPr>
          <p:cNvPr id="8" name="Google Shape;267;p25"/>
          <p:cNvGrpSpPr/>
          <p:nvPr userDrawn="1"/>
        </p:nvGrpSpPr>
        <p:grpSpPr>
          <a:xfrm rot="1093143">
            <a:off x="10246481" y="4803394"/>
            <a:ext cx="1300688" cy="1248865"/>
            <a:chOff x="3885600" y="2960625"/>
            <a:chExt cx="470600" cy="451850"/>
          </a:xfrm>
        </p:grpSpPr>
        <p:sp>
          <p:nvSpPr>
            <p:cNvPr id="9" name="Google Shape;268;p25"/>
            <p:cNvSpPr/>
            <p:nvPr/>
          </p:nvSpPr>
          <p:spPr>
            <a:xfrm>
              <a:off x="3895725" y="3066575"/>
              <a:ext cx="446500" cy="206900"/>
            </a:xfrm>
            <a:custGeom>
              <a:avLst/>
              <a:gdLst/>
              <a:ahLst/>
              <a:cxnLst/>
              <a:rect l="l" t="t" r="r" b="b"/>
              <a:pathLst>
                <a:path w="17860" h="8276" extrusionOk="0">
                  <a:moveTo>
                    <a:pt x="11049" y="8109"/>
                  </a:moveTo>
                  <a:lnTo>
                    <a:pt x="11049" y="7287"/>
                  </a:lnTo>
                  <a:cubicBezTo>
                    <a:pt x="11037" y="6871"/>
                    <a:pt x="10930" y="6740"/>
                    <a:pt x="10549" y="6704"/>
                  </a:cubicBezTo>
                  <a:cubicBezTo>
                    <a:pt x="9620" y="6644"/>
                    <a:pt x="8703" y="6609"/>
                    <a:pt x="7775" y="6573"/>
                  </a:cubicBezTo>
                  <a:cubicBezTo>
                    <a:pt x="7322" y="6561"/>
                    <a:pt x="7120" y="6763"/>
                    <a:pt x="7060" y="7216"/>
                  </a:cubicBezTo>
                  <a:cubicBezTo>
                    <a:pt x="7049" y="7406"/>
                    <a:pt x="7025" y="7585"/>
                    <a:pt x="7001" y="7835"/>
                  </a:cubicBezTo>
                  <a:cubicBezTo>
                    <a:pt x="6679" y="7871"/>
                    <a:pt x="6382" y="7930"/>
                    <a:pt x="6072" y="7942"/>
                  </a:cubicBezTo>
                  <a:cubicBezTo>
                    <a:pt x="4489" y="8002"/>
                    <a:pt x="2929" y="7918"/>
                    <a:pt x="1381" y="7704"/>
                  </a:cubicBezTo>
                  <a:cubicBezTo>
                    <a:pt x="95" y="7525"/>
                    <a:pt x="226" y="7382"/>
                    <a:pt x="143" y="6347"/>
                  </a:cubicBezTo>
                  <a:cubicBezTo>
                    <a:pt x="0" y="4608"/>
                    <a:pt x="95" y="2870"/>
                    <a:pt x="262" y="1132"/>
                  </a:cubicBezTo>
                  <a:cubicBezTo>
                    <a:pt x="274" y="929"/>
                    <a:pt x="310" y="739"/>
                    <a:pt x="393" y="572"/>
                  </a:cubicBezTo>
                  <a:cubicBezTo>
                    <a:pt x="560" y="251"/>
                    <a:pt x="845" y="60"/>
                    <a:pt x="1226" y="60"/>
                  </a:cubicBezTo>
                  <a:cubicBezTo>
                    <a:pt x="2119" y="60"/>
                    <a:pt x="3012" y="1"/>
                    <a:pt x="3893" y="60"/>
                  </a:cubicBezTo>
                  <a:cubicBezTo>
                    <a:pt x="4786" y="120"/>
                    <a:pt x="5667" y="72"/>
                    <a:pt x="6560" y="36"/>
                  </a:cubicBezTo>
                  <a:cubicBezTo>
                    <a:pt x="6798" y="24"/>
                    <a:pt x="7049" y="24"/>
                    <a:pt x="7287" y="60"/>
                  </a:cubicBezTo>
                  <a:cubicBezTo>
                    <a:pt x="9061" y="239"/>
                    <a:pt x="10847" y="120"/>
                    <a:pt x="12621" y="132"/>
                  </a:cubicBezTo>
                  <a:cubicBezTo>
                    <a:pt x="13466" y="144"/>
                    <a:pt x="14323" y="60"/>
                    <a:pt x="15180" y="60"/>
                  </a:cubicBezTo>
                  <a:cubicBezTo>
                    <a:pt x="15728" y="60"/>
                    <a:pt x="16288" y="132"/>
                    <a:pt x="16847" y="203"/>
                  </a:cubicBezTo>
                  <a:cubicBezTo>
                    <a:pt x="17514" y="298"/>
                    <a:pt x="17740" y="548"/>
                    <a:pt x="17776" y="1251"/>
                  </a:cubicBezTo>
                  <a:cubicBezTo>
                    <a:pt x="17824" y="2060"/>
                    <a:pt x="17859" y="2882"/>
                    <a:pt x="17859" y="3703"/>
                  </a:cubicBezTo>
                  <a:cubicBezTo>
                    <a:pt x="17859" y="4334"/>
                    <a:pt x="17836" y="5001"/>
                    <a:pt x="17788" y="5632"/>
                  </a:cubicBezTo>
                  <a:cubicBezTo>
                    <a:pt x="17752" y="6109"/>
                    <a:pt x="17657" y="6609"/>
                    <a:pt x="17562" y="7085"/>
                  </a:cubicBezTo>
                  <a:cubicBezTo>
                    <a:pt x="17466" y="7454"/>
                    <a:pt x="17157" y="7644"/>
                    <a:pt x="16800" y="7716"/>
                  </a:cubicBezTo>
                  <a:cubicBezTo>
                    <a:pt x="14954" y="8133"/>
                    <a:pt x="13073" y="8275"/>
                    <a:pt x="11192" y="8204"/>
                  </a:cubicBezTo>
                  <a:cubicBezTo>
                    <a:pt x="11168" y="8180"/>
                    <a:pt x="11156" y="8168"/>
                    <a:pt x="11049" y="8109"/>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 name="Google Shape;269;p25"/>
            <p:cNvSpPr/>
            <p:nvPr/>
          </p:nvSpPr>
          <p:spPr>
            <a:xfrm>
              <a:off x="3910300" y="3268975"/>
              <a:ext cx="403950" cy="127425"/>
            </a:xfrm>
            <a:custGeom>
              <a:avLst/>
              <a:gdLst/>
              <a:ahLst/>
              <a:cxnLst/>
              <a:rect l="l" t="t" r="r" b="b"/>
              <a:pathLst>
                <a:path w="16158" h="5097" extrusionOk="0">
                  <a:moveTo>
                    <a:pt x="48" y="1"/>
                  </a:moveTo>
                  <a:cubicBezTo>
                    <a:pt x="2239" y="191"/>
                    <a:pt x="4310" y="406"/>
                    <a:pt x="6454" y="251"/>
                  </a:cubicBezTo>
                  <a:cubicBezTo>
                    <a:pt x="6466" y="572"/>
                    <a:pt x="6477" y="846"/>
                    <a:pt x="6489" y="1132"/>
                  </a:cubicBezTo>
                  <a:cubicBezTo>
                    <a:pt x="6513" y="1311"/>
                    <a:pt x="6489" y="1489"/>
                    <a:pt x="6525" y="1644"/>
                  </a:cubicBezTo>
                  <a:cubicBezTo>
                    <a:pt x="6585" y="1965"/>
                    <a:pt x="6787" y="2144"/>
                    <a:pt x="7108" y="2156"/>
                  </a:cubicBezTo>
                  <a:cubicBezTo>
                    <a:pt x="7835" y="2168"/>
                    <a:pt x="8561" y="2180"/>
                    <a:pt x="9299" y="2168"/>
                  </a:cubicBezTo>
                  <a:cubicBezTo>
                    <a:pt x="9502" y="2168"/>
                    <a:pt x="9716" y="2096"/>
                    <a:pt x="9906" y="2049"/>
                  </a:cubicBezTo>
                  <a:cubicBezTo>
                    <a:pt x="10192" y="1977"/>
                    <a:pt x="10347" y="1799"/>
                    <a:pt x="10383" y="1501"/>
                  </a:cubicBezTo>
                  <a:cubicBezTo>
                    <a:pt x="10406" y="1191"/>
                    <a:pt x="10454" y="894"/>
                    <a:pt x="10502" y="572"/>
                  </a:cubicBezTo>
                  <a:cubicBezTo>
                    <a:pt x="12371" y="441"/>
                    <a:pt x="14216" y="299"/>
                    <a:pt x="16098" y="156"/>
                  </a:cubicBezTo>
                  <a:cubicBezTo>
                    <a:pt x="16110" y="263"/>
                    <a:pt x="16157" y="358"/>
                    <a:pt x="16133" y="453"/>
                  </a:cubicBezTo>
                  <a:lnTo>
                    <a:pt x="15871" y="4251"/>
                  </a:lnTo>
                  <a:cubicBezTo>
                    <a:pt x="15860" y="4370"/>
                    <a:pt x="15836" y="4490"/>
                    <a:pt x="15812" y="4609"/>
                  </a:cubicBezTo>
                  <a:cubicBezTo>
                    <a:pt x="15693" y="4978"/>
                    <a:pt x="15562" y="5085"/>
                    <a:pt x="15169" y="5073"/>
                  </a:cubicBezTo>
                  <a:cubicBezTo>
                    <a:pt x="13502" y="5037"/>
                    <a:pt x="11823" y="5013"/>
                    <a:pt x="10156" y="5001"/>
                  </a:cubicBezTo>
                  <a:cubicBezTo>
                    <a:pt x="9823" y="5001"/>
                    <a:pt x="9502" y="5037"/>
                    <a:pt x="9156" y="5037"/>
                  </a:cubicBezTo>
                  <a:cubicBezTo>
                    <a:pt x="8120" y="5061"/>
                    <a:pt x="7073" y="5097"/>
                    <a:pt x="6037" y="5085"/>
                  </a:cubicBezTo>
                  <a:cubicBezTo>
                    <a:pt x="4763" y="5073"/>
                    <a:pt x="3489" y="5025"/>
                    <a:pt x="2227" y="4954"/>
                  </a:cubicBezTo>
                  <a:cubicBezTo>
                    <a:pt x="1691" y="4918"/>
                    <a:pt x="1155" y="4835"/>
                    <a:pt x="631" y="4728"/>
                  </a:cubicBezTo>
                  <a:cubicBezTo>
                    <a:pt x="227" y="4656"/>
                    <a:pt x="0" y="4394"/>
                    <a:pt x="24" y="3954"/>
                  </a:cubicBezTo>
                  <a:cubicBezTo>
                    <a:pt x="36" y="3430"/>
                    <a:pt x="36" y="2906"/>
                    <a:pt x="48" y="2394"/>
                  </a:cubicBezTo>
                  <a:cubicBezTo>
                    <a:pt x="48" y="1977"/>
                    <a:pt x="60" y="1561"/>
                    <a:pt x="60" y="1144"/>
                  </a:cubicBezTo>
                  <a:cubicBezTo>
                    <a:pt x="48" y="787"/>
                    <a:pt x="48" y="406"/>
                    <a:pt x="4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 name="Google Shape;270;p25"/>
            <p:cNvSpPr/>
            <p:nvPr/>
          </p:nvSpPr>
          <p:spPr>
            <a:xfrm>
              <a:off x="4051675" y="2974900"/>
              <a:ext cx="155700" cy="84250"/>
            </a:xfrm>
            <a:custGeom>
              <a:avLst/>
              <a:gdLst/>
              <a:ahLst/>
              <a:cxnLst/>
              <a:rect l="l" t="t" r="r" b="b"/>
              <a:pathLst>
                <a:path w="6228" h="3370" extrusionOk="0">
                  <a:moveTo>
                    <a:pt x="5144" y="3263"/>
                  </a:moveTo>
                  <a:cubicBezTo>
                    <a:pt x="5132" y="3072"/>
                    <a:pt x="5132" y="2870"/>
                    <a:pt x="5097" y="2668"/>
                  </a:cubicBezTo>
                  <a:cubicBezTo>
                    <a:pt x="5073" y="2346"/>
                    <a:pt x="5049" y="2036"/>
                    <a:pt x="4990" y="1727"/>
                  </a:cubicBezTo>
                  <a:cubicBezTo>
                    <a:pt x="4894" y="1286"/>
                    <a:pt x="4597" y="1024"/>
                    <a:pt x="4144" y="1013"/>
                  </a:cubicBezTo>
                  <a:cubicBezTo>
                    <a:pt x="3513" y="1001"/>
                    <a:pt x="2894" y="1001"/>
                    <a:pt x="2275" y="1013"/>
                  </a:cubicBezTo>
                  <a:cubicBezTo>
                    <a:pt x="1799" y="1024"/>
                    <a:pt x="1584" y="1251"/>
                    <a:pt x="1537" y="1727"/>
                  </a:cubicBezTo>
                  <a:cubicBezTo>
                    <a:pt x="1513" y="2084"/>
                    <a:pt x="1525" y="2453"/>
                    <a:pt x="1513" y="2834"/>
                  </a:cubicBezTo>
                  <a:lnTo>
                    <a:pt x="1513" y="3263"/>
                  </a:lnTo>
                  <a:cubicBezTo>
                    <a:pt x="1072" y="3370"/>
                    <a:pt x="691" y="3299"/>
                    <a:pt x="287" y="3287"/>
                  </a:cubicBezTo>
                  <a:cubicBezTo>
                    <a:pt x="96" y="3287"/>
                    <a:pt x="1" y="3156"/>
                    <a:pt x="1" y="2977"/>
                  </a:cubicBezTo>
                  <a:cubicBezTo>
                    <a:pt x="25" y="2322"/>
                    <a:pt x="1" y="1655"/>
                    <a:pt x="96" y="1001"/>
                  </a:cubicBezTo>
                  <a:cubicBezTo>
                    <a:pt x="168" y="417"/>
                    <a:pt x="644" y="48"/>
                    <a:pt x="1287" y="36"/>
                  </a:cubicBezTo>
                  <a:cubicBezTo>
                    <a:pt x="2227" y="1"/>
                    <a:pt x="3156" y="1"/>
                    <a:pt x="4097" y="36"/>
                  </a:cubicBezTo>
                  <a:cubicBezTo>
                    <a:pt x="4561" y="48"/>
                    <a:pt x="5025" y="155"/>
                    <a:pt x="5478" y="274"/>
                  </a:cubicBezTo>
                  <a:cubicBezTo>
                    <a:pt x="5990" y="393"/>
                    <a:pt x="6168" y="596"/>
                    <a:pt x="6192" y="1108"/>
                  </a:cubicBezTo>
                  <a:cubicBezTo>
                    <a:pt x="6228" y="1703"/>
                    <a:pt x="6228" y="2275"/>
                    <a:pt x="6216" y="2870"/>
                  </a:cubicBezTo>
                  <a:cubicBezTo>
                    <a:pt x="6192" y="3310"/>
                    <a:pt x="6121" y="3334"/>
                    <a:pt x="5692" y="3334"/>
                  </a:cubicBezTo>
                  <a:lnTo>
                    <a:pt x="5323" y="3334"/>
                  </a:lnTo>
                  <a:cubicBezTo>
                    <a:pt x="5275" y="3322"/>
                    <a:pt x="5228" y="3287"/>
                    <a:pt x="5144" y="3263"/>
                  </a:cubicBezTo>
                  <a:close/>
                </a:path>
              </a:pathLst>
            </a:custGeom>
            <a:solidFill>
              <a:schemeClr val="accent3">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 name="Google Shape;271;p25"/>
            <p:cNvSpPr/>
            <p:nvPr/>
          </p:nvSpPr>
          <p:spPr>
            <a:xfrm>
              <a:off x="4077575" y="3242500"/>
              <a:ext cx="86350" cy="70550"/>
            </a:xfrm>
            <a:custGeom>
              <a:avLst/>
              <a:gdLst/>
              <a:ahLst/>
              <a:cxnLst/>
              <a:rect l="l" t="t" r="r" b="b"/>
              <a:pathLst>
                <a:path w="3454" h="2822" extrusionOk="0">
                  <a:moveTo>
                    <a:pt x="310" y="2762"/>
                  </a:moveTo>
                  <a:cubicBezTo>
                    <a:pt x="1" y="1893"/>
                    <a:pt x="96" y="1072"/>
                    <a:pt x="203" y="238"/>
                  </a:cubicBezTo>
                  <a:cubicBezTo>
                    <a:pt x="239" y="48"/>
                    <a:pt x="382" y="0"/>
                    <a:pt x="548" y="0"/>
                  </a:cubicBezTo>
                  <a:cubicBezTo>
                    <a:pt x="858" y="0"/>
                    <a:pt x="1179" y="0"/>
                    <a:pt x="1489" y="12"/>
                  </a:cubicBezTo>
                  <a:cubicBezTo>
                    <a:pt x="1989" y="48"/>
                    <a:pt x="2477" y="84"/>
                    <a:pt x="2989" y="131"/>
                  </a:cubicBezTo>
                  <a:cubicBezTo>
                    <a:pt x="3108" y="143"/>
                    <a:pt x="3215" y="203"/>
                    <a:pt x="3346" y="250"/>
                  </a:cubicBezTo>
                  <a:cubicBezTo>
                    <a:pt x="3454" y="965"/>
                    <a:pt x="3334" y="1643"/>
                    <a:pt x="3263" y="2334"/>
                  </a:cubicBezTo>
                  <a:cubicBezTo>
                    <a:pt x="3227" y="2572"/>
                    <a:pt x="3061" y="2727"/>
                    <a:pt x="2846" y="2739"/>
                  </a:cubicBezTo>
                  <a:cubicBezTo>
                    <a:pt x="2013" y="2822"/>
                    <a:pt x="1156" y="2810"/>
                    <a:pt x="310" y="2762"/>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 name="Google Shape;272;p25"/>
            <p:cNvSpPr/>
            <p:nvPr/>
          </p:nvSpPr>
          <p:spPr>
            <a:xfrm>
              <a:off x="3885600" y="2960625"/>
              <a:ext cx="470600" cy="451850"/>
            </a:xfrm>
            <a:custGeom>
              <a:avLst/>
              <a:gdLst/>
              <a:ahLst/>
              <a:cxnLst/>
              <a:rect l="l" t="t" r="r" b="b"/>
              <a:pathLst>
                <a:path w="18824" h="18074" extrusionOk="0">
                  <a:moveTo>
                    <a:pt x="18812" y="7120"/>
                  </a:moveTo>
                  <a:cubicBezTo>
                    <a:pt x="18800" y="6572"/>
                    <a:pt x="18776" y="5858"/>
                    <a:pt x="18705" y="5132"/>
                  </a:cubicBezTo>
                  <a:cubicBezTo>
                    <a:pt x="18633" y="4382"/>
                    <a:pt x="18217" y="3965"/>
                    <a:pt x="17431" y="3858"/>
                  </a:cubicBezTo>
                  <a:cubicBezTo>
                    <a:pt x="16669" y="3762"/>
                    <a:pt x="15847" y="3667"/>
                    <a:pt x="15014" y="3667"/>
                  </a:cubicBezTo>
                  <a:cubicBezTo>
                    <a:pt x="14573" y="3667"/>
                    <a:pt x="14133" y="3703"/>
                    <a:pt x="13740" y="3762"/>
                  </a:cubicBezTo>
                  <a:lnTo>
                    <a:pt x="13680" y="3762"/>
                  </a:lnTo>
                  <a:cubicBezTo>
                    <a:pt x="13621" y="3762"/>
                    <a:pt x="13561" y="3739"/>
                    <a:pt x="13502" y="3739"/>
                  </a:cubicBezTo>
                  <a:lnTo>
                    <a:pt x="13454" y="3739"/>
                  </a:lnTo>
                  <a:lnTo>
                    <a:pt x="13454" y="3584"/>
                  </a:lnTo>
                  <a:lnTo>
                    <a:pt x="13454" y="2965"/>
                  </a:lnTo>
                  <a:cubicBezTo>
                    <a:pt x="13454" y="2869"/>
                    <a:pt x="13442" y="2750"/>
                    <a:pt x="13442" y="2643"/>
                  </a:cubicBezTo>
                  <a:cubicBezTo>
                    <a:pt x="13419" y="2191"/>
                    <a:pt x="13407" y="1750"/>
                    <a:pt x="13347" y="1286"/>
                  </a:cubicBezTo>
                  <a:cubicBezTo>
                    <a:pt x="13288" y="822"/>
                    <a:pt x="12990" y="488"/>
                    <a:pt x="12526" y="333"/>
                  </a:cubicBezTo>
                  <a:lnTo>
                    <a:pt x="12407" y="286"/>
                  </a:lnTo>
                  <a:cubicBezTo>
                    <a:pt x="12037" y="167"/>
                    <a:pt x="11668" y="48"/>
                    <a:pt x="11275" y="36"/>
                  </a:cubicBezTo>
                  <a:cubicBezTo>
                    <a:pt x="10644" y="0"/>
                    <a:pt x="10013" y="0"/>
                    <a:pt x="9251" y="0"/>
                  </a:cubicBezTo>
                  <a:lnTo>
                    <a:pt x="8501" y="0"/>
                  </a:lnTo>
                  <a:lnTo>
                    <a:pt x="8061" y="0"/>
                  </a:lnTo>
                  <a:cubicBezTo>
                    <a:pt x="6930" y="0"/>
                    <a:pt x="6120" y="833"/>
                    <a:pt x="6120" y="1976"/>
                  </a:cubicBezTo>
                  <a:lnTo>
                    <a:pt x="6120" y="3179"/>
                  </a:lnTo>
                  <a:lnTo>
                    <a:pt x="6120" y="3667"/>
                  </a:lnTo>
                  <a:cubicBezTo>
                    <a:pt x="5858" y="3739"/>
                    <a:pt x="5644" y="3762"/>
                    <a:pt x="5441" y="3762"/>
                  </a:cubicBezTo>
                  <a:cubicBezTo>
                    <a:pt x="5322" y="3762"/>
                    <a:pt x="5227" y="3762"/>
                    <a:pt x="5120" y="3739"/>
                  </a:cubicBezTo>
                  <a:lnTo>
                    <a:pt x="4929" y="3739"/>
                  </a:lnTo>
                  <a:cubicBezTo>
                    <a:pt x="4215" y="3727"/>
                    <a:pt x="3477" y="3715"/>
                    <a:pt x="2762" y="3703"/>
                  </a:cubicBezTo>
                  <a:cubicBezTo>
                    <a:pt x="2429" y="3703"/>
                    <a:pt x="2084" y="3679"/>
                    <a:pt x="1739" y="3679"/>
                  </a:cubicBezTo>
                  <a:lnTo>
                    <a:pt x="1715" y="3679"/>
                  </a:lnTo>
                  <a:cubicBezTo>
                    <a:pt x="857" y="3679"/>
                    <a:pt x="167" y="4382"/>
                    <a:pt x="119" y="5227"/>
                  </a:cubicBezTo>
                  <a:cubicBezTo>
                    <a:pt x="107" y="5501"/>
                    <a:pt x="84" y="5751"/>
                    <a:pt x="72" y="6013"/>
                  </a:cubicBezTo>
                  <a:cubicBezTo>
                    <a:pt x="48" y="6346"/>
                    <a:pt x="24" y="6667"/>
                    <a:pt x="12" y="7013"/>
                  </a:cubicBezTo>
                  <a:cubicBezTo>
                    <a:pt x="0" y="8203"/>
                    <a:pt x="0" y="9501"/>
                    <a:pt x="12" y="11097"/>
                  </a:cubicBezTo>
                  <a:cubicBezTo>
                    <a:pt x="12" y="11466"/>
                    <a:pt x="72" y="11894"/>
                    <a:pt x="441" y="12192"/>
                  </a:cubicBezTo>
                  <a:cubicBezTo>
                    <a:pt x="441" y="12192"/>
                    <a:pt x="476" y="12240"/>
                    <a:pt x="488" y="12418"/>
                  </a:cubicBezTo>
                  <a:cubicBezTo>
                    <a:pt x="500" y="12585"/>
                    <a:pt x="500" y="12763"/>
                    <a:pt x="488" y="12918"/>
                  </a:cubicBezTo>
                  <a:lnTo>
                    <a:pt x="488" y="13085"/>
                  </a:lnTo>
                  <a:cubicBezTo>
                    <a:pt x="488" y="13573"/>
                    <a:pt x="488" y="14049"/>
                    <a:pt x="476" y="14549"/>
                  </a:cubicBezTo>
                  <a:cubicBezTo>
                    <a:pt x="476" y="14871"/>
                    <a:pt x="465" y="15216"/>
                    <a:pt x="465" y="15538"/>
                  </a:cubicBezTo>
                  <a:cubicBezTo>
                    <a:pt x="465" y="15942"/>
                    <a:pt x="441" y="16335"/>
                    <a:pt x="441" y="16728"/>
                  </a:cubicBezTo>
                  <a:cubicBezTo>
                    <a:pt x="441" y="17109"/>
                    <a:pt x="607" y="17371"/>
                    <a:pt x="917" y="17490"/>
                  </a:cubicBezTo>
                  <a:cubicBezTo>
                    <a:pt x="977" y="17526"/>
                    <a:pt x="1036" y="17538"/>
                    <a:pt x="1096" y="17574"/>
                  </a:cubicBezTo>
                  <a:cubicBezTo>
                    <a:pt x="1298" y="17645"/>
                    <a:pt x="1477" y="17728"/>
                    <a:pt x="1679" y="17764"/>
                  </a:cubicBezTo>
                  <a:cubicBezTo>
                    <a:pt x="2167" y="17836"/>
                    <a:pt x="2751" y="17919"/>
                    <a:pt x="3358" y="17955"/>
                  </a:cubicBezTo>
                  <a:cubicBezTo>
                    <a:pt x="4787" y="18014"/>
                    <a:pt x="5965" y="18038"/>
                    <a:pt x="7084" y="18038"/>
                  </a:cubicBezTo>
                  <a:lnTo>
                    <a:pt x="7108" y="18038"/>
                  </a:lnTo>
                  <a:cubicBezTo>
                    <a:pt x="7846" y="18038"/>
                    <a:pt x="8585" y="18014"/>
                    <a:pt x="9299" y="17978"/>
                  </a:cubicBezTo>
                  <a:cubicBezTo>
                    <a:pt x="9549" y="17967"/>
                    <a:pt x="9811" y="17967"/>
                    <a:pt x="10061" y="17955"/>
                  </a:cubicBezTo>
                  <a:cubicBezTo>
                    <a:pt x="10549" y="17943"/>
                    <a:pt x="11037" y="17919"/>
                    <a:pt x="11573" y="17919"/>
                  </a:cubicBezTo>
                  <a:cubicBezTo>
                    <a:pt x="13145" y="17919"/>
                    <a:pt x="14704" y="18002"/>
                    <a:pt x="16062" y="18074"/>
                  </a:cubicBezTo>
                  <a:lnTo>
                    <a:pt x="16205" y="18074"/>
                  </a:lnTo>
                  <a:cubicBezTo>
                    <a:pt x="16859" y="18074"/>
                    <a:pt x="17169" y="17800"/>
                    <a:pt x="17324" y="17133"/>
                  </a:cubicBezTo>
                  <a:cubicBezTo>
                    <a:pt x="17371" y="16943"/>
                    <a:pt x="17395" y="16716"/>
                    <a:pt x="17407" y="16431"/>
                  </a:cubicBezTo>
                  <a:cubicBezTo>
                    <a:pt x="17443" y="15919"/>
                    <a:pt x="17467" y="15407"/>
                    <a:pt x="17502" y="14883"/>
                  </a:cubicBezTo>
                  <a:cubicBezTo>
                    <a:pt x="17550" y="14216"/>
                    <a:pt x="17574" y="13549"/>
                    <a:pt x="17621" y="12894"/>
                  </a:cubicBezTo>
                  <a:cubicBezTo>
                    <a:pt x="17633" y="12621"/>
                    <a:pt x="17693" y="12418"/>
                    <a:pt x="17931" y="12240"/>
                  </a:cubicBezTo>
                  <a:cubicBezTo>
                    <a:pt x="18169" y="12061"/>
                    <a:pt x="18383" y="11751"/>
                    <a:pt x="18455" y="11430"/>
                  </a:cubicBezTo>
                  <a:cubicBezTo>
                    <a:pt x="18610" y="10799"/>
                    <a:pt x="18705" y="10180"/>
                    <a:pt x="18753" y="9608"/>
                  </a:cubicBezTo>
                  <a:cubicBezTo>
                    <a:pt x="18824" y="8799"/>
                    <a:pt x="18824" y="8049"/>
                    <a:pt x="18812" y="7120"/>
                  </a:cubicBezTo>
                  <a:close/>
                  <a:moveTo>
                    <a:pt x="16705" y="16573"/>
                  </a:moveTo>
                  <a:cubicBezTo>
                    <a:pt x="16693" y="16693"/>
                    <a:pt x="16681" y="16800"/>
                    <a:pt x="16645" y="16895"/>
                  </a:cubicBezTo>
                  <a:cubicBezTo>
                    <a:pt x="16562" y="17193"/>
                    <a:pt x="16467" y="17252"/>
                    <a:pt x="16169" y="17252"/>
                  </a:cubicBezTo>
                  <a:lnTo>
                    <a:pt x="14597" y="17228"/>
                  </a:lnTo>
                  <a:cubicBezTo>
                    <a:pt x="13454" y="17216"/>
                    <a:pt x="12287" y="17181"/>
                    <a:pt x="11144" y="17181"/>
                  </a:cubicBezTo>
                  <a:lnTo>
                    <a:pt x="11097" y="17181"/>
                  </a:lnTo>
                  <a:cubicBezTo>
                    <a:pt x="10918" y="17181"/>
                    <a:pt x="10740" y="17193"/>
                    <a:pt x="10573" y="17216"/>
                  </a:cubicBezTo>
                  <a:cubicBezTo>
                    <a:pt x="10430" y="17228"/>
                    <a:pt x="10299" y="17228"/>
                    <a:pt x="10144" y="17240"/>
                  </a:cubicBezTo>
                  <a:cubicBezTo>
                    <a:pt x="9918" y="17240"/>
                    <a:pt x="9680" y="17252"/>
                    <a:pt x="9466" y="17252"/>
                  </a:cubicBezTo>
                  <a:cubicBezTo>
                    <a:pt x="8835" y="17276"/>
                    <a:pt x="8192" y="17288"/>
                    <a:pt x="7573" y="17288"/>
                  </a:cubicBezTo>
                  <a:lnTo>
                    <a:pt x="7025" y="17288"/>
                  </a:lnTo>
                  <a:cubicBezTo>
                    <a:pt x="5799" y="17276"/>
                    <a:pt x="4525" y="17228"/>
                    <a:pt x="3215" y="17157"/>
                  </a:cubicBezTo>
                  <a:cubicBezTo>
                    <a:pt x="2679" y="17121"/>
                    <a:pt x="2143" y="17038"/>
                    <a:pt x="1631" y="16943"/>
                  </a:cubicBezTo>
                  <a:cubicBezTo>
                    <a:pt x="1286" y="16883"/>
                    <a:pt x="1131" y="16681"/>
                    <a:pt x="1143" y="16323"/>
                  </a:cubicBezTo>
                  <a:cubicBezTo>
                    <a:pt x="1155" y="15931"/>
                    <a:pt x="1155" y="15526"/>
                    <a:pt x="1167" y="15145"/>
                  </a:cubicBezTo>
                  <a:lnTo>
                    <a:pt x="1167" y="14752"/>
                  </a:lnTo>
                  <a:cubicBezTo>
                    <a:pt x="1167" y="14335"/>
                    <a:pt x="1191" y="13918"/>
                    <a:pt x="1191" y="13502"/>
                  </a:cubicBezTo>
                  <a:lnTo>
                    <a:pt x="1191" y="12752"/>
                  </a:lnTo>
                  <a:lnTo>
                    <a:pt x="1191" y="12525"/>
                  </a:lnTo>
                  <a:lnTo>
                    <a:pt x="1643" y="12573"/>
                  </a:lnTo>
                  <a:cubicBezTo>
                    <a:pt x="3096" y="12704"/>
                    <a:pt x="4441" y="12823"/>
                    <a:pt x="5846" y="12823"/>
                  </a:cubicBezTo>
                  <a:cubicBezTo>
                    <a:pt x="6346" y="12823"/>
                    <a:pt x="6822" y="12811"/>
                    <a:pt x="7299" y="12775"/>
                  </a:cubicBezTo>
                  <a:lnTo>
                    <a:pt x="7334" y="13490"/>
                  </a:lnTo>
                  <a:lnTo>
                    <a:pt x="7334" y="13656"/>
                  </a:lnTo>
                  <a:cubicBezTo>
                    <a:pt x="7334" y="13776"/>
                    <a:pt x="7334" y="13906"/>
                    <a:pt x="7370" y="14037"/>
                  </a:cubicBezTo>
                  <a:cubicBezTo>
                    <a:pt x="7442" y="14430"/>
                    <a:pt x="7704" y="14657"/>
                    <a:pt x="8073" y="14668"/>
                  </a:cubicBezTo>
                  <a:cubicBezTo>
                    <a:pt x="8632" y="14680"/>
                    <a:pt x="9204" y="14692"/>
                    <a:pt x="9799" y="14692"/>
                  </a:cubicBezTo>
                  <a:lnTo>
                    <a:pt x="10275" y="14692"/>
                  </a:lnTo>
                  <a:cubicBezTo>
                    <a:pt x="10478" y="14692"/>
                    <a:pt x="10668" y="14633"/>
                    <a:pt x="10847" y="14597"/>
                  </a:cubicBezTo>
                  <a:lnTo>
                    <a:pt x="10930" y="14561"/>
                  </a:lnTo>
                  <a:cubicBezTo>
                    <a:pt x="11275" y="14478"/>
                    <a:pt x="11490" y="14240"/>
                    <a:pt x="11514" y="13883"/>
                  </a:cubicBezTo>
                  <a:cubicBezTo>
                    <a:pt x="11549" y="13668"/>
                    <a:pt x="11573" y="13466"/>
                    <a:pt x="11585" y="13252"/>
                  </a:cubicBezTo>
                  <a:cubicBezTo>
                    <a:pt x="11609" y="13192"/>
                    <a:pt x="11609" y="13133"/>
                    <a:pt x="11621" y="13085"/>
                  </a:cubicBezTo>
                  <a:cubicBezTo>
                    <a:pt x="13407" y="12954"/>
                    <a:pt x="15181" y="12823"/>
                    <a:pt x="16967" y="12692"/>
                  </a:cubicBezTo>
                  <a:cubicBezTo>
                    <a:pt x="16979" y="12728"/>
                    <a:pt x="16979" y="12775"/>
                    <a:pt x="16979" y="12823"/>
                  </a:cubicBezTo>
                  <a:cubicBezTo>
                    <a:pt x="16895" y="13883"/>
                    <a:pt x="16812" y="15085"/>
                    <a:pt x="16705" y="16573"/>
                  </a:cubicBezTo>
                  <a:close/>
                  <a:moveTo>
                    <a:pt x="8025" y="11585"/>
                  </a:moveTo>
                  <a:lnTo>
                    <a:pt x="8025" y="11525"/>
                  </a:lnTo>
                  <a:cubicBezTo>
                    <a:pt x="8025" y="11478"/>
                    <a:pt x="8037" y="11418"/>
                    <a:pt x="8216" y="11418"/>
                  </a:cubicBezTo>
                  <a:lnTo>
                    <a:pt x="8454" y="11418"/>
                  </a:lnTo>
                  <a:cubicBezTo>
                    <a:pt x="8656" y="11418"/>
                    <a:pt x="8894" y="11418"/>
                    <a:pt x="9132" y="11442"/>
                  </a:cubicBezTo>
                  <a:cubicBezTo>
                    <a:pt x="9597" y="11466"/>
                    <a:pt x="10085" y="11501"/>
                    <a:pt x="10632" y="11549"/>
                  </a:cubicBezTo>
                  <a:cubicBezTo>
                    <a:pt x="10692" y="11549"/>
                    <a:pt x="10752" y="11585"/>
                    <a:pt x="10835" y="11609"/>
                  </a:cubicBezTo>
                  <a:cubicBezTo>
                    <a:pt x="10847" y="11609"/>
                    <a:pt x="10859" y="11632"/>
                    <a:pt x="10859" y="11632"/>
                  </a:cubicBezTo>
                  <a:cubicBezTo>
                    <a:pt x="10918" y="12180"/>
                    <a:pt x="10859" y="12740"/>
                    <a:pt x="10799" y="13287"/>
                  </a:cubicBezTo>
                  <a:cubicBezTo>
                    <a:pt x="10787" y="13383"/>
                    <a:pt x="10775" y="13490"/>
                    <a:pt x="10775" y="13597"/>
                  </a:cubicBezTo>
                  <a:cubicBezTo>
                    <a:pt x="10740" y="13823"/>
                    <a:pt x="10561" y="13859"/>
                    <a:pt x="10490" y="13883"/>
                  </a:cubicBezTo>
                  <a:cubicBezTo>
                    <a:pt x="10097" y="13918"/>
                    <a:pt x="9668" y="13942"/>
                    <a:pt x="9192" y="13942"/>
                  </a:cubicBezTo>
                  <a:cubicBezTo>
                    <a:pt x="8787" y="13942"/>
                    <a:pt x="8394" y="13918"/>
                    <a:pt x="8073" y="13906"/>
                  </a:cubicBezTo>
                  <a:cubicBezTo>
                    <a:pt x="7858" y="13121"/>
                    <a:pt x="7930" y="12371"/>
                    <a:pt x="8025" y="11585"/>
                  </a:cubicBezTo>
                  <a:close/>
                  <a:moveTo>
                    <a:pt x="12466" y="12287"/>
                  </a:moveTo>
                  <a:cubicBezTo>
                    <a:pt x="12180" y="12287"/>
                    <a:pt x="11906" y="12287"/>
                    <a:pt x="11621" y="12275"/>
                  </a:cubicBezTo>
                  <a:cubicBezTo>
                    <a:pt x="11621" y="12275"/>
                    <a:pt x="11609" y="12252"/>
                    <a:pt x="11585" y="12252"/>
                  </a:cubicBezTo>
                  <a:lnTo>
                    <a:pt x="11585" y="12097"/>
                  </a:lnTo>
                  <a:lnTo>
                    <a:pt x="11585" y="11513"/>
                  </a:lnTo>
                  <a:cubicBezTo>
                    <a:pt x="11573" y="11097"/>
                    <a:pt x="11466" y="10811"/>
                    <a:pt x="10954" y="10787"/>
                  </a:cubicBezTo>
                  <a:cubicBezTo>
                    <a:pt x="9954" y="10728"/>
                    <a:pt x="9049" y="10668"/>
                    <a:pt x="8180" y="10644"/>
                  </a:cubicBezTo>
                  <a:lnTo>
                    <a:pt x="8144" y="10644"/>
                  </a:lnTo>
                  <a:cubicBezTo>
                    <a:pt x="7644" y="10644"/>
                    <a:pt x="7394" y="10906"/>
                    <a:pt x="7334" y="11418"/>
                  </a:cubicBezTo>
                  <a:lnTo>
                    <a:pt x="7275" y="11930"/>
                  </a:lnTo>
                  <a:cubicBezTo>
                    <a:pt x="7215" y="11942"/>
                    <a:pt x="7156" y="11942"/>
                    <a:pt x="7096" y="11954"/>
                  </a:cubicBezTo>
                  <a:cubicBezTo>
                    <a:pt x="6882" y="11990"/>
                    <a:pt x="6680" y="12013"/>
                    <a:pt x="6465" y="12013"/>
                  </a:cubicBezTo>
                  <a:cubicBezTo>
                    <a:pt x="6132" y="12037"/>
                    <a:pt x="5787" y="12037"/>
                    <a:pt x="5453" y="12037"/>
                  </a:cubicBezTo>
                  <a:cubicBezTo>
                    <a:pt x="4263" y="12037"/>
                    <a:pt x="3036" y="11942"/>
                    <a:pt x="1810" y="11763"/>
                  </a:cubicBezTo>
                  <a:cubicBezTo>
                    <a:pt x="786" y="11620"/>
                    <a:pt x="786" y="11573"/>
                    <a:pt x="726" y="10847"/>
                  </a:cubicBezTo>
                  <a:cubicBezTo>
                    <a:pt x="726" y="10751"/>
                    <a:pt x="715" y="10668"/>
                    <a:pt x="715" y="10561"/>
                  </a:cubicBezTo>
                  <a:cubicBezTo>
                    <a:pt x="560" y="8715"/>
                    <a:pt x="679" y="6894"/>
                    <a:pt x="834" y="5370"/>
                  </a:cubicBezTo>
                  <a:cubicBezTo>
                    <a:pt x="846" y="5203"/>
                    <a:pt x="869" y="5013"/>
                    <a:pt x="953" y="4858"/>
                  </a:cubicBezTo>
                  <a:cubicBezTo>
                    <a:pt x="1096" y="4560"/>
                    <a:pt x="1322" y="4429"/>
                    <a:pt x="1643" y="4429"/>
                  </a:cubicBezTo>
                  <a:lnTo>
                    <a:pt x="1739" y="4429"/>
                  </a:lnTo>
                  <a:cubicBezTo>
                    <a:pt x="2024" y="4429"/>
                    <a:pt x="2298" y="4429"/>
                    <a:pt x="2584" y="4417"/>
                  </a:cubicBezTo>
                  <a:cubicBezTo>
                    <a:pt x="2870" y="4417"/>
                    <a:pt x="3155" y="4393"/>
                    <a:pt x="3417" y="4393"/>
                  </a:cubicBezTo>
                  <a:cubicBezTo>
                    <a:pt x="3763" y="4393"/>
                    <a:pt x="4025" y="4417"/>
                    <a:pt x="4298" y="4429"/>
                  </a:cubicBezTo>
                  <a:cubicBezTo>
                    <a:pt x="4596" y="4441"/>
                    <a:pt x="4906" y="4453"/>
                    <a:pt x="5251" y="4453"/>
                  </a:cubicBezTo>
                  <a:cubicBezTo>
                    <a:pt x="5739" y="4453"/>
                    <a:pt x="6227" y="4441"/>
                    <a:pt x="6703" y="4429"/>
                  </a:cubicBezTo>
                  <a:lnTo>
                    <a:pt x="6977" y="4417"/>
                  </a:lnTo>
                  <a:cubicBezTo>
                    <a:pt x="7096" y="4417"/>
                    <a:pt x="7215" y="4393"/>
                    <a:pt x="7346" y="4393"/>
                  </a:cubicBezTo>
                  <a:cubicBezTo>
                    <a:pt x="7477" y="4393"/>
                    <a:pt x="7584" y="4393"/>
                    <a:pt x="7692" y="4417"/>
                  </a:cubicBezTo>
                  <a:cubicBezTo>
                    <a:pt x="8394" y="4489"/>
                    <a:pt x="9132" y="4512"/>
                    <a:pt x="10085" y="4512"/>
                  </a:cubicBezTo>
                  <a:cubicBezTo>
                    <a:pt x="10502" y="4512"/>
                    <a:pt x="10930" y="4512"/>
                    <a:pt x="11347" y="4501"/>
                  </a:cubicBezTo>
                  <a:cubicBezTo>
                    <a:pt x="11764" y="4501"/>
                    <a:pt x="12204" y="4489"/>
                    <a:pt x="12621" y="4489"/>
                  </a:cubicBezTo>
                  <a:lnTo>
                    <a:pt x="13014" y="4489"/>
                  </a:lnTo>
                  <a:lnTo>
                    <a:pt x="13133" y="4489"/>
                  </a:lnTo>
                  <a:cubicBezTo>
                    <a:pt x="13538" y="4489"/>
                    <a:pt x="13942" y="4477"/>
                    <a:pt x="14323" y="4453"/>
                  </a:cubicBezTo>
                  <a:cubicBezTo>
                    <a:pt x="14716" y="4441"/>
                    <a:pt x="15121" y="4429"/>
                    <a:pt x="15502" y="4429"/>
                  </a:cubicBezTo>
                  <a:lnTo>
                    <a:pt x="15574" y="4429"/>
                  </a:lnTo>
                  <a:cubicBezTo>
                    <a:pt x="16109" y="4429"/>
                    <a:pt x="16633" y="4501"/>
                    <a:pt x="17229" y="4572"/>
                  </a:cubicBezTo>
                  <a:cubicBezTo>
                    <a:pt x="17824" y="4655"/>
                    <a:pt x="18002" y="4846"/>
                    <a:pt x="18050" y="5465"/>
                  </a:cubicBezTo>
                  <a:cubicBezTo>
                    <a:pt x="18098" y="6215"/>
                    <a:pt x="18122" y="7013"/>
                    <a:pt x="18122" y="7906"/>
                  </a:cubicBezTo>
                  <a:cubicBezTo>
                    <a:pt x="18122" y="8656"/>
                    <a:pt x="18110" y="9263"/>
                    <a:pt x="18062" y="9835"/>
                  </a:cubicBezTo>
                  <a:cubicBezTo>
                    <a:pt x="18038" y="10263"/>
                    <a:pt x="17955" y="10704"/>
                    <a:pt x="17824" y="11239"/>
                  </a:cubicBezTo>
                  <a:cubicBezTo>
                    <a:pt x="17764" y="11513"/>
                    <a:pt x="17538" y="11692"/>
                    <a:pt x="17181" y="11775"/>
                  </a:cubicBezTo>
                  <a:cubicBezTo>
                    <a:pt x="15669" y="12121"/>
                    <a:pt x="14097" y="12287"/>
                    <a:pt x="12466" y="12287"/>
                  </a:cubicBezTo>
                  <a:close/>
                  <a:moveTo>
                    <a:pt x="11073" y="3739"/>
                  </a:moveTo>
                  <a:lnTo>
                    <a:pt x="11002" y="3739"/>
                  </a:lnTo>
                  <a:cubicBezTo>
                    <a:pt x="10883" y="3762"/>
                    <a:pt x="10775" y="3762"/>
                    <a:pt x="10656" y="3762"/>
                  </a:cubicBezTo>
                  <a:lnTo>
                    <a:pt x="10121" y="3762"/>
                  </a:lnTo>
                  <a:cubicBezTo>
                    <a:pt x="9763" y="3762"/>
                    <a:pt x="9370" y="3762"/>
                    <a:pt x="8989" y="3739"/>
                  </a:cubicBezTo>
                  <a:cubicBezTo>
                    <a:pt x="8704" y="3727"/>
                    <a:pt x="8692" y="3715"/>
                    <a:pt x="8680" y="3441"/>
                  </a:cubicBezTo>
                  <a:cubicBezTo>
                    <a:pt x="8656" y="3131"/>
                    <a:pt x="8680" y="2822"/>
                    <a:pt x="8692" y="2512"/>
                  </a:cubicBezTo>
                  <a:lnTo>
                    <a:pt x="8692" y="2417"/>
                  </a:lnTo>
                  <a:cubicBezTo>
                    <a:pt x="8704" y="2226"/>
                    <a:pt x="8811" y="2191"/>
                    <a:pt x="8918" y="2191"/>
                  </a:cubicBezTo>
                  <a:lnTo>
                    <a:pt x="9335" y="2191"/>
                  </a:lnTo>
                  <a:lnTo>
                    <a:pt x="9894" y="2191"/>
                  </a:lnTo>
                  <a:cubicBezTo>
                    <a:pt x="10144" y="2191"/>
                    <a:pt x="10371" y="2191"/>
                    <a:pt x="10561" y="2215"/>
                  </a:cubicBezTo>
                  <a:cubicBezTo>
                    <a:pt x="10918" y="2226"/>
                    <a:pt x="11037" y="2346"/>
                    <a:pt x="11085" y="2727"/>
                  </a:cubicBezTo>
                  <a:lnTo>
                    <a:pt x="11085" y="2762"/>
                  </a:lnTo>
                  <a:cubicBezTo>
                    <a:pt x="11156" y="3108"/>
                    <a:pt x="11192" y="3429"/>
                    <a:pt x="11073" y="3739"/>
                  </a:cubicBezTo>
                  <a:close/>
                  <a:moveTo>
                    <a:pt x="12704" y="3429"/>
                  </a:moveTo>
                  <a:cubicBezTo>
                    <a:pt x="12692" y="3739"/>
                    <a:pt x="12692" y="3739"/>
                    <a:pt x="12335" y="3762"/>
                  </a:cubicBezTo>
                  <a:lnTo>
                    <a:pt x="12204" y="3762"/>
                  </a:lnTo>
                  <a:lnTo>
                    <a:pt x="11978" y="3762"/>
                  </a:lnTo>
                  <a:cubicBezTo>
                    <a:pt x="11966" y="3762"/>
                    <a:pt x="11942" y="3739"/>
                    <a:pt x="11918" y="3739"/>
                  </a:cubicBezTo>
                  <a:lnTo>
                    <a:pt x="11918" y="3655"/>
                  </a:lnTo>
                  <a:cubicBezTo>
                    <a:pt x="11918" y="3524"/>
                    <a:pt x="11906" y="3369"/>
                    <a:pt x="11883" y="3239"/>
                  </a:cubicBezTo>
                  <a:cubicBezTo>
                    <a:pt x="11883" y="3167"/>
                    <a:pt x="11871" y="3084"/>
                    <a:pt x="11871" y="3000"/>
                  </a:cubicBezTo>
                  <a:cubicBezTo>
                    <a:pt x="11859" y="2762"/>
                    <a:pt x="11835" y="2524"/>
                    <a:pt x="11787" y="2286"/>
                  </a:cubicBezTo>
                  <a:cubicBezTo>
                    <a:pt x="11668" y="1774"/>
                    <a:pt x="11311" y="1464"/>
                    <a:pt x="10799" y="1464"/>
                  </a:cubicBezTo>
                  <a:cubicBezTo>
                    <a:pt x="10478" y="1453"/>
                    <a:pt x="10144" y="1453"/>
                    <a:pt x="9835" y="1453"/>
                  </a:cubicBezTo>
                  <a:cubicBezTo>
                    <a:pt x="9525" y="1453"/>
                    <a:pt x="9216" y="1453"/>
                    <a:pt x="8918" y="1464"/>
                  </a:cubicBezTo>
                  <a:cubicBezTo>
                    <a:pt x="8358" y="1476"/>
                    <a:pt x="8096" y="1750"/>
                    <a:pt x="8037" y="2310"/>
                  </a:cubicBezTo>
                  <a:cubicBezTo>
                    <a:pt x="8001" y="2584"/>
                    <a:pt x="8001" y="2846"/>
                    <a:pt x="8001" y="3108"/>
                  </a:cubicBezTo>
                  <a:lnTo>
                    <a:pt x="8001" y="3429"/>
                  </a:lnTo>
                  <a:lnTo>
                    <a:pt x="8001" y="3715"/>
                  </a:lnTo>
                  <a:lnTo>
                    <a:pt x="8001" y="3739"/>
                  </a:lnTo>
                  <a:cubicBezTo>
                    <a:pt x="7870" y="3762"/>
                    <a:pt x="7739" y="3774"/>
                    <a:pt x="7584" y="3774"/>
                  </a:cubicBezTo>
                  <a:cubicBezTo>
                    <a:pt x="7454" y="3774"/>
                    <a:pt x="7334" y="3774"/>
                    <a:pt x="7215" y="3762"/>
                  </a:cubicBezTo>
                  <a:cubicBezTo>
                    <a:pt x="7132" y="3762"/>
                    <a:pt x="7037" y="3739"/>
                    <a:pt x="6953" y="3739"/>
                  </a:cubicBezTo>
                  <a:cubicBezTo>
                    <a:pt x="6906" y="3739"/>
                    <a:pt x="6870" y="3727"/>
                    <a:pt x="6846" y="3715"/>
                  </a:cubicBezTo>
                  <a:cubicBezTo>
                    <a:pt x="6811" y="3679"/>
                    <a:pt x="6811" y="3643"/>
                    <a:pt x="6811" y="3584"/>
                  </a:cubicBezTo>
                  <a:cubicBezTo>
                    <a:pt x="6811" y="3417"/>
                    <a:pt x="6811" y="3239"/>
                    <a:pt x="6822" y="3072"/>
                  </a:cubicBezTo>
                  <a:cubicBezTo>
                    <a:pt x="6822" y="2596"/>
                    <a:pt x="6846" y="2096"/>
                    <a:pt x="6906" y="1619"/>
                  </a:cubicBezTo>
                  <a:cubicBezTo>
                    <a:pt x="6965" y="1119"/>
                    <a:pt x="7382" y="798"/>
                    <a:pt x="7954" y="762"/>
                  </a:cubicBezTo>
                  <a:cubicBezTo>
                    <a:pt x="8418" y="750"/>
                    <a:pt x="8882" y="750"/>
                    <a:pt x="9311" y="750"/>
                  </a:cubicBezTo>
                  <a:cubicBezTo>
                    <a:pt x="9799" y="750"/>
                    <a:pt x="10299" y="762"/>
                    <a:pt x="10752" y="786"/>
                  </a:cubicBezTo>
                  <a:cubicBezTo>
                    <a:pt x="11192" y="798"/>
                    <a:pt x="11609" y="881"/>
                    <a:pt x="12109" y="1000"/>
                  </a:cubicBezTo>
                  <a:cubicBezTo>
                    <a:pt x="12561" y="1107"/>
                    <a:pt x="12680" y="1262"/>
                    <a:pt x="12704" y="1703"/>
                  </a:cubicBezTo>
                  <a:cubicBezTo>
                    <a:pt x="12728" y="2274"/>
                    <a:pt x="12740" y="2869"/>
                    <a:pt x="12704" y="34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4" name="Google Shape;9;p2"/>
          <p:cNvSpPr/>
          <p:nvPr userDrawn="1"/>
        </p:nvSpPr>
        <p:spPr>
          <a:xfrm>
            <a:off x="1336834" y="1567962"/>
            <a:ext cx="3159525" cy="3159525"/>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cap="flat" cmpd="sng">
            <a:solidFill>
              <a:schemeClr val="lt1"/>
            </a:solidFill>
            <a:prstDash val="dash"/>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 name="Google Shape;12;p2"/>
          <p:cNvSpPr/>
          <p:nvPr userDrawn="1"/>
        </p:nvSpPr>
        <p:spPr>
          <a:xfrm flipH="1">
            <a:off x="2403558" y="-40433"/>
            <a:ext cx="9825709" cy="4640533"/>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noFill/>
          <a:ln w="28575" cap="flat" cmpd="sng">
            <a:solidFill>
              <a:schemeClr val="bg2">
                <a:lumMod val="60000"/>
                <a:lumOff val="40000"/>
              </a:schemeClr>
            </a:solidFill>
            <a:prstDash val="dash"/>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 name="Google Shape;16;p2"/>
          <p:cNvSpPr txBox="1">
            <a:spLocks noGrp="1"/>
          </p:cNvSpPr>
          <p:nvPr>
            <p:ph type="ctrTitle"/>
          </p:nvPr>
        </p:nvSpPr>
        <p:spPr>
          <a:xfrm>
            <a:off x="825400" y="3454100"/>
            <a:ext cx="4876800" cy="1902000"/>
          </a:xfrm>
          <a:prstGeom prst="rect">
            <a:avLst/>
          </a:prstGeom>
        </p:spPr>
        <p:txBody>
          <a:bodyPr spcFirstLastPara="1" wrap="square" lIns="91425" tIns="91425" rIns="91425" bIns="91425" anchor="t" anchorCtr="0">
            <a:noAutofit/>
          </a:bodyPr>
          <a:lstStyle>
            <a:lvl1pPr lvl="0" rtl="0">
              <a:spcBef>
                <a:spcPts val="0"/>
              </a:spcBef>
              <a:spcAft>
                <a:spcPts val="0"/>
              </a:spcAft>
              <a:buSzPts val="4000"/>
              <a:buNone/>
              <a:defRPr sz="5333">
                <a:latin typeface="UTM Androgyne" panose="02040603050506020204" pitchFamily="18" charset="0"/>
              </a:defRPr>
            </a:lvl1pPr>
            <a:lvl2pPr lvl="1" rtl="0">
              <a:spcBef>
                <a:spcPts val="0"/>
              </a:spcBef>
              <a:spcAft>
                <a:spcPts val="0"/>
              </a:spcAft>
              <a:buSzPts val="4000"/>
              <a:buNone/>
              <a:defRPr sz="5333"/>
            </a:lvl2pPr>
            <a:lvl3pPr lvl="2" rtl="0">
              <a:spcBef>
                <a:spcPts val="0"/>
              </a:spcBef>
              <a:spcAft>
                <a:spcPts val="0"/>
              </a:spcAft>
              <a:buSzPts val="4000"/>
              <a:buNone/>
              <a:defRPr sz="5333"/>
            </a:lvl3pPr>
            <a:lvl4pPr lvl="3" rtl="0">
              <a:spcBef>
                <a:spcPts val="0"/>
              </a:spcBef>
              <a:spcAft>
                <a:spcPts val="0"/>
              </a:spcAft>
              <a:buSzPts val="4000"/>
              <a:buNone/>
              <a:defRPr sz="5333"/>
            </a:lvl4pPr>
            <a:lvl5pPr lvl="4" rtl="0">
              <a:spcBef>
                <a:spcPts val="0"/>
              </a:spcBef>
              <a:spcAft>
                <a:spcPts val="0"/>
              </a:spcAft>
              <a:buSzPts val="4000"/>
              <a:buNone/>
              <a:defRPr sz="5333"/>
            </a:lvl5pPr>
            <a:lvl6pPr lvl="5" rtl="0">
              <a:spcBef>
                <a:spcPts val="0"/>
              </a:spcBef>
              <a:spcAft>
                <a:spcPts val="0"/>
              </a:spcAft>
              <a:buSzPts val="4000"/>
              <a:buNone/>
              <a:defRPr sz="5333"/>
            </a:lvl6pPr>
            <a:lvl7pPr lvl="6" rtl="0">
              <a:spcBef>
                <a:spcPts val="0"/>
              </a:spcBef>
              <a:spcAft>
                <a:spcPts val="0"/>
              </a:spcAft>
              <a:buSzPts val="4000"/>
              <a:buNone/>
              <a:defRPr sz="5333"/>
            </a:lvl7pPr>
            <a:lvl8pPr lvl="7" rtl="0">
              <a:spcBef>
                <a:spcPts val="0"/>
              </a:spcBef>
              <a:spcAft>
                <a:spcPts val="0"/>
              </a:spcAft>
              <a:buSzPts val="4000"/>
              <a:buNone/>
              <a:defRPr sz="5333"/>
            </a:lvl8pPr>
            <a:lvl9pPr lvl="8" rtl="0">
              <a:spcBef>
                <a:spcPts val="0"/>
              </a:spcBef>
              <a:spcAft>
                <a:spcPts val="0"/>
              </a:spcAft>
              <a:buSzPts val="4000"/>
              <a:buNone/>
              <a:defRPr sz="5333"/>
            </a:lvl9pPr>
          </a:lstStyle>
          <a:p>
            <a:endParaRPr dirty="0"/>
          </a:p>
        </p:txBody>
      </p:sp>
      <p:sp>
        <p:nvSpPr>
          <p:cNvPr id="17" name="Google Shape;17;p2"/>
          <p:cNvSpPr txBox="1">
            <a:spLocks noGrp="1"/>
          </p:cNvSpPr>
          <p:nvPr>
            <p:ph type="subTitle" idx="1"/>
          </p:nvPr>
        </p:nvSpPr>
        <p:spPr>
          <a:xfrm>
            <a:off x="825400" y="5185900"/>
            <a:ext cx="4876800" cy="756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Pangolin"/>
              <a:buNone/>
              <a:defRPr sz="3200">
                <a:latin typeface="UTM Androgyne" panose="02040603050506020204" pitchFamily="18" charset="0"/>
                <a:ea typeface="UTM Androgyne" panose="02040603050506020204" pitchFamily="18" charset="0"/>
                <a:cs typeface="UTM Androgyne" panose="02040603050506020204" pitchFamily="18" charset="0"/>
                <a:sym typeface="Pangolin"/>
              </a:defRPr>
            </a:lvl1pPr>
            <a:lvl2pPr lvl="1" rtl="0">
              <a:lnSpc>
                <a:spcPct val="100000"/>
              </a:lnSpc>
              <a:spcBef>
                <a:spcPts val="0"/>
              </a:spcBef>
              <a:spcAft>
                <a:spcPts val="0"/>
              </a:spcAft>
              <a:buSzPts val="2800"/>
              <a:buFont typeface="Pangolin"/>
              <a:buNone/>
              <a:defRPr sz="3733">
                <a:latin typeface="Pangolin"/>
                <a:ea typeface="Pangolin"/>
                <a:cs typeface="Pangolin"/>
                <a:sym typeface="Pangolin"/>
              </a:defRPr>
            </a:lvl2pPr>
            <a:lvl3pPr lvl="2" rtl="0">
              <a:lnSpc>
                <a:spcPct val="100000"/>
              </a:lnSpc>
              <a:spcBef>
                <a:spcPts val="0"/>
              </a:spcBef>
              <a:spcAft>
                <a:spcPts val="0"/>
              </a:spcAft>
              <a:buSzPts val="2800"/>
              <a:buFont typeface="Pangolin"/>
              <a:buNone/>
              <a:defRPr sz="3733">
                <a:latin typeface="Pangolin"/>
                <a:ea typeface="Pangolin"/>
                <a:cs typeface="Pangolin"/>
                <a:sym typeface="Pangolin"/>
              </a:defRPr>
            </a:lvl3pPr>
            <a:lvl4pPr lvl="3" rtl="0">
              <a:lnSpc>
                <a:spcPct val="100000"/>
              </a:lnSpc>
              <a:spcBef>
                <a:spcPts val="0"/>
              </a:spcBef>
              <a:spcAft>
                <a:spcPts val="0"/>
              </a:spcAft>
              <a:buSzPts val="2800"/>
              <a:buFont typeface="Pangolin"/>
              <a:buNone/>
              <a:defRPr sz="3733">
                <a:latin typeface="Pangolin"/>
                <a:ea typeface="Pangolin"/>
                <a:cs typeface="Pangolin"/>
                <a:sym typeface="Pangolin"/>
              </a:defRPr>
            </a:lvl4pPr>
            <a:lvl5pPr lvl="4" rtl="0">
              <a:lnSpc>
                <a:spcPct val="100000"/>
              </a:lnSpc>
              <a:spcBef>
                <a:spcPts val="0"/>
              </a:spcBef>
              <a:spcAft>
                <a:spcPts val="0"/>
              </a:spcAft>
              <a:buSzPts val="2800"/>
              <a:buFont typeface="Pangolin"/>
              <a:buNone/>
              <a:defRPr sz="3733">
                <a:latin typeface="Pangolin"/>
                <a:ea typeface="Pangolin"/>
                <a:cs typeface="Pangolin"/>
                <a:sym typeface="Pangolin"/>
              </a:defRPr>
            </a:lvl5pPr>
            <a:lvl6pPr lvl="5" rtl="0">
              <a:lnSpc>
                <a:spcPct val="100000"/>
              </a:lnSpc>
              <a:spcBef>
                <a:spcPts val="0"/>
              </a:spcBef>
              <a:spcAft>
                <a:spcPts val="0"/>
              </a:spcAft>
              <a:buSzPts val="2800"/>
              <a:buFont typeface="Pangolin"/>
              <a:buNone/>
              <a:defRPr sz="3733">
                <a:latin typeface="Pangolin"/>
                <a:ea typeface="Pangolin"/>
                <a:cs typeface="Pangolin"/>
                <a:sym typeface="Pangolin"/>
              </a:defRPr>
            </a:lvl6pPr>
            <a:lvl7pPr lvl="6" rtl="0">
              <a:lnSpc>
                <a:spcPct val="100000"/>
              </a:lnSpc>
              <a:spcBef>
                <a:spcPts val="0"/>
              </a:spcBef>
              <a:spcAft>
                <a:spcPts val="0"/>
              </a:spcAft>
              <a:buSzPts val="2800"/>
              <a:buFont typeface="Pangolin"/>
              <a:buNone/>
              <a:defRPr sz="3733">
                <a:latin typeface="Pangolin"/>
                <a:ea typeface="Pangolin"/>
                <a:cs typeface="Pangolin"/>
                <a:sym typeface="Pangolin"/>
              </a:defRPr>
            </a:lvl7pPr>
            <a:lvl8pPr lvl="7" rtl="0">
              <a:lnSpc>
                <a:spcPct val="100000"/>
              </a:lnSpc>
              <a:spcBef>
                <a:spcPts val="0"/>
              </a:spcBef>
              <a:spcAft>
                <a:spcPts val="0"/>
              </a:spcAft>
              <a:buSzPts val="2800"/>
              <a:buFont typeface="Pangolin"/>
              <a:buNone/>
              <a:defRPr sz="3733">
                <a:latin typeface="Pangolin"/>
                <a:ea typeface="Pangolin"/>
                <a:cs typeface="Pangolin"/>
                <a:sym typeface="Pangolin"/>
              </a:defRPr>
            </a:lvl8pPr>
            <a:lvl9pPr lvl="8" rtl="0">
              <a:lnSpc>
                <a:spcPct val="100000"/>
              </a:lnSpc>
              <a:spcBef>
                <a:spcPts val="0"/>
              </a:spcBef>
              <a:spcAft>
                <a:spcPts val="0"/>
              </a:spcAft>
              <a:buSzPts val="2800"/>
              <a:buFont typeface="Pangolin"/>
              <a:buNone/>
              <a:defRPr sz="3733">
                <a:latin typeface="Pangolin"/>
                <a:ea typeface="Pangolin"/>
                <a:cs typeface="Pangolin"/>
                <a:sym typeface="Pangolin"/>
              </a:defRPr>
            </a:lvl9pPr>
          </a:lstStyle>
          <a:p>
            <a:endParaRPr dirty="0"/>
          </a:p>
        </p:txBody>
      </p:sp>
      <p:sp>
        <p:nvSpPr>
          <p:cNvPr id="18" name="TextBox 17"/>
          <p:cNvSpPr txBox="1"/>
          <p:nvPr userDrawn="1"/>
        </p:nvSpPr>
        <p:spPr>
          <a:xfrm>
            <a:off x="9230468" y="6502400"/>
            <a:ext cx="2140085" cy="256545"/>
          </a:xfrm>
          <a:prstGeom prst="rect">
            <a:avLst/>
          </a:prstGeom>
          <a:noFill/>
        </p:spPr>
        <p:txBody>
          <a:bodyPr wrap="square" rtlCol="0">
            <a:spAutoFit/>
          </a:bodyPr>
          <a:lstStyle/>
          <a:p>
            <a:r>
              <a:rPr lang="en-US" sz="1067" dirty="0">
                <a:solidFill>
                  <a:srgbClr val="BA8CBA"/>
                </a:solidFill>
              </a:rPr>
              <a:t>FeistyForwarders_0968120672</a:t>
            </a:r>
          </a:p>
        </p:txBody>
      </p:sp>
      <p:sp>
        <p:nvSpPr>
          <p:cNvPr id="19" name="Google Shape;199;p25"/>
          <p:cNvSpPr/>
          <p:nvPr userDrawn="1"/>
        </p:nvSpPr>
        <p:spPr>
          <a:xfrm>
            <a:off x="3058713" y="1229959"/>
            <a:ext cx="786368" cy="755989"/>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rgbClr val="FFD13F"/>
          </a:solidFill>
          <a:ln w="3810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0" name="Google Shape;246;p25"/>
          <p:cNvGrpSpPr/>
          <p:nvPr userDrawn="1"/>
        </p:nvGrpSpPr>
        <p:grpSpPr>
          <a:xfrm>
            <a:off x="11238689" y="3071620"/>
            <a:ext cx="685727" cy="632509"/>
            <a:chOff x="712875" y="2205450"/>
            <a:chExt cx="233675" cy="215550"/>
          </a:xfrm>
        </p:grpSpPr>
        <p:sp>
          <p:nvSpPr>
            <p:cNvPr id="21" name="Google Shape;247;p25"/>
            <p:cNvSpPr/>
            <p:nvPr/>
          </p:nvSpPr>
          <p:spPr>
            <a:xfrm>
              <a:off x="727450" y="2222125"/>
              <a:ext cx="203325" cy="183675"/>
            </a:xfrm>
            <a:custGeom>
              <a:avLst/>
              <a:gdLst/>
              <a:ahLst/>
              <a:cxnLst/>
              <a:rect l="l" t="t" r="r" b="b"/>
              <a:pathLst>
                <a:path w="8133" h="7347" extrusionOk="0">
                  <a:moveTo>
                    <a:pt x="3013" y="1"/>
                  </a:moveTo>
                  <a:cubicBezTo>
                    <a:pt x="2894" y="1"/>
                    <a:pt x="2775" y="1"/>
                    <a:pt x="2680" y="48"/>
                  </a:cubicBezTo>
                  <a:cubicBezTo>
                    <a:pt x="2454" y="120"/>
                    <a:pt x="2227" y="120"/>
                    <a:pt x="1989" y="120"/>
                  </a:cubicBezTo>
                  <a:cubicBezTo>
                    <a:pt x="1823" y="120"/>
                    <a:pt x="1668" y="120"/>
                    <a:pt x="1501" y="144"/>
                  </a:cubicBezTo>
                  <a:cubicBezTo>
                    <a:pt x="1037" y="203"/>
                    <a:pt x="691" y="513"/>
                    <a:pt x="334" y="763"/>
                  </a:cubicBezTo>
                  <a:cubicBezTo>
                    <a:pt x="322" y="775"/>
                    <a:pt x="310" y="798"/>
                    <a:pt x="299" y="822"/>
                  </a:cubicBezTo>
                  <a:cubicBezTo>
                    <a:pt x="144" y="1108"/>
                    <a:pt x="1" y="1394"/>
                    <a:pt x="13" y="1715"/>
                  </a:cubicBezTo>
                  <a:cubicBezTo>
                    <a:pt x="25" y="2168"/>
                    <a:pt x="13" y="2608"/>
                    <a:pt x="25" y="3061"/>
                  </a:cubicBezTo>
                  <a:cubicBezTo>
                    <a:pt x="37" y="3418"/>
                    <a:pt x="72" y="3775"/>
                    <a:pt x="120" y="4132"/>
                  </a:cubicBezTo>
                  <a:cubicBezTo>
                    <a:pt x="156" y="4525"/>
                    <a:pt x="310" y="4882"/>
                    <a:pt x="489" y="5239"/>
                  </a:cubicBezTo>
                  <a:cubicBezTo>
                    <a:pt x="537" y="5323"/>
                    <a:pt x="572" y="5406"/>
                    <a:pt x="632" y="5466"/>
                  </a:cubicBezTo>
                  <a:cubicBezTo>
                    <a:pt x="680" y="5513"/>
                    <a:pt x="739" y="5561"/>
                    <a:pt x="799" y="5561"/>
                  </a:cubicBezTo>
                  <a:cubicBezTo>
                    <a:pt x="1016" y="5608"/>
                    <a:pt x="1225" y="5670"/>
                    <a:pt x="1445" y="5670"/>
                  </a:cubicBezTo>
                  <a:cubicBezTo>
                    <a:pt x="1503" y="5670"/>
                    <a:pt x="1561" y="5666"/>
                    <a:pt x="1620" y="5656"/>
                  </a:cubicBezTo>
                  <a:cubicBezTo>
                    <a:pt x="1648" y="5652"/>
                    <a:pt x="1677" y="5651"/>
                    <a:pt x="1707" y="5651"/>
                  </a:cubicBezTo>
                  <a:cubicBezTo>
                    <a:pt x="1766" y="5651"/>
                    <a:pt x="1827" y="5656"/>
                    <a:pt x="1882" y="5656"/>
                  </a:cubicBezTo>
                  <a:cubicBezTo>
                    <a:pt x="2096" y="5680"/>
                    <a:pt x="2180" y="5775"/>
                    <a:pt x="2180" y="5989"/>
                  </a:cubicBezTo>
                  <a:cubicBezTo>
                    <a:pt x="2180" y="6049"/>
                    <a:pt x="2180" y="6120"/>
                    <a:pt x="2168" y="6180"/>
                  </a:cubicBezTo>
                  <a:cubicBezTo>
                    <a:pt x="2084" y="6490"/>
                    <a:pt x="2049" y="6835"/>
                    <a:pt x="1882" y="7121"/>
                  </a:cubicBezTo>
                  <a:cubicBezTo>
                    <a:pt x="1858" y="7168"/>
                    <a:pt x="1858" y="7204"/>
                    <a:pt x="1811" y="7347"/>
                  </a:cubicBezTo>
                  <a:cubicBezTo>
                    <a:pt x="2049" y="7228"/>
                    <a:pt x="2215" y="7132"/>
                    <a:pt x="2358" y="7013"/>
                  </a:cubicBezTo>
                  <a:cubicBezTo>
                    <a:pt x="2573" y="6847"/>
                    <a:pt x="2775" y="6692"/>
                    <a:pt x="3037" y="6597"/>
                  </a:cubicBezTo>
                  <a:cubicBezTo>
                    <a:pt x="3168" y="6537"/>
                    <a:pt x="3275" y="6466"/>
                    <a:pt x="3347" y="6335"/>
                  </a:cubicBezTo>
                  <a:cubicBezTo>
                    <a:pt x="3394" y="6240"/>
                    <a:pt x="3454" y="6156"/>
                    <a:pt x="3513" y="6073"/>
                  </a:cubicBezTo>
                  <a:cubicBezTo>
                    <a:pt x="3608" y="5918"/>
                    <a:pt x="3763" y="5835"/>
                    <a:pt x="3954" y="5823"/>
                  </a:cubicBezTo>
                  <a:lnTo>
                    <a:pt x="4418" y="5823"/>
                  </a:lnTo>
                  <a:cubicBezTo>
                    <a:pt x="4484" y="5820"/>
                    <a:pt x="4549" y="5819"/>
                    <a:pt x="4615" y="5819"/>
                  </a:cubicBezTo>
                  <a:cubicBezTo>
                    <a:pt x="4878" y="5819"/>
                    <a:pt x="5142" y="5835"/>
                    <a:pt x="5406" y="5835"/>
                  </a:cubicBezTo>
                  <a:cubicBezTo>
                    <a:pt x="5737" y="5835"/>
                    <a:pt x="6067" y="5811"/>
                    <a:pt x="6395" y="5704"/>
                  </a:cubicBezTo>
                  <a:cubicBezTo>
                    <a:pt x="6692" y="5704"/>
                    <a:pt x="6966" y="5597"/>
                    <a:pt x="7240" y="5513"/>
                  </a:cubicBezTo>
                  <a:cubicBezTo>
                    <a:pt x="7633" y="5382"/>
                    <a:pt x="7871" y="5120"/>
                    <a:pt x="7978" y="4739"/>
                  </a:cubicBezTo>
                  <a:cubicBezTo>
                    <a:pt x="8061" y="4382"/>
                    <a:pt x="8133" y="4025"/>
                    <a:pt x="8121" y="3656"/>
                  </a:cubicBezTo>
                  <a:cubicBezTo>
                    <a:pt x="8050" y="3323"/>
                    <a:pt x="8050" y="2965"/>
                    <a:pt x="8085" y="2620"/>
                  </a:cubicBezTo>
                  <a:cubicBezTo>
                    <a:pt x="8097" y="2287"/>
                    <a:pt x="7919" y="1989"/>
                    <a:pt x="7942" y="1644"/>
                  </a:cubicBezTo>
                  <a:cubicBezTo>
                    <a:pt x="7942" y="1608"/>
                    <a:pt x="7919" y="1572"/>
                    <a:pt x="7907" y="1537"/>
                  </a:cubicBezTo>
                  <a:cubicBezTo>
                    <a:pt x="7811" y="1358"/>
                    <a:pt x="7740" y="1167"/>
                    <a:pt x="7633" y="989"/>
                  </a:cubicBezTo>
                  <a:cubicBezTo>
                    <a:pt x="7526" y="822"/>
                    <a:pt x="7454" y="632"/>
                    <a:pt x="7288" y="536"/>
                  </a:cubicBezTo>
                  <a:cubicBezTo>
                    <a:pt x="6966" y="358"/>
                    <a:pt x="6633" y="203"/>
                    <a:pt x="6252" y="203"/>
                  </a:cubicBezTo>
                  <a:cubicBezTo>
                    <a:pt x="6192" y="203"/>
                    <a:pt x="6109" y="203"/>
                    <a:pt x="6049" y="179"/>
                  </a:cubicBezTo>
                  <a:cubicBezTo>
                    <a:pt x="5897" y="126"/>
                    <a:pt x="5732" y="119"/>
                    <a:pt x="5574" y="119"/>
                  </a:cubicBezTo>
                  <a:cubicBezTo>
                    <a:pt x="5521" y="119"/>
                    <a:pt x="5469" y="120"/>
                    <a:pt x="5418" y="120"/>
                  </a:cubicBezTo>
                  <a:cubicBezTo>
                    <a:pt x="5337" y="120"/>
                    <a:pt x="5255" y="128"/>
                    <a:pt x="5176" y="128"/>
                  </a:cubicBezTo>
                  <a:cubicBezTo>
                    <a:pt x="5116" y="128"/>
                    <a:pt x="5058" y="123"/>
                    <a:pt x="5002" y="108"/>
                  </a:cubicBezTo>
                  <a:cubicBezTo>
                    <a:pt x="4347" y="1"/>
                    <a:pt x="3668" y="1"/>
                    <a:pt x="301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 name="Google Shape;248;p25"/>
            <p:cNvSpPr/>
            <p:nvPr/>
          </p:nvSpPr>
          <p:spPr>
            <a:xfrm>
              <a:off x="712875" y="2205450"/>
              <a:ext cx="233675" cy="215550"/>
            </a:xfrm>
            <a:custGeom>
              <a:avLst/>
              <a:gdLst/>
              <a:ahLst/>
              <a:cxnLst/>
              <a:rect l="l" t="t" r="r" b="b"/>
              <a:pathLst>
                <a:path w="9347" h="8622" extrusionOk="0">
                  <a:moveTo>
                    <a:pt x="4394" y="7192"/>
                  </a:moveTo>
                  <a:cubicBezTo>
                    <a:pt x="4239" y="7549"/>
                    <a:pt x="3918" y="7716"/>
                    <a:pt x="3620" y="7895"/>
                  </a:cubicBezTo>
                  <a:cubicBezTo>
                    <a:pt x="3346" y="8050"/>
                    <a:pt x="3072" y="8216"/>
                    <a:pt x="2798" y="8395"/>
                  </a:cubicBezTo>
                  <a:cubicBezTo>
                    <a:pt x="2548" y="8573"/>
                    <a:pt x="2263" y="8621"/>
                    <a:pt x="1965" y="8585"/>
                  </a:cubicBezTo>
                  <a:cubicBezTo>
                    <a:pt x="1846" y="8573"/>
                    <a:pt x="1739" y="8526"/>
                    <a:pt x="1667" y="8442"/>
                  </a:cubicBezTo>
                  <a:cubicBezTo>
                    <a:pt x="1548" y="8323"/>
                    <a:pt x="1536" y="8192"/>
                    <a:pt x="1644" y="8073"/>
                  </a:cubicBezTo>
                  <a:cubicBezTo>
                    <a:pt x="1846" y="7823"/>
                    <a:pt x="1977" y="7561"/>
                    <a:pt x="2084" y="7264"/>
                  </a:cubicBezTo>
                  <a:cubicBezTo>
                    <a:pt x="2096" y="7204"/>
                    <a:pt x="2132" y="7145"/>
                    <a:pt x="2144" y="7085"/>
                  </a:cubicBezTo>
                  <a:cubicBezTo>
                    <a:pt x="2156" y="7026"/>
                    <a:pt x="2144" y="6966"/>
                    <a:pt x="2144" y="6895"/>
                  </a:cubicBezTo>
                  <a:cubicBezTo>
                    <a:pt x="1894" y="6859"/>
                    <a:pt x="1655" y="6799"/>
                    <a:pt x="1417" y="6823"/>
                  </a:cubicBezTo>
                  <a:cubicBezTo>
                    <a:pt x="1048" y="6835"/>
                    <a:pt x="810" y="6645"/>
                    <a:pt x="632" y="6359"/>
                  </a:cubicBezTo>
                  <a:cubicBezTo>
                    <a:pt x="358" y="5930"/>
                    <a:pt x="191" y="5430"/>
                    <a:pt x="108" y="4930"/>
                  </a:cubicBezTo>
                  <a:cubicBezTo>
                    <a:pt x="12" y="4418"/>
                    <a:pt x="12" y="3918"/>
                    <a:pt x="12" y="3394"/>
                  </a:cubicBezTo>
                  <a:cubicBezTo>
                    <a:pt x="12" y="3049"/>
                    <a:pt x="36" y="2704"/>
                    <a:pt x="12" y="2346"/>
                  </a:cubicBezTo>
                  <a:cubicBezTo>
                    <a:pt x="0" y="1870"/>
                    <a:pt x="215" y="1489"/>
                    <a:pt x="429" y="1108"/>
                  </a:cubicBezTo>
                  <a:cubicBezTo>
                    <a:pt x="465" y="1049"/>
                    <a:pt x="512" y="1001"/>
                    <a:pt x="572" y="965"/>
                  </a:cubicBezTo>
                  <a:cubicBezTo>
                    <a:pt x="751" y="822"/>
                    <a:pt x="929" y="691"/>
                    <a:pt x="1120" y="549"/>
                  </a:cubicBezTo>
                  <a:cubicBezTo>
                    <a:pt x="1489" y="287"/>
                    <a:pt x="1905" y="168"/>
                    <a:pt x="2370" y="156"/>
                  </a:cubicBezTo>
                  <a:cubicBezTo>
                    <a:pt x="2667" y="156"/>
                    <a:pt x="2965" y="168"/>
                    <a:pt x="3251" y="60"/>
                  </a:cubicBezTo>
                  <a:cubicBezTo>
                    <a:pt x="3275" y="49"/>
                    <a:pt x="3322" y="49"/>
                    <a:pt x="3370" y="49"/>
                  </a:cubicBezTo>
                  <a:cubicBezTo>
                    <a:pt x="4215" y="49"/>
                    <a:pt x="5073" y="1"/>
                    <a:pt x="5930" y="180"/>
                  </a:cubicBezTo>
                  <a:cubicBezTo>
                    <a:pt x="6025" y="191"/>
                    <a:pt x="6132" y="203"/>
                    <a:pt x="6227" y="203"/>
                  </a:cubicBezTo>
                  <a:cubicBezTo>
                    <a:pt x="6418" y="203"/>
                    <a:pt x="6608" y="191"/>
                    <a:pt x="6787" y="299"/>
                  </a:cubicBezTo>
                  <a:cubicBezTo>
                    <a:pt x="6823" y="310"/>
                    <a:pt x="6858" y="322"/>
                    <a:pt x="6906" y="310"/>
                  </a:cubicBezTo>
                  <a:cubicBezTo>
                    <a:pt x="7299" y="263"/>
                    <a:pt x="7632" y="441"/>
                    <a:pt x="7978" y="561"/>
                  </a:cubicBezTo>
                  <a:cubicBezTo>
                    <a:pt x="8228" y="656"/>
                    <a:pt x="8502" y="787"/>
                    <a:pt x="8621" y="1072"/>
                  </a:cubicBezTo>
                  <a:cubicBezTo>
                    <a:pt x="8918" y="1358"/>
                    <a:pt x="8966" y="1775"/>
                    <a:pt x="9156" y="2108"/>
                  </a:cubicBezTo>
                  <a:cubicBezTo>
                    <a:pt x="9180" y="2168"/>
                    <a:pt x="9180" y="2263"/>
                    <a:pt x="9180" y="2335"/>
                  </a:cubicBezTo>
                  <a:cubicBezTo>
                    <a:pt x="9204" y="2394"/>
                    <a:pt x="9180" y="2466"/>
                    <a:pt x="9216" y="2525"/>
                  </a:cubicBezTo>
                  <a:cubicBezTo>
                    <a:pt x="9347" y="2763"/>
                    <a:pt x="9323" y="3025"/>
                    <a:pt x="9323" y="3275"/>
                  </a:cubicBezTo>
                  <a:cubicBezTo>
                    <a:pt x="9323" y="3799"/>
                    <a:pt x="9323" y="4311"/>
                    <a:pt x="9335" y="4847"/>
                  </a:cubicBezTo>
                  <a:cubicBezTo>
                    <a:pt x="9335" y="5002"/>
                    <a:pt x="9335" y="5144"/>
                    <a:pt x="9264" y="5299"/>
                  </a:cubicBezTo>
                  <a:cubicBezTo>
                    <a:pt x="9228" y="5359"/>
                    <a:pt x="9216" y="5442"/>
                    <a:pt x="9216" y="5525"/>
                  </a:cubicBezTo>
                  <a:cubicBezTo>
                    <a:pt x="9216" y="5787"/>
                    <a:pt x="9097" y="6014"/>
                    <a:pt x="8918" y="6204"/>
                  </a:cubicBezTo>
                  <a:cubicBezTo>
                    <a:pt x="8680" y="6478"/>
                    <a:pt x="8406" y="6716"/>
                    <a:pt x="8049" y="6823"/>
                  </a:cubicBezTo>
                  <a:cubicBezTo>
                    <a:pt x="7990" y="6835"/>
                    <a:pt x="7930" y="6883"/>
                    <a:pt x="7871" y="6895"/>
                  </a:cubicBezTo>
                  <a:cubicBezTo>
                    <a:pt x="7632" y="6978"/>
                    <a:pt x="7418" y="7097"/>
                    <a:pt x="7144" y="7085"/>
                  </a:cubicBezTo>
                  <a:cubicBezTo>
                    <a:pt x="7097" y="7085"/>
                    <a:pt x="7037" y="7085"/>
                    <a:pt x="7001" y="7097"/>
                  </a:cubicBezTo>
                  <a:cubicBezTo>
                    <a:pt x="6716" y="7240"/>
                    <a:pt x="6418" y="7192"/>
                    <a:pt x="6132" y="7192"/>
                  </a:cubicBezTo>
                  <a:close/>
                  <a:moveTo>
                    <a:pt x="2358" y="8038"/>
                  </a:moveTo>
                  <a:cubicBezTo>
                    <a:pt x="2596" y="7919"/>
                    <a:pt x="2751" y="7835"/>
                    <a:pt x="2906" y="7716"/>
                  </a:cubicBezTo>
                  <a:cubicBezTo>
                    <a:pt x="3108" y="7549"/>
                    <a:pt x="3322" y="7383"/>
                    <a:pt x="3572" y="7299"/>
                  </a:cubicBezTo>
                  <a:cubicBezTo>
                    <a:pt x="3703" y="7240"/>
                    <a:pt x="3810" y="7157"/>
                    <a:pt x="3882" y="7026"/>
                  </a:cubicBezTo>
                  <a:cubicBezTo>
                    <a:pt x="3930" y="6930"/>
                    <a:pt x="3989" y="6847"/>
                    <a:pt x="4049" y="6776"/>
                  </a:cubicBezTo>
                  <a:cubicBezTo>
                    <a:pt x="4156" y="6609"/>
                    <a:pt x="4299" y="6537"/>
                    <a:pt x="4489" y="6526"/>
                  </a:cubicBezTo>
                  <a:lnTo>
                    <a:pt x="4953" y="6526"/>
                  </a:lnTo>
                  <a:cubicBezTo>
                    <a:pt x="5608" y="6490"/>
                    <a:pt x="6287" y="6609"/>
                    <a:pt x="6942" y="6406"/>
                  </a:cubicBezTo>
                  <a:cubicBezTo>
                    <a:pt x="7239" y="6406"/>
                    <a:pt x="7501" y="6299"/>
                    <a:pt x="7787" y="6204"/>
                  </a:cubicBezTo>
                  <a:cubicBezTo>
                    <a:pt x="8168" y="6073"/>
                    <a:pt x="8406" y="5823"/>
                    <a:pt x="8513" y="5430"/>
                  </a:cubicBezTo>
                  <a:cubicBezTo>
                    <a:pt x="8597" y="5073"/>
                    <a:pt x="8680" y="4716"/>
                    <a:pt x="8668" y="4347"/>
                  </a:cubicBezTo>
                  <a:cubicBezTo>
                    <a:pt x="8633" y="4001"/>
                    <a:pt x="8644" y="3656"/>
                    <a:pt x="8668" y="3323"/>
                  </a:cubicBezTo>
                  <a:cubicBezTo>
                    <a:pt x="8680" y="2977"/>
                    <a:pt x="8502" y="2680"/>
                    <a:pt x="8525" y="2335"/>
                  </a:cubicBezTo>
                  <a:cubicBezTo>
                    <a:pt x="8525" y="2311"/>
                    <a:pt x="8502" y="2263"/>
                    <a:pt x="8478" y="2239"/>
                  </a:cubicBezTo>
                  <a:cubicBezTo>
                    <a:pt x="8394" y="2061"/>
                    <a:pt x="8323" y="1858"/>
                    <a:pt x="8216" y="1680"/>
                  </a:cubicBezTo>
                  <a:cubicBezTo>
                    <a:pt x="8109" y="1525"/>
                    <a:pt x="8037" y="1323"/>
                    <a:pt x="7871" y="1239"/>
                  </a:cubicBezTo>
                  <a:cubicBezTo>
                    <a:pt x="7549" y="1061"/>
                    <a:pt x="7216" y="894"/>
                    <a:pt x="6835" y="894"/>
                  </a:cubicBezTo>
                  <a:cubicBezTo>
                    <a:pt x="6775" y="894"/>
                    <a:pt x="6692" y="894"/>
                    <a:pt x="6632" y="882"/>
                  </a:cubicBezTo>
                  <a:cubicBezTo>
                    <a:pt x="6430" y="811"/>
                    <a:pt x="6204" y="822"/>
                    <a:pt x="6001" y="822"/>
                  </a:cubicBezTo>
                  <a:cubicBezTo>
                    <a:pt x="5858" y="822"/>
                    <a:pt x="5715" y="834"/>
                    <a:pt x="5585" y="811"/>
                  </a:cubicBezTo>
                  <a:cubicBezTo>
                    <a:pt x="4930" y="703"/>
                    <a:pt x="4251" y="703"/>
                    <a:pt x="3596" y="703"/>
                  </a:cubicBezTo>
                  <a:cubicBezTo>
                    <a:pt x="3477" y="703"/>
                    <a:pt x="3358" y="703"/>
                    <a:pt x="3263" y="751"/>
                  </a:cubicBezTo>
                  <a:cubicBezTo>
                    <a:pt x="3037" y="822"/>
                    <a:pt x="2810" y="822"/>
                    <a:pt x="2572" y="822"/>
                  </a:cubicBezTo>
                  <a:cubicBezTo>
                    <a:pt x="2406" y="822"/>
                    <a:pt x="2251" y="822"/>
                    <a:pt x="2084" y="834"/>
                  </a:cubicBezTo>
                  <a:cubicBezTo>
                    <a:pt x="1620" y="894"/>
                    <a:pt x="1274" y="1203"/>
                    <a:pt x="917" y="1465"/>
                  </a:cubicBezTo>
                  <a:cubicBezTo>
                    <a:pt x="905" y="1477"/>
                    <a:pt x="893" y="1489"/>
                    <a:pt x="882" y="1525"/>
                  </a:cubicBezTo>
                  <a:cubicBezTo>
                    <a:pt x="727" y="1799"/>
                    <a:pt x="584" y="2085"/>
                    <a:pt x="596" y="2418"/>
                  </a:cubicBezTo>
                  <a:cubicBezTo>
                    <a:pt x="608" y="2858"/>
                    <a:pt x="596" y="3311"/>
                    <a:pt x="608" y="3751"/>
                  </a:cubicBezTo>
                  <a:cubicBezTo>
                    <a:pt x="620" y="4109"/>
                    <a:pt x="655" y="4466"/>
                    <a:pt x="703" y="4823"/>
                  </a:cubicBezTo>
                  <a:cubicBezTo>
                    <a:pt x="739" y="5228"/>
                    <a:pt x="893" y="5585"/>
                    <a:pt x="1072" y="5942"/>
                  </a:cubicBezTo>
                  <a:cubicBezTo>
                    <a:pt x="1120" y="6014"/>
                    <a:pt x="1155" y="6109"/>
                    <a:pt x="1215" y="6168"/>
                  </a:cubicBezTo>
                  <a:cubicBezTo>
                    <a:pt x="1263" y="6204"/>
                    <a:pt x="1322" y="6252"/>
                    <a:pt x="1382" y="6252"/>
                  </a:cubicBezTo>
                  <a:cubicBezTo>
                    <a:pt x="1655" y="6311"/>
                    <a:pt x="1917" y="6406"/>
                    <a:pt x="2203" y="6359"/>
                  </a:cubicBezTo>
                  <a:cubicBezTo>
                    <a:pt x="2286" y="6335"/>
                    <a:pt x="2382" y="6359"/>
                    <a:pt x="2465" y="6359"/>
                  </a:cubicBezTo>
                  <a:cubicBezTo>
                    <a:pt x="2679" y="6371"/>
                    <a:pt x="2763" y="6478"/>
                    <a:pt x="2763" y="6680"/>
                  </a:cubicBezTo>
                  <a:cubicBezTo>
                    <a:pt x="2763" y="6740"/>
                    <a:pt x="2763" y="6811"/>
                    <a:pt x="2751" y="6883"/>
                  </a:cubicBezTo>
                  <a:cubicBezTo>
                    <a:pt x="2667" y="7192"/>
                    <a:pt x="2632" y="7526"/>
                    <a:pt x="2465" y="7811"/>
                  </a:cubicBezTo>
                  <a:cubicBezTo>
                    <a:pt x="2394" y="7859"/>
                    <a:pt x="2382" y="7907"/>
                    <a:pt x="2358" y="803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 name="Google Shape;249;p25"/>
            <p:cNvSpPr/>
            <p:nvPr/>
          </p:nvSpPr>
          <p:spPr>
            <a:xfrm>
              <a:off x="864975" y="2282550"/>
              <a:ext cx="35450" cy="30100"/>
            </a:xfrm>
            <a:custGeom>
              <a:avLst/>
              <a:gdLst/>
              <a:ahLst/>
              <a:cxnLst/>
              <a:rect l="l" t="t" r="r" b="b"/>
              <a:pathLst>
                <a:path w="1418" h="1204" extrusionOk="0">
                  <a:moveTo>
                    <a:pt x="774" y="1203"/>
                  </a:moveTo>
                  <a:cubicBezTo>
                    <a:pt x="596" y="1203"/>
                    <a:pt x="417" y="1203"/>
                    <a:pt x="274" y="1072"/>
                  </a:cubicBezTo>
                  <a:cubicBezTo>
                    <a:pt x="1" y="822"/>
                    <a:pt x="36" y="370"/>
                    <a:pt x="346" y="179"/>
                  </a:cubicBezTo>
                  <a:cubicBezTo>
                    <a:pt x="620" y="1"/>
                    <a:pt x="1013" y="48"/>
                    <a:pt x="1227" y="286"/>
                  </a:cubicBezTo>
                  <a:cubicBezTo>
                    <a:pt x="1370" y="441"/>
                    <a:pt x="1417" y="822"/>
                    <a:pt x="1310" y="1001"/>
                  </a:cubicBezTo>
                  <a:cubicBezTo>
                    <a:pt x="1251" y="1096"/>
                    <a:pt x="1167" y="1179"/>
                    <a:pt x="1048" y="1191"/>
                  </a:cubicBezTo>
                  <a:cubicBezTo>
                    <a:pt x="953" y="1203"/>
                    <a:pt x="870" y="1203"/>
                    <a:pt x="774" y="12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 name="Google Shape;250;p25"/>
            <p:cNvSpPr/>
            <p:nvPr/>
          </p:nvSpPr>
          <p:spPr>
            <a:xfrm>
              <a:off x="814075" y="2280175"/>
              <a:ext cx="35450" cy="30375"/>
            </a:xfrm>
            <a:custGeom>
              <a:avLst/>
              <a:gdLst/>
              <a:ahLst/>
              <a:cxnLst/>
              <a:rect l="l" t="t" r="r" b="b"/>
              <a:pathLst>
                <a:path w="1418" h="1215" extrusionOk="0">
                  <a:moveTo>
                    <a:pt x="751" y="1191"/>
                  </a:moveTo>
                  <a:cubicBezTo>
                    <a:pt x="513" y="1215"/>
                    <a:pt x="310" y="1131"/>
                    <a:pt x="179" y="941"/>
                  </a:cubicBezTo>
                  <a:cubicBezTo>
                    <a:pt x="1" y="691"/>
                    <a:pt x="60" y="298"/>
                    <a:pt x="310" y="143"/>
                  </a:cubicBezTo>
                  <a:cubicBezTo>
                    <a:pt x="536" y="0"/>
                    <a:pt x="786" y="0"/>
                    <a:pt x="1013" y="96"/>
                  </a:cubicBezTo>
                  <a:cubicBezTo>
                    <a:pt x="1263" y="203"/>
                    <a:pt x="1417" y="774"/>
                    <a:pt x="1251" y="1001"/>
                  </a:cubicBezTo>
                  <a:cubicBezTo>
                    <a:pt x="1203" y="1072"/>
                    <a:pt x="1120" y="1120"/>
                    <a:pt x="1036" y="1155"/>
                  </a:cubicBezTo>
                  <a:cubicBezTo>
                    <a:pt x="953" y="1191"/>
                    <a:pt x="846" y="1191"/>
                    <a:pt x="751" y="119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 name="Google Shape;251;p25"/>
            <p:cNvSpPr/>
            <p:nvPr/>
          </p:nvSpPr>
          <p:spPr>
            <a:xfrm>
              <a:off x="759300" y="2281375"/>
              <a:ext cx="29800" cy="31575"/>
            </a:xfrm>
            <a:custGeom>
              <a:avLst/>
              <a:gdLst/>
              <a:ahLst/>
              <a:cxnLst/>
              <a:rect l="l" t="t" r="r" b="b"/>
              <a:pathLst>
                <a:path w="1192" h="1263" extrusionOk="0">
                  <a:moveTo>
                    <a:pt x="1191" y="524"/>
                  </a:moveTo>
                  <a:lnTo>
                    <a:pt x="1191" y="762"/>
                  </a:lnTo>
                  <a:cubicBezTo>
                    <a:pt x="1132" y="1179"/>
                    <a:pt x="810" y="1262"/>
                    <a:pt x="525" y="1131"/>
                  </a:cubicBezTo>
                  <a:cubicBezTo>
                    <a:pt x="84" y="941"/>
                    <a:pt x="1" y="488"/>
                    <a:pt x="275" y="167"/>
                  </a:cubicBezTo>
                  <a:cubicBezTo>
                    <a:pt x="346" y="71"/>
                    <a:pt x="453" y="12"/>
                    <a:pt x="572" y="12"/>
                  </a:cubicBezTo>
                  <a:cubicBezTo>
                    <a:pt x="656" y="12"/>
                    <a:pt x="751" y="0"/>
                    <a:pt x="834" y="12"/>
                  </a:cubicBezTo>
                  <a:cubicBezTo>
                    <a:pt x="1049" y="36"/>
                    <a:pt x="1156" y="131"/>
                    <a:pt x="1191" y="34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6" name="Google Shape;252;p25"/>
          <p:cNvGrpSpPr/>
          <p:nvPr userDrawn="1"/>
        </p:nvGrpSpPr>
        <p:grpSpPr>
          <a:xfrm>
            <a:off x="10173295" y="3438661"/>
            <a:ext cx="985765" cy="909171"/>
            <a:chOff x="751275" y="1814050"/>
            <a:chExt cx="233675" cy="215525"/>
          </a:xfrm>
        </p:grpSpPr>
        <p:sp>
          <p:nvSpPr>
            <p:cNvPr id="27" name="Google Shape;253;p25"/>
            <p:cNvSpPr/>
            <p:nvPr/>
          </p:nvSpPr>
          <p:spPr>
            <a:xfrm>
              <a:off x="765850" y="1830700"/>
              <a:ext cx="203325" cy="183700"/>
            </a:xfrm>
            <a:custGeom>
              <a:avLst/>
              <a:gdLst/>
              <a:ahLst/>
              <a:cxnLst/>
              <a:rect l="l" t="t" r="r" b="b"/>
              <a:pathLst>
                <a:path w="8133" h="7348" extrusionOk="0">
                  <a:moveTo>
                    <a:pt x="5120" y="1"/>
                  </a:moveTo>
                  <a:cubicBezTo>
                    <a:pt x="4466" y="1"/>
                    <a:pt x="3787" y="1"/>
                    <a:pt x="3132" y="108"/>
                  </a:cubicBezTo>
                  <a:cubicBezTo>
                    <a:pt x="3076" y="123"/>
                    <a:pt x="3018" y="128"/>
                    <a:pt x="2958" y="128"/>
                  </a:cubicBezTo>
                  <a:cubicBezTo>
                    <a:pt x="2879" y="128"/>
                    <a:pt x="2797" y="120"/>
                    <a:pt x="2715" y="120"/>
                  </a:cubicBezTo>
                  <a:cubicBezTo>
                    <a:pt x="2665" y="120"/>
                    <a:pt x="2613" y="119"/>
                    <a:pt x="2560" y="119"/>
                  </a:cubicBezTo>
                  <a:cubicBezTo>
                    <a:pt x="2401" y="119"/>
                    <a:pt x="2236" y="126"/>
                    <a:pt x="2084" y="180"/>
                  </a:cubicBezTo>
                  <a:cubicBezTo>
                    <a:pt x="2025" y="203"/>
                    <a:pt x="1942" y="203"/>
                    <a:pt x="1882" y="203"/>
                  </a:cubicBezTo>
                  <a:cubicBezTo>
                    <a:pt x="1501" y="203"/>
                    <a:pt x="1168" y="358"/>
                    <a:pt x="846" y="537"/>
                  </a:cubicBezTo>
                  <a:cubicBezTo>
                    <a:pt x="679" y="632"/>
                    <a:pt x="608" y="823"/>
                    <a:pt x="501" y="989"/>
                  </a:cubicBezTo>
                  <a:cubicBezTo>
                    <a:pt x="394" y="1168"/>
                    <a:pt x="322" y="1358"/>
                    <a:pt x="239" y="1537"/>
                  </a:cubicBezTo>
                  <a:cubicBezTo>
                    <a:pt x="215" y="1573"/>
                    <a:pt x="191" y="1608"/>
                    <a:pt x="191" y="1644"/>
                  </a:cubicBezTo>
                  <a:cubicBezTo>
                    <a:pt x="215" y="1989"/>
                    <a:pt x="37" y="2287"/>
                    <a:pt x="48" y="2620"/>
                  </a:cubicBezTo>
                  <a:cubicBezTo>
                    <a:pt x="84" y="2966"/>
                    <a:pt x="84" y="3311"/>
                    <a:pt x="13" y="3656"/>
                  </a:cubicBezTo>
                  <a:cubicBezTo>
                    <a:pt x="1" y="4025"/>
                    <a:pt x="72" y="4382"/>
                    <a:pt x="156" y="4740"/>
                  </a:cubicBezTo>
                  <a:cubicBezTo>
                    <a:pt x="263" y="5121"/>
                    <a:pt x="501" y="5383"/>
                    <a:pt x="894" y="5514"/>
                  </a:cubicBezTo>
                  <a:cubicBezTo>
                    <a:pt x="1168" y="5597"/>
                    <a:pt x="1441" y="5704"/>
                    <a:pt x="1739" y="5704"/>
                  </a:cubicBezTo>
                  <a:cubicBezTo>
                    <a:pt x="2067" y="5811"/>
                    <a:pt x="2397" y="5835"/>
                    <a:pt x="2727" y="5835"/>
                  </a:cubicBezTo>
                  <a:cubicBezTo>
                    <a:pt x="2992" y="5835"/>
                    <a:pt x="3256" y="5820"/>
                    <a:pt x="3519" y="5820"/>
                  </a:cubicBezTo>
                  <a:cubicBezTo>
                    <a:pt x="3584" y="5820"/>
                    <a:pt x="3650" y="5821"/>
                    <a:pt x="3716" y="5823"/>
                  </a:cubicBezTo>
                  <a:lnTo>
                    <a:pt x="4180" y="5823"/>
                  </a:lnTo>
                  <a:cubicBezTo>
                    <a:pt x="4370" y="5835"/>
                    <a:pt x="4525" y="5918"/>
                    <a:pt x="4620" y="6073"/>
                  </a:cubicBezTo>
                  <a:cubicBezTo>
                    <a:pt x="4680" y="6157"/>
                    <a:pt x="4739" y="6240"/>
                    <a:pt x="4787" y="6335"/>
                  </a:cubicBezTo>
                  <a:cubicBezTo>
                    <a:pt x="4859" y="6466"/>
                    <a:pt x="4966" y="6537"/>
                    <a:pt x="5097" y="6597"/>
                  </a:cubicBezTo>
                  <a:cubicBezTo>
                    <a:pt x="5359" y="6692"/>
                    <a:pt x="5561" y="6847"/>
                    <a:pt x="5775" y="7014"/>
                  </a:cubicBezTo>
                  <a:cubicBezTo>
                    <a:pt x="5918" y="7133"/>
                    <a:pt x="6085" y="7228"/>
                    <a:pt x="6323" y="7347"/>
                  </a:cubicBezTo>
                  <a:cubicBezTo>
                    <a:pt x="6275" y="7204"/>
                    <a:pt x="6275" y="7169"/>
                    <a:pt x="6252" y="7121"/>
                  </a:cubicBezTo>
                  <a:cubicBezTo>
                    <a:pt x="6085" y="6835"/>
                    <a:pt x="6049" y="6490"/>
                    <a:pt x="5966" y="6180"/>
                  </a:cubicBezTo>
                  <a:cubicBezTo>
                    <a:pt x="5954" y="6121"/>
                    <a:pt x="5954" y="6049"/>
                    <a:pt x="5954" y="5990"/>
                  </a:cubicBezTo>
                  <a:cubicBezTo>
                    <a:pt x="5954" y="5776"/>
                    <a:pt x="6037" y="5680"/>
                    <a:pt x="6252" y="5656"/>
                  </a:cubicBezTo>
                  <a:cubicBezTo>
                    <a:pt x="6307" y="5656"/>
                    <a:pt x="6368" y="5651"/>
                    <a:pt x="6427" y="5651"/>
                  </a:cubicBezTo>
                  <a:cubicBezTo>
                    <a:pt x="6457" y="5651"/>
                    <a:pt x="6486" y="5652"/>
                    <a:pt x="6514" y="5656"/>
                  </a:cubicBezTo>
                  <a:cubicBezTo>
                    <a:pt x="6573" y="5666"/>
                    <a:pt x="6631" y="5671"/>
                    <a:pt x="6688" y="5671"/>
                  </a:cubicBezTo>
                  <a:cubicBezTo>
                    <a:pt x="6908" y="5671"/>
                    <a:pt x="7118" y="5608"/>
                    <a:pt x="7335" y="5561"/>
                  </a:cubicBezTo>
                  <a:cubicBezTo>
                    <a:pt x="7395" y="5561"/>
                    <a:pt x="7454" y="5514"/>
                    <a:pt x="7502" y="5466"/>
                  </a:cubicBezTo>
                  <a:cubicBezTo>
                    <a:pt x="7561" y="5406"/>
                    <a:pt x="7597" y="5323"/>
                    <a:pt x="7645" y="5240"/>
                  </a:cubicBezTo>
                  <a:cubicBezTo>
                    <a:pt x="7823" y="4883"/>
                    <a:pt x="7978" y="4525"/>
                    <a:pt x="8014" y="4132"/>
                  </a:cubicBezTo>
                  <a:cubicBezTo>
                    <a:pt x="8061" y="3775"/>
                    <a:pt x="8097" y="3406"/>
                    <a:pt x="8109" y="3061"/>
                  </a:cubicBezTo>
                  <a:cubicBezTo>
                    <a:pt x="8121" y="2608"/>
                    <a:pt x="8109" y="2168"/>
                    <a:pt x="8121" y="1715"/>
                  </a:cubicBezTo>
                  <a:cubicBezTo>
                    <a:pt x="8133" y="1394"/>
                    <a:pt x="7990" y="1108"/>
                    <a:pt x="7835" y="823"/>
                  </a:cubicBezTo>
                  <a:cubicBezTo>
                    <a:pt x="7823" y="799"/>
                    <a:pt x="7811" y="775"/>
                    <a:pt x="7799" y="763"/>
                  </a:cubicBezTo>
                  <a:cubicBezTo>
                    <a:pt x="7442" y="513"/>
                    <a:pt x="7097" y="203"/>
                    <a:pt x="6633" y="144"/>
                  </a:cubicBezTo>
                  <a:cubicBezTo>
                    <a:pt x="6466" y="120"/>
                    <a:pt x="6311" y="120"/>
                    <a:pt x="6144" y="120"/>
                  </a:cubicBezTo>
                  <a:cubicBezTo>
                    <a:pt x="5906" y="120"/>
                    <a:pt x="5680" y="120"/>
                    <a:pt x="5454" y="49"/>
                  </a:cubicBezTo>
                  <a:cubicBezTo>
                    <a:pt x="5359" y="1"/>
                    <a:pt x="5240" y="1"/>
                    <a:pt x="51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 name="Google Shape;254;p25"/>
            <p:cNvSpPr/>
            <p:nvPr/>
          </p:nvSpPr>
          <p:spPr>
            <a:xfrm>
              <a:off x="751275" y="1814050"/>
              <a:ext cx="233675" cy="215525"/>
            </a:xfrm>
            <a:custGeom>
              <a:avLst/>
              <a:gdLst/>
              <a:ahLst/>
              <a:cxnLst/>
              <a:rect l="l" t="t" r="r" b="b"/>
              <a:pathLst>
                <a:path w="9347" h="8621" extrusionOk="0">
                  <a:moveTo>
                    <a:pt x="3215" y="7192"/>
                  </a:moveTo>
                  <a:cubicBezTo>
                    <a:pt x="2917" y="7192"/>
                    <a:pt x="2620" y="7215"/>
                    <a:pt x="2346" y="7096"/>
                  </a:cubicBezTo>
                  <a:cubicBezTo>
                    <a:pt x="2298" y="7084"/>
                    <a:pt x="2251" y="7084"/>
                    <a:pt x="2203" y="7084"/>
                  </a:cubicBezTo>
                  <a:cubicBezTo>
                    <a:pt x="1929" y="7096"/>
                    <a:pt x="1703" y="6977"/>
                    <a:pt x="1465" y="6894"/>
                  </a:cubicBezTo>
                  <a:cubicBezTo>
                    <a:pt x="1405" y="6870"/>
                    <a:pt x="1346" y="6834"/>
                    <a:pt x="1298" y="6811"/>
                  </a:cubicBezTo>
                  <a:cubicBezTo>
                    <a:pt x="929" y="6715"/>
                    <a:pt x="667" y="6489"/>
                    <a:pt x="429" y="6203"/>
                  </a:cubicBezTo>
                  <a:cubicBezTo>
                    <a:pt x="262" y="6013"/>
                    <a:pt x="131" y="5787"/>
                    <a:pt x="131" y="5525"/>
                  </a:cubicBezTo>
                  <a:cubicBezTo>
                    <a:pt x="131" y="5441"/>
                    <a:pt x="119" y="5358"/>
                    <a:pt x="84" y="5299"/>
                  </a:cubicBezTo>
                  <a:cubicBezTo>
                    <a:pt x="12" y="5144"/>
                    <a:pt x="12" y="5001"/>
                    <a:pt x="12" y="4846"/>
                  </a:cubicBezTo>
                  <a:cubicBezTo>
                    <a:pt x="12" y="4334"/>
                    <a:pt x="12" y="3810"/>
                    <a:pt x="24" y="3274"/>
                  </a:cubicBezTo>
                  <a:cubicBezTo>
                    <a:pt x="24" y="3024"/>
                    <a:pt x="0" y="2762"/>
                    <a:pt x="131" y="2524"/>
                  </a:cubicBezTo>
                  <a:cubicBezTo>
                    <a:pt x="155" y="2489"/>
                    <a:pt x="143" y="2405"/>
                    <a:pt x="155" y="2334"/>
                  </a:cubicBezTo>
                  <a:cubicBezTo>
                    <a:pt x="179" y="2262"/>
                    <a:pt x="155" y="2167"/>
                    <a:pt x="191" y="2108"/>
                  </a:cubicBezTo>
                  <a:cubicBezTo>
                    <a:pt x="381" y="1774"/>
                    <a:pt x="429" y="1358"/>
                    <a:pt x="727" y="1072"/>
                  </a:cubicBezTo>
                  <a:cubicBezTo>
                    <a:pt x="846" y="786"/>
                    <a:pt x="1108" y="655"/>
                    <a:pt x="1370" y="560"/>
                  </a:cubicBezTo>
                  <a:cubicBezTo>
                    <a:pt x="1703" y="441"/>
                    <a:pt x="2048" y="262"/>
                    <a:pt x="2441" y="310"/>
                  </a:cubicBezTo>
                  <a:cubicBezTo>
                    <a:pt x="2465" y="310"/>
                    <a:pt x="2513" y="310"/>
                    <a:pt x="2560" y="298"/>
                  </a:cubicBezTo>
                  <a:cubicBezTo>
                    <a:pt x="2739" y="191"/>
                    <a:pt x="2929" y="226"/>
                    <a:pt x="3120" y="203"/>
                  </a:cubicBezTo>
                  <a:cubicBezTo>
                    <a:pt x="3227" y="203"/>
                    <a:pt x="3334" y="203"/>
                    <a:pt x="3417" y="179"/>
                  </a:cubicBezTo>
                  <a:cubicBezTo>
                    <a:pt x="4263" y="0"/>
                    <a:pt x="5120" y="48"/>
                    <a:pt x="5977" y="48"/>
                  </a:cubicBezTo>
                  <a:cubicBezTo>
                    <a:pt x="6025" y="48"/>
                    <a:pt x="6049" y="48"/>
                    <a:pt x="6096" y="60"/>
                  </a:cubicBezTo>
                  <a:cubicBezTo>
                    <a:pt x="6382" y="179"/>
                    <a:pt x="6680" y="143"/>
                    <a:pt x="6977" y="143"/>
                  </a:cubicBezTo>
                  <a:cubicBezTo>
                    <a:pt x="7442" y="167"/>
                    <a:pt x="7859" y="286"/>
                    <a:pt x="8228" y="548"/>
                  </a:cubicBezTo>
                  <a:cubicBezTo>
                    <a:pt x="8406" y="679"/>
                    <a:pt x="8597" y="834"/>
                    <a:pt x="8775" y="965"/>
                  </a:cubicBezTo>
                  <a:cubicBezTo>
                    <a:pt x="8823" y="1012"/>
                    <a:pt x="8882" y="1060"/>
                    <a:pt x="8906" y="1096"/>
                  </a:cubicBezTo>
                  <a:cubicBezTo>
                    <a:pt x="9132" y="1489"/>
                    <a:pt x="9347" y="1870"/>
                    <a:pt x="9323" y="2346"/>
                  </a:cubicBezTo>
                  <a:cubicBezTo>
                    <a:pt x="9311" y="2691"/>
                    <a:pt x="9323" y="3036"/>
                    <a:pt x="9323" y="3394"/>
                  </a:cubicBezTo>
                  <a:cubicBezTo>
                    <a:pt x="9323" y="3894"/>
                    <a:pt x="9323" y="4417"/>
                    <a:pt x="9240" y="4929"/>
                  </a:cubicBezTo>
                  <a:cubicBezTo>
                    <a:pt x="9144" y="5429"/>
                    <a:pt x="8990" y="5918"/>
                    <a:pt x="8716" y="6358"/>
                  </a:cubicBezTo>
                  <a:cubicBezTo>
                    <a:pt x="8537" y="6632"/>
                    <a:pt x="8299" y="6811"/>
                    <a:pt x="7930" y="6811"/>
                  </a:cubicBezTo>
                  <a:cubicBezTo>
                    <a:pt x="7692" y="6799"/>
                    <a:pt x="7454" y="6858"/>
                    <a:pt x="7204" y="6894"/>
                  </a:cubicBezTo>
                  <a:lnTo>
                    <a:pt x="7204" y="7084"/>
                  </a:lnTo>
                  <a:cubicBezTo>
                    <a:pt x="7216" y="7144"/>
                    <a:pt x="7227" y="7203"/>
                    <a:pt x="7263" y="7263"/>
                  </a:cubicBezTo>
                  <a:cubicBezTo>
                    <a:pt x="7358" y="7549"/>
                    <a:pt x="7501" y="7823"/>
                    <a:pt x="7704" y="8061"/>
                  </a:cubicBezTo>
                  <a:cubicBezTo>
                    <a:pt x="7823" y="8204"/>
                    <a:pt x="7799" y="8323"/>
                    <a:pt x="7680" y="8442"/>
                  </a:cubicBezTo>
                  <a:cubicBezTo>
                    <a:pt x="7585" y="8525"/>
                    <a:pt x="7501" y="8573"/>
                    <a:pt x="7382" y="8585"/>
                  </a:cubicBezTo>
                  <a:cubicBezTo>
                    <a:pt x="7085" y="8620"/>
                    <a:pt x="6799" y="8561"/>
                    <a:pt x="6549" y="8394"/>
                  </a:cubicBezTo>
                  <a:cubicBezTo>
                    <a:pt x="6275" y="8216"/>
                    <a:pt x="6013" y="8061"/>
                    <a:pt x="5727" y="7882"/>
                  </a:cubicBezTo>
                  <a:cubicBezTo>
                    <a:pt x="5430" y="7692"/>
                    <a:pt x="5108" y="7549"/>
                    <a:pt x="4953" y="7192"/>
                  </a:cubicBezTo>
                  <a:close/>
                  <a:moveTo>
                    <a:pt x="6870" y="7799"/>
                  </a:moveTo>
                  <a:cubicBezTo>
                    <a:pt x="6716" y="7501"/>
                    <a:pt x="6680" y="7180"/>
                    <a:pt x="6596" y="6858"/>
                  </a:cubicBezTo>
                  <a:cubicBezTo>
                    <a:pt x="6573" y="6799"/>
                    <a:pt x="6573" y="6727"/>
                    <a:pt x="6573" y="6668"/>
                  </a:cubicBezTo>
                  <a:cubicBezTo>
                    <a:pt x="6573" y="6453"/>
                    <a:pt x="6668" y="6358"/>
                    <a:pt x="6870" y="6334"/>
                  </a:cubicBezTo>
                  <a:cubicBezTo>
                    <a:pt x="6966" y="6322"/>
                    <a:pt x="7049" y="6322"/>
                    <a:pt x="7144" y="6334"/>
                  </a:cubicBezTo>
                  <a:cubicBezTo>
                    <a:pt x="7430" y="6382"/>
                    <a:pt x="7692" y="6299"/>
                    <a:pt x="7966" y="6239"/>
                  </a:cubicBezTo>
                  <a:cubicBezTo>
                    <a:pt x="8025" y="6215"/>
                    <a:pt x="8085" y="6191"/>
                    <a:pt x="8120" y="6144"/>
                  </a:cubicBezTo>
                  <a:cubicBezTo>
                    <a:pt x="8180" y="6084"/>
                    <a:pt x="8228" y="6001"/>
                    <a:pt x="8275" y="5918"/>
                  </a:cubicBezTo>
                  <a:cubicBezTo>
                    <a:pt x="8454" y="5560"/>
                    <a:pt x="8597" y="5191"/>
                    <a:pt x="8644" y="4810"/>
                  </a:cubicBezTo>
                  <a:cubicBezTo>
                    <a:pt x="8692" y="4453"/>
                    <a:pt x="8716" y="4096"/>
                    <a:pt x="8740" y="3739"/>
                  </a:cubicBezTo>
                  <a:cubicBezTo>
                    <a:pt x="8751" y="3286"/>
                    <a:pt x="8740" y="2846"/>
                    <a:pt x="8751" y="2393"/>
                  </a:cubicBezTo>
                  <a:cubicBezTo>
                    <a:pt x="8763" y="2048"/>
                    <a:pt x="8621" y="1786"/>
                    <a:pt x="8466" y="1500"/>
                  </a:cubicBezTo>
                  <a:cubicBezTo>
                    <a:pt x="8454" y="1489"/>
                    <a:pt x="8442" y="1453"/>
                    <a:pt x="8418" y="1441"/>
                  </a:cubicBezTo>
                  <a:cubicBezTo>
                    <a:pt x="8061" y="1191"/>
                    <a:pt x="7728" y="881"/>
                    <a:pt x="7263" y="822"/>
                  </a:cubicBezTo>
                  <a:cubicBezTo>
                    <a:pt x="7097" y="798"/>
                    <a:pt x="6930" y="798"/>
                    <a:pt x="6763" y="798"/>
                  </a:cubicBezTo>
                  <a:cubicBezTo>
                    <a:pt x="6525" y="798"/>
                    <a:pt x="6311" y="798"/>
                    <a:pt x="6084" y="727"/>
                  </a:cubicBezTo>
                  <a:cubicBezTo>
                    <a:pt x="5977" y="703"/>
                    <a:pt x="5858" y="679"/>
                    <a:pt x="5739" y="679"/>
                  </a:cubicBezTo>
                  <a:cubicBezTo>
                    <a:pt x="5072" y="667"/>
                    <a:pt x="4418" y="667"/>
                    <a:pt x="3763" y="786"/>
                  </a:cubicBezTo>
                  <a:cubicBezTo>
                    <a:pt x="3632" y="822"/>
                    <a:pt x="3477" y="798"/>
                    <a:pt x="3346" y="798"/>
                  </a:cubicBezTo>
                  <a:cubicBezTo>
                    <a:pt x="3120" y="798"/>
                    <a:pt x="2917" y="786"/>
                    <a:pt x="2703" y="857"/>
                  </a:cubicBezTo>
                  <a:cubicBezTo>
                    <a:pt x="2644" y="881"/>
                    <a:pt x="2584" y="881"/>
                    <a:pt x="2513" y="881"/>
                  </a:cubicBezTo>
                  <a:cubicBezTo>
                    <a:pt x="2120" y="881"/>
                    <a:pt x="1798" y="1024"/>
                    <a:pt x="1465" y="1227"/>
                  </a:cubicBezTo>
                  <a:cubicBezTo>
                    <a:pt x="1310" y="1310"/>
                    <a:pt x="1227" y="1500"/>
                    <a:pt x="1131" y="1667"/>
                  </a:cubicBezTo>
                  <a:cubicBezTo>
                    <a:pt x="1024" y="1846"/>
                    <a:pt x="953" y="2036"/>
                    <a:pt x="858" y="2215"/>
                  </a:cubicBezTo>
                  <a:cubicBezTo>
                    <a:pt x="846" y="2251"/>
                    <a:pt x="810" y="2286"/>
                    <a:pt x="810" y="2322"/>
                  </a:cubicBezTo>
                  <a:cubicBezTo>
                    <a:pt x="834" y="2643"/>
                    <a:pt x="655" y="2965"/>
                    <a:pt x="679" y="3310"/>
                  </a:cubicBezTo>
                  <a:cubicBezTo>
                    <a:pt x="691" y="3644"/>
                    <a:pt x="715" y="3989"/>
                    <a:pt x="679" y="4334"/>
                  </a:cubicBezTo>
                  <a:cubicBezTo>
                    <a:pt x="655" y="4703"/>
                    <a:pt x="739" y="5060"/>
                    <a:pt x="834" y="5418"/>
                  </a:cubicBezTo>
                  <a:cubicBezTo>
                    <a:pt x="917" y="5787"/>
                    <a:pt x="1167" y="6061"/>
                    <a:pt x="1560" y="6191"/>
                  </a:cubicBezTo>
                  <a:cubicBezTo>
                    <a:pt x="1846" y="6287"/>
                    <a:pt x="2108" y="6394"/>
                    <a:pt x="2405" y="6382"/>
                  </a:cubicBezTo>
                  <a:cubicBezTo>
                    <a:pt x="3060" y="6584"/>
                    <a:pt x="3715" y="6477"/>
                    <a:pt x="4382" y="6501"/>
                  </a:cubicBezTo>
                  <a:lnTo>
                    <a:pt x="4846" y="6501"/>
                  </a:lnTo>
                  <a:cubicBezTo>
                    <a:pt x="5037" y="6501"/>
                    <a:pt x="5192" y="6596"/>
                    <a:pt x="5299" y="6751"/>
                  </a:cubicBezTo>
                  <a:cubicBezTo>
                    <a:pt x="5358" y="6846"/>
                    <a:pt x="5394" y="6930"/>
                    <a:pt x="5453" y="7013"/>
                  </a:cubicBezTo>
                  <a:cubicBezTo>
                    <a:pt x="5537" y="7144"/>
                    <a:pt x="5632" y="7215"/>
                    <a:pt x="5775" y="7275"/>
                  </a:cubicBezTo>
                  <a:cubicBezTo>
                    <a:pt x="6025" y="7370"/>
                    <a:pt x="6227" y="7525"/>
                    <a:pt x="6442" y="7692"/>
                  </a:cubicBezTo>
                  <a:cubicBezTo>
                    <a:pt x="6585" y="7811"/>
                    <a:pt x="6751" y="7906"/>
                    <a:pt x="6989" y="8025"/>
                  </a:cubicBezTo>
                  <a:cubicBezTo>
                    <a:pt x="6918" y="7894"/>
                    <a:pt x="6906" y="7846"/>
                    <a:pt x="6870" y="779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 name="Google Shape;255;p25"/>
            <p:cNvSpPr/>
            <p:nvPr/>
          </p:nvSpPr>
          <p:spPr>
            <a:xfrm>
              <a:off x="795925" y="1891125"/>
              <a:ext cx="35450" cy="30100"/>
            </a:xfrm>
            <a:custGeom>
              <a:avLst/>
              <a:gdLst/>
              <a:ahLst/>
              <a:cxnLst/>
              <a:rect l="l" t="t" r="r" b="b"/>
              <a:pathLst>
                <a:path w="1418" h="1204" extrusionOk="0">
                  <a:moveTo>
                    <a:pt x="631" y="1203"/>
                  </a:moveTo>
                  <a:cubicBezTo>
                    <a:pt x="810" y="1203"/>
                    <a:pt x="1000" y="1203"/>
                    <a:pt x="1143" y="1073"/>
                  </a:cubicBezTo>
                  <a:cubicBezTo>
                    <a:pt x="1417" y="822"/>
                    <a:pt x="1381" y="370"/>
                    <a:pt x="1072" y="180"/>
                  </a:cubicBezTo>
                  <a:cubicBezTo>
                    <a:pt x="798" y="1"/>
                    <a:pt x="405" y="49"/>
                    <a:pt x="191" y="287"/>
                  </a:cubicBezTo>
                  <a:cubicBezTo>
                    <a:pt x="36" y="441"/>
                    <a:pt x="0" y="822"/>
                    <a:pt x="107" y="1001"/>
                  </a:cubicBezTo>
                  <a:cubicBezTo>
                    <a:pt x="167" y="1096"/>
                    <a:pt x="250" y="1180"/>
                    <a:pt x="369" y="1192"/>
                  </a:cubicBezTo>
                  <a:cubicBezTo>
                    <a:pt x="465" y="1192"/>
                    <a:pt x="548" y="1192"/>
                    <a:pt x="631" y="12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 name="Google Shape;256;p25"/>
            <p:cNvSpPr/>
            <p:nvPr/>
          </p:nvSpPr>
          <p:spPr>
            <a:xfrm>
              <a:off x="847125" y="1888750"/>
              <a:ext cx="35450" cy="30400"/>
            </a:xfrm>
            <a:custGeom>
              <a:avLst/>
              <a:gdLst/>
              <a:ahLst/>
              <a:cxnLst/>
              <a:rect l="l" t="t" r="r" b="b"/>
              <a:pathLst>
                <a:path w="1418" h="1216" extrusionOk="0">
                  <a:moveTo>
                    <a:pt x="679" y="1191"/>
                  </a:moveTo>
                  <a:cubicBezTo>
                    <a:pt x="917" y="1215"/>
                    <a:pt x="1107" y="1132"/>
                    <a:pt x="1238" y="941"/>
                  </a:cubicBezTo>
                  <a:cubicBezTo>
                    <a:pt x="1417" y="691"/>
                    <a:pt x="1358" y="298"/>
                    <a:pt x="1107" y="144"/>
                  </a:cubicBezTo>
                  <a:cubicBezTo>
                    <a:pt x="881" y="1"/>
                    <a:pt x="631" y="1"/>
                    <a:pt x="405" y="96"/>
                  </a:cubicBezTo>
                  <a:cubicBezTo>
                    <a:pt x="155" y="203"/>
                    <a:pt x="0" y="775"/>
                    <a:pt x="167" y="1001"/>
                  </a:cubicBezTo>
                  <a:cubicBezTo>
                    <a:pt x="215" y="1072"/>
                    <a:pt x="298" y="1120"/>
                    <a:pt x="381" y="1156"/>
                  </a:cubicBezTo>
                  <a:cubicBezTo>
                    <a:pt x="465" y="1179"/>
                    <a:pt x="572" y="1179"/>
                    <a:pt x="679" y="119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 name="Google Shape;257;p25"/>
            <p:cNvSpPr/>
            <p:nvPr/>
          </p:nvSpPr>
          <p:spPr>
            <a:xfrm>
              <a:off x="907550" y="1889650"/>
              <a:ext cx="29775" cy="31575"/>
            </a:xfrm>
            <a:custGeom>
              <a:avLst/>
              <a:gdLst/>
              <a:ahLst/>
              <a:cxnLst/>
              <a:rect l="l" t="t" r="r" b="b"/>
              <a:pathLst>
                <a:path w="1191" h="1263" extrusionOk="0">
                  <a:moveTo>
                    <a:pt x="0" y="524"/>
                  </a:moveTo>
                  <a:lnTo>
                    <a:pt x="0" y="762"/>
                  </a:lnTo>
                  <a:cubicBezTo>
                    <a:pt x="60" y="1179"/>
                    <a:pt x="381" y="1262"/>
                    <a:pt x="667" y="1132"/>
                  </a:cubicBezTo>
                  <a:cubicBezTo>
                    <a:pt x="1119" y="941"/>
                    <a:pt x="1191" y="489"/>
                    <a:pt x="917" y="167"/>
                  </a:cubicBezTo>
                  <a:cubicBezTo>
                    <a:pt x="846" y="72"/>
                    <a:pt x="738" y="12"/>
                    <a:pt x="619" y="12"/>
                  </a:cubicBezTo>
                  <a:cubicBezTo>
                    <a:pt x="536" y="12"/>
                    <a:pt x="441" y="0"/>
                    <a:pt x="357" y="12"/>
                  </a:cubicBezTo>
                  <a:cubicBezTo>
                    <a:pt x="143" y="24"/>
                    <a:pt x="48" y="131"/>
                    <a:pt x="0" y="34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2" name="Google Shape;273;p25"/>
          <p:cNvSpPr/>
          <p:nvPr userDrawn="1"/>
        </p:nvSpPr>
        <p:spPr>
          <a:xfrm rot="-1177723">
            <a:off x="1967353" y="260776"/>
            <a:ext cx="416227" cy="400147"/>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rgbClr val="FFD13F"/>
          </a:solidFill>
          <a:ln w="3810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3" name="Group 32"/>
          <p:cNvGrpSpPr/>
          <p:nvPr userDrawn="1"/>
        </p:nvGrpSpPr>
        <p:grpSpPr>
          <a:xfrm>
            <a:off x="4826911" y="352960"/>
            <a:ext cx="2368150" cy="1891371"/>
            <a:chOff x="3620184" y="264720"/>
            <a:chExt cx="1776113" cy="1418528"/>
          </a:xfrm>
        </p:grpSpPr>
        <p:sp>
          <p:nvSpPr>
            <p:cNvPr id="34" name="Google Shape;196;p25"/>
            <p:cNvSpPr/>
            <p:nvPr userDrawn="1"/>
          </p:nvSpPr>
          <p:spPr>
            <a:xfrm>
              <a:off x="3693975" y="264720"/>
              <a:ext cx="1702322" cy="1389579"/>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a:solidFill>
                <a:srgbClr val="ECF26E"/>
              </a:solidFill>
              <a:prstDash val="dash"/>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 name="Google Shape;196;p25"/>
            <p:cNvSpPr/>
            <p:nvPr userDrawn="1"/>
          </p:nvSpPr>
          <p:spPr>
            <a:xfrm>
              <a:off x="3620184" y="293669"/>
              <a:ext cx="1702322" cy="1389579"/>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rgbClr val="FFE0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 name="TextBox 35"/>
            <p:cNvSpPr txBox="1"/>
            <p:nvPr userDrawn="1"/>
          </p:nvSpPr>
          <p:spPr>
            <a:xfrm>
              <a:off x="3693975" y="710267"/>
              <a:ext cx="1529506" cy="500089"/>
            </a:xfrm>
            <a:prstGeom prst="rect">
              <a:avLst/>
            </a:prstGeom>
            <a:noFill/>
          </p:spPr>
          <p:txBody>
            <a:bodyPr wrap="none" rtlCol="0">
              <a:spAutoFit/>
            </a:bodyPr>
            <a:lstStyle/>
            <a:p>
              <a:r>
                <a:rPr lang="en-US" sz="3733" dirty="0">
                  <a:ln>
                    <a:solidFill>
                      <a:srgbClr val="A165AB"/>
                    </a:solidFill>
                  </a:ln>
                  <a:solidFill>
                    <a:srgbClr val="BA8CBA"/>
                  </a:solidFill>
                  <a:latin typeface="UTM Cookies" panose="02040603050506020204" pitchFamily="18" charset="0"/>
                </a:rPr>
                <a:t>CHỦ</a:t>
              </a:r>
              <a:r>
                <a:rPr lang="en-US" sz="3733" baseline="0" dirty="0">
                  <a:ln>
                    <a:solidFill>
                      <a:srgbClr val="A165AB"/>
                    </a:solidFill>
                  </a:ln>
                  <a:solidFill>
                    <a:srgbClr val="BA8CBA"/>
                  </a:solidFill>
                  <a:latin typeface="UTM Cookies" panose="02040603050506020204" pitchFamily="18" charset="0"/>
                </a:rPr>
                <a:t> ĐỀ 8</a:t>
              </a:r>
              <a:endParaRPr lang="en-US" sz="3733" dirty="0">
                <a:ln>
                  <a:solidFill>
                    <a:srgbClr val="A165AB"/>
                  </a:solidFill>
                </a:ln>
                <a:solidFill>
                  <a:srgbClr val="BA8CBA"/>
                </a:solidFill>
                <a:latin typeface="UTM Cookies" panose="02040603050506020204" pitchFamily="18" charset="0"/>
              </a:endParaRPr>
            </a:p>
          </p:txBody>
        </p:sp>
      </p:grpSp>
      <p:sp>
        <p:nvSpPr>
          <p:cNvPr id="37" name="Google Shape;273;p25"/>
          <p:cNvSpPr/>
          <p:nvPr userDrawn="1"/>
        </p:nvSpPr>
        <p:spPr>
          <a:xfrm rot="-1177723">
            <a:off x="5074705" y="469235"/>
            <a:ext cx="416227" cy="400147"/>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accent4">
              <a:lumMod val="40000"/>
              <a:lumOff val="60000"/>
            </a:schemeClr>
          </a:solidFill>
          <a:ln w="3810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8" name="Google Shape;201;p25"/>
          <p:cNvGrpSpPr/>
          <p:nvPr userDrawn="1"/>
        </p:nvGrpSpPr>
        <p:grpSpPr>
          <a:xfrm rot="186006">
            <a:off x="5284530" y="1661731"/>
            <a:ext cx="668199" cy="1350400"/>
            <a:chOff x="656025" y="2751350"/>
            <a:chExt cx="311375" cy="629275"/>
          </a:xfrm>
        </p:grpSpPr>
        <p:sp>
          <p:nvSpPr>
            <p:cNvPr id="39" name="Google Shape;202;p25"/>
            <p:cNvSpPr/>
            <p:nvPr/>
          </p:nvSpPr>
          <p:spPr>
            <a:xfrm>
              <a:off x="671800" y="2842750"/>
              <a:ext cx="278625" cy="389950"/>
            </a:xfrm>
            <a:custGeom>
              <a:avLst/>
              <a:gdLst/>
              <a:ahLst/>
              <a:cxnLst/>
              <a:rect l="l" t="t" r="r" b="b"/>
              <a:pathLst>
                <a:path w="11145" h="15598" extrusionOk="0">
                  <a:moveTo>
                    <a:pt x="11109" y="5679"/>
                  </a:moveTo>
                  <a:cubicBezTo>
                    <a:pt x="11002" y="6906"/>
                    <a:pt x="10573" y="8335"/>
                    <a:pt x="9692" y="9620"/>
                  </a:cubicBezTo>
                  <a:cubicBezTo>
                    <a:pt x="9502" y="9882"/>
                    <a:pt x="9347" y="10180"/>
                    <a:pt x="9144" y="10442"/>
                  </a:cubicBezTo>
                  <a:cubicBezTo>
                    <a:pt x="8347" y="11454"/>
                    <a:pt x="8204" y="12680"/>
                    <a:pt x="8001" y="13895"/>
                  </a:cubicBezTo>
                  <a:cubicBezTo>
                    <a:pt x="7966" y="14097"/>
                    <a:pt x="8025" y="14323"/>
                    <a:pt x="8049" y="14550"/>
                  </a:cubicBezTo>
                  <a:cubicBezTo>
                    <a:pt x="8073" y="15050"/>
                    <a:pt x="8001" y="15169"/>
                    <a:pt x="7513" y="15300"/>
                  </a:cubicBezTo>
                  <a:cubicBezTo>
                    <a:pt x="6763" y="15526"/>
                    <a:pt x="5989" y="15597"/>
                    <a:pt x="5227" y="15419"/>
                  </a:cubicBezTo>
                  <a:cubicBezTo>
                    <a:pt x="4727" y="15300"/>
                    <a:pt x="4215" y="15157"/>
                    <a:pt x="3703" y="15026"/>
                  </a:cubicBezTo>
                  <a:cubicBezTo>
                    <a:pt x="3489" y="14966"/>
                    <a:pt x="3322" y="14859"/>
                    <a:pt x="3358" y="14609"/>
                  </a:cubicBezTo>
                  <a:cubicBezTo>
                    <a:pt x="3501" y="13037"/>
                    <a:pt x="2810" y="11787"/>
                    <a:pt x="1810" y="10680"/>
                  </a:cubicBezTo>
                  <a:cubicBezTo>
                    <a:pt x="1048" y="9847"/>
                    <a:pt x="536" y="8894"/>
                    <a:pt x="215" y="7823"/>
                  </a:cubicBezTo>
                  <a:cubicBezTo>
                    <a:pt x="0" y="7132"/>
                    <a:pt x="48" y="6418"/>
                    <a:pt x="143" y="5715"/>
                  </a:cubicBezTo>
                  <a:cubicBezTo>
                    <a:pt x="358" y="3929"/>
                    <a:pt x="1155" y="2465"/>
                    <a:pt x="2560" y="1346"/>
                  </a:cubicBezTo>
                  <a:cubicBezTo>
                    <a:pt x="2917" y="1060"/>
                    <a:pt x="3358" y="834"/>
                    <a:pt x="3775" y="691"/>
                  </a:cubicBezTo>
                  <a:cubicBezTo>
                    <a:pt x="4322" y="500"/>
                    <a:pt x="4918" y="357"/>
                    <a:pt x="5501" y="274"/>
                  </a:cubicBezTo>
                  <a:cubicBezTo>
                    <a:pt x="7347" y="0"/>
                    <a:pt x="8752" y="750"/>
                    <a:pt x="9966" y="2119"/>
                  </a:cubicBezTo>
                  <a:cubicBezTo>
                    <a:pt x="10823" y="3096"/>
                    <a:pt x="11145" y="4167"/>
                    <a:pt x="11109" y="5679"/>
                  </a:cubicBezTo>
                  <a:close/>
                  <a:moveTo>
                    <a:pt x="3489" y="5477"/>
                  </a:moveTo>
                  <a:cubicBezTo>
                    <a:pt x="3775" y="5751"/>
                    <a:pt x="3941" y="5548"/>
                    <a:pt x="4096" y="5477"/>
                  </a:cubicBezTo>
                  <a:cubicBezTo>
                    <a:pt x="4572" y="5275"/>
                    <a:pt x="5037" y="4989"/>
                    <a:pt x="5537" y="4846"/>
                  </a:cubicBezTo>
                  <a:cubicBezTo>
                    <a:pt x="6704" y="4513"/>
                    <a:pt x="7787" y="5644"/>
                    <a:pt x="7466" y="6834"/>
                  </a:cubicBezTo>
                  <a:cubicBezTo>
                    <a:pt x="7358" y="6799"/>
                    <a:pt x="7251" y="6787"/>
                    <a:pt x="7156" y="6763"/>
                  </a:cubicBezTo>
                  <a:cubicBezTo>
                    <a:pt x="6049" y="6370"/>
                    <a:pt x="4930" y="6715"/>
                    <a:pt x="4215" y="7656"/>
                  </a:cubicBezTo>
                  <a:cubicBezTo>
                    <a:pt x="3668" y="8394"/>
                    <a:pt x="3703" y="8977"/>
                    <a:pt x="4310" y="9668"/>
                  </a:cubicBezTo>
                  <a:cubicBezTo>
                    <a:pt x="4787" y="10180"/>
                    <a:pt x="5334" y="10525"/>
                    <a:pt x="6061" y="10216"/>
                  </a:cubicBezTo>
                  <a:cubicBezTo>
                    <a:pt x="6335" y="10097"/>
                    <a:pt x="6585" y="9882"/>
                    <a:pt x="6823" y="9692"/>
                  </a:cubicBezTo>
                  <a:cubicBezTo>
                    <a:pt x="7001" y="9549"/>
                    <a:pt x="7168" y="9382"/>
                    <a:pt x="7418" y="9132"/>
                  </a:cubicBezTo>
                  <a:cubicBezTo>
                    <a:pt x="7489" y="9573"/>
                    <a:pt x="7537" y="9882"/>
                    <a:pt x="7597" y="10204"/>
                  </a:cubicBezTo>
                  <a:lnTo>
                    <a:pt x="7728" y="10204"/>
                  </a:lnTo>
                  <a:cubicBezTo>
                    <a:pt x="7787" y="9978"/>
                    <a:pt x="7882" y="9751"/>
                    <a:pt x="7906" y="9525"/>
                  </a:cubicBezTo>
                  <a:cubicBezTo>
                    <a:pt x="7966" y="8870"/>
                    <a:pt x="8013" y="8215"/>
                    <a:pt x="8025" y="7561"/>
                  </a:cubicBezTo>
                  <a:cubicBezTo>
                    <a:pt x="8049" y="7108"/>
                    <a:pt x="8049" y="6644"/>
                    <a:pt x="8013" y="6179"/>
                  </a:cubicBezTo>
                  <a:cubicBezTo>
                    <a:pt x="7894" y="4929"/>
                    <a:pt x="6525" y="3810"/>
                    <a:pt x="5382" y="4394"/>
                  </a:cubicBezTo>
                  <a:cubicBezTo>
                    <a:pt x="5311" y="4441"/>
                    <a:pt x="5215" y="4441"/>
                    <a:pt x="5132" y="4465"/>
                  </a:cubicBezTo>
                  <a:cubicBezTo>
                    <a:pt x="4513" y="4703"/>
                    <a:pt x="3977" y="5001"/>
                    <a:pt x="3489" y="547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 name="Google Shape;203;p25"/>
            <p:cNvSpPr/>
            <p:nvPr/>
          </p:nvSpPr>
          <p:spPr>
            <a:xfrm>
              <a:off x="745325" y="3232075"/>
              <a:ext cx="156000" cy="130100"/>
            </a:xfrm>
            <a:custGeom>
              <a:avLst/>
              <a:gdLst/>
              <a:ahLst/>
              <a:cxnLst/>
              <a:rect l="l" t="t" r="r" b="b"/>
              <a:pathLst>
                <a:path w="6240" h="5204" extrusionOk="0">
                  <a:moveTo>
                    <a:pt x="5465" y="0"/>
                  </a:moveTo>
                  <a:cubicBezTo>
                    <a:pt x="6215" y="643"/>
                    <a:pt x="6239" y="858"/>
                    <a:pt x="5620" y="1572"/>
                  </a:cubicBezTo>
                  <a:cubicBezTo>
                    <a:pt x="5430" y="1798"/>
                    <a:pt x="5370" y="1989"/>
                    <a:pt x="5501" y="2286"/>
                  </a:cubicBezTo>
                  <a:cubicBezTo>
                    <a:pt x="5668" y="2679"/>
                    <a:pt x="5668" y="3060"/>
                    <a:pt x="5203" y="3299"/>
                  </a:cubicBezTo>
                  <a:cubicBezTo>
                    <a:pt x="4989" y="3418"/>
                    <a:pt x="4989" y="3632"/>
                    <a:pt x="5084" y="3870"/>
                  </a:cubicBezTo>
                  <a:cubicBezTo>
                    <a:pt x="5501" y="4823"/>
                    <a:pt x="5370" y="5096"/>
                    <a:pt x="4346" y="5168"/>
                  </a:cubicBezTo>
                  <a:cubicBezTo>
                    <a:pt x="3536" y="5204"/>
                    <a:pt x="2715" y="5180"/>
                    <a:pt x="1917" y="5144"/>
                  </a:cubicBezTo>
                  <a:cubicBezTo>
                    <a:pt x="1441" y="5132"/>
                    <a:pt x="1024" y="4930"/>
                    <a:pt x="691" y="4572"/>
                  </a:cubicBezTo>
                  <a:cubicBezTo>
                    <a:pt x="500" y="4346"/>
                    <a:pt x="417" y="4120"/>
                    <a:pt x="572" y="3858"/>
                  </a:cubicBezTo>
                  <a:cubicBezTo>
                    <a:pt x="774" y="3513"/>
                    <a:pt x="846" y="3239"/>
                    <a:pt x="429" y="2965"/>
                  </a:cubicBezTo>
                  <a:cubicBezTo>
                    <a:pt x="143" y="2763"/>
                    <a:pt x="179" y="2501"/>
                    <a:pt x="393" y="2215"/>
                  </a:cubicBezTo>
                  <a:cubicBezTo>
                    <a:pt x="477" y="2132"/>
                    <a:pt x="560" y="2072"/>
                    <a:pt x="631" y="1989"/>
                  </a:cubicBezTo>
                  <a:cubicBezTo>
                    <a:pt x="929" y="1667"/>
                    <a:pt x="905" y="1536"/>
                    <a:pt x="572" y="1251"/>
                  </a:cubicBezTo>
                  <a:cubicBezTo>
                    <a:pt x="393" y="1096"/>
                    <a:pt x="191" y="941"/>
                    <a:pt x="72" y="739"/>
                  </a:cubicBezTo>
                  <a:cubicBezTo>
                    <a:pt x="0" y="608"/>
                    <a:pt x="0" y="346"/>
                    <a:pt x="84" y="203"/>
                  </a:cubicBezTo>
                  <a:cubicBezTo>
                    <a:pt x="179" y="84"/>
                    <a:pt x="429" y="0"/>
                    <a:pt x="596" y="12"/>
                  </a:cubicBezTo>
                  <a:cubicBezTo>
                    <a:pt x="929" y="48"/>
                    <a:pt x="1274" y="143"/>
                    <a:pt x="1620" y="251"/>
                  </a:cubicBezTo>
                  <a:cubicBezTo>
                    <a:pt x="2917" y="655"/>
                    <a:pt x="4179" y="489"/>
                    <a:pt x="5465" y="0"/>
                  </a:cubicBezTo>
                  <a:close/>
                  <a:moveTo>
                    <a:pt x="1667" y="1513"/>
                  </a:moveTo>
                  <a:cubicBezTo>
                    <a:pt x="2084" y="2025"/>
                    <a:pt x="2441" y="2096"/>
                    <a:pt x="3941" y="2108"/>
                  </a:cubicBezTo>
                  <a:cubicBezTo>
                    <a:pt x="4156" y="2108"/>
                    <a:pt x="4394" y="2167"/>
                    <a:pt x="4477" y="1786"/>
                  </a:cubicBezTo>
                  <a:cubicBezTo>
                    <a:pt x="3548" y="1691"/>
                    <a:pt x="2679" y="1620"/>
                    <a:pt x="1667" y="1513"/>
                  </a:cubicBezTo>
                  <a:close/>
                  <a:moveTo>
                    <a:pt x="4096" y="3406"/>
                  </a:moveTo>
                  <a:cubicBezTo>
                    <a:pt x="3239" y="3632"/>
                    <a:pt x="2465" y="3287"/>
                    <a:pt x="1620" y="3394"/>
                  </a:cubicBezTo>
                  <a:cubicBezTo>
                    <a:pt x="1953" y="3810"/>
                    <a:pt x="2393" y="3941"/>
                    <a:pt x="3167" y="3918"/>
                  </a:cubicBezTo>
                  <a:cubicBezTo>
                    <a:pt x="3501" y="3918"/>
                    <a:pt x="3870" y="3953"/>
                    <a:pt x="4096" y="3406"/>
                  </a:cubicBezTo>
                  <a:close/>
                </a:path>
              </a:pathLst>
            </a:custGeom>
            <a:solidFill>
              <a:schemeClr val="accent2">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 name="Google Shape;204;p25"/>
            <p:cNvSpPr/>
            <p:nvPr/>
          </p:nvSpPr>
          <p:spPr>
            <a:xfrm>
              <a:off x="787000" y="3269875"/>
              <a:ext cx="70250" cy="16400"/>
            </a:xfrm>
            <a:custGeom>
              <a:avLst/>
              <a:gdLst/>
              <a:ahLst/>
              <a:cxnLst/>
              <a:rect l="l" t="t" r="r" b="b"/>
              <a:pathLst>
                <a:path w="2810" h="656" extrusionOk="0">
                  <a:moveTo>
                    <a:pt x="0" y="1"/>
                  </a:moveTo>
                  <a:cubicBezTo>
                    <a:pt x="1012" y="96"/>
                    <a:pt x="1881" y="179"/>
                    <a:pt x="2810" y="274"/>
                  </a:cubicBezTo>
                  <a:cubicBezTo>
                    <a:pt x="2703" y="655"/>
                    <a:pt x="2465" y="596"/>
                    <a:pt x="2274" y="596"/>
                  </a:cubicBezTo>
                  <a:cubicBezTo>
                    <a:pt x="774" y="584"/>
                    <a:pt x="429" y="513"/>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 name="Google Shape;205;p25"/>
            <p:cNvSpPr/>
            <p:nvPr/>
          </p:nvSpPr>
          <p:spPr>
            <a:xfrm>
              <a:off x="785500" y="3314225"/>
              <a:ext cx="62225" cy="16700"/>
            </a:xfrm>
            <a:custGeom>
              <a:avLst/>
              <a:gdLst/>
              <a:ahLst/>
              <a:cxnLst/>
              <a:rect l="l" t="t" r="r" b="b"/>
              <a:pathLst>
                <a:path w="2489" h="668" extrusionOk="0">
                  <a:moveTo>
                    <a:pt x="2489" y="120"/>
                  </a:moveTo>
                  <a:cubicBezTo>
                    <a:pt x="2263" y="667"/>
                    <a:pt x="1894" y="632"/>
                    <a:pt x="1548" y="644"/>
                  </a:cubicBezTo>
                  <a:cubicBezTo>
                    <a:pt x="775" y="655"/>
                    <a:pt x="346" y="524"/>
                    <a:pt x="1" y="120"/>
                  </a:cubicBezTo>
                  <a:cubicBezTo>
                    <a:pt x="858" y="1"/>
                    <a:pt x="1620" y="346"/>
                    <a:pt x="2489" y="12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 name="Google Shape;206;p25"/>
            <p:cNvSpPr/>
            <p:nvPr/>
          </p:nvSpPr>
          <p:spPr>
            <a:xfrm>
              <a:off x="777175" y="3019250"/>
              <a:ext cx="81575" cy="76225"/>
            </a:xfrm>
            <a:custGeom>
              <a:avLst/>
              <a:gdLst/>
              <a:ahLst/>
              <a:cxnLst/>
              <a:rect l="l" t="t" r="r" b="b"/>
              <a:pathLst>
                <a:path w="3263" h="3049" extrusionOk="0">
                  <a:moveTo>
                    <a:pt x="3263" y="548"/>
                  </a:moveTo>
                  <a:cubicBezTo>
                    <a:pt x="3120" y="1477"/>
                    <a:pt x="2715" y="2227"/>
                    <a:pt x="1881" y="2679"/>
                  </a:cubicBezTo>
                  <a:cubicBezTo>
                    <a:pt x="1179" y="3049"/>
                    <a:pt x="119" y="2453"/>
                    <a:pt x="48" y="1656"/>
                  </a:cubicBezTo>
                  <a:cubicBezTo>
                    <a:pt x="0" y="1251"/>
                    <a:pt x="429" y="608"/>
                    <a:pt x="869" y="405"/>
                  </a:cubicBezTo>
                  <a:cubicBezTo>
                    <a:pt x="1655" y="1"/>
                    <a:pt x="2429" y="48"/>
                    <a:pt x="3263" y="54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 name="Google Shape;207;p25"/>
            <p:cNvSpPr/>
            <p:nvPr/>
          </p:nvSpPr>
          <p:spPr>
            <a:xfrm>
              <a:off x="656025" y="2832325"/>
              <a:ext cx="311375" cy="548300"/>
            </a:xfrm>
            <a:custGeom>
              <a:avLst/>
              <a:gdLst/>
              <a:ahLst/>
              <a:cxnLst/>
              <a:rect l="l" t="t" r="r" b="b"/>
              <a:pathLst>
                <a:path w="12455" h="21932" extrusionOk="0">
                  <a:moveTo>
                    <a:pt x="10585" y="1489"/>
                  </a:moveTo>
                  <a:cubicBezTo>
                    <a:pt x="9525" y="512"/>
                    <a:pt x="8275" y="0"/>
                    <a:pt x="6870" y="0"/>
                  </a:cubicBezTo>
                  <a:cubicBezTo>
                    <a:pt x="6144" y="0"/>
                    <a:pt x="5358" y="143"/>
                    <a:pt x="4525" y="417"/>
                  </a:cubicBezTo>
                  <a:cubicBezTo>
                    <a:pt x="3346" y="810"/>
                    <a:pt x="2358" y="1572"/>
                    <a:pt x="1512" y="2727"/>
                  </a:cubicBezTo>
                  <a:cubicBezTo>
                    <a:pt x="441" y="4227"/>
                    <a:pt x="0" y="5942"/>
                    <a:pt x="215" y="7835"/>
                  </a:cubicBezTo>
                  <a:cubicBezTo>
                    <a:pt x="381" y="9275"/>
                    <a:pt x="1191" y="10418"/>
                    <a:pt x="1989" y="11478"/>
                  </a:cubicBezTo>
                  <a:lnTo>
                    <a:pt x="2144" y="11669"/>
                  </a:lnTo>
                  <a:cubicBezTo>
                    <a:pt x="2703" y="12419"/>
                    <a:pt x="3251" y="13109"/>
                    <a:pt x="3346" y="14050"/>
                  </a:cubicBezTo>
                  <a:cubicBezTo>
                    <a:pt x="3358" y="14145"/>
                    <a:pt x="3358" y="14240"/>
                    <a:pt x="3370" y="14336"/>
                  </a:cubicBezTo>
                  <a:cubicBezTo>
                    <a:pt x="3406" y="14645"/>
                    <a:pt x="3453" y="14978"/>
                    <a:pt x="3453" y="15288"/>
                  </a:cubicBezTo>
                  <a:cubicBezTo>
                    <a:pt x="3453" y="15371"/>
                    <a:pt x="3370" y="15526"/>
                    <a:pt x="3275" y="15645"/>
                  </a:cubicBezTo>
                  <a:cubicBezTo>
                    <a:pt x="2822" y="16121"/>
                    <a:pt x="2775" y="16645"/>
                    <a:pt x="3132" y="17205"/>
                  </a:cubicBezTo>
                  <a:cubicBezTo>
                    <a:pt x="3215" y="17336"/>
                    <a:pt x="3298" y="17455"/>
                    <a:pt x="3394" y="17598"/>
                  </a:cubicBezTo>
                  <a:lnTo>
                    <a:pt x="3477" y="17729"/>
                  </a:lnTo>
                  <a:cubicBezTo>
                    <a:pt x="3072" y="18503"/>
                    <a:pt x="3072" y="18574"/>
                    <a:pt x="3453" y="19408"/>
                  </a:cubicBezTo>
                  <a:lnTo>
                    <a:pt x="3465" y="19443"/>
                  </a:lnTo>
                  <a:cubicBezTo>
                    <a:pt x="3513" y="19539"/>
                    <a:pt x="3489" y="19693"/>
                    <a:pt x="3465" y="19836"/>
                  </a:cubicBezTo>
                  <a:lnTo>
                    <a:pt x="3465" y="19860"/>
                  </a:lnTo>
                  <a:cubicBezTo>
                    <a:pt x="3370" y="20574"/>
                    <a:pt x="3608" y="21086"/>
                    <a:pt x="4168" y="21420"/>
                  </a:cubicBezTo>
                  <a:lnTo>
                    <a:pt x="4179" y="21432"/>
                  </a:lnTo>
                  <a:cubicBezTo>
                    <a:pt x="4477" y="21610"/>
                    <a:pt x="4834" y="21813"/>
                    <a:pt x="5192" y="21836"/>
                  </a:cubicBezTo>
                  <a:lnTo>
                    <a:pt x="5215" y="21836"/>
                  </a:lnTo>
                  <a:cubicBezTo>
                    <a:pt x="5751" y="21884"/>
                    <a:pt x="6311" y="21932"/>
                    <a:pt x="6858" y="21932"/>
                  </a:cubicBezTo>
                  <a:cubicBezTo>
                    <a:pt x="7406" y="21932"/>
                    <a:pt x="7882" y="21884"/>
                    <a:pt x="8335" y="21777"/>
                  </a:cubicBezTo>
                  <a:cubicBezTo>
                    <a:pt x="8525" y="21729"/>
                    <a:pt x="8704" y="21670"/>
                    <a:pt x="8871" y="21610"/>
                  </a:cubicBezTo>
                  <a:cubicBezTo>
                    <a:pt x="9323" y="21408"/>
                    <a:pt x="9549" y="21063"/>
                    <a:pt x="9537" y="20598"/>
                  </a:cubicBezTo>
                  <a:cubicBezTo>
                    <a:pt x="9537" y="20479"/>
                    <a:pt x="9502" y="20360"/>
                    <a:pt x="9490" y="20241"/>
                  </a:cubicBezTo>
                  <a:cubicBezTo>
                    <a:pt x="9478" y="20146"/>
                    <a:pt x="9466" y="20051"/>
                    <a:pt x="9466" y="19943"/>
                  </a:cubicBezTo>
                  <a:lnTo>
                    <a:pt x="9466" y="19920"/>
                  </a:lnTo>
                  <a:cubicBezTo>
                    <a:pt x="9466" y="19860"/>
                    <a:pt x="9442" y="19729"/>
                    <a:pt x="9466" y="19693"/>
                  </a:cubicBezTo>
                  <a:cubicBezTo>
                    <a:pt x="9799" y="19324"/>
                    <a:pt x="9787" y="18872"/>
                    <a:pt x="9787" y="18479"/>
                  </a:cubicBezTo>
                  <a:cubicBezTo>
                    <a:pt x="9787" y="18134"/>
                    <a:pt x="9847" y="17872"/>
                    <a:pt x="10002" y="17610"/>
                  </a:cubicBezTo>
                  <a:cubicBezTo>
                    <a:pt x="10430" y="16836"/>
                    <a:pt x="10299" y="16157"/>
                    <a:pt x="9597" y="15562"/>
                  </a:cubicBezTo>
                  <a:cubicBezTo>
                    <a:pt x="9430" y="15419"/>
                    <a:pt x="9371" y="15276"/>
                    <a:pt x="9359" y="15038"/>
                  </a:cubicBezTo>
                  <a:cubicBezTo>
                    <a:pt x="9311" y="14157"/>
                    <a:pt x="9442" y="13264"/>
                    <a:pt x="9764" y="12311"/>
                  </a:cubicBezTo>
                  <a:cubicBezTo>
                    <a:pt x="9954" y="11728"/>
                    <a:pt x="10275" y="11240"/>
                    <a:pt x="10621" y="10716"/>
                  </a:cubicBezTo>
                  <a:cubicBezTo>
                    <a:pt x="10728" y="10561"/>
                    <a:pt x="10847" y="10395"/>
                    <a:pt x="10954" y="10228"/>
                  </a:cubicBezTo>
                  <a:cubicBezTo>
                    <a:pt x="11966" y="8609"/>
                    <a:pt x="12454" y="6989"/>
                    <a:pt x="12419" y="5239"/>
                  </a:cubicBezTo>
                  <a:cubicBezTo>
                    <a:pt x="12383" y="3834"/>
                    <a:pt x="11788" y="2608"/>
                    <a:pt x="10585" y="1489"/>
                  </a:cubicBezTo>
                  <a:close/>
                  <a:moveTo>
                    <a:pt x="9990" y="10287"/>
                  </a:moveTo>
                  <a:cubicBezTo>
                    <a:pt x="9883" y="10454"/>
                    <a:pt x="9775" y="10621"/>
                    <a:pt x="9656" y="10764"/>
                  </a:cubicBezTo>
                  <a:cubicBezTo>
                    <a:pt x="8894" y="11728"/>
                    <a:pt x="8716" y="12883"/>
                    <a:pt x="8537" y="13990"/>
                  </a:cubicBezTo>
                  <a:lnTo>
                    <a:pt x="8501" y="14288"/>
                  </a:lnTo>
                  <a:cubicBezTo>
                    <a:pt x="8466" y="14455"/>
                    <a:pt x="8501" y="14609"/>
                    <a:pt x="8513" y="14752"/>
                  </a:cubicBezTo>
                  <a:cubicBezTo>
                    <a:pt x="8525" y="14824"/>
                    <a:pt x="8537" y="14907"/>
                    <a:pt x="8537" y="14978"/>
                  </a:cubicBezTo>
                  <a:cubicBezTo>
                    <a:pt x="8561" y="15419"/>
                    <a:pt x="8525" y="15467"/>
                    <a:pt x="8120" y="15586"/>
                  </a:cubicBezTo>
                  <a:cubicBezTo>
                    <a:pt x="7644" y="15717"/>
                    <a:pt x="7204" y="15800"/>
                    <a:pt x="6763" y="15800"/>
                  </a:cubicBezTo>
                  <a:lnTo>
                    <a:pt x="6763" y="15800"/>
                  </a:lnTo>
                  <a:cubicBezTo>
                    <a:pt x="6489" y="15800"/>
                    <a:pt x="6204" y="15764"/>
                    <a:pt x="5918" y="15705"/>
                  </a:cubicBezTo>
                  <a:cubicBezTo>
                    <a:pt x="5525" y="15621"/>
                    <a:pt x="5108" y="15502"/>
                    <a:pt x="4715" y="15395"/>
                  </a:cubicBezTo>
                  <a:lnTo>
                    <a:pt x="4406" y="15300"/>
                  </a:lnTo>
                  <a:cubicBezTo>
                    <a:pt x="4168" y="15240"/>
                    <a:pt x="4156" y="15145"/>
                    <a:pt x="4168" y="15050"/>
                  </a:cubicBezTo>
                  <a:cubicBezTo>
                    <a:pt x="4299" y="13657"/>
                    <a:pt x="3798" y="12359"/>
                    <a:pt x="2572" y="11014"/>
                  </a:cubicBezTo>
                  <a:cubicBezTo>
                    <a:pt x="1858" y="10228"/>
                    <a:pt x="1358" y="9299"/>
                    <a:pt x="1012" y="8216"/>
                  </a:cubicBezTo>
                  <a:cubicBezTo>
                    <a:pt x="798" y="7537"/>
                    <a:pt x="858" y="6847"/>
                    <a:pt x="953" y="6180"/>
                  </a:cubicBezTo>
                  <a:cubicBezTo>
                    <a:pt x="1179" y="4406"/>
                    <a:pt x="1977" y="2965"/>
                    <a:pt x="3334" y="1905"/>
                  </a:cubicBezTo>
                  <a:cubicBezTo>
                    <a:pt x="3656" y="1655"/>
                    <a:pt x="4060" y="1429"/>
                    <a:pt x="4513" y="1286"/>
                  </a:cubicBezTo>
                  <a:cubicBezTo>
                    <a:pt x="5049" y="1084"/>
                    <a:pt x="5608" y="953"/>
                    <a:pt x="6204" y="870"/>
                  </a:cubicBezTo>
                  <a:cubicBezTo>
                    <a:pt x="6442" y="834"/>
                    <a:pt x="6680" y="810"/>
                    <a:pt x="6918" y="810"/>
                  </a:cubicBezTo>
                  <a:cubicBezTo>
                    <a:pt x="8263" y="810"/>
                    <a:pt x="9430" y="1417"/>
                    <a:pt x="10549" y="2656"/>
                  </a:cubicBezTo>
                  <a:cubicBezTo>
                    <a:pt x="11323" y="3513"/>
                    <a:pt x="11657" y="4537"/>
                    <a:pt x="11621" y="6061"/>
                  </a:cubicBezTo>
                  <a:cubicBezTo>
                    <a:pt x="11502" y="7430"/>
                    <a:pt x="11014" y="8811"/>
                    <a:pt x="10240" y="9930"/>
                  </a:cubicBezTo>
                  <a:cubicBezTo>
                    <a:pt x="10133" y="10061"/>
                    <a:pt x="10061" y="10180"/>
                    <a:pt x="9990" y="10287"/>
                  </a:cubicBezTo>
                  <a:close/>
                  <a:moveTo>
                    <a:pt x="9073" y="17479"/>
                  </a:moveTo>
                  <a:cubicBezTo>
                    <a:pt x="8835" y="17765"/>
                    <a:pt x="8799" y="18015"/>
                    <a:pt x="8930" y="18336"/>
                  </a:cubicBezTo>
                  <a:cubicBezTo>
                    <a:pt x="9097" y="18741"/>
                    <a:pt x="9037" y="18991"/>
                    <a:pt x="8704" y="19158"/>
                  </a:cubicBezTo>
                  <a:cubicBezTo>
                    <a:pt x="8537" y="19253"/>
                    <a:pt x="8299" y="19455"/>
                    <a:pt x="8513" y="19920"/>
                  </a:cubicBezTo>
                  <a:cubicBezTo>
                    <a:pt x="8716" y="20384"/>
                    <a:pt x="8763" y="20646"/>
                    <a:pt x="8692" y="20777"/>
                  </a:cubicBezTo>
                  <a:cubicBezTo>
                    <a:pt x="8621" y="20920"/>
                    <a:pt x="8359" y="20991"/>
                    <a:pt x="7894" y="21003"/>
                  </a:cubicBezTo>
                  <a:cubicBezTo>
                    <a:pt x="7620" y="21015"/>
                    <a:pt x="7323" y="21039"/>
                    <a:pt x="6989" y="21039"/>
                  </a:cubicBezTo>
                  <a:cubicBezTo>
                    <a:pt x="6489" y="21039"/>
                    <a:pt x="5954" y="21015"/>
                    <a:pt x="5489" y="20991"/>
                  </a:cubicBezTo>
                  <a:cubicBezTo>
                    <a:pt x="5061" y="20979"/>
                    <a:pt x="4680" y="20801"/>
                    <a:pt x="4370" y="20455"/>
                  </a:cubicBezTo>
                  <a:cubicBezTo>
                    <a:pt x="4191" y="20265"/>
                    <a:pt x="4168" y="20098"/>
                    <a:pt x="4275" y="19908"/>
                  </a:cubicBezTo>
                  <a:cubicBezTo>
                    <a:pt x="4465" y="19562"/>
                    <a:pt x="4596" y="19158"/>
                    <a:pt x="4072" y="18812"/>
                  </a:cubicBezTo>
                  <a:cubicBezTo>
                    <a:pt x="3989" y="18753"/>
                    <a:pt x="3941" y="18693"/>
                    <a:pt x="3941" y="18622"/>
                  </a:cubicBezTo>
                  <a:cubicBezTo>
                    <a:pt x="3929" y="18538"/>
                    <a:pt x="3965" y="18419"/>
                    <a:pt x="4084" y="18276"/>
                  </a:cubicBezTo>
                  <a:lnTo>
                    <a:pt x="4191" y="18181"/>
                  </a:lnTo>
                  <a:cubicBezTo>
                    <a:pt x="4239" y="18146"/>
                    <a:pt x="4287" y="18098"/>
                    <a:pt x="4322" y="18062"/>
                  </a:cubicBezTo>
                  <a:cubicBezTo>
                    <a:pt x="4465" y="17907"/>
                    <a:pt x="4584" y="17741"/>
                    <a:pt x="4560" y="17562"/>
                  </a:cubicBezTo>
                  <a:cubicBezTo>
                    <a:pt x="4549" y="17384"/>
                    <a:pt x="4430" y="17253"/>
                    <a:pt x="4251" y="17110"/>
                  </a:cubicBezTo>
                  <a:lnTo>
                    <a:pt x="4168" y="17026"/>
                  </a:lnTo>
                  <a:cubicBezTo>
                    <a:pt x="4013" y="16907"/>
                    <a:pt x="3870" y="16776"/>
                    <a:pt x="3787" y="16645"/>
                  </a:cubicBezTo>
                  <a:cubicBezTo>
                    <a:pt x="3727" y="16538"/>
                    <a:pt x="3751" y="16336"/>
                    <a:pt x="3787" y="16276"/>
                  </a:cubicBezTo>
                  <a:cubicBezTo>
                    <a:pt x="3834" y="16217"/>
                    <a:pt x="3989" y="16133"/>
                    <a:pt x="4132" y="16133"/>
                  </a:cubicBezTo>
                  <a:lnTo>
                    <a:pt x="4168" y="16133"/>
                  </a:lnTo>
                  <a:cubicBezTo>
                    <a:pt x="4513" y="16181"/>
                    <a:pt x="4858" y="16276"/>
                    <a:pt x="5156" y="16371"/>
                  </a:cubicBezTo>
                  <a:cubicBezTo>
                    <a:pt x="5668" y="16526"/>
                    <a:pt x="6168" y="16610"/>
                    <a:pt x="6692" y="16610"/>
                  </a:cubicBezTo>
                  <a:cubicBezTo>
                    <a:pt x="7418" y="16610"/>
                    <a:pt x="8180" y="16467"/>
                    <a:pt x="9002" y="16157"/>
                  </a:cubicBezTo>
                  <a:cubicBezTo>
                    <a:pt x="9323" y="16431"/>
                    <a:pt x="9466" y="16610"/>
                    <a:pt x="9478" y="16764"/>
                  </a:cubicBezTo>
                  <a:cubicBezTo>
                    <a:pt x="9490" y="16931"/>
                    <a:pt x="9371" y="17122"/>
                    <a:pt x="9073" y="1747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 name="Google Shape;208;p25"/>
            <p:cNvSpPr/>
            <p:nvPr/>
          </p:nvSpPr>
          <p:spPr>
            <a:xfrm>
              <a:off x="921225" y="2777550"/>
              <a:ext cx="31000" cy="55100"/>
            </a:xfrm>
            <a:custGeom>
              <a:avLst/>
              <a:gdLst/>
              <a:ahLst/>
              <a:cxnLst/>
              <a:rect l="l" t="t" r="r" b="b"/>
              <a:pathLst>
                <a:path w="1240" h="2204" extrusionOk="0">
                  <a:moveTo>
                    <a:pt x="60" y="2203"/>
                  </a:moveTo>
                  <a:lnTo>
                    <a:pt x="287" y="2049"/>
                  </a:lnTo>
                  <a:cubicBezTo>
                    <a:pt x="358" y="1989"/>
                    <a:pt x="418" y="1953"/>
                    <a:pt x="489" y="1906"/>
                  </a:cubicBezTo>
                  <a:cubicBezTo>
                    <a:pt x="644" y="1822"/>
                    <a:pt x="775" y="1727"/>
                    <a:pt x="822" y="1584"/>
                  </a:cubicBezTo>
                  <a:cubicBezTo>
                    <a:pt x="846" y="1489"/>
                    <a:pt x="894" y="1406"/>
                    <a:pt x="941" y="1298"/>
                  </a:cubicBezTo>
                  <a:cubicBezTo>
                    <a:pt x="1072" y="1001"/>
                    <a:pt x="1239" y="679"/>
                    <a:pt x="1132" y="227"/>
                  </a:cubicBezTo>
                  <a:lnTo>
                    <a:pt x="1084" y="1"/>
                  </a:lnTo>
                  <a:lnTo>
                    <a:pt x="906" y="144"/>
                  </a:lnTo>
                  <a:cubicBezTo>
                    <a:pt x="251" y="620"/>
                    <a:pt x="1" y="1156"/>
                    <a:pt x="48" y="19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 name="Google Shape;209;p25"/>
            <p:cNvSpPr/>
            <p:nvPr/>
          </p:nvSpPr>
          <p:spPr>
            <a:xfrm>
              <a:off x="692325" y="2793625"/>
              <a:ext cx="38725" cy="35450"/>
            </a:xfrm>
            <a:custGeom>
              <a:avLst/>
              <a:gdLst/>
              <a:ahLst/>
              <a:cxnLst/>
              <a:rect l="l" t="t" r="r" b="b"/>
              <a:pathLst>
                <a:path w="1549" h="1418" extrusionOk="0">
                  <a:moveTo>
                    <a:pt x="49" y="322"/>
                  </a:moveTo>
                  <a:cubicBezTo>
                    <a:pt x="60" y="417"/>
                    <a:pt x="60" y="536"/>
                    <a:pt x="156" y="632"/>
                  </a:cubicBezTo>
                  <a:cubicBezTo>
                    <a:pt x="299" y="810"/>
                    <a:pt x="465" y="953"/>
                    <a:pt x="632" y="1108"/>
                  </a:cubicBezTo>
                  <a:cubicBezTo>
                    <a:pt x="692" y="1167"/>
                    <a:pt x="751" y="1227"/>
                    <a:pt x="811" y="1275"/>
                  </a:cubicBezTo>
                  <a:cubicBezTo>
                    <a:pt x="918" y="1370"/>
                    <a:pt x="1013" y="1417"/>
                    <a:pt x="1120" y="1417"/>
                  </a:cubicBezTo>
                  <a:cubicBezTo>
                    <a:pt x="1358" y="1417"/>
                    <a:pt x="1465" y="1156"/>
                    <a:pt x="1513" y="1060"/>
                  </a:cubicBezTo>
                  <a:lnTo>
                    <a:pt x="1549" y="977"/>
                  </a:lnTo>
                  <a:lnTo>
                    <a:pt x="1477" y="894"/>
                  </a:lnTo>
                  <a:cubicBezTo>
                    <a:pt x="1406" y="810"/>
                    <a:pt x="1334" y="739"/>
                    <a:pt x="1251" y="655"/>
                  </a:cubicBezTo>
                  <a:cubicBezTo>
                    <a:pt x="1061" y="453"/>
                    <a:pt x="882" y="263"/>
                    <a:pt x="692" y="84"/>
                  </a:cubicBezTo>
                  <a:cubicBezTo>
                    <a:pt x="632" y="36"/>
                    <a:pt x="572" y="1"/>
                    <a:pt x="465" y="1"/>
                  </a:cubicBezTo>
                  <a:cubicBezTo>
                    <a:pt x="406" y="1"/>
                    <a:pt x="358" y="1"/>
                    <a:pt x="299" y="24"/>
                  </a:cubicBezTo>
                  <a:cubicBezTo>
                    <a:pt x="263" y="24"/>
                    <a:pt x="215" y="36"/>
                    <a:pt x="180" y="36"/>
                  </a:cubicBezTo>
                  <a:lnTo>
                    <a:pt x="1" y="36"/>
                  </a:lnTo>
                  <a:lnTo>
                    <a:pt x="37" y="215"/>
                  </a:lnTo>
                  <a:cubicBezTo>
                    <a:pt x="37" y="263"/>
                    <a:pt x="37" y="286"/>
                    <a:pt x="49" y="32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 name="Google Shape;210;p25"/>
            <p:cNvSpPr/>
            <p:nvPr/>
          </p:nvSpPr>
          <p:spPr>
            <a:xfrm>
              <a:off x="825675" y="2751350"/>
              <a:ext cx="18500" cy="61650"/>
            </a:xfrm>
            <a:custGeom>
              <a:avLst/>
              <a:gdLst/>
              <a:ahLst/>
              <a:cxnLst/>
              <a:rect l="l" t="t" r="r" b="b"/>
              <a:pathLst>
                <a:path w="740" h="2466" extrusionOk="0">
                  <a:moveTo>
                    <a:pt x="596" y="2466"/>
                  </a:moveTo>
                  <a:lnTo>
                    <a:pt x="620" y="1989"/>
                  </a:lnTo>
                  <a:cubicBezTo>
                    <a:pt x="632" y="1823"/>
                    <a:pt x="656" y="1668"/>
                    <a:pt x="668" y="1513"/>
                  </a:cubicBezTo>
                  <a:cubicBezTo>
                    <a:pt x="715" y="1084"/>
                    <a:pt x="739" y="727"/>
                    <a:pt x="703" y="334"/>
                  </a:cubicBezTo>
                  <a:cubicBezTo>
                    <a:pt x="680" y="227"/>
                    <a:pt x="572" y="180"/>
                    <a:pt x="501" y="132"/>
                  </a:cubicBezTo>
                  <a:cubicBezTo>
                    <a:pt x="489" y="120"/>
                    <a:pt x="453" y="120"/>
                    <a:pt x="441" y="96"/>
                  </a:cubicBezTo>
                  <a:lnTo>
                    <a:pt x="275" y="1"/>
                  </a:lnTo>
                  <a:lnTo>
                    <a:pt x="215" y="180"/>
                  </a:lnTo>
                  <a:cubicBezTo>
                    <a:pt x="1" y="834"/>
                    <a:pt x="37" y="1525"/>
                    <a:pt x="358" y="206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 name="Google Shape;211;p25"/>
            <p:cNvSpPr/>
            <p:nvPr/>
          </p:nvSpPr>
          <p:spPr>
            <a:xfrm>
              <a:off x="753350" y="2945425"/>
              <a:ext cx="123550" cy="159875"/>
            </a:xfrm>
            <a:custGeom>
              <a:avLst/>
              <a:gdLst/>
              <a:ahLst/>
              <a:cxnLst/>
              <a:rect l="l" t="t" r="r" b="b"/>
              <a:pathLst>
                <a:path w="4942" h="6395" extrusionOk="0">
                  <a:moveTo>
                    <a:pt x="2775" y="1"/>
                  </a:moveTo>
                  <a:cubicBezTo>
                    <a:pt x="2525" y="1"/>
                    <a:pt x="2263" y="60"/>
                    <a:pt x="2037" y="179"/>
                  </a:cubicBezTo>
                  <a:cubicBezTo>
                    <a:pt x="2013" y="203"/>
                    <a:pt x="1977" y="203"/>
                    <a:pt x="1941" y="215"/>
                  </a:cubicBezTo>
                  <a:cubicBezTo>
                    <a:pt x="1894" y="227"/>
                    <a:pt x="1846" y="227"/>
                    <a:pt x="1810" y="239"/>
                  </a:cubicBezTo>
                  <a:cubicBezTo>
                    <a:pt x="1108" y="477"/>
                    <a:pt x="572" y="810"/>
                    <a:pt x="108" y="1275"/>
                  </a:cubicBezTo>
                  <a:lnTo>
                    <a:pt x="1" y="1370"/>
                  </a:lnTo>
                  <a:lnTo>
                    <a:pt x="108" y="1477"/>
                  </a:lnTo>
                  <a:cubicBezTo>
                    <a:pt x="239" y="1596"/>
                    <a:pt x="358" y="1656"/>
                    <a:pt x="489" y="1656"/>
                  </a:cubicBezTo>
                  <a:cubicBezTo>
                    <a:pt x="632" y="1656"/>
                    <a:pt x="715" y="1596"/>
                    <a:pt x="810" y="1549"/>
                  </a:cubicBezTo>
                  <a:cubicBezTo>
                    <a:pt x="834" y="1537"/>
                    <a:pt x="870" y="1525"/>
                    <a:pt x="882" y="1513"/>
                  </a:cubicBezTo>
                  <a:cubicBezTo>
                    <a:pt x="1025" y="1430"/>
                    <a:pt x="1191" y="1358"/>
                    <a:pt x="1346" y="1287"/>
                  </a:cubicBezTo>
                  <a:cubicBezTo>
                    <a:pt x="1668" y="1120"/>
                    <a:pt x="1977" y="977"/>
                    <a:pt x="2311" y="882"/>
                  </a:cubicBezTo>
                  <a:cubicBezTo>
                    <a:pt x="2430" y="858"/>
                    <a:pt x="2561" y="834"/>
                    <a:pt x="2680" y="834"/>
                  </a:cubicBezTo>
                  <a:cubicBezTo>
                    <a:pt x="3108" y="834"/>
                    <a:pt x="3513" y="1049"/>
                    <a:pt x="3787" y="1406"/>
                  </a:cubicBezTo>
                  <a:cubicBezTo>
                    <a:pt x="4037" y="1751"/>
                    <a:pt x="4144" y="2168"/>
                    <a:pt x="4073" y="2561"/>
                  </a:cubicBezTo>
                  <a:cubicBezTo>
                    <a:pt x="4025" y="2549"/>
                    <a:pt x="3966" y="2537"/>
                    <a:pt x="3918" y="2525"/>
                  </a:cubicBezTo>
                  <a:cubicBezTo>
                    <a:pt x="3608" y="2406"/>
                    <a:pt x="3275" y="2358"/>
                    <a:pt x="2965" y="2358"/>
                  </a:cubicBezTo>
                  <a:cubicBezTo>
                    <a:pt x="2120" y="2358"/>
                    <a:pt x="1358" y="2763"/>
                    <a:pt x="822" y="3477"/>
                  </a:cubicBezTo>
                  <a:cubicBezTo>
                    <a:pt x="227" y="4275"/>
                    <a:pt x="251" y="4930"/>
                    <a:pt x="929" y="5680"/>
                  </a:cubicBezTo>
                  <a:cubicBezTo>
                    <a:pt x="1370" y="6168"/>
                    <a:pt x="1787" y="6394"/>
                    <a:pt x="2251" y="6394"/>
                  </a:cubicBezTo>
                  <a:cubicBezTo>
                    <a:pt x="2442" y="6394"/>
                    <a:pt x="2632" y="6347"/>
                    <a:pt x="2846" y="6252"/>
                  </a:cubicBezTo>
                  <a:cubicBezTo>
                    <a:pt x="3096" y="6156"/>
                    <a:pt x="3311" y="5990"/>
                    <a:pt x="3513" y="5823"/>
                  </a:cubicBezTo>
                  <a:cubicBezTo>
                    <a:pt x="3561" y="5799"/>
                    <a:pt x="3585" y="5763"/>
                    <a:pt x="3632" y="5740"/>
                  </a:cubicBezTo>
                  <a:cubicBezTo>
                    <a:pt x="3763" y="5632"/>
                    <a:pt x="3870" y="5525"/>
                    <a:pt x="4025" y="5394"/>
                  </a:cubicBezTo>
                  <a:lnTo>
                    <a:pt x="4049" y="5359"/>
                  </a:lnTo>
                  <a:lnTo>
                    <a:pt x="4204" y="6287"/>
                  </a:lnTo>
                  <a:lnTo>
                    <a:pt x="4466" y="6287"/>
                  </a:lnTo>
                  <a:lnTo>
                    <a:pt x="4585" y="6287"/>
                  </a:lnTo>
                  <a:lnTo>
                    <a:pt x="4620" y="6180"/>
                  </a:lnTo>
                  <a:cubicBezTo>
                    <a:pt x="4632" y="6109"/>
                    <a:pt x="4668" y="6049"/>
                    <a:pt x="4680" y="5978"/>
                  </a:cubicBezTo>
                  <a:cubicBezTo>
                    <a:pt x="4728" y="5811"/>
                    <a:pt x="4775" y="5644"/>
                    <a:pt x="4799" y="5478"/>
                  </a:cubicBezTo>
                  <a:cubicBezTo>
                    <a:pt x="4858" y="4823"/>
                    <a:pt x="4894" y="4156"/>
                    <a:pt x="4918" y="3501"/>
                  </a:cubicBezTo>
                  <a:cubicBezTo>
                    <a:pt x="4930" y="3120"/>
                    <a:pt x="4942" y="2608"/>
                    <a:pt x="4906" y="2108"/>
                  </a:cubicBezTo>
                  <a:cubicBezTo>
                    <a:pt x="4799" y="977"/>
                    <a:pt x="3811" y="1"/>
                    <a:pt x="2775" y="1"/>
                  </a:cubicBezTo>
                  <a:close/>
                  <a:moveTo>
                    <a:pt x="1882" y="3477"/>
                  </a:moveTo>
                  <a:cubicBezTo>
                    <a:pt x="2227" y="3311"/>
                    <a:pt x="2549" y="3215"/>
                    <a:pt x="2858" y="3215"/>
                  </a:cubicBezTo>
                  <a:cubicBezTo>
                    <a:pt x="3251" y="3215"/>
                    <a:pt x="3632" y="3335"/>
                    <a:pt x="4037" y="3561"/>
                  </a:cubicBezTo>
                  <a:cubicBezTo>
                    <a:pt x="3870" y="4466"/>
                    <a:pt x="3454" y="5109"/>
                    <a:pt x="2739" y="5478"/>
                  </a:cubicBezTo>
                  <a:cubicBezTo>
                    <a:pt x="2620" y="5537"/>
                    <a:pt x="2489" y="5573"/>
                    <a:pt x="2346" y="5573"/>
                  </a:cubicBezTo>
                  <a:lnTo>
                    <a:pt x="2346" y="5573"/>
                  </a:lnTo>
                  <a:cubicBezTo>
                    <a:pt x="1763" y="5573"/>
                    <a:pt x="1179" y="5097"/>
                    <a:pt x="1132" y="4573"/>
                  </a:cubicBezTo>
                  <a:cubicBezTo>
                    <a:pt x="1108" y="4263"/>
                    <a:pt x="1513" y="3668"/>
                    <a:pt x="1882" y="347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9" name="TextBox 48"/>
          <p:cNvSpPr txBox="1"/>
          <p:nvPr userDrawn="1"/>
        </p:nvSpPr>
        <p:spPr>
          <a:xfrm>
            <a:off x="7445011" y="735307"/>
            <a:ext cx="4359812" cy="3046988"/>
          </a:xfrm>
          <a:prstGeom prst="rect">
            <a:avLst/>
          </a:prstGeom>
          <a:noFill/>
        </p:spPr>
        <p:txBody>
          <a:bodyPr wrap="square" rtlCol="0">
            <a:spAutoFit/>
          </a:bodyPr>
          <a:lstStyle/>
          <a:p>
            <a:pPr algn="ctr"/>
            <a:r>
              <a:rPr lang="en-US" sz="6400" dirty="0">
                <a:ln w="9525" cmpd="thickThin">
                  <a:solidFill>
                    <a:srgbClr val="7030A0"/>
                  </a:solidFill>
                </a:ln>
                <a:solidFill>
                  <a:srgbClr val="FFC000"/>
                </a:solidFill>
                <a:latin typeface="UTM Cookies" panose="02040603050506020204" pitchFamily="18" charset="0"/>
              </a:rPr>
              <a:t>CHIA SẺ</a:t>
            </a:r>
            <a:r>
              <a:rPr lang="en-US" sz="6400" baseline="0" dirty="0">
                <a:ln w="9525" cmpd="thickThin">
                  <a:solidFill>
                    <a:srgbClr val="7030A0"/>
                  </a:solidFill>
                </a:ln>
                <a:solidFill>
                  <a:srgbClr val="FFC000"/>
                </a:solidFill>
                <a:latin typeface="UTM Cookies" panose="02040603050506020204" pitchFamily="18" charset="0"/>
              </a:rPr>
              <a:t> CỘNG ĐỒNG</a:t>
            </a:r>
            <a:endParaRPr lang="en-US" sz="6400" dirty="0">
              <a:ln w="9525" cmpd="thickThin">
                <a:solidFill>
                  <a:srgbClr val="7030A0"/>
                </a:solidFill>
              </a:ln>
              <a:solidFill>
                <a:srgbClr val="FFC000"/>
              </a:solidFill>
              <a:latin typeface="UTM Cookies" panose="02040603050506020204" pitchFamily="18" charset="0"/>
            </a:endParaRPr>
          </a:p>
        </p:txBody>
      </p:sp>
    </p:spTree>
    <p:extLst>
      <p:ext uri="{BB962C8B-B14F-4D97-AF65-F5344CB8AC3E}">
        <p14:creationId xmlns:p14="http://schemas.microsoft.com/office/powerpoint/2010/main" val="390163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nodePh="1">
                                  <p:stCondLst>
                                    <p:cond delay="0"/>
                                  </p:stCondLst>
                                  <p:endCondLst>
                                    <p:cond evt="begin" delay="0">
                                      <p:tn val="5"/>
                                    </p:cond>
                                  </p:end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nodePh="1">
                                  <p:stCondLst>
                                    <p:cond delay="0"/>
                                  </p:stCondLst>
                                  <p:endCondLst>
                                    <p:cond evt="begin" delay="0">
                                      <p:tn val="8"/>
                                    </p:cond>
                                  </p:endCondLst>
                                  <p:childTnLst>
                                    <p:set>
                                      <p:cBhvr>
                                        <p:cTn id="9" dur="1" fill="hold">
                                          <p:stCondLst>
                                            <p:cond delay="0"/>
                                          </p:stCondLst>
                                        </p:cTn>
                                        <p:tgtEl>
                                          <p:spTgt spid="17">
                                            <p:txEl>
                                              <p:pRg st="0" end="0"/>
                                            </p:txEl>
                                          </p:spTgt>
                                        </p:tgtEl>
                                        <p:attrNameLst>
                                          <p:attrName>style.visibility</p:attrName>
                                        </p:attrNameLst>
                                      </p:cBhvr>
                                      <p:to>
                                        <p:strVal val="visible"/>
                                      </p:to>
                                    </p:set>
                                    <p:animEffect transition="in" filter="fade">
                                      <p:cBhvr>
                                        <p:cTn id="10" dur="5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build="p">
        <p:tmplLst>
          <p:tmpl lvl="1">
            <p:tnLst>
              <p:par>
                <p:cTn presetID="10" presetClass="entr" presetSubtype="0" fill="hold" nodeType="withEffect" nodePh="1">
                  <p:stCondLst>
                    <p:cond delay="0"/>
                  </p:stCondLst>
                  <p:endCondLst>
                    <p:cond delay="0"/>
                  </p:end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rgbClr val="FAD5E6"/>
        </a:solidFill>
        <a:effectLst/>
      </p:bgPr>
    </p:bg>
    <p:spTree>
      <p:nvGrpSpPr>
        <p:cNvPr id="1" name="Shape 74"/>
        <p:cNvGrpSpPr/>
        <p:nvPr/>
      </p:nvGrpSpPr>
      <p:grpSpPr>
        <a:xfrm>
          <a:off x="0" y="0"/>
          <a:ext cx="0" cy="0"/>
          <a:chOff x="0" y="0"/>
          <a:chExt cx="0" cy="0"/>
        </a:xfrm>
      </p:grpSpPr>
      <p:sp>
        <p:nvSpPr>
          <p:cNvPr id="3" name="Rounded Rectangle 2"/>
          <p:cNvSpPr/>
          <p:nvPr userDrawn="1"/>
        </p:nvSpPr>
        <p:spPr>
          <a:xfrm>
            <a:off x="464457" y="154819"/>
            <a:ext cx="11514667" cy="6289524"/>
          </a:xfrm>
          <a:prstGeom prst="roundRect">
            <a:avLst>
              <a:gd name="adj" fmla="val 5424"/>
            </a:avLst>
          </a:prstGeom>
          <a:solidFill>
            <a:schemeClr val="bg1"/>
          </a:solidFill>
          <a:ln w="41275" cmpd="dbl">
            <a:solidFill>
              <a:srgbClr val="A165AB"/>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76992248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Blank" preserve="1" userDrawn="1">
  <p:cSld name="1_Blank">
    <p:bg>
      <p:bgPr>
        <a:solidFill>
          <a:srgbClr val="E5E1EE"/>
        </a:solidFill>
        <a:effectLst/>
      </p:bgPr>
    </p:bg>
    <p:spTree>
      <p:nvGrpSpPr>
        <p:cNvPr id="1" name="Shape 74"/>
        <p:cNvGrpSpPr/>
        <p:nvPr/>
      </p:nvGrpSpPr>
      <p:grpSpPr>
        <a:xfrm>
          <a:off x="0" y="0"/>
          <a:ext cx="0" cy="0"/>
          <a:chOff x="0" y="0"/>
          <a:chExt cx="0" cy="0"/>
        </a:xfrm>
      </p:grpSpPr>
      <p:sp>
        <p:nvSpPr>
          <p:cNvPr id="3" name="Google Shape;10;p2"/>
          <p:cNvSpPr/>
          <p:nvPr userDrawn="1"/>
        </p:nvSpPr>
        <p:spPr>
          <a:xfrm>
            <a:off x="675134" y="1133195"/>
            <a:ext cx="3159525" cy="3159525"/>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chemeClr val="bg2">
              <a:lumMod val="60000"/>
              <a:lumOff val="40000"/>
            </a:scheme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 name="Google Shape;13;p2"/>
          <p:cNvGrpSpPr/>
          <p:nvPr userDrawn="1"/>
        </p:nvGrpSpPr>
        <p:grpSpPr>
          <a:xfrm rot="10800000" flipH="1">
            <a:off x="0" y="2217317"/>
            <a:ext cx="13566696" cy="4640683"/>
            <a:chOff x="1367050" y="3059225"/>
            <a:chExt cx="1407100" cy="848450"/>
          </a:xfrm>
        </p:grpSpPr>
        <p:sp>
          <p:nvSpPr>
            <p:cNvPr id="5" name="Google Shape;14;p2"/>
            <p:cNvSpPr/>
            <p:nvPr/>
          </p:nvSpPr>
          <p:spPr>
            <a:xfrm>
              <a:off x="1367050" y="3059225"/>
              <a:ext cx="1001268" cy="430317"/>
            </a:xfrm>
            <a:custGeom>
              <a:avLst/>
              <a:gdLst/>
              <a:ahLst/>
              <a:cxnLst/>
              <a:rect l="l" t="t" r="r" b="b"/>
              <a:pathLst>
                <a:path w="32850" h="14118" extrusionOk="0">
                  <a:moveTo>
                    <a:pt x="1" y="1"/>
                  </a:moveTo>
                  <a:lnTo>
                    <a:pt x="1" y="12945"/>
                  </a:lnTo>
                  <a:cubicBezTo>
                    <a:pt x="57" y="12959"/>
                    <a:pt x="113" y="13001"/>
                    <a:pt x="168" y="13015"/>
                  </a:cubicBezTo>
                  <a:cubicBezTo>
                    <a:pt x="1773" y="13750"/>
                    <a:pt x="3537" y="14117"/>
                    <a:pt x="5301" y="14117"/>
                  </a:cubicBezTo>
                  <a:cubicBezTo>
                    <a:pt x="7217" y="14117"/>
                    <a:pt x="9132" y="13684"/>
                    <a:pt x="10839" y="12820"/>
                  </a:cubicBezTo>
                  <a:cubicBezTo>
                    <a:pt x="13252" y="11578"/>
                    <a:pt x="15205" y="9598"/>
                    <a:pt x="17297" y="7868"/>
                  </a:cubicBezTo>
                  <a:cubicBezTo>
                    <a:pt x="19404" y="6124"/>
                    <a:pt x="21858" y="4576"/>
                    <a:pt x="24592" y="4506"/>
                  </a:cubicBezTo>
                  <a:cubicBezTo>
                    <a:pt x="24664" y="4504"/>
                    <a:pt x="24736" y="4503"/>
                    <a:pt x="24808" y="4503"/>
                  </a:cubicBezTo>
                  <a:cubicBezTo>
                    <a:pt x="26011" y="4503"/>
                    <a:pt x="27265" y="4752"/>
                    <a:pt x="28452" y="4752"/>
                  </a:cubicBezTo>
                  <a:cubicBezTo>
                    <a:pt x="29285" y="4752"/>
                    <a:pt x="30086" y="4630"/>
                    <a:pt x="30813" y="4213"/>
                  </a:cubicBezTo>
                  <a:cubicBezTo>
                    <a:pt x="32222" y="3404"/>
                    <a:pt x="32850" y="1521"/>
                    <a:pt x="323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 name="Google Shape;15;p2"/>
            <p:cNvSpPr/>
            <p:nvPr/>
          </p:nvSpPr>
          <p:spPr>
            <a:xfrm>
              <a:off x="1367050" y="3059925"/>
              <a:ext cx="1407100" cy="847750"/>
            </a:xfrm>
            <a:custGeom>
              <a:avLst/>
              <a:gdLst/>
              <a:ahLst/>
              <a:cxnLst/>
              <a:rect l="l" t="t" r="r" b="b"/>
              <a:pathLst>
                <a:path w="56284" h="33910" extrusionOk="0">
                  <a:moveTo>
                    <a:pt x="32320" y="1"/>
                  </a:moveTo>
                  <a:cubicBezTo>
                    <a:pt x="32850" y="1493"/>
                    <a:pt x="32222" y="3390"/>
                    <a:pt x="30813" y="4199"/>
                  </a:cubicBezTo>
                  <a:cubicBezTo>
                    <a:pt x="30091" y="4613"/>
                    <a:pt x="29297" y="4734"/>
                    <a:pt x="28470" y="4734"/>
                  </a:cubicBezTo>
                  <a:cubicBezTo>
                    <a:pt x="27293" y="4734"/>
                    <a:pt x="26051" y="4488"/>
                    <a:pt x="24857" y="4488"/>
                  </a:cubicBezTo>
                  <a:cubicBezTo>
                    <a:pt x="24769" y="4488"/>
                    <a:pt x="24680" y="4489"/>
                    <a:pt x="24592" y="4492"/>
                  </a:cubicBezTo>
                  <a:cubicBezTo>
                    <a:pt x="21872" y="4562"/>
                    <a:pt x="19417" y="6110"/>
                    <a:pt x="17297" y="7854"/>
                  </a:cubicBezTo>
                  <a:cubicBezTo>
                    <a:pt x="15191" y="9597"/>
                    <a:pt x="13252" y="11592"/>
                    <a:pt x="10839" y="12806"/>
                  </a:cubicBezTo>
                  <a:cubicBezTo>
                    <a:pt x="9125" y="13674"/>
                    <a:pt x="7197" y="14111"/>
                    <a:pt x="5269" y="14111"/>
                  </a:cubicBezTo>
                  <a:cubicBezTo>
                    <a:pt x="3511" y="14111"/>
                    <a:pt x="1752" y="13747"/>
                    <a:pt x="154" y="13015"/>
                  </a:cubicBezTo>
                  <a:cubicBezTo>
                    <a:pt x="113" y="13001"/>
                    <a:pt x="57" y="12973"/>
                    <a:pt x="1" y="12945"/>
                  </a:cubicBezTo>
                  <a:lnTo>
                    <a:pt x="1" y="32752"/>
                  </a:lnTo>
                  <a:cubicBezTo>
                    <a:pt x="2032" y="33526"/>
                    <a:pt x="4211" y="33909"/>
                    <a:pt x="6393" y="33909"/>
                  </a:cubicBezTo>
                  <a:cubicBezTo>
                    <a:pt x="10265" y="33909"/>
                    <a:pt x="14145" y="32703"/>
                    <a:pt x="17214" y="30339"/>
                  </a:cubicBezTo>
                  <a:cubicBezTo>
                    <a:pt x="22974" y="25903"/>
                    <a:pt x="25429" y="18427"/>
                    <a:pt x="30186" y="12931"/>
                  </a:cubicBezTo>
                  <a:cubicBezTo>
                    <a:pt x="33938" y="8593"/>
                    <a:pt x="39155" y="5552"/>
                    <a:pt x="44776" y="4436"/>
                  </a:cubicBezTo>
                  <a:cubicBezTo>
                    <a:pt x="47329" y="3934"/>
                    <a:pt x="49979" y="3795"/>
                    <a:pt x="52406" y="2874"/>
                  </a:cubicBezTo>
                  <a:cubicBezTo>
                    <a:pt x="53912" y="2302"/>
                    <a:pt x="55363" y="1298"/>
                    <a:pt x="562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 name="Google Shape;11;p2"/>
          <p:cNvSpPr/>
          <p:nvPr userDrawn="1"/>
        </p:nvSpPr>
        <p:spPr>
          <a:xfrm flipH="1">
            <a:off x="2088978" y="13751"/>
            <a:ext cx="10104124" cy="4940640"/>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solidFill>
            <a:srgbClr val="AC98C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solidFill>
                <a:srgbClr val="A165AB"/>
              </a:solidFill>
            </a:endParaRPr>
          </a:p>
        </p:txBody>
      </p:sp>
      <p:grpSp>
        <p:nvGrpSpPr>
          <p:cNvPr id="8" name="Google Shape;267;p25"/>
          <p:cNvGrpSpPr/>
          <p:nvPr userDrawn="1"/>
        </p:nvGrpSpPr>
        <p:grpSpPr>
          <a:xfrm rot="1093143">
            <a:off x="10246481" y="4803394"/>
            <a:ext cx="1300688" cy="1248865"/>
            <a:chOff x="3885600" y="2960625"/>
            <a:chExt cx="470600" cy="451850"/>
          </a:xfrm>
        </p:grpSpPr>
        <p:sp>
          <p:nvSpPr>
            <p:cNvPr id="9" name="Google Shape;268;p25"/>
            <p:cNvSpPr/>
            <p:nvPr/>
          </p:nvSpPr>
          <p:spPr>
            <a:xfrm>
              <a:off x="3895725" y="3066575"/>
              <a:ext cx="446500" cy="206900"/>
            </a:xfrm>
            <a:custGeom>
              <a:avLst/>
              <a:gdLst/>
              <a:ahLst/>
              <a:cxnLst/>
              <a:rect l="l" t="t" r="r" b="b"/>
              <a:pathLst>
                <a:path w="17860" h="8276" extrusionOk="0">
                  <a:moveTo>
                    <a:pt x="11049" y="8109"/>
                  </a:moveTo>
                  <a:lnTo>
                    <a:pt x="11049" y="7287"/>
                  </a:lnTo>
                  <a:cubicBezTo>
                    <a:pt x="11037" y="6871"/>
                    <a:pt x="10930" y="6740"/>
                    <a:pt x="10549" y="6704"/>
                  </a:cubicBezTo>
                  <a:cubicBezTo>
                    <a:pt x="9620" y="6644"/>
                    <a:pt x="8703" y="6609"/>
                    <a:pt x="7775" y="6573"/>
                  </a:cubicBezTo>
                  <a:cubicBezTo>
                    <a:pt x="7322" y="6561"/>
                    <a:pt x="7120" y="6763"/>
                    <a:pt x="7060" y="7216"/>
                  </a:cubicBezTo>
                  <a:cubicBezTo>
                    <a:pt x="7049" y="7406"/>
                    <a:pt x="7025" y="7585"/>
                    <a:pt x="7001" y="7835"/>
                  </a:cubicBezTo>
                  <a:cubicBezTo>
                    <a:pt x="6679" y="7871"/>
                    <a:pt x="6382" y="7930"/>
                    <a:pt x="6072" y="7942"/>
                  </a:cubicBezTo>
                  <a:cubicBezTo>
                    <a:pt x="4489" y="8002"/>
                    <a:pt x="2929" y="7918"/>
                    <a:pt x="1381" y="7704"/>
                  </a:cubicBezTo>
                  <a:cubicBezTo>
                    <a:pt x="95" y="7525"/>
                    <a:pt x="226" y="7382"/>
                    <a:pt x="143" y="6347"/>
                  </a:cubicBezTo>
                  <a:cubicBezTo>
                    <a:pt x="0" y="4608"/>
                    <a:pt x="95" y="2870"/>
                    <a:pt x="262" y="1132"/>
                  </a:cubicBezTo>
                  <a:cubicBezTo>
                    <a:pt x="274" y="929"/>
                    <a:pt x="310" y="739"/>
                    <a:pt x="393" y="572"/>
                  </a:cubicBezTo>
                  <a:cubicBezTo>
                    <a:pt x="560" y="251"/>
                    <a:pt x="845" y="60"/>
                    <a:pt x="1226" y="60"/>
                  </a:cubicBezTo>
                  <a:cubicBezTo>
                    <a:pt x="2119" y="60"/>
                    <a:pt x="3012" y="1"/>
                    <a:pt x="3893" y="60"/>
                  </a:cubicBezTo>
                  <a:cubicBezTo>
                    <a:pt x="4786" y="120"/>
                    <a:pt x="5667" y="72"/>
                    <a:pt x="6560" y="36"/>
                  </a:cubicBezTo>
                  <a:cubicBezTo>
                    <a:pt x="6798" y="24"/>
                    <a:pt x="7049" y="24"/>
                    <a:pt x="7287" y="60"/>
                  </a:cubicBezTo>
                  <a:cubicBezTo>
                    <a:pt x="9061" y="239"/>
                    <a:pt x="10847" y="120"/>
                    <a:pt x="12621" y="132"/>
                  </a:cubicBezTo>
                  <a:cubicBezTo>
                    <a:pt x="13466" y="144"/>
                    <a:pt x="14323" y="60"/>
                    <a:pt x="15180" y="60"/>
                  </a:cubicBezTo>
                  <a:cubicBezTo>
                    <a:pt x="15728" y="60"/>
                    <a:pt x="16288" y="132"/>
                    <a:pt x="16847" y="203"/>
                  </a:cubicBezTo>
                  <a:cubicBezTo>
                    <a:pt x="17514" y="298"/>
                    <a:pt x="17740" y="548"/>
                    <a:pt x="17776" y="1251"/>
                  </a:cubicBezTo>
                  <a:cubicBezTo>
                    <a:pt x="17824" y="2060"/>
                    <a:pt x="17859" y="2882"/>
                    <a:pt x="17859" y="3703"/>
                  </a:cubicBezTo>
                  <a:cubicBezTo>
                    <a:pt x="17859" y="4334"/>
                    <a:pt x="17836" y="5001"/>
                    <a:pt x="17788" y="5632"/>
                  </a:cubicBezTo>
                  <a:cubicBezTo>
                    <a:pt x="17752" y="6109"/>
                    <a:pt x="17657" y="6609"/>
                    <a:pt x="17562" y="7085"/>
                  </a:cubicBezTo>
                  <a:cubicBezTo>
                    <a:pt x="17466" y="7454"/>
                    <a:pt x="17157" y="7644"/>
                    <a:pt x="16800" y="7716"/>
                  </a:cubicBezTo>
                  <a:cubicBezTo>
                    <a:pt x="14954" y="8133"/>
                    <a:pt x="13073" y="8275"/>
                    <a:pt x="11192" y="8204"/>
                  </a:cubicBezTo>
                  <a:cubicBezTo>
                    <a:pt x="11168" y="8180"/>
                    <a:pt x="11156" y="8168"/>
                    <a:pt x="11049" y="8109"/>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 name="Google Shape;269;p25"/>
            <p:cNvSpPr/>
            <p:nvPr/>
          </p:nvSpPr>
          <p:spPr>
            <a:xfrm>
              <a:off x="3910300" y="3268975"/>
              <a:ext cx="403950" cy="127425"/>
            </a:xfrm>
            <a:custGeom>
              <a:avLst/>
              <a:gdLst/>
              <a:ahLst/>
              <a:cxnLst/>
              <a:rect l="l" t="t" r="r" b="b"/>
              <a:pathLst>
                <a:path w="16158" h="5097" extrusionOk="0">
                  <a:moveTo>
                    <a:pt x="48" y="1"/>
                  </a:moveTo>
                  <a:cubicBezTo>
                    <a:pt x="2239" y="191"/>
                    <a:pt x="4310" y="406"/>
                    <a:pt x="6454" y="251"/>
                  </a:cubicBezTo>
                  <a:cubicBezTo>
                    <a:pt x="6466" y="572"/>
                    <a:pt x="6477" y="846"/>
                    <a:pt x="6489" y="1132"/>
                  </a:cubicBezTo>
                  <a:cubicBezTo>
                    <a:pt x="6513" y="1311"/>
                    <a:pt x="6489" y="1489"/>
                    <a:pt x="6525" y="1644"/>
                  </a:cubicBezTo>
                  <a:cubicBezTo>
                    <a:pt x="6585" y="1965"/>
                    <a:pt x="6787" y="2144"/>
                    <a:pt x="7108" y="2156"/>
                  </a:cubicBezTo>
                  <a:cubicBezTo>
                    <a:pt x="7835" y="2168"/>
                    <a:pt x="8561" y="2180"/>
                    <a:pt x="9299" y="2168"/>
                  </a:cubicBezTo>
                  <a:cubicBezTo>
                    <a:pt x="9502" y="2168"/>
                    <a:pt x="9716" y="2096"/>
                    <a:pt x="9906" y="2049"/>
                  </a:cubicBezTo>
                  <a:cubicBezTo>
                    <a:pt x="10192" y="1977"/>
                    <a:pt x="10347" y="1799"/>
                    <a:pt x="10383" y="1501"/>
                  </a:cubicBezTo>
                  <a:cubicBezTo>
                    <a:pt x="10406" y="1191"/>
                    <a:pt x="10454" y="894"/>
                    <a:pt x="10502" y="572"/>
                  </a:cubicBezTo>
                  <a:cubicBezTo>
                    <a:pt x="12371" y="441"/>
                    <a:pt x="14216" y="299"/>
                    <a:pt x="16098" y="156"/>
                  </a:cubicBezTo>
                  <a:cubicBezTo>
                    <a:pt x="16110" y="263"/>
                    <a:pt x="16157" y="358"/>
                    <a:pt x="16133" y="453"/>
                  </a:cubicBezTo>
                  <a:lnTo>
                    <a:pt x="15871" y="4251"/>
                  </a:lnTo>
                  <a:cubicBezTo>
                    <a:pt x="15860" y="4370"/>
                    <a:pt x="15836" y="4490"/>
                    <a:pt x="15812" y="4609"/>
                  </a:cubicBezTo>
                  <a:cubicBezTo>
                    <a:pt x="15693" y="4978"/>
                    <a:pt x="15562" y="5085"/>
                    <a:pt x="15169" y="5073"/>
                  </a:cubicBezTo>
                  <a:cubicBezTo>
                    <a:pt x="13502" y="5037"/>
                    <a:pt x="11823" y="5013"/>
                    <a:pt x="10156" y="5001"/>
                  </a:cubicBezTo>
                  <a:cubicBezTo>
                    <a:pt x="9823" y="5001"/>
                    <a:pt x="9502" y="5037"/>
                    <a:pt x="9156" y="5037"/>
                  </a:cubicBezTo>
                  <a:cubicBezTo>
                    <a:pt x="8120" y="5061"/>
                    <a:pt x="7073" y="5097"/>
                    <a:pt x="6037" y="5085"/>
                  </a:cubicBezTo>
                  <a:cubicBezTo>
                    <a:pt x="4763" y="5073"/>
                    <a:pt x="3489" y="5025"/>
                    <a:pt x="2227" y="4954"/>
                  </a:cubicBezTo>
                  <a:cubicBezTo>
                    <a:pt x="1691" y="4918"/>
                    <a:pt x="1155" y="4835"/>
                    <a:pt x="631" y="4728"/>
                  </a:cubicBezTo>
                  <a:cubicBezTo>
                    <a:pt x="227" y="4656"/>
                    <a:pt x="0" y="4394"/>
                    <a:pt x="24" y="3954"/>
                  </a:cubicBezTo>
                  <a:cubicBezTo>
                    <a:pt x="36" y="3430"/>
                    <a:pt x="36" y="2906"/>
                    <a:pt x="48" y="2394"/>
                  </a:cubicBezTo>
                  <a:cubicBezTo>
                    <a:pt x="48" y="1977"/>
                    <a:pt x="60" y="1561"/>
                    <a:pt x="60" y="1144"/>
                  </a:cubicBezTo>
                  <a:cubicBezTo>
                    <a:pt x="48" y="787"/>
                    <a:pt x="48" y="406"/>
                    <a:pt x="4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 name="Google Shape;270;p25"/>
            <p:cNvSpPr/>
            <p:nvPr/>
          </p:nvSpPr>
          <p:spPr>
            <a:xfrm>
              <a:off x="4051675" y="2974900"/>
              <a:ext cx="155700" cy="84250"/>
            </a:xfrm>
            <a:custGeom>
              <a:avLst/>
              <a:gdLst/>
              <a:ahLst/>
              <a:cxnLst/>
              <a:rect l="l" t="t" r="r" b="b"/>
              <a:pathLst>
                <a:path w="6228" h="3370" extrusionOk="0">
                  <a:moveTo>
                    <a:pt x="5144" y="3263"/>
                  </a:moveTo>
                  <a:cubicBezTo>
                    <a:pt x="5132" y="3072"/>
                    <a:pt x="5132" y="2870"/>
                    <a:pt x="5097" y="2668"/>
                  </a:cubicBezTo>
                  <a:cubicBezTo>
                    <a:pt x="5073" y="2346"/>
                    <a:pt x="5049" y="2036"/>
                    <a:pt x="4990" y="1727"/>
                  </a:cubicBezTo>
                  <a:cubicBezTo>
                    <a:pt x="4894" y="1286"/>
                    <a:pt x="4597" y="1024"/>
                    <a:pt x="4144" y="1013"/>
                  </a:cubicBezTo>
                  <a:cubicBezTo>
                    <a:pt x="3513" y="1001"/>
                    <a:pt x="2894" y="1001"/>
                    <a:pt x="2275" y="1013"/>
                  </a:cubicBezTo>
                  <a:cubicBezTo>
                    <a:pt x="1799" y="1024"/>
                    <a:pt x="1584" y="1251"/>
                    <a:pt x="1537" y="1727"/>
                  </a:cubicBezTo>
                  <a:cubicBezTo>
                    <a:pt x="1513" y="2084"/>
                    <a:pt x="1525" y="2453"/>
                    <a:pt x="1513" y="2834"/>
                  </a:cubicBezTo>
                  <a:lnTo>
                    <a:pt x="1513" y="3263"/>
                  </a:lnTo>
                  <a:cubicBezTo>
                    <a:pt x="1072" y="3370"/>
                    <a:pt x="691" y="3299"/>
                    <a:pt x="287" y="3287"/>
                  </a:cubicBezTo>
                  <a:cubicBezTo>
                    <a:pt x="96" y="3287"/>
                    <a:pt x="1" y="3156"/>
                    <a:pt x="1" y="2977"/>
                  </a:cubicBezTo>
                  <a:cubicBezTo>
                    <a:pt x="25" y="2322"/>
                    <a:pt x="1" y="1655"/>
                    <a:pt x="96" y="1001"/>
                  </a:cubicBezTo>
                  <a:cubicBezTo>
                    <a:pt x="168" y="417"/>
                    <a:pt x="644" y="48"/>
                    <a:pt x="1287" y="36"/>
                  </a:cubicBezTo>
                  <a:cubicBezTo>
                    <a:pt x="2227" y="1"/>
                    <a:pt x="3156" y="1"/>
                    <a:pt x="4097" y="36"/>
                  </a:cubicBezTo>
                  <a:cubicBezTo>
                    <a:pt x="4561" y="48"/>
                    <a:pt x="5025" y="155"/>
                    <a:pt x="5478" y="274"/>
                  </a:cubicBezTo>
                  <a:cubicBezTo>
                    <a:pt x="5990" y="393"/>
                    <a:pt x="6168" y="596"/>
                    <a:pt x="6192" y="1108"/>
                  </a:cubicBezTo>
                  <a:cubicBezTo>
                    <a:pt x="6228" y="1703"/>
                    <a:pt x="6228" y="2275"/>
                    <a:pt x="6216" y="2870"/>
                  </a:cubicBezTo>
                  <a:cubicBezTo>
                    <a:pt x="6192" y="3310"/>
                    <a:pt x="6121" y="3334"/>
                    <a:pt x="5692" y="3334"/>
                  </a:cubicBezTo>
                  <a:lnTo>
                    <a:pt x="5323" y="3334"/>
                  </a:lnTo>
                  <a:cubicBezTo>
                    <a:pt x="5275" y="3322"/>
                    <a:pt x="5228" y="3287"/>
                    <a:pt x="5144" y="3263"/>
                  </a:cubicBezTo>
                  <a:close/>
                </a:path>
              </a:pathLst>
            </a:custGeom>
            <a:solidFill>
              <a:schemeClr val="accent3">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 name="Google Shape;271;p25"/>
            <p:cNvSpPr/>
            <p:nvPr/>
          </p:nvSpPr>
          <p:spPr>
            <a:xfrm>
              <a:off x="4077575" y="3242500"/>
              <a:ext cx="86350" cy="70550"/>
            </a:xfrm>
            <a:custGeom>
              <a:avLst/>
              <a:gdLst/>
              <a:ahLst/>
              <a:cxnLst/>
              <a:rect l="l" t="t" r="r" b="b"/>
              <a:pathLst>
                <a:path w="3454" h="2822" extrusionOk="0">
                  <a:moveTo>
                    <a:pt x="310" y="2762"/>
                  </a:moveTo>
                  <a:cubicBezTo>
                    <a:pt x="1" y="1893"/>
                    <a:pt x="96" y="1072"/>
                    <a:pt x="203" y="238"/>
                  </a:cubicBezTo>
                  <a:cubicBezTo>
                    <a:pt x="239" y="48"/>
                    <a:pt x="382" y="0"/>
                    <a:pt x="548" y="0"/>
                  </a:cubicBezTo>
                  <a:cubicBezTo>
                    <a:pt x="858" y="0"/>
                    <a:pt x="1179" y="0"/>
                    <a:pt x="1489" y="12"/>
                  </a:cubicBezTo>
                  <a:cubicBezTo>
                    <a:pt x="1989" y="48"/>
                    <a:pt x="2477" y="84"/>
                    <a:pt x="2989" y="131"/>
                  </a:cubicBezTo>
                  <a:cubicBezTo>
                    <a:pt x="3108" y="143"/>
                    <a:pt x="3215" y="203"/>
                    <a:pt x="3346" y="250"/>
                  </a:cubicBezTo>
                  <a:cubicBezTo>
                    <a:pt x="3454" y="965"/>
                    <a:pt x="3334" y="1643"/>
                    <a:pt x="3263" y="2334"/>
                  </a:cubicBezTo>
                  <a:cubicBezTo>
                    <a:pt x="3227" y="2572"/>
                    <a:pt x="3061" y="2727"/>
                    <a:pt x="2846" y="2739"/>
                  </a:cubicBezTo>
                  <a:cubicBezTo>
                    <a:pt x="2013" y="2822"/>
                    <a:pt x="1156" y="2810"/>
                    <a:pt x="310" y="2762"/>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 name="Google Shape;272;p25"/>
            <p:cNvSpPr/>
            <p:nvPr/>
          </p:nvSpPr>
          <p:spPr>
            <a:xfrm>
              <a:off x="3885600" y="2960625"/>
              <a:ext cx="470600" cy="451850"/>
            </a:xfrm>
            <a:custGeom>
              <a:avLst/>
              <a:gdLst/>
              <a:ahLst/>
              <a:cxnLst/>
              <a:rect l="l" t="t" r="r" b="b"/>
              <a:pathLst>
                <a:path w="18824" h="18074" extrusionOk="0">
                  <a:moveTo>
                    <a:pt x="18812" y="7120"/>
                  </a:moveTo>
                  <a:cubicBezTo>
                    <a:pt x="18800" y="6572"/>
                    <a:pt x="18776" y="5858"/>
                    <a:pt x="18705" y="5132"/>
                  </a:cubicBezTo>
                  <a:cubicBezTo>
                    <a:pt x="18633" y="4382"/>
                    <a:pt x="18217" y="3965"/>
                    <a:pt x="17431" y="3858"/>
                  </a:cubicBezTo>
                  <a:cubicBezTo>
                    <a:pt x="16669" y="3762"/>
                    <a:pt x="15847" y="3667"/>
                    <a:pt x="15014" y="3667"/>
                  </a:cubicBezTo>
                  <a:cubicBezTo>
                    <a:pt x="14573" y="3667"/>
                    <a:pt x="14133" y="3703"/>
                    <a:pt x="13740" y="3762"/>
                  </a:cubicBezTo>
                  <a:lnTo>
                    <a:pt x="13680" y="3762"/>
                  </a:lnTo>
                  <a:cubicBezTo>
                    <a:pt x="13621" y="3762"/>
                    <a:pt x="13561" y="3739"/>
                    <a:pt x="13502" y="3739"/>
                  </a:cubicBezTo>
                  <a:lnTo>
                    <a:pt x="13454" y="3739"/>
                  </a:lnTo>
                  <a:lnTo>
                    <a:pt x="13454" y="3584"/>
                  </a:lnTo>
                  <a:lnTo>
                    <a:pt x="13454" y="2965"/>
                  </a:lnTo>
                  <a:cubicBezTo>
                    <a:pt x="13454" y="2869"/>
                    <a:pt x="13442" y="2750"/>
                    <a:pt x="13442" y="2643"/>
                  </a:cubicBezTo>
                  <a:cubicBezTo>
                    <a:pt x="13419" y="2191"/>
                    <a:pt x="13407" y="1750"/>
                    <a:pt x="13347" y="1286"/>
                  </a:cubicBezTo>
                  <a:cubicBezTo>
                    <a:pt x="13288" y="822"/>
                    <a:pt x="12990" y="488"/>
                    <a:pt x="12526" y="333"/>
                  </a:cubicBezTo>
                  <a:lnTo>
                    <a:pt x="12407" y="286"/>
                  </a:lnTo>
                  <a:cubicBezTo>
                    <a:pt x="12037" y="167"/>
                    <a:pt x="11668" y="48"/>
                    <a:pt x="11275" y="36"/>
                  </a:cubicBezTo>
                  <a:cubicBezTo>
                    <a:pt x="10644" y="0"/>
                    <a:pt x="10013" y="0"/>
                    <a:pt x="9251" y="0"/>
                  </a:cubicBezTo>
                  <a:lnTo>
                    <a:pt x="8501" y="0"/>
                  </a:lnTo>
                  <a:lnTo>
                    <a:pt x="8061" y="0"/>
                  </a:lnTo>
                  <a:cubicBezTo>
                    <a:pt x="6930" y="0"/>
                    <a:pt x="6120" y="833"/>
                    <a:pt x="6120" y="1976"/>
                  </a:cubicBezTo>
                  <a:lnTo>
                    <a:pt x="6120" y="3179"/>
                  </a:lnTo>
                  <a:lnTo>
                    <a:pt x="6120" y="3667"/>
                  </a:lnTo>
                  <a:cubicBezTo>
                    <a:pt x="5858" y="3739"/>
                    <a:pt x="5644" y="3762"/>
                    <a:pt x="5441" y="3762"/>
                  </a:cubicBezTo>
                  <a:cubicBezTo>
                    <a:pt x="5322" y="3762"/>
                    <a:pt x="5227" y="3762"/>
                    <a:pt x="5120" y="3739"/>
                  </a:cubicBezTo>
                  <a:lnTo>
                    <a:pt x="4929" y="3739"/>
                  </a:lnTo>
                  <a:cubicBezTo>
                    <a:pt x="4215" y="3727"/>
                    <a:pt x="3477" y="3715"/>
                    <a:pt x="2762" y="3703"/>
                  </a:cubicBezTo>
                  <a:cubicBezTo>
                    <a:pt x="2429" y="3703"/>
                    <a:pt x="2084" y="3679"/>
                    <a:pt x="1739" y="3679"/>
                  </a:cubicBezTo>
                  <a:lnTo>
                    <a:pt x="1715" y="3679"/>
                  </a:lnTo>
                  <a:cubicBezTo>
                    <a:pt x="857" y="3679"/>
                    <a:pt x="167" y="4382"/>
                    <a:pt x="119" y="5227"/>
                  </a:cubicBezTo>
                  <a:cubicBezTo>
                    <a:pt x="107" y="5501"/>
                    <a:pt x="84" y="5751"/>
                    <a:pt x="72" y="6013"/>
                  </a:cubicBezTo>
                  <a:cubicBezTo>
                    <a:pt x="48" y="6346"/>
                    <a:pt x="24" y="6667"/>
                    <a:pt x="12" y="7013"/>
                  </a:cubicBezTo>
                  <a:cubicBezTo>
                    <a:pt x="0" y="8203"/>
                    <a:pt x="0" y="9501"/>
                    <a:pt x="12" y="11097"/>
                  </a:cubicBezTo>
                  <a:cubicBezTo>
                    <a:pt x="12" y="11466"/>
                    <a:pt x="72" y="11894"/>
                    <a:pt x="441" y="12192"/>
                  </a:cubicBezTo>
                  <a:cubicBezTo>
                    <a:pt x="441" y="12192"/>
                    <a:pt x="476" y="12240"/>
                    <a:pt x="488" y="12418"/>
                  </a:cubicBezTo>
                  <a:cubicBezTo>
                    <a:pt x="500" y="12585"/>
                    <a:pt x="500" y="12763"/>
                    <a:pt x="488" y="12918"/>
                  </a:cubicBezTo>
                  <a:lnTo>
                    <a:pt x="488" y="13085"/>
                  </a:lnTo>
                  <a:cubicBezTo>
                    <a:pt x="488" y="13573"/>
                    <a:pt x="488" y="14049"/>
                    <a:pt x="476" y="14549"/>
                  </a:cubicBezTo>
                  <a:cubicBezTo>
                    <a:pt x="476" y="14871"/>
                    <a:pt x="465" y="15216"/>
                    <a:pt x="465" y="15538"/>
                  </a:cubicBezTo>
                  <a:cubicBezTo>
                    <a:pt x="465" y="15942"/>
                    <a:pt x="441" y="16335"/>
                    <a:pt x="441" y="16728"/>
                  </a:cubicBezTo>
                  <a:cubicBezTo>
                    <a:pt x="441" y="17109"/>
                    <a:pt x="607" y="17371"/>
                    <a:pt x="917" y="17490"/>
                  </a:cubicBezTo>
                  <a:cubicBezTo>
                    <a:pt x="977" y="17526"/>
                    <a:pt x="1036" y="17538"/>
                    <a:pt x="1096" y="17574"/>
                  </a:cubicBezTo>
                  <a:cubicBezTo>
                    <a:pt x="1298" y="17645"/>
                    <a:pt x="1477" y="17728"/>
                    <a:pt x="1679" y="17764"/>
                  </a:cubicBezTo>
                  <a:cubicBezTo>
                    <a:pt x="2167" y="17836"/>
                    <a:pt x="2751" y="17919"/>
                    <a:pt x="3358" y="17955"/>
                  </a:cubicBezTo>
                  <a:cubicBezTo>
                    <a:pt x="4787" y="18014"/>
                    <a:pt x="5965" y="18038"/>
                    <a:pt x="7084" y="18038"/>
                  </a:cubicBezTo>
                  <a:lnTo>
                    <a:pt x="7108" y="18038"/>
                  </a:lnTo>
                  <a:cubicBezTo>
                    <a:pt x="7846" y="18038"/>
                    <a:pt x="8585" y="18014"/>
                    <a:pt x="9299" y="17978"/>
                  </a:cubicBezTo>
                  <a:cubicBezTo>
                    <a:pt x="9549" y="17967"/>
                    <a:pt x="9811" y="17967"/>
                    <a:pt x="10061" y="17955"/>
                  </a:cubicBezTo>
                  <a:cubicBezTo>
                    <a:pt x="10549" y="17943"/>
                    <a:pt x="11037" y="17919"/>
                    <a:pt x="11573" y="17919"/>
                  </a:cubicBezTo>
                  <a:cubicBezTo>
                    <a:pt x="13145" y="17919"/>
                    <a:pt x="14704" y="18002"/>
                    <a:pt x="16062" y="18074"/>
                  </a:cubicBezTo>
                  <a:lnTo>
                    <a:pt x="16205" y="18074"/>
                  </a:lnTo>
                  <a:cubicBezTo>
                    <a:pt x="16859" y="18074"/>
                    <a:pt x="17169" y="17800"/>
                    <a:pt x="17324" y="17133"/>
                  </a:cubicBezTo>
                  <a:cubicBezTo>
                    <a:pt x="17371" y="16943"/>
                    <a:pt x="17395" y="16716"/>
                    <a:pt x="17407" y="16431"/>
                  </a:cubicBezTo>
                  <a:cubicBezTo>
                    <a:pt x="17443" y="15919"/>
                    <a:pt x="17467" y="15407"/>
                    <a:pt x="17502" y="14883"/>
                  </a:cubicBezTo>
                  <a:cubicBezTo>
                    <a:pt x="17550" y="14216"/>
                    <a:pt x="17574" y="13549"/>
                    <a:pt x="17621" y="12894"/>
                  </a:cubicBezTo>
                  <a:cubicBezTo>
                    <a:pt x="17633" y="12621"/>
                    <a:pt x="17693" y="12418"/>
                    <a:pt x="17931" y="12240"/>
                  </a:cubicBezTo>
                  <a:cubicBezTo>
                    <a:pt x="18169" y="12061"/>
                    <a:pt x="18383" y="11751"/>
                    <a:pt x="18455" y="11430"/>
                  </a:cubicBezTo>
                  <a:cubicBezTo>
                    <a:pt x="18610" y="10799"/>
                    <a:pt x="18705" y="10180"/>
                    <a:pt x="18753" y="9608"/>
                  </a:cubicBezTo>
                  <a:cubicBezTo>
                    <a:pt x="18824" y="8799"/>
                    <a:pt x="18824" y="8049"/>
                    <a:pt x="18812" y="7120"/>
                  </a:cubicBezTo>
                  <a:close/>
                  <a:moveTo>
                    <a:pt x="16705" y="16573"/>
                  </a:moveTo>
                  <a:cubicBezTo>
                    <a:pt x="16693" y="16693"/>
                    <a:pt x="16681" y="16800"/>
                    <a:pt x="16645" y="16895"/>
                  </a:cubicBezTo>
                  <a:cubicBezTo>
                    <a:pt x="16562" y="17193"/>
                    <a:pt x="16467" y="17252"/>
                    <a:pt x="16169" y="17252"/>
                  </a:cubicBezTo>
                  <a:lnTo>
                    <a:pt x="14597" y="17228"/>
                  </a:lnTo>
                  <a:cubicBezTo>
                    <a:pt x="13454" y="17216"/>
                    <a:pt x="12287" y="17181"/>
                    <a:pt x="11144" y="17181"/>
                  </a:cubicBezTo>
                  <a:lnTo>
                    <a:pt x="11097" y="17181"/>
                  </a:lnTo>
                  <a:cubicBezTo>
                    <a:pt x="10918" y="17181"/>
                    <a:pt x="10740" y="17193"/>
                    <a:pt x="10573" y="17216"/>
                  </a:cubicBezTo>
                  <a:cubicBezTo>
                    <a:pt x="10430" y="17228"/>
                    <a:pt x="10299" y="17228"/>
                    <a:pt x="10144" y="17240"/>
                  </a:cubicBezTo>
                  <a:cubicBezTo>
                    <a:pt x="9918" y="17240"/>
                    <a:pt x="9680" y="17252"/>
                    <a:pt x="9466" y="17252"/>
                  </a:cubicBezTo>
                  <a:cubicBezTo>
                    <a:pt x="8835" y="17276"/>
                    <a:pt x="8192" y="17288"/>
                    <a:pt x="7573" y="17288"/>
                  </a:cubicBezTo>
                  <a:lnTo>
                    <a:pt x="7025" y="17288"/>
                  </a:lnTo>
                  <a:cubicBezTo>
                    <a:pt x="5799" y="17276"/>
                    <a:pt x="4525" y="17228"/>
                    <a:pt x="3215" y="17157"/>
                  </a:cubicBezTo>
                  <a:cubicBezTo>
                    <a:pt x="2679" y="17121"/>
                    <a:pt x="2143" y="17038"/>
                    <a:pt x="1631" y="16943"/>
                  </a:cubicBezTo>
                  <a:cubicBezTo>
                    <a:pt x="1286" y="16883"/>
                    <a:pt x="1131" y="16681"/>
                    <a:pt x="1143" y="16323"/>
                  </a:cubicBezTo>
                  <a:cubicBezTo>
                    <a:pt x="1155" y="15931"/>
                    <a:pt x="1155" y="15526"/>
                    <a:pt x="1167" y="15145"/>
                  </a:cubicBezTo>
                  <a:lnTo>
                    <a:pt x="1167" y="14752"/>
                  </a:lnTo>
                  <a:cubicBezTo>
                    <a:pt x="1167" y="14335"/>
                    <a:pt x="1191" y="13918"/>
                    <a:pt x="1191" y="13502"/>
                  </a:cubicBezTo>
                  <a:lnTo>
                    <a:pt x="1191" y="12752"/>
                  </a:lnTo>
                  <a:lnTo>
                    <a:pt x="1191" y="12525"/>
                  </a:lnTo>
                  <a:lnTo>
                    <a:pt x="1643" y="12573"/>
                  </a:lnTo>
                  <a:cubicBezTo>
                    <a:pt x="3096" y="12704"/>
                    <a:pt x="4441" y="12823"/>
                    <a:pt x="5846" y="12823"/>
                  </a:cubicBezTo>
                  <a:cubicBezTo>
                    <a:pt x="6346" y="12823"/>
                    <a:pt x="6822" y="12811"/>
                    <a:pt x="7299" y="12775"/>
                  </a:cubicBezTo>
                  <a:lnTo>
                    <a:pt x="7334" y="13490"/>
                  </a:lnTo>
                  <a:lnTo>
                    <a:pt x="7334" y="13656"/>
                  </a:lnTo>
                  <a:cubicBezTo>
                    <a:pt x="7334" y="13776"/>
                    <a:pt x="7334" y="13906"/>
                    <a:pt x="7370" y="14037"/>
                  </a:cubicBezTo>
                  <a:cubicBezTo>
                    <a:pt x="7442" y="14430"/>
                    <a:pt x="7704" y="14657"/>
                    <a:pt x="8073" y="14668"/>
                  </a:cubicBezTo>
                  <a:cubicBezTo>
                    <a:pt x="8632" y="14680"/>
                    <a:pt x="9204" y="14692"/>
                    <a:pt x="9799" y="14692"/>
                  </a:cubicBezTo>
                  <a:lnTo>
                    <a:pt x="10275" y="14692"/>
                  </a:lnTo>
                  <a:cubicBezTo>
                    <a:pt x="10478" y="14692"/>
                    <a:pt x="10668" y="14633"/>
                    <a:pt x="10847" y="14597"/>
                  </a:cubicBezTo>
                  <a:lnTo>
                    <a:pt x="10930" y="14561"/>
                  </a:lnTo>
                  <a:cubicBezTo>
                    <a:pt x="11275" y="14478"/>
                    <a:pt x="11490" y="14240"/>
                    <a:pt x="11514" y="13883"/>
                  </a:cubicBezTo>
                  <a:cubicBezTo>
                    <a:pt x="11549" y="13668"/>
                    <a:pt x="11573" y="13466"/>
                    <a:pt x="11585" y="13252"/>
                  </a:cubicBezTo>
                  <a:cubicBezTo>
                    <a:pt x="11609" y="13192"/>
                    <a:pt x="11609" y="13133"/>
                    <a:pt x="11621" y="13085"/>
                  </a:cubicBezTo>
                  <a:cubicBezTo>
                    <a:pt x="13407" y="12954"/>
                    <a:pt x="15181" y="12823"/>
                    <a:pt x="16967" y="12692"/>
                  </a:cubicBezTo>
                  <a:cubicBezTo>
                    <a:pt x="16979" y="12728"/>
                    <a:pt x="16979" y="12775"/>
                    <a:pt x="16979" y="12823"/>
                  </a:cubicBezTo>
                  <a:cubicBezTo>
                    <a:pt x="16895" y="13883"/>
                    <a:pt x="16812" y="15085"/>
                    <a:pt x="16705" y="16573"/>
                  </a:cubicBezTo>
                  <a:close/>
                  <a:moveTo>
                    <a:pt x="8025" y="11585"/>
                  </a:moveTo>
                  <a:lnTo>
                    <a:pt x="8025" y="11525"/>
                  </a:lnTo>
                  <a:cubicBezTo>
                    <a:pt x="8025" y="11478"/>
                    <a:pt x="8037" y="11418"/>
                    <a:pt x="8216" y="11418"/>
                  </a:cubicBezTo>
                  <a:lnTo>
                    <a:pt x="8454" y="11418"/>
                  </a:lnTo>
                  <a:cubicBezTo>
                    <a:pt x="8656" y="11418"/>
                    <a:pt x="8894" y="11418"/>
                    <a:pt x="9132" y="11442"/>
                  </a:cubicBezTo>
                  <a:cubicBezTo>
                    <a:pt x="9597" y="11466"/>
                    <a:pt x="10085" y="11501"/>
                    <a:pt x="10632" y="11549"/>
                  </a:cubicBezTo>
                  <a:cubicBezTo>
                    <a:pt x="10692" y="11549"/>
                    <a:pt x="10752" y="11585"/>
                    <a:pt x="10835" y="11609"/>
                  </a:cubicBezTo>
                  <a:cubicBezTo>
                    <a:pt x="10847" y="11609"/>
                    <a:pt x="10859" y="11632"/>
                    <a:pt x="10859" y="11632"/>
                  </a:cubicBezTo>
                  <a:cubicBezTo>
                    <a:pt x="10918" y="12180"/>
                    <a:pt x="10859" y="12740"/>
                    <a:pt x="10799" y="13287"/>
                  </a:cubicBezTo>
                  <a:cubicBezTo>
                    <a:pt x="10787" y="13383"/>
                    <a:pt x="10775" y="13490"/>
                    <a:pt x="10775" y="13597"/>
                  </a:cubicBezTo>
                  <a:cubicBezTo>
                    <a:pt x="10740" y="13823"/>
                    <a:pt x="10561" y="13859"/>
                    <a:pt x="10490" y="13883"/>
                  </a:cubicBezTo>
                  <a:cubicBezTo>
                    <a:pt x="10097" y="13918"/>
                    <a:pt x="9668" y="13942"/>
                    <a:pt x="9192" y="13942"/>
                  </a:cubicBezTo>
                  <a:cubicBezTo>
                    <a:pt x="8787" y="13942"/>
                    <a:pt x="8394" y="13918"/>
                    <a:pt x="8073" y="13906"/>
                  </a:cubicBezTo>
                  <a:cubicBezTo>
                    <a:pt x="7858" y="13121"/>
                    <a:pt x="7930" y="12371"/>
                    <a:pt x="8025" y="11585"/>
                  </a:cubicBezTo>
                  <a:close/>
                  <a:moveTo>
                    <a:pt x="12466" y="12287"/>
                  </a:moveTo>
                  <a:cubicBezTo>
                    <a:pt x="12180" y="12287"/>
                    <a:pt x="11906" y="12287"/>
                    <a:pt x="11621" y="12275"/>
                  </a:cubicBezTo>
                  <a:cubicBezTo>
                    <a:pt x="11621" y="12275"/>
                    <a:pt x="11609" y="12252"/>
                    <a:pt x="11585" y="12252"/>
                  </a:cubicBezTo>
                  <a:lnTo>
                    <a:pt x="11585" y="12097"/>
                  </a:lnTo>
                  <a:lnTo>
                    <a:pt x="11585" y="11513"/>
                  </a:lnTo>
                  <a:cubicBezTo>
                    <a:pt x="11573" y="11097"/>
                    <a:pt x="11466" y="10811"/>
                    <a:pt x="10954" y="10787"/>
                  </a:cubicBezTo>
                  <a:cubicBezTo>
                    <a:pt x="9954" y="10728"/>
                    <a:pt x="9049" y="10668"/>
                    <a:pt x="8180" y="10644"/>
                  </a:cubicBezTo>
                  <a:lnTo>
                    <a:pt x="8144" y="10644"/>
                  </a:lnTo>
                  <a:cubicBezTo>
                    <a:pt x="7644" y="10644"/>
                    <a:pt x="7394" y="10906"/>
                    <a:pt x="7334" y="11418"/>
                  </a:cubicBezTo>
                  <a:lnTo>
                    <a:pt x="7275" y="11930"/>
                  </a:lnTo>
                  <a:cubicBezTo>
                    <a:pt x="7215" y="11942"/>
                    <a:pt x="7156" y="11942"/>
                    <a:pt x="7096" y="11954"/>
                  </a:cubicBezTo>
                  <a:cubicBezTo>
                    <a:pt x="6882" y="11990"/>
                    <a:pt x="6680" y="12013"/>
                    <a:pt x="6465" y="12013"/>
                  </a:cubicBezTo>
                  <a:cubicBezTo>
                    <a:pt x="6132" y="12037"/>
                    <a:pt x="5787" y="12037"/>
                    <a:pt x="5453" y="12037"/>
                  </a:cubicBezTo>
                  <a:cubicBezTo>
                    <a:pt x="4263" y="12037"/>
                    <a:pt x="3036" y="11942"/>
                    <a:pt x="1810" y="11763"/>
                  </a:cubicBezTo>
                  <a:cubicBezTo>
                    <a:pt x="786" y="11620"/>
                    <a:pt x="786" y="11573"/>
                    <a:pt x="726" y="10847"/>
                  </a:cubicBezTo>
                  <a:cubicBezTo>
                    <a:pt x="726" y="10751"/>
                    <a:pt x="715" y="10668"/>
                    <a:pt x="715" y="10561"/>
                  </a:cubicBezTo>
                  <a:cubicBezTo>
                    <a:pt x="560" y="8715"/>
                    <a:pt x="679" y="6894"/>
                    <a:pt x="834" y="5370"/>
                  </a:cubicBezTo>
                  <a:cubicBezTo>
                    <a:pt x="846" y="5203"/>
                    <a:pt x="869" y="5013"/>
                    <a:pt x="953" y="4858"/>
                  </a:cubicBezTo>
                  <a:cubicBezTo>
                    <a:pt x="1096" y="4560"/>
                    <a:pt x="1322" y="4429"/>
                    <a:pt x="1643" y="4429"/>
                  </a:cubicBezTo>
                  <a:lnTo>
                    <a:pt x="1739" y="4429"/>
                  </a:lnTo>
                  <a:cubicBezTo>
                    <a:pt x="2024" y="4429"/>
                    <a:pt x="2298" y="4429"/>
                    <a:pt x="2584" y="4417"/>
                  </a:cubicBezTo>
                  <a:cubicBezTo>
                    <a:pt x="2870" y="4417"/>
                    <a:pt x="3155" y="4393"/>
                    <a:pt x="3417" y="4393"/>
                  </a:cubicBezTo>
                  <a:cubicBezTo>
                    <a:pt x="3763" y="4393"/>
                    <a:pt x="4025" y="4417"/>
                    <a:pt x="4298" y="4429"/>
                  </a:cubicBezTo>
                  <a:cubicBezTo>
                    <a:pt x="4596" y="4441"/>
                    <a:pt x="4906" y="4453"/>
                    <a:pt x="5251" y="4453"/>
                  </a:cubicBezTo>
                  <a:cubicBezTo>
                    <a:pt x="5739" y="4453"/>
                    <a:pt x="6227" y="4441"/>
                    <a:pt x="6703" y="4429"/>
                  </a:cubicBezTo>
                  <a:lnTo>
                    <a:pt x="6977" y="4417"/>
                  </a:lnTo>
                  <a:cubicBezTo>
                    <a:pt x="7096" y="4417"/>
                    <a:pt x="7215" y="4393"/>
                    <a:pt x="7346" y="4393"/>
                  </a:cubicBezTo>
                  <a:cubicBezTo>
                    <a:pt x="7477" y="4393"/>
                    <a:pt x="7584" y="4393"/>
                    <a:pt x="7692" y="4417"/>
                  </a:cubicBezTo>
                  <a:cubicBezTo>
                    <a:pt x="8394" y="4489"/>
                    <a:pt x="9132" y="4512"/>
                    <a:pt x="10085" y="4512"/>
                  </a:cubicBezTo>
                  <a:cubicBezTo>
                    <a:pt x="10502" y="4512"/>
                    <a:pt x="10930" y="4512"/>
                    <a:pt x="11347" y="4501"/>
                  </a:cubicBezTo>
                  <a:cubicBezTo>
                    <a:pt x="11764" y="4501"/>
                    <a:pt x="12204" y="4489"/>
                    <a:pt x="12621" y="4489"/>
                  </a:cubicBezTo>
                  <a:lnTo>
                    <a:pt x="13014" y="4489"/>
                  </a:lnTo>
                  <a:lnTo>
                    <a:pt x="13133" y="4489"/>
                  </a:lnTo>
                  <a:cubicBezTo>
                    <a:pt x="13538" y="4489"/>
                    <a:pt x="13942" y="4477"/>
                    <a:pt x="14323" y="4453"/>
                  </a:cubicBezTo>
                  <a:cubicBezTo>
                    <a:pt x="14716" y="4441"/>
                    <a:pt x="15121" y="4429"/>
                    <a:pt x="15502" y="4429"/>
                  </a:cubicBezTo>
                  <a:lnTo>
                    <a:pt x="15574" y="4429"/>
                  </a:lnTo>
                  <a:cubicBezTo>
                    <a:pt x="16109" y="4429"/>
                    <a:pt x="16633" y="4501"/>
                    <a:pt x="17229" y="4572"/>
                  </a:cubicBezTo>
                  <a:cubicBezTo>
                    <a:pt x="17824" y="4655"/>
                    <a:pt x="18002" y="4846"/>
                    <a:pt x="18050" y="5465"/>
                  </a:cubicBezTo>
                  <a:cubicBezTo>
                    <a:pt x="18098" y="6215"/>
                    <a:pt x="18122" y="7013"/>
                    <a:pt x="18122" y="7906"/>
                  </a:cubicBezTo>
                  <a:cubicBezTo>
                    <a:pt x="18122" y="8656"/>
                    <a:pt x="18110" y="9263"/>
                    <a:pt x="18062" y="9835"/>
                  </a:cubicBezTo>
                  <a:cubicBezTo>
                    <a:pt x="18038" y="10263"/>
                    <a:pt x="17955" y="10704"/>
                    <a:pt x="17824" y="11239"/>
                  </a:cubicBezTo>
                  <a:cubicBezTo>
                    <a:pt x="17764" y="11513"/>
                    <a:pt x="17538" y="11692"/>
                    <a:pt x="17181" y="11775"/>
                  </a:cubicBezTo>
                  <a:cubicBezTo>
                    <a:pt x="15669" y="12121"/>
                    <a:pt x="14097" y="12287"/>
                    <a:pt x="12466" y="12287"/>
                  </a:cubicBezTo>
                  <a:close/>
                  <a:moveTo>
                    <a:pt x="11073" y="3739"/>
                  </a:moveTo>
                  <a:lnTo>
                    <a:pt x="11002" y="3739"/>
                  </a:lnTo>
                  <a:cubicBezTo>
                    <a:pt x="10883" y="3762"/>
                    <a:pt x="10775" y="3762"/>
                    <a:pt x="10656" y="3762"/>
                  </a:cubicBezTo>
                  <a:lnTo>
                    <a:pt x="10121" y="3762"/>
                  </a:lnTo>
                  <a:cubicBezTo>
                    <a:pt x="9763" y="3762"/>
                    <a:pt x="9370" y="3762"/>
                    <a:pt x="8989" y="3739"/>
                  </a:cubicBezTo>
                  <a:cubicBezTo>
                    <a:pt x="8704" y="3727"/>
                    <a:pt x="8692" y="3715"/>
                    <a:pt x="8680" y="3441"/>
                  </a:cubicBezTo>
                  <a:cubicBezTo>
                    <a:pt x="8656" y="3131"/>
                    <a:pt x="8680" y="2822"/>
                    <a:pt x="8692" y="2512"/>
                  </a:cubicBezTo>
                  <a:lnTo>
                    <a:pt x="8692" y="2417"/>
                  </a:lnTo>
                  <a:cubicBezTo>
                    <a:pt x="8704" y="2226"/>
                    <a:pt x="8811" y="2191"/>
                    <a:pt x="8918" y="2191"/>
                  </a:cubicBezTo>
                  <a:lnTo>
                    <a:pt x="9335" y="2191"/>
                  </a:lnTo>
                  <a:lnTo>
                    <a:pt x="9894" y="2191"/>
                  </a:lnTo>
                  <a:cubicBezTo>
                    <a:pt x="10144" y="2191"/>
                    <a:pt x="10371" y="2191"/>
                    <a:pt x="10561" y="2215"/>
                  </a:cubicBezTo>
                  <a:cubicBezTo>
                    <a:pt x="10918" y="2226"/>
                    <a:pt x="11037" y="2346"/>
                    <a:pt x="11085" y="2727"/>
                  </a:cubicBezTo>
                  <a:lnTo>
                    <a:pt x="11085" y="2762"/>
                  </a:lnTo>
                  <a:cubicBezTo>
                    <a:pt x="11156" y="3108"/>
                    <a:pt x="11192" y="3429"/>
                    <a:pt x="11073" y="3739"/>
                  </a:cubicBezTo>
                  <a:close/>
                  <a:moveTo>
                    <a:pt x="12704" y="3429"/>
                  </a:moveTo>
                  <a:cubicBezTo>
                    <a:pt x="12692" y="3739"/>
                    <a:pt x="12692" y="3739"/>
                    <a:pt x="12335" y="3762"/>
                  </a:cubicBezTo>
                  <a:lnTo>
                    <a:pt x="12204" y="3762"/>
                  </a:lnTo>
                  <a:lnTo>
                    <a:pt x="11978" y="3762"/>
                  </a:lnTo>
                  <a:cubicBezTo>
                    <a:pt x="11966" y="3762"/>
                    <a:pt x="11942" y="3739"/>
                    <a:pt x="11918" y="3739"/>
                  </a:cubicBezTo>
                  <a:lnTo>
                    <a:pt x="11918" y="3655"/>
                  </a:lnTo>
                  <a:cubicBezTo>
                    <a:pt x="11918" y="3524"/>
                    <a:pt x="11906" y="3369"/>
                    <a:pt x="11883" y="3239"/>
                  </a:cubicBezTo>
                  <a:cubicBezTo>
                    <a:pt x="11883" y="3167"/>
                    <a:pt x="11871" y="3084"/>
                    <a:pt x="11871" y="3000"/>
                  </a:cubicBezTo>
                  <a:cubicBezTo>
                    <a:pt x="11859" y="2762"/>
                    <a:pt x="11835" y="2524"/>
                    <a:pt x="11787" y="2286"/>
                  </a:cubicBezTo>
                  <a:cubicBezTo>
                    <a:pt x="11668" y="1774"/>
                    <a:pt x="11311" y="1464"/>
                    <a:pt x="10799" y="1464"/>
                  </a:cubicBezTo>
                  <a:cubicBezTo>
                    <a:pt x="10478" y="1453"/>
                    <a:pt x="10144" y="1453"/>
                    <a:pt x="9835" y="1453"/>
                  </a:cubicBezTo>
                  <a:cubicBezTo>
                    <a:pt x="9525" y="1453"/>
                    <a:pt x="9216" y="1453"/>
                    <a:pt x="8918" y="1464"/>
                  </a:cubicBezTo>
                  <a:cubicBezTo>
                    <a:pt x="8358" y="1476"/>
                    <a:pt x="8096" y="1750"/>
                    <a:pt x="8037" y="2310"/>
                  </a:cubicBezTo>
                  <a:cubicBezTo>
                    <a:pt x="8001" y="2584"/>
                    <a:pt x="8001" y="2846"/>
                    <a:pt x="8001" y="3108"/>
                  </a:cubicBezTo>
                  <a:lnTo>
                    <a:pt x="8001" y="3429"/>
                  </a:lnTo>
                  <a:lnTo>
                    <a:pt x="8001" y="3715"/>
                  </a:lnTo>
                  <a:lnTo>
                    <a:pt x="8001" y="3739"/>
                  </a:lnTo>
                  <a:cubicBezTo>
                    <a:pt x="7870" y="3762"/>
                    <a:pt x="7739" y="3774"/>
                    <a:pt x="7584" y="3774"/>
                  </a:cubicBezTo>
                  <a:cubicBezTo>
                    <a:pt x="7454" y="3774"/>
                    <a:pt x="7334" y="3774"/>
                    <a:pt x="7215" y="3762"/>
                  </a:cubicBezTo>
                  <a:cubicBezTo>
                    <a:pt x="7132" y="3762"/>
                    <a:pt x="7037" y="3739"/>
                    <a:pt x="6953" y="3739"/>
                  </a:cubicBezTo>
                  <a:cubicBezTo>
                    <a:pt x="6906" y="3739"/>
                    <a:pt x="6870" y="3727"/>
                    <a:pt x="6846" y="3715"/>
                  </a:cubicBezTo>
                  <a:cubicBezTo>
                    <a:pt x="6811" y="3679"/>
                    <a:pt x="6811" y="3643"/>
                    <a:pt x="6811" y="3584"/>
                  </a:cubicBezTo>
                  <a:cubicBezTo>
                    <a:pt x="6811" y="3417"/>
                    <a:pt x="6811" y="3239"/>
                    <a:pt x="6822" y="3072"/>
                  </a:cubicBezTo>
                  <a:cubicBezTo>
                    <a:pt x="6822" y="2596"/>
                    <a:pt x="6846" y="2096"/>
                    <a:pt x="6906" y="1619"/>
                  </a:cubicBezTo>
                  <a:cubicBezTo>
                    <a:pt x="6965" y="1119"/>
                    <a:pt x="7382" y="798"/>
                    <a:pt x="7954" y="762"/>
                  </a:cubicBezTo>
                  <a:cubicBezTo>
                    <a:pt x="8418" y="750"/>
                    <a:pt x="8882" y="750"/>
                    <a:pt x="9311" y="750"/>
                  </a:cubicBezTo>
                  <a:cubicBezTo>
                    <a:pt x="9799" y="750"/>
                    <a:pt x="10299" y="762"/>
                    <a:pt x="10752" y="786"/>
                  </a:cubicBezTo>
                  <a:cubicBezTo>
                    <a:pt x="11192" y="798"/>
                    <a:pt x="11609" y="881"/>
                    <a:pt x="12109" y="1000"/>
                  </a:cubicBezTo>
                  <a:cubicBezTo>
                    <a:pt x="12561" y="1107"/>
                    <a:pt x="12680" y="1262"/>
                    <a:pt x="12704" y="1703"/>
                  </a:cubicBezTo>
                  <a:cubicBezTo>
                    <a:pt x="12728" y="2274"/>
                    <a:pt x="12740" y="2869"/>
                    <a:pt x="12704" y="34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4" name="Google Shape;9;p2"/>
          <p:cNvSpPr/>
          <p:nvPr userDrawn="1"/>
        </p:nvSpPr>
        <p:spPr>
          <a:xfrm>
            <a:off x="1336834" y="1567962"/>
            <a:ext cx="3159525" cy="3159525"/>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cap="flat" cmpd="sng">
            <a:solidFill>
              <a:schemeClr val="lt1"/>
            </a:solidFill>
            <a:prstDash val="dash"/>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 name="Google Shape;12;p2"/>
          <p:cNvSpPr/>
          <p:nvPr userDrawn="1"/>
        </p:nvSpPr>
        <p:spPr>
          <a:xfrm flipH="1">
            <a:off x="2403558" y="-40433"/>
            <a:ext cx="9825709" cy="4640533"/>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noFill/>
          <a:ln w="28575" cap="flat" cmpd="sng">
            <a:solidFill>
              <a:schemeClr val="bg2">
                <a:lumMod val="60000"/>
                <a:lumOff val="40000"/>
              </a:schemeClr>
            </a:solidFill>
            <a:prstDash val="dash"/>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 name="Google Shape;16;p2"/>
          <p:cNvSpPr txBox="1">
            <a:spLocks noGrp="1"/>
          </p:cNvSpPr>
          <p:nvPr>
            <p:ph type="ctrTitle"/>
          </p:nvPr>
        </p:nvSpPr>
        <p:spPr>
          <a:xfrm>
            <a:off x="825400" y="3454100"/>
            <a:ext cx="4876800" cy="1902000"/>
          </a:xfrm>
          <a:prstGeom prst="rect">
            <a:avLst/>
          </a:prstGeom>
        </p:spPr>
        <p:txBody>
          <a:bodyPr spcFirstLastPara="1" wrap="square" lIns="91425" tIns="91425" rIns="91425" bIns="91425" anchor="t" anchorCtr="0">
            <a:noAutofit/>
          </a:bodyPr>
          <a:lstStyle>
            <a:lvl1pPr lvl="0" rtl="0">
              <a:spcBef>
                <a:spcPts val="0"/>
              </a:spcBef>
              <a:spcAft>
                <a:spcPts val="0"/>
              </a:spcAft>
              <a:buSzPts val="4000"/>
              <a:buNone/>
              <a:defRPr sz="5333">
                <a:latin typeface="UTM Androgyne" panose="02040603050506020204" pitchFamily="18" charset="0"/>
              </a:defRPr>
            </a:lvl1pPr>
            <a:lvl2pPr lvl="1" rtl="0">
              <a:spcBef>
                <a:spcPts val="0"/>
              </a:spcBef>
              <a:spcAft>
                <a:spcPts val="0"/>
              </a:spcAft>
              <a:buSzPts val="4000"/>
              <a:buNone/>
              <a:defRPr sz="5333"/>
            </a:lvl2pPr>
            <a:lvl3pPr lvl="2" rtl="0">
              <a:spcBef>
                <a:spcPts val="0"/>
              </a:spcBef>
              <a:spcAft>
                <a:spcPts val="0"/>
              </a:spcAft>
              <a:buSzPts val="4000"/>
              <a:buNone/>
              <a:defRPr sz="5333"/>
            </a:lvl3pPr>
            <a:lvl4pPr lvl="3" rtl="0">
              <a:spcBef>
                <a:spcPts val="0"/>
              </a:spcBef>
              <a:spcAft>
                <a:spcPts val="0"/>
              </a:spcAft>
              <a:buSzPts val="4000"/>
              <a:buNone/>
              <a:defRPr sz="5333"/>
            </a:lvl4pPr>
            <a:lvl5pPr lvl="4" rtl="0">
              <a:spcBef>
                <a:spcPts val="0"/>
              </a:spcBef>
              <a:spcAft>
                <a:spcPts val="0"/>
              </a:spcAft>
              <a:buSzPts val="4000"/>
              <a:buNone/>
              <a:defRPr sz="5333"/>
            </a:lvl5pPr>
            <a:lvl6pPr lvl="5" rtl="0">
              <a:spcBef>
                <a:spcPts val="0"/>
              </a:spcBef>
              <a:spcAft>
                <a:spcPts val="0"/>
              </a:spcAft>
              <a:buSzPts val="4000"/>
              <a:buNone/>
              <a:defRPr sz="5333"/>
            </a:lvl6pPr>
            <a:lvl7pPr lvl="6" rtl="0">
              <a:spcBef>
                <a:spcPts val="0"/>
              </a:spcBef>
              <a:spcAft>
                <a:spcPts val="0"/>
              </a:spcAft>
              <a:buSzPts val="4000"/>
              <a:buNone/>
              <a:defRPr sz="5333"/>
            </a:lvl7pPr>
            <a:lvl8pPr lvl="7" rtl="0">
              <a:spcBef>
                <a:spcPts val="0"/>
              </a:spcBef>
              <a:spcAft>
                <a:spcPts val="0"/>
              </a:spcAft>
              <a:buSzPts val="4000"/>
              <a:buNone/>
              <a:defRPr sz="5333"/>
            </a:lvl8pPr>
            <a:lvl9pPr lvl="8" rtl="0">
              <a:spcBef>
                <a:spcPts val="0"/>
              </a:spcBef>
              <a:spcAft>
                <a:spcPts val="0"/>
              </a:spcAft>
              <a:buSzPts val="4000"/>
              <a:buNone/>
              <a:defRPr sz="5333"/>
            </a:lvl9pPr>
          </a:lstStyle>
          <a:p>
            <a:endParaRPr dirty="0"/>
          </a:p>
        </p:txBody>
      </p:sp>
      <p:sp>
        <p:nvSpPr>
          <p:cNvPr id="17" name="Google Shape;17;p2"/>
          <p:cNvSpPr txBox="1">
            <a:spLocks noGrp="1"/>
          </p:cNvSpPr>
          <p:nvPr>
            <p:ph type="subTitle" idx="1"/>
          </p:nvPr>
        </p:nvSpPr>
        <p:spPr>
          <a:xfrm>
            <a:off x="825400" y="5185900"/>
            <a:ext cx="4876800" cy="756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Pangolin"/>
              <a:buNone/>
              <a:defRPr sz="3200">
                <a:latin typeface="UTM Androgyne" panose="02040603050506020204" pitchFamily="18" charset="0"/>
                <a:ea typeface="UTM Androgyne" panose="02040603050506020204" pitchFamily="18" charset="0"/>
                <a:cs typeface="UTM Androgyne" panose="02040603050506020204" pitchFamily="18" charset="0"/>
                <a:sym typeface="Pangolin"/>
              </a:defRPr>
            </a:lvl1pPr>
            <a:lvl2pPr lvl="1" rtl="0">
              <a:lnSpc>
                <a:spcPct val="100000"/>
              </a:lnSpc>
              <a:spcBef>
                <a:spcPts val="0"/>
              </a:spcBef>
              <a:spcAft>
                <a:spcPts val="0"/>
              </a:spcAft>
              <a:buSzPts val="2800"/>
              <a:buFont typeface="Pangolin"/>
              <a:buNone/>
              <a:defRPr sz="3733">
                <a:latin typeface="Pangolin"/>
                <a:ea typeface="Pangolin"/>
                <a:cs typeface="Pangolin"/>
                <a:sym typeface="Pangolin"/>
              </a:defRPr>
            </a:lvl2pPr>
            <a:lvl3pPr lvl="2" rtl="0">
              <a:lnSpc>
                <a:spcPct val="100000"/>
              </a:lnSpc>
              <a:spcBef>
                <a:spcPts val="0"/>
              </a:spcBef>
              <a:spcAft>
                <a:spcPts val="0"/>
              </a:spcAft>
              <a:buSzPts val="2800"/>
              <a:buFont typeface="Pangolin"/>
              <a:buNone/>
              <a:defRPr sz="3733">
                <a:latin typeface="Pangolin"/>
                <a:ea typeface="Pangolin"/>
                <a:cs typeface="Pangolin"/>
                <a:sym typeface="Pangolin"/>
              </a:defRPr>
            </a:lvl3pPr>
            <a:lvl4pPr lvl="3" rtl="0">
              <a:lnSpc>
                <a:spcPct val="100000"/>
              </a:lnSpc>
              <a:spcBef>
                <a:spcPts val="0"/>
              </a:spcBef>
              <a:spcAft>
                <a:spcPts val="0"/>
              </a:spcAft>
              <a:buSzPts val="2800"/>
              <a:buFont typeface="Pangolin"/>
              <a:buNone/>
              <a:defRPr sz="3733">
                <a:latin typeface="Pangolin"/>
                <a:ea typeface="Pangolin"/>
                <a:cs typeface="Pangolin"/>
                <a:sym typeface="Pangolin"/>
              </a:defRPr>
            </a:lvl4pPr>
            <a:lvl5pPr lvl="4" rtl="0">
              <a:lnSpc>
                <a:spcPct val="100000"/>
              </a:lnSpc>
              <a:spcBef>
                <a:spcPts val="0"/>
              </a:spcBef>
              <a:spcAft>
                <a:spcPts val="0"/>
              </a:spcAft>
              <a:buSzPts val="2800"/>
              <a:buFont typeface="Pangolin"/>
              <a:buNone/>
              <a:defRPr sz="3733">
                <a:latin typeface="Pangolin"/>
                <a:ea typeface="Pangolin"/>
                <a:cs typeface="Pangolin"/>
                <a:sym typeface="Pangolin"/>
              </a:defRPr>
            </a:lvl5pPr>
            <a:lvl6pPr lvl="5" rtl="0">
              <a:lnSpc>
                <a:spcPct val="100000"/>
              </a:lnSpc>
              <a:spcBef>
                <a:spcPts val="0"/>
              </a:spcBef>
              <a:spcAft>
                <a:spcPts val="0"/>
              </a:spcAft>
              <a:buSzPts val="2800"/>
              <a:buFont typeface="Pangolin"/>
              <a:buNone/>
              <a:defRPr sz="3733">
                <a:latin typeface="Pangolin"/>
                <a:ea typeface="Pangolin"/>
                <a:cs typeface="Pangolin"/>
                <a:sym typeface="Pangolin"/>
              </a:defRPr>
            </a:lvl6pPr>
            <a:lvl7pPr lvl="6" rtl="0">
              <a:lnSpc>
                <a:spcPct val="100000"/>
              </a:lnSpc>
              <a:spcBef>
                <a:spcPts val="0"/>
              </a:spcBef>
              <a:spcAft>
                <a:spcPts val="0"/>
              </a:spcAft>
              <a:buSzPts val="2800"/>
              <a:buFont typeface="Pangolin"/>
              <a:buNone/>
              <a:defRPr sz="3733">
                <a:latin typeface="Pangolin"/>
                <a:ea typeface="Pangolin"/>
                <a:cs typeface="Pangolin"/>
                <a:sym typeface="Pangolin"/>
              </a:defRPr>
            </a:lvl7pPr>
            <a:lvl8pPr lvl="7" rtl="0">
              <a:lnSpc>
                <a:spcPct val="100000"/>
              </a:lnSpc>
              <a:spcBef>
                <a:spcPts val="0"/>
              </a:spcBef>
              <a:spcAft>
                <a:spcPts val="0"/>
              </a:spcAft>
              <a:buSzPts val="2800"/>
              <a:buFont typeface="Pangolin"/>
              <a:buNone/>
              <a:defRPr sz="3733">
                <a:latin typeface="Pangolin"/>
                <a:ea typeface="Pangolin"/>
                <a:cs typeface="Pangolin"/>
                <a:sym typeface="Pangolin"/>
              </a:defRPr>
            </a:lvl8pPr>
            <a:lvl9pPr lvl="8" rtl="0">
              <a:lnSpc>
                <a:spcPct val="100000"/>
              </a:lnSpc>
              <a:spcBef>
                <a:spcPts val="0"/>
              </a:spcBef>
              <a:spcAft>
                <a:spcPts val="0"/>
              </a:spcAft>
              <a:buSzPts val="2800"/>
              <a:buFont typeface="Pangolin"/>
              <a:buNone/>
              <a:defRPr sz="3733">
                <a:latin typeface="Pangolin"/>
                <a:ea typeface="Pangolin"/>
                <a:cs typeface="Pangolin"/>
                <a:sym typeface="Pangolin"/>
              </a:defRPr>
            </a:lvl9pPr>
          </a:lstStyle>
          <a:p>
            <a:endParaRPr dirty="0"/>
          </a:p>
        </p:txBody>
      </p:sp>
      <p:sp>
        <p:nvSpPr>
          <p:cNvPr id="18" name="TextBox 17"/>
          <p:cNvSpPr txBox="1"/>
          <p:nvPr userDrawn="1"/>
        </p:nvSpPr>
        <p:spPr>
          <a:xfrm>
            <a:off x="9230468" y="6502400"/>
            <a:ext cx="2140085" cy="256545"/>
          </a:xfrm>
          <a:prstGeom prst="rect">
            <a:avLst/>
          </a:prstGeom>
          <a:noFill/>
        </p:spPr>
        <p:txBody>
          <a:bodyPr wrap="square" rtlCol="0">
            <a:spAutoFit/>
          </a:bodyPr>
          <a:lstStyle/>
          <a:p>
            <a:r>
              <a:rPr lang="en-US" sz="1067" dirty="0">
                <a:solidFill>
                  <a:srgbClr val="AC98C9"/>
                </a:solidFill>
              </a:rPr>
              <a:t>FeistyForwarders_0968120672</a:t>
            </a:r>
          </a:p>
        </p:txBody>
      </p:sp>
      <p:sp>
        <p:nvSpPr>
          <p:cNvPr id="19" name="Google Shape;199;p25"/>
          <p:cNvSpPr/>
          <p:nvPr userDrawn="1"/>
        </p:nvSpPr>
        <p:spPr>
          <a:xfrm>
            <a:off x="3058713" y="1229959"/>
            <a:ext cx="786368" cy="755989"/>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rgbClr val="FFD13F"/>
          </a:solidFill>
          <a:ln w="3810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0" name="Google Shape;246;p25"/>
          <p:cNvGrpSpPr/>
          <p:nvPr userDrawn="1"/>
        </p:nvGrpSpPr>
        <p:grpSpPr>
          <a:xfrm>
            <a:off x="11238689" y="3071620"/>
            <a:ext cx="685727" cy="632509"/>
            <a:chOff x="712875" y="2205450"/>
            <a:chExt cx="233675" cy="215550"/>
          </a:xfrm>
        </p:grpSpPr>
        <p:sp>
          <p:nvSpPr>
            <p:cNvPr id="21" name="Google Shape;247;p25"/>
            <p:cNvSpPr/>
            <p:nvPr/>
          </p:nvSpPr>
          <p:spPr>
            <a:xfrm>
              <a:off x="727450" y="2222125"/>
              <a:ext cx="203325" cy="183675"/>
            </a:xfrm>
            <a:custGeom>
              <a:avLst/>
              <a:gdLst/>
              <a:ahLst/>
              <a:cxnLst/>
              <a:rect l="l" t="t" r="r" b="b"/>
              <a:pathLst>
                <a:path w="8133" h="7347" extrusionOk="0">
                  <a:moveTo>
                    <a:pt x="3013" y="1"/>
                  </a:moveTo>
                  <a:cubicBezTo>
                    <a:pt x="2894" y="1"/>
                    <a:pt x="2775" y="1"/>
                    <a:pt x="2680" y="48"/>
                  </a:cubicBezTo>
                  <a:cubicBezTo>
                    <a:pt x="2454" y="120"/>
                    <a:pt x="2227" y="120"/>
                    <a:pt x="1989" y="120"/>
                  </a:cubicBezTo>
                  <a:cubicBezTo>
                    <a:pt x="1823" y="120"/>
                    <a:pt x="1668" y="120"/>
                    <a:pt x="1501" y="144"/>
                  </a:cubicBezTo>
                  <a:cubicBezTo>
                    <a:pt x="1037" y="203"/>
                    <a:pt x="691" y="513"/>
                    <a:pt x="334" y="763"/>
                  </a:cubicBezTo>
                  <a:cubicBezTo>
                    <a:pt x="322" y="775"/>
                    <a:pt x="310" y="798"/>
                    <a:pt x="299" y="822"/>
                  </a:cubicBezTo>
                  <a:cubicBezTo>
                    <a:pt x="144" y="1108"/>
                    <a:pt x="1" y="1394"/>
                    <a:pt x="13" y="1715"/>
                  </a:cubicBezTo>
                  <a:cubicBezTo>
                    <a:pt x="25" y="2168"/>
                    <a:pt x="13" y="2608"/>
                    <a:pt x="25" y="3061"/>
                  </a:cubicBezTo>
                  <a:cubicBezTo>
                    <a:pt x="37" y="3418"/>
                    <a:pt x="72" y="3775"/>
                    <a:pt x="120" y="4132"/>
                  </a:cubicBezTo>
                  <a:cubicBezTo>
                    <a:pt x="156" y="4525"/>
                    <a:pt x="310" y="4882"/>
                    <a:pt x="489" y="5239"/>
                  </a:cubicBezTo>
                  <a:cubicBezTo>
                    <a:pt x="537" y="5323"/>
                    <a:pt x="572" y="5406"/>
                    <a:pt x="632" y="5466"/>
                  </a:cubicBezTo>
                  <a:cubicBezTo>
                    <a:pt x="680" y="5513"/>
                    <a:pt x="739" y="5561"/>
                    <a:pt x="799" y="5561"/>
                  </a:cubicBezTo>
                  <a:cubicBezTo>
                    <a:pt x="1016" y="5608"/>
                    <a:pt x="1225" y="5670"/>
                    <a:pt x="1445" y="5670"/>
                  </a:cubicBezTo>
                  <a:cubicBezTo>
                    <a:pt x="1503" y="5670"/>
                    <a:pt x="1561" y="5666"/>
                    <a:pt x="1620" y="5656"/>
                  </a:cubicBezTo>
                  <a:cubicBezTo>
                    <a:pt x="1648" y="5652"/>
                    <a:pt x="1677" y="5651"/>
                    <a:pt x="1707" y="5651"/>
                  </a:cubicBezTo>
                  <a:cubicBezTo>
                    <a:pt x="1766" y="5651"/>
                    <a:pt x="1827" y="5656"/>
                    <a:pt x="1882" y="5656"/>
                  </a:cubicBezTo>
                  <a:cubicBezTo>
                    <a:pt x="2096" y="5680"/>
                    <a:pt x="2180" y="5775"/>
                    <a:pt x="2180" y="5989"/>
                  </a:cubicBezTo>
                  <a:cubicBezTo>
                    <a:pt x="2180" y="6049"/>
                    <a:pt x="2180" y="6120"/>
                    <a:pt x="2168" y="6180"/>
                  </a:cubicBezTo>
                  <a:cubicBezTo>
                    <a:pt x="2084" y="6490"/>
                    <a:pt x="2049" y="6835"/>
                    <a:pt x="1882" y="7121"/>
                  </a:cubicBezTo>
                  <a:cubicBezTo>
                    <a:pt x="1858" y="7168"/>
                    <a:pt x="1858" y="7204"/>
                    <a:pt x="1811" y="7347"/>
                  </a:cubicBezTo>
                  <a:cubicBezTo>
                    <a:pt x="2049" y="7228"/>
                    <a:pt x="2215" y="7132"/>
                    <a:pt x="2358" y="7013"/>
                  </a:cubicBezTo>
                  <a:cubicBezTo>
                    <a:pt x="2573" y="6847"/>
                    <a:pt x="2775" y="6692"/>
                    <a:pt x="3037" y="6597"/>
                  </a:cubicBezTo>
                  <a:cubicBezTo>
                    <a:pt x="3168" y="6537"/>
                    <a:pt x="3275" y="6466"/>
                    <a:pt x="3347" y="6335"/>
                  </a:cubicBezTo>
                  <a:cubicBezTo>
                    <a:pt x="3394" y="6240"/>
                    <a:pt x="3454" y="6156"/>
                    <a:pt x="3513" y="6073"/>
                  </a:cubicBezTo>
                  <a:cubicBezTo>
                    <a:pt x="3608" y="5918"/>
                    <a:pt x="3763" y="5835"/>
                    <a:pt x="3954" y="5823"/>
                  </a:cubicBezTo>
                  <a:lnTo>
                    <a:pt x="4418" y="5823"/>
                  </a:lnTo>
                  <a:cubicBezTo>
                    <a:pt x="4484" y="5820"/>
                    <a:pt x="4549" y="5819"/>
                    <a:pt x="4615" y="5819"/>
                  </a:cubicBezTo>
                  <a:cubicBezTo>
                    <a:pt x="4878" y="5819"/>
                    <a:pt x="5142" y="5835"/>
                    <a:pt x="5406" y="5835"/>
                  </a:cubicBezTo>
                  <a:cubicBezTo>
                    <a:pt x="5737" y="5835"/>
                    <a:pt x="6067" y="5811"/>
                    <a:pt x="6395" y="5704"/>
                  </a:cubicBezTo>
                  <a:cubicBezTo>
                    <a:pt x="6692" y="5704"/>
                    <a:pt x="6966" y="5597"/>
                    <a:pt x="7240" y="5513"/>
                  </a:cubicBezTo>
                  <a:cubicBezTo>
                    <a:pt x="7633" y="5382"/>
                    <a:pt x="7871" y="5120"/>
                    <a:pt x="7978" y="4739"/>
                  </a:cubicBezTo>
                  <a:cubicBezTo>
                    <a:pt x="8061" y="4382"/>
                    <a:pt x="8133" y="4025"/>
                    <a:pt x="8121" y="3656"/>
                  </a:cubicBezTo>
                  <a:cubicBezTo>
                    <a:pt x="8050" y="3323"/>
                    <a:pt x="8050" y="2965"/>
                    <a:pt x="8085" y="2620"/>
                  </a:cubicBezTo>
                  <a:cubicBezTo>
                    <a:pt x="8097" y="2287"/>
                    <a:pt x="7919" y="1989"/>
                    <a:pt x="7942" y="1644"/>
                  </a:cubicBezTo>
                  <a:cubicBezTo>
                    <a:pt x="7942" y="1608"/>
                    <a:pt x="7919" y="1572"/>
                    <a:pt x="7907" y="1537"/>
                  </a:cubicBezTo>
                  <a:cubicBezTo>
                    <a:pt x="7811" y="1358"/>
                    <a:pt x="7740" y="1167"/>
                    <a:pt x="7633" y="989"/>
                  </a:cubicBezTo>
                  <a:cubicBezTo>
                    <a:pt x="7526" y="822"/>
                    <a:pt x="7454" y="632"/>
                    <a:pt x="7288" y="536"/>
                  </a:cubicBezTo>
                  <a:cubicBezTo>
                    <a:pt x="6966" y="358"/>
                    <a:pt x="6633" y="203"/>
                    <a:pt x="6252" y="203"/>
                  </a:cubicBezTo>
                  <a:cubicBezTo>
                    <a:pt x="6192" y="203"/>
                    <a:pt x="6109" y="203"/>
                    <a:pt x="6049" y="179"/>
                  </a:cubicBezTo>
                  <a:cubicBezTo>
                    <a:pt x="5897" y="126"/>
                    <a:pt x="5732" y="119"/>
                    <a:pt x="5574" y="119"/>
                  </a:cubicBezTo>
                  <a:cubicBezTo>
                    <a:pt x="5521" y="119"/>
                    <a:pt x="5469" y="120"/>
                    <a:pt x="5418" y="120"/>
                  </a:cubicBezTo>
                  <a:cubicBezTo>
                    <a:pt x="5337" y="120"/>
                    <a:pt x="5255" y="128"/>
                    <a:pt x="5176" y="128"/>
                  </a:cubicBezTo>
                  <a:cubicBezTo>
                    <a:pt x="5116" y="128"/>
                    <a:pt x="5058" y="123"/>
                    <a:pt x="5002" y="108"/>
                  </a:cubicBezTo>
                  <a:cubicBezTo>
                    <a:pt x="4347" y="1"/>
                    <a:pt x="3668" y="1"/>
                    <a:pt x="301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 name="Google Shape;248;p25"/>
            <p:cNvSpPr/>
            <p:nvPr/>
          </p:nvSpPr>
          <p:spPr>
            <a:xfrm>
              <a:off x="712875" y="2205450"/>
              <a:ext cx="233675" cy="215550"/>
            </a:xfrm>
            <a:custGeom>
              <a:avLst/>
              <a:gdLst/>
              <a:ahLst/>
              <a:cxnLst/>
              <a:rect l="l" t="t" r="r" b="b"/>
              <a:pathLst>
                <a:path w="9347" h="8622" extrusionOk="0">
                  <a:moveTo>
                    <a:pt x="4394" y="7192"/>
                  </a:moveTo>
                  <a:cubicBezTo>
                    <a:pt x="4239" y="7549"/>
                    <a:pt x="3918" y="7716"/>
                    <a:pt x="3620" y="7895"/>
                  </a:cubicBezTo>
                  <a:cubicBezTo>
                    <a:pt x="3346" y="8050"/>
                    <a:pt x="3072" y="8216"/>
                    <a:pt x="2798" y="8395"/>
                  </a:cubicBezTo>
                  <a:cubicBezTo>
                    <a:pt x="2548" y="8573"/>
                    <a:pt x="2263" y="8621"/>
                    <a:pt x="1965" y="8585"/>
                  </a:cubicBezTo>
                  <a:cubicBezTo>
                    <a:pt x="1846" y="8573"/>
                    <a:pt x="1739" y="8526"/>
                    <a:pt x="1667" y="8442"/>
                  </a:cubicBezTo>
                  <a:cubicBezTo>
                    <a:pt x="1548" y="8323"/>
                    <a:pt x="1536" y="8192"/>
                    <a:pt x="1644" y="8073"/>
                  </a:cubicBezTo>
                  <a:cubicBezTo>
                    <a:pt x="1846" y="7823"/>
                    <a:pt x="1977" y="7561"/>
                    <a:pt x="2084" y="7264"/>
                  </a:cubicBezTo>
                  <a:cubicBezTo>
                    <a:pt x="2096" y="7204"/>
                    <a:pt x="2132" y="7145"/>
                    <a:pt x="2144" y="7085"/>
                  </a:cubicBezTo>
                  <a:cubicBezTo>
                    <a:pt x="2156" y="7026"/>
                    <a:pt x="2144" y="6966"/>
                    <a:pt x="2144" y="6895"/>
                  </a:cubicBezTo>
                  <a:cubicBezTo>
                    <a:pt x="1894" y="6859"/>
                    <a:pt x="1655" y="6799"/>
                    <a:pt x="1417" y="6823"/>
                  </a:cubicBezTo>
                  <a:cubicBezTo>
                    <a:pt x="1048" y="6835"/>
                    <a:pt x="810" y="6645"/>
                    <a:pt x="632" y="6359"/>
                  </a:cubicBezTo>
                  <a:cubicBezTo>
                    <a:pt x="358" y="5930"/>
                    <a:pt x="191" y="5430"/>
                    <a:pt x="108" y="4930"/>
                  </a:cubicBezTo>
                  <a:cubicBezTo>
                    <a:pt x="12" y="4418"/>
                    <a:pt x="12" y="3918"/>
                    <a:pt x="12" y="3394"/>
                  </a:cubicBezTo>
                  <a:cubicBezTo>
                    <a:pt x="12" y="3049"/>
                    <a:pt x="36" y="2704"/>
                    <a:pt x="12" y="2346"/>
                  </a:cubicBezTo>
                  <a:cubicBezTo>
                    <a:pt x="0" y="1870"/>
                    <a:pt x="215" y="1489"/>
                    <a:pt x="429" y="1108"/>
                  </a:cubicBezTo>
                  <a:cubicBezTo>
                    <a:pt x="465" y="1049"/>
                    <a:pt x="512" y="1001"/>
                    <a:pt x="572" y="965"/>
                  </a:cubicBezTo>
                  <a:cubicBezTo>
                    <a:pt x="751" y="822"/>
                    <a:pt x="929" y="691"/>
                    <a:pt x="1120" y="549"/>
                  </a:cubicBezTo>
                  <a:cubicBezTo>
                    <a:pt x="1489" y="287"/>
                    <a:pt x="1905" y="168"/>
                    <a:pt x="2370" y="156"/>
                  </a:cubicBezTo>
                  <a:cubicBezTo>
                    <a:pt x="2667" y="156"/>
                    <a:pt x="2965" y="168"/>
                    <a:pt x="3251" y="60"/>
                  </a:cubicBezTo>
                  <a:cubicBezTo>
                    <a:pt x="3275" y="49"/>
                    <a:pt x="3322" y="49"/>
                    <a:pt x="3370" y="49"/>
                  </a:cubicBezTo>
                  <a:cubicBezTo>
                    <a:pt x="4215" y="49"/>
                    <a:pt x="5073" y="1"/>
                    <a:pt x="5930" y="180"/>
                  </a:cubicBezTo>
                  <a:cubicBezTo>
                    <a:pt x="6025" y="191"/>
                    <a:pt x="6132" y="203"/>
                    <a:pt x="6227" y="203"/>
                  </a:cubicBezTo>
                  <a:cubicBezTo>
                    <a:pt x="6418" y="203"/>
                    <a:pt x="6608" y="191"/>
                    <a:pt x="6787" y="299"/>
                  </a:cubicBezTo>
                  <a:cubicBezTo>
                    <a:pt x="6823" y="310"/>
                    <a:pt x="6858" y="322"/>
                    <a:pt x="6906" y="310"/>
                  </a:cubicBezTo>
                  <a:cubicBezTo>
                    <a:pt x="7299" y="263"/>
                    <a:pt x="7632" y="441"/>
                    <a:pt x="7978" y="561"/>
                  </a:cubicBezTo>
                  <a:cubicBezTo>
                    <a:pt x="8228" y="656"/>
                    <a:pt x="8502" y="787"/>
                    <a:pt x="8621" y="1072"/>
                  </a:cubicBezTo>
                  <a:cubicBezTo>
                    <a:pt x="8918" y="1358"/>
                    <a:pt x="8966" y="1775"/>
                    <a:pt x="9156" y="2108"/>
                  </a:cubicBezTo>
                  <a:cubicBezTo>
                    <a:pt x="9180" y="2168"/>
                    <a:pt x="9180" y="2263"/>
                    <a:pt x="9180" y="2335"/>
                  </a:cubicBezTo>
                  <a:cubicBezTo>
                    <a:pt x="9204" y="2394"/>
                    <a:pt x="9180" y="2466"/>
                    <a:pt x="9216" y="2525"/>
                  </a:cubicBezTo>
                  <a:cubicBezTo>
                    <a:pt x="9347" y="2763"/>
                    <a:pt x="9323" y="3025"/>
                    <a:pt x="9323" y="3275"/>
                  </a:cubicBezTo>
                  <a:cubicBezTo>
                    <a:pt x="9323" y="3799"/>
                    <a:pt x="9323" y="4311"/>
                    <a:pt x="9335" y="4847"/>
                  </a:cubicBezTo>
                  <a:cubicBezTo>
                    <a:pt x="9335" y="5002"/>
                    <a:pt x="9335" y="5144"/>
                    <a:pt x="9264" y="5299"/>
                  </a:cubicBezTo>
                  <a:cubicBezTo>
                    <a:pt x="9228" y="5359"/>
                    <a:pt x="9216" y="5442"/>
                    <a:pt x="9216" y="5525"/>
                  </a:cubicBezTo>
                  <a:cubicBezTo>
                    <a:pt x="9216" y="5787"/>
                    <a:pt x="9097" y="6014"/>
                    <a:pt x="8918" y="6204"/>
                  </a:cubicBezTo>
                  <a:cubicBezTo>
                    <a:pt x="8680" y="6478"/>
                    <a:pt x="8406" y="6716"/>
                    <a:pt x="8049" y="6823"/>
                  </a:cubicBezTo>
                  <a:cubicBezTo>
                    <a:pt x="7990" y="6835"/>
                    <a:pt x="7930" y="6883"/>
                    <a:pt x="7871" y="6895"/>
                  </a:cubicBezTo>
                  <a:cubicBezTo>
                    <a:pt x="7632" y="6978"/>
                    <a:pt x="7418" y="7097"/>
                    <a:pt x="7144" y="7085"/>
                  </a:cubicBezTo>
                  <a:cubicBezTo>
                    <a:pt x="7097" y="7085"/>
                    <a:pt x="7037" y="7085"/>
                    <a:pt x="7001" y="7097"/>
                  </a:cubicBezTo>
                  <a:cubicBezTo>
                    <a:pt x="6716" y="7240"/>
                    <a:pt x="6418" y="7192"/>
                    <a:pt x="6132" y="7192"/>
                  </a:cubicBezTo>
                  <a:close/>
                  <a:moveTo>
                    <a:pt x="2358" y="8038"/>
                  </a:moveTo>
                  <a:cubicBezTo>
                    <a:pt x="2596" y="7919"/>
                    <a:pt x="2751" y="7835"/>
                    <a:pt x="2906" y="7716"/>
                  </a:cubicBezTo>
                  <a:cubicBezTo>
                    <a:pt x="3108" y="7549"/>
                    <a:pt x="3322" y="7383"/>
                    <a:pt x="3572" y="7299"/>
                  </a:cubicBezTo>
                  <a:cubicBezTo>
                    <a:pt x="3703" y="7240"/>
                    <a:pt x="3810" y="7157"/>
                    <a:pt x="3882" y="7026"/>
                  </a:cubicBezTo>
                  <a:cubicBezTo>
                    <a:pt x="3930" y="6930"/>
                    <a:pt x="3989" y="6847"/>
                    <a:pt x="4049" y="6776"/>
                  </a:cubicBezTo>
                  <a:cubicBezTo>
                    <a:pt x="4156" y="6609"/>
                    <a:pt x="4299" y="6537"/>
                    <a:pt x="4489" y="6526"/>
                  </a:cubicBezTo>
                  <a:lnTo>
                    <a:pt x="4953" y="6526"/>
                  </a:lnTo>
                  <a:cubicBezTo>
                    <a:pt x="5608" y="6490"/>
                    <a:pt x="6287" y="6609"/>
                    <a:pt x="6942" y="6406"/>
                  </a:cubicBezTo>
                  <a:cubicBezTo>
                    <a:pt x="7239" y="6406"/>
                    <a:pt x="7501" y="6299"/>
                    <a:pt x="7787" y="6204"/>
                  </a:cubicBezTo>
                  <a:cubicBezTo>
                    <a:pt x="8168" y="6073"/>
                    <a:pt x="8406" y="5823"/>
                    <a:pt x="8513" y="5430"/>
                  </a:cubicBezTo>
                  <a:cubicBezTo>
                    <a:pt x="8597" y="5073"/>
                    <a:pt x="8680" y="4716"/>
                    <a:pt x="8668" y="4347"/>
                  </a:cubicBezTo>
                  <a:cubicBezTo>
                    <a:pt x="8633" y="4001"/>
                    <a:pt x="8644" y="3656"/>
                    <a:pt x="8668" y="3323"/>
                  </a:cubicBezTo>
                  <a:cubicBezTo>
                    <a:pt x="8680" y="2977"/>
                    <a:pt x="8502" y="2680"/>
                    <a:pt x="8525" y="2335"/>
                  </a:cubicBezTo>
                  <a:cubicBezTo>
                    <a:pt x="8525" y="2311"/>
                    <a:pt x="8502" y="2263"/>
                    <a:pt x="8478" y="2239"/>
                  </a:cubicBezTo>
                  <a:cubicBezTo>
                    <a:pt x="8394" y="2061"/>
                    <a:pt x="8323" y="1858"/>
                    <a:pt x="8216" y="1680"/>
                  </a:cubicBezTo>
                  <a:cubicBezTo>
                    <a:pt x="8109" y="1525"/>
                    <a:pt x="8037" y="1323"/>
                    <a:pt x="7871" y="1239"/>
                  </a:cubicBezTo>
                  <a:cubicBezTo>
                    <a:pt x="7549" y="1061"/>
                    <a:pt x="7216" y="894"/>
                    <a:pt x="6835" y="894"/>
                  </a:cubicBezTo>
                  <a:cubicBezTo>
                    <a:pt x="6775" y="894"/>
                    <a:pt x="6692" y="894"/>
                    <a:pt x="6632" y="882"/>
                  </a:cubicBezTo>
                  <a:cubicBezTo>
                    <a:pt x="6430" y="811"/>
                    <a:pt x="6204" y="822"/>
                    <a:pt x="6001" y="822"/>
                  </a:cubicBezTo>
                  <a:cubicBezTo>
                    <a:pt x="5858" y="822"/>
                    <a:pt x="5715" y="834"/>
                    <a:pt x="5585" y="811"/>
                  </a:cubicBezTo>
                  <a:cubicBezTo>
                    <a:pt x="4930" y="703"/>
                    <a:pt x="4251" y="703"/>
                    <a:pt x="3596" y="703"/>
                  </a:cubicBezTo>
                  <a:cubicBezTo>
                    <a:pt x="3477" y="703"/>
                    <a:pt x="3358" y="703"/>
                    <a:pt x="3263" y="751"/>
                  </a:cubicBezTo>
                  <a:cubicBezTo>
                    <a:pt x="3037" y="822"/>
                    <a:pt x="2810" y="822"/>
                    <a:pt x="2572" y="822"/>
                  </a:cubicBezTo>
                  <a:cubicBezTo>
                    <a:pt x="2406" y="822"/>
                    <a:pt x="2251" y="822"/>
                    <a:pt x="2084" y="834"/>
                  </a:cubicBezTo>
                  <a:cubicBezTo>
                    <a:pt x="1620" y="894"/>
                    <a:pt x="1274" y="1203"/>
                    <a:pt x="917" y="1465"/>
                  </a:cubicBezTo>
                  <a:cubicBezTo>
                    <a:pt x="905" y="1477"/>
                    <a:pt x="893" y="1489"/>
                    <a:pt x="882" y="1525"/>
                  </a:cubicBezTo>
                  <a:cubicBezTo>
                    <a:pt x="727" y="1799"/>
                    <a:pt x="584" y="2085"/>
                    <a:pt x="596" y="2418"/>
                  </a:cubicBezTo>
                  <a:cubicBezTo>
                    <a:pt x="608" y="2858"/>
                    <a:pt x="596" y="3311"/>
                    <a:pt x="608" y="3751"/>
                  </a:cubicBezTo>
                  <a:cubicBezTo>
                    <a:pt x="620" y="4109"/>
                    <a:pt x="655" y="4466"/>
                    <a:pt x="703" y="4823"/>
                  </a:cubicBezTo>
                  <a:cubicBezTo>
                    <a:pt x="739" y="5228"/>
                    <a:pt x="893" y="5585"/>
                    <a:pt x="1072" y="5942"/>
                  </a:cubicBezTo>
                  <a:cubicBezTo>
                    <a:pt x="1120" y="6014"/>
                    <a:pt x="1155" y="6109"/>
                    <a:pt x="1215" y="6168"/>
                  </a:cubicBezTo>
                  <a:cubicBezTo>
                    <a:pt x="1263" y="6204"/>
                    <a:pt x="1322" y="6252"/>
                    <a:pt x="1382" y="6252"/>
                  </a:cubicBezTo>
                  <a:cubicBezTo>
                    <a:pt x="1655" y="6311"/>
                    <a:pt x="1917" y="6406"/>
                    <a:pt x="2203" y="6359"/>
                  </a:cubicBezTo>
                  <a:cubicBezTo>
                    <a:pt x="2286" y="6335"/>
                    <a:pt x="2382" y="6359"/>
                    <a:pt x="2465" y="6359"/>
                  </a:cubicBezTo>
                  <a:cubicBezTo>
                    <a:pt x="2679" y="6371"/>
                    <a:pt x="2763" y="6478"/>
                    <a:pt x="2763" y="6680"/>
                  </a:cubicBezTo>
                  <a:cubicBezTo>
                    <a:pt x="2763" y="6740"/>
                    <a:pt x="2763" y="6811"/>
                    <a:pt x="2751" y="6883"/>
                  </a:cubicBezTo>
                  <a:cubicBezTo>
                    <a:pt x="2667" y="7192"/>
                    <a:pt x="2632" y="7526"/>
                    <a:pt x="2465" y="7811"/>
                  </a:cubicBezTo>
                  <a:cubicBezTo>
                    <a:pt x="2394" y="7859"/>
                    <a:pt x="2382" y="7907"/>
                    <a:pt x="2358" y="803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 name="Google Shape;249;p25"/>
            <p:cNvSpPr/>
            <p:nvPr/>
          </p:nvSpPr>
          <p:spPr>
            <a:xfrm>
              <a:off x="864975" y="2282550"/>
              <a:ext cx="35450" cy="30100"/>
            </a:xfrm>
            <a:custGeom>
              <a:avLst/>
              <a:gdLst/>
              <a:ahLst/>
              <a:cxnLst/>
              <a:rect l="l" t="t" r="r" b="b"/>
              <a:pathLst>
                <a:path w="1418" h="1204" extrusionOk="0">
                  <a:moveTo>
                    <a:pt x="774" y="1203"/>
                  </a:moveTo>
                  <a:cubicBezTo>
                    <a:pt x="596" y="1203"/>
                    <a:pt x="417" y="1203"/>
                    <a:pt x="274" y="1072"/>
                  </a:cubicBezTo>
                  <a:cubicBezTo>
                    <a:pt x="1" y="822"/>
                    <a:pt x="36" y="370"/>
                    <a:pt x="346" y="179"/>
                  </a:cubicBezTo>
                  <a:cubicBezTo>
                    <a:pt x="620" y="1"/>
                    <a:pt x="1013" y="48"/>
                    <a:pt x="1227" y="286"/>
                  </a:cubicBezTo>
                  <a:cubicBezTo>
                    <a:pt x="1370" y="441"/>
                    <a:pt x="1417" y="822"/>
                    <a:pt x="1310" y="1001"/>
                  </a:cubicBezTo>
                  <a:cubicBezTo>
                    <a:pt x="1251" y="1096"/>
                    <a:pt x="1167" y="1179"/>
                    <a:pt x="1048" y="1191"/>
                  </a:cubicBezTo>
                  <a:cubicBezTo>
                    <a:pt x="953" y="1203"/>
                    <a:pt x="870" y="1203"/>
                    <a:pt x="774" y="12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 name="Google Shape;250;p25"/>
            <p:cNvSpPr/>
            <p:nvPr/>
          </p:nvSpPr>
          <p:spPr>
            <a:xfrm>
              <a:off x="814075" y="2280175"/>
              <a:ext cx="35450" cy="30375"/>
            </a:xfrm>
            <a:custGeom>
              <a:avLst/>
              <a:gdLst/>
              <a:ahLst/>
              <a:cxnLst/>
              <a:rect l="l" t="t" r="r" b="b"/>
              <a:pathLst>
                <a:path w="1418" h="1215" extrusionOk="0">
                  <a:moveTo>
                    <a:pt x="751" y="1191"/>
                  </a:moveTo>
                  <a:cubicBezTo>
                    <a:pt x="513" y="1215"/>
                    <a:pt x="310" y="1131"/>
                    <a:pt x="179" y="941"/>
                  </a:cubicBezTo>
                  <a:cubicBezTo>
                    <a:pt x="1" y="691"/>
                    <a:pt x="60" y="298"/>
                    <a:pt x="310" y="143"/>
                  </a:cubicBezTo>
                  <a:cubicBezTo>
                    <a:pt x="536" y="0"/>
                    <a:pt x="786" y="0"/>
                    <a:pt x="1013" y="96"/>
                  </a:cubicBezTo>
                  <a:cubicBezTo>
                    <a:pt x="1263" y="203"/>
                    <a:pt x="1417" y="774"/>
                    <a:pt x="1251" y="1001"/>
                  </a:cubicBezTo>
                  <a:cubicBezTo>
                    <a:pt x="1203" y="1072"/>
                    <a:pt x="1120" y="1120"/>
                    <a:pt x="1036" y="1155"/>
                  </a:cubicBezTo>
                  <a:cubicBezTo>
                    <a:pt x="953" y="1191"/>
                    <a:pt x="846" y="1191"/>
                    <a:pt x="751" y="119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 name="Google Shape;251;p25"/>
            <p:cNvSpPr/>
            <p:nvPr/>
          </p:nvSpPr>
          <p:spPr>
            <a:xfrm>
              <a:off x="759300" y="2281375"/>
              <a:ext cx="29800" cy="31575"/>
            </a:xfrm>
            <a:custGeom>
              <a:avLst/>
              <a:gdLst/>
              <a:ahLst/>
              <a:cxnLst/>
              <a:rect l="l" t="t" r="r" b="b"/>
              <a:pathLst>
                <a:path w="1192" h="1263" extrusionOk="0">
                  <a:moveTo>
                    <a:pt x="1191" y="524"/>
                  </a:moveTo>
                  <a:lnTo>
                    <a:pt x="1191" y="762"/>
                  </a:lnTo>
                  <a:cubicBezTo>
                    <a:pt x="1132" y="1179"/>
                    <a:pt x="810" y="1262"/>
                    <a:pt x="525" y="1131"/>
                  </a:cubicBezTo>
                  <a:cubicBezTo>
                    <a:pt x="84" y="941"/>
                    <a:pt x="1" y="488"/>
                    <a:pt x="275" y="167"/>
                  </a:cubicBezTo>
                  <a:cubicBezTo>
                    <a:pt x="346" y="71"/>
                    <a:pt x="453" y="12"/>
                    <a:pt x="572" y="12"/>
                  </a:cubicBezTo>
                  <a:cubicBezTo>
                    <a:pt x="656" y="12"/>
                    <a:pt x="751" y="0"/>
                    <a:pt x="834" y="12"/>
                  </a:cubicBezTo>
                  <a:cubicBezTo>
                    <a:pt x="1049" y="36"/>
                    <a:pt x="1156" y="131"/>
                    <a:pt x="1191" y="34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6" name="Google Shape;252;p25"/>
          <p:cNvGrpSpPr/>
          <p:nvPr userDrawn="1"/>
        </p:nvGrpSpPr>
        <p:grpSpPr>
          <a:xfrm>
            <a:off x="10173295" y="3438661"/>
            <a:ext cx="985765" cy="909171"/>
            <a:chOff x="751275" y="1814050"/>
            <a:chExt cx="233675" cy="215525"/>
          </a:xfrm>
        </p:grpSpPr>
        <p:sp>
          <p:nvSpPr>
            <p:cNvPr id="27" name="Google Shape;253;p25"/>
            <p:cNvSpPr/>
            <p:nvPr/>
          </p:nvSpPr>
          <p:spPr>
            <a:xfrm>
              <a:off x="765850" y="1830700"/>
              <a:ext cx="203325" cy="183700"/>
            </a:xfrm>
            <a:custGeom>
              <a:avLst/>
              <a:gdLst/>
              <a:ahLst/>
              <a:cxnLst/>
              <a:rect l="l" t="t" r="r" b="b"/>
              <a:pathLst>
                <a:path w="8133" h="7348" extrusionOk="0">
                  <a:moveTo>
                    <a:pt x="5120" y="1"/>
                  </a:moveTo>
                  <a:cubicBezTo>
                    <a:pt x="4466" y="1"/>
                    <a:pt x="3787" y="1"/>
                    <a:pt x="3132" y="108"/>
                  </a:cubicBezTo>
                  <a:cubicBezTo>
                    <a:pt x="3076" y="123"/>
                    <a:pt x="3018" y="128"/>
                    <a:pt x="2958" y="128"/>
                  </a:cubicBezTo>
                  <a:cubicBezTo>
                    <a:pt x="2879" y="128"/>
                    <a:pt x="2797" y="120"/>
                    <a:pt x="2715" y="120"/>
                  </a:cubicBezTo>
                  <a:cubicBezTo>
                    <a:pt x="2665" y="120"/>
                    <a:pt x="2613" y="119"/>
                    <a:pt x="2560" y="119"/>
                  </a:cubicBezTo>
                  <a:cubicBezTo>
                    <a:pt x="2401" y="119"/>
                    <a:pt x="2236" y="126"/>
                    <a:pt x="2084" y="180"/>
                  </a:cubicBezTo>
                  <a:cubicBezTo>
                    <a:pt x="2025" y="203"/>
                    <a:pt x="1942" y="203"/>
                    <a:pt x="1882" y="203"/>
                  </a:cubicBezTo>
                  <a:cubicBezTo>
                    <a:pt x="1501" y="203"/>
                    <a:pt x="1168" y="358"/>
                    <a:pt x="846" y="537"/>
                  </a:cubicBezTo>
                  <a:cubicBezTo>
                    <a:pt x="679" y="632"/>
                    <a:pt x="608" y="823"/>
                    <a:pt x="501" y="989"/>
                  </a:cubicBezTo>
                  <a:cubicBezTo>
                    <a:pt x="394" y="1168"/>
                    <a:pt x="322" y="1358"/>
                    <a:pt x="239" y="1537"/>
                  </a:cubicBezTo>
                  <a:cubicBezTo>
                    <a:pt x="215" y="1573"/>
                    <a:pt x="191" y="1608"/>
                    <a:pt x="191" y="1644"/>
                  </a:cubicBezTo>
                  <a:cubicBezTo>
                    <a:pt x="215" y="1989"/>
                    <a:pt x="37" y="2287"/>
                    <a:pt x="48" y="2620"/>
                  </a:cubicBezTo>
                  <a:cubicBezTo>
                    <a:pt x="84" y="2966"/>
                    <a:pt x="84" y="3311"/>
                    <a:pt x="13" y="3656"/>
                  </a:cubicBezTo>
                  <a:cubicBezTo>
                    <a:pt x="1" y="4025"/>
                    <a:pt x="72" y="4382"/>
                    <a:pt x="156" y="4740"/>
                  </a:cubicBezTo>
                  <a:cubicBezTo>
                    <a:pt x="263" y="5121"/>
                    <a:pt x="501" y="5383"/>
                    <a:pt x="894" y="5514"/>
                  </a:cubicBezTo>
                  <a:cubicBezTo>
                    <a:pt x="1168" y="5597"/>
                    <a:pt x="1441" y="5704"/>
                    <a:pt x="1739" y="5704"/>
                  </a:cubicBezTo>
                  <a:cubicBezTo>
                    <a:pt x="2067" y="5811"/>
                    <a:pt x="2397" y="5835"/>
                    <a:pt x="2727" y="5835"/>
                  </a:cubicBezTo>
                  <a:cubicBezTo>
                    <a:pt x="2992" y="5835"/>
                    <a:pt x="3256" y="5820"/>
                    <a:pt x="3519" y="5820"/>
                  </a:cubicBezTo>
                  <a:cubicBezTo>
                    <a:pt x="3584" y="5820"/>
                    <a:pt x="3650" y="5821"/>
                    <a:pt x="3716" y="5823"/>
                  </a:cubicBezTo>
                  <a:lnTo>
                    <a:pt x="4180" y="5823"/>
                  </a:lnTo>
                  <a:cubicBezTo>
                    <a:pt x="4370" y="5835"/>
                    <a:pt x="4525" y="5918"/>
                    <a:pt x="4620" y="6073"/>
                  </a:cubicBezTo>
                  <a:cubicBezTo>
                    <a:pt x="4680" y="6157"/>
                    <a:pt x="4739" y="6240"/>
                    <a:pt x="4787" y="6335"/>
                  </a:cubicBezTo>
                  <a:cubicBezTo>
                    <a:pt x="4859" y="6466"/>
                    <a:pt x="4966" y="6537"/>
                    <a:pt x="5097" y="6597"/>
                  </a:cubicBezTo>
                  <a:cubicBezTo>
                    <a:pt x="5359" y="6692"/>
                    <a:pt x="5561" y="6847"/>
                    <a:pt x="5775" y="7014"/>
                  </a:cubicBezTo>
                  <a:cubicBezTo>
                    <a:pt x="5918" y="7133"/>
                    <a:pt x="6085" y="7228"/>
                    <a:pt x="6323" y="7347"/>
                  </a:cubicBezTo>
                  <a:cubicBezTo>
                    <a:pt x="6275" y="7204"/>
                    <a:pt x="6275" y="7169"/>
                    <a:pt x="6252" y="7121"/>
                  </a:cubicBezTo>
                  <a:cubicBezTo>
                    <a:pt x="6085" y="6835"/>
                    <a:pt x="6049" y="6490"/>
                    <a:pt x="5966" y="6180"/>
                  </a:cubicBezTo>
                  <a:cubicBezTo>
                    <a:pt x="5954" y="6121"/>
                    <a:pt x="5954" y="6049"/>
                    <a:pt x="5954" y="5990"/>
                  </a:cubicBezTo>
                  <a:cubicBezTo>
                    <a:pt x="5954" y="5776"/>
                    <a:pt x="6037" y="5680"/>
                    <a:pt x="6252" y="5656"/>
                  </a:cubicBezTo>
                  <a:cubicBezTo>
                    <a:pt x="6307" y="5656"/>
                    <a:pt x="6368" y="5651"/>
                    <a:pt x="6427" y="5651"/>
                  </a:cubicBezTo>
                  <a:cubicBezTo>
                    <a:pt x="6457" y="5651"/>
                    <a:pt x="6486" y="5652"/>
                    <a:pt x="6514" y="5656"/>
                  </a:cubicBezTo>
                  <a:cubicBezTo>
                    <a:pt x="6573" y="5666"/>
                    <a:pt x="6631" y="5671"/>
                    <a:pt x="6688" y="5671"/>
                  </a:cubicBezTo>
                  <a:cubicBezTo>
                    <a:pt x="6908" y="5671"/>
                    <a:pt x="7118" y="5608"/>
                    <a:pt x="7335" y="5561"/>
                  </a:cubicBezTo>
                  <a:cubicBezTo>
                    <a:pt x="7395" y="5561"/>
                    <a:pt x="7454" y="5514"/>
                    <a:pt x="7502" y="5466"/>
                  </a:cubicBezTo>
                  <a:cubicBezTo>
                    <a:pt x="7561" y="5406"/>
                    <a:pt x="7597" y="5323"/>
                    <a:pt x="7645" y="5240"/>
                  </a:cubicBezTo>
                  <a:cubicBezTo>
                    <a:pt x="7823" y="4883"/>
                    <a:pt x="7978" y="4525"/>
                    <a:pt x="8014" y="4132"/>
                  </a:cubicBezTo>
                  <a:cubicBezTo>
                    <a:pt x="8061" y="3775"/>
                    <a:pt x="8097" y="3406"/>
                    <a:pt x="8109" y="3061"/>
                  </a:cubicBezTo>
                  <a:cubicBezTo>
                    <a:pt x="8121" y="2608"/>
                    <a:pt x="8109" y="2168"/>
                    <a:pt x="8121" y="1715"/>
                  </a:cubicBezTo>
                  <a:cubicBezTo>
                    <a:pt x="8133" y="1394"/>
                    <a:pt x="7990" y="1108"/>
                    <a:pt x="7835" y="823"/>
                  </a:cubicBezTo>
                  <a:cubicBezTo>
                    <a:pt x="7823" y="799"/>
                    <a:pt x="7811" y="775"/>
                    <a:pt x="7799" y="763"/>
                  </a:cubicBezTo>
                  <a:cubicBezTo>
                    <a:pt x="7442" y="513"/>
                    <a:pt x="7097" y="203"/>
                    <a:pt x="6633" y="144"/>
                  </a:cubicBezTo>
                  <a:cubicBezTo>
                    <a:pt x="6466" y="120"/>
                    <a:pt x="6311" y="120"/>
                    <a:pt x="6144" y="120"/>
                  </a:cubicBezTo>
                  <a:cubicBezTo>
                    <a:pt x="5906" y="120"/>
                    <a:pt x="5680" y="120"/>
                    <a:pt x="5454" y="49"/>
                  </a:cubicBezTo>
                  <a:cubicBezTo>
                    <a:pt x="5359" y="1"/>
                    <a:pt x="5240" y="1"/>
                    <a:pt x="51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 name="Google Shape;254;p25"/>
            <p:cNvSpPr/>
            <p:nvPr/>
          </p:nvSpPr>
          <p:spPr>
            <a:xfrm>
              <a:off x="751275" y="1814050"/>
              <a:ext cx="233675" cy="215525"/>
            </a:xfrm>
            <a:custGeom>
              <a:avLst/>
              <a:gdLst/>
              <a:ahLst/>
              <a:cxnLst/>
              <a:rect l="l" t="t" r="r" b="b"/>
              <a:pathLst>
                <a:path w="9347" h="8621" extrusionOk="0">
                  <a:moveTo>
                    <a:pt x="3215" y="7192"/>
                  </a:moveTo>
                  <a:cubicBezTo>
                    <a:pt x="2917" y="7192"/>
                    <a:pt x="2620" y="7215"/>
                    <a:pt x="2346" y="7096"/>
                  </a:cubicBezTo>
                  <a:cubicBezTo>
                    <a:pt x="2298" y="7084"/>
                    <a:pt x="2251" y="7084"/>
                    <a:pt x="2203" y="7084"/>
                  </a:cubicBezTo>
                  <a:cubicBezTo>
                    <a:pt x="1929" y="7096"/>
                    <a:pt x="1703" y="6977"/>
                    <a:pt x="1465" y="6894"/>
                  </a:cubicBezTo>
                  <a:cubicBezTo>
                    <a:pt x="1405" y="6870"/>
                    <a:pt x="1346" y="6834"/>
                    <a:pt x="1298" y="6811"/>
                  </a:cubicBezTo>
                  <a:cubicBezTo>
                    <a:pt x="929" y="6715"/>
                    <a:pt x="667" y="6489"/>
                    <a:pt x="429" y="6203"/>
                  </a:cubicBezTo>
                  <a:cubicBezTo>
                    <a:pt x="262" y="6013"/>
                    <a:pt x="131" y="5787"/>
                    <a:pt x="131" y="5525"/>
                  </a:cubicBezTo>
                  <a:cubicBezTo>
                    <a:pt x="131" y="5441"/>
                    <a:pt x="119" y="5358"/>
                    <a:pt x="84" y="5299"/>
                  </a:cubicBezTo>
                  <a:cubicBezTo>
                    <a:pt x="12" y="5144"/>
                    <a:pt x="12" y="5001"/>
                    <a:pt x="12" y="4846"/>
                  </a:cubicBezTo>
                  <a:cubicBezTo>
                    <a:pt x="12" y="4334"/>
                    <a:pt x="12" y="3810"/>
                    <a:pt x="24" y="3274"/>
                  </a:cubicBezTo>
                  <a:cubicBezTo>
                    <a:pt x="24" y="3024"/>
                    <a:pt x="0" y="2762"/>
                    <a:pt x="131" y="2524"/>
                  </a:cubicBezTo>
                  <a:cubicBezTo>
                    <a:pt x="155" y="2489"/>
                    <a:pt x="143" y="2405"/>
                    <a:pt x="155" y="2334"/>
                  </a:cubicBezTo>
                  <a:cubicBezTo>
                    <a:pt x="179" y="2262"/>
                    <a:pt x="155" y="2167"/>
                    <a:pt x="191" y="2108"/>
                  </a:cubicBezTo>
                  <a:cubicBezTo>
                    <a:pt x="381" y="1774"/>
                    <a:pt x="429" y="1358"/>
                    <a:pt x="727" y="1072"/>
                  </a:cubicBezTo>
                  <a:cubicBezTo>
                    <a:pt x="846" y="786"/>
                    <a:pt x="1108" y="655"/>
                    <a:pt x="1370" y="560"/>
                  </a:cubicBezTo>
                  <a:cubicBezTo>
                    <a:pt x="1703" y="441"/>
                    <a:pt x="2048" y="262"/>
                    <a:pt x="2441" y="310"/>
                  </a:cubicBezTo>
                  <a:cubicBezTo>
                    <a:pt x="2465" y="310"/>
                    <a:pt x="2513" y="310"/>
                    <a:pt x="2560" y="298"/>
                  </a:cubicBezTo>
                  <a:cubicBezTo>
                    <a:pt x="2739" y="191"/>
                    <a:pt x="2929" y="226"/>
                    <a:pt x="3120" y="203"/>
                  </a:cubicBezTo>
                  <a:cubicBezTo>
                    <a:pt x="3227" y="203"/>
                    <a:pt x="3334" y="203"/>
                    <a:pt x="3417" y="179"/>
                  </a:cubicBezTo>
                  <a:cubicBezTo>
                    <a:pt x="4263" y="0"/>
                    <a:pt x="5120" y="48"/>
                    <a:pt x="5977" y="48"/>
                  </a:cubicBezTo>
                  <a:cubicBezTo>
                    <a:pt x="6025" y="48"/>
                    <a:pt x="6049" y="48"/>
                    <a:pt x="6096" y="60"/>
                  </a:cubicBezTo>
                  <a:cubicBezTo>
                    <a:pt x="6382" y="179"/>
                    <a:pt x="6680" y="143"/>
                    <a:pt x="6977" y="143"/>
                  </a:cubicBezTo>
                  <a:cubicBezTo>
                    <a:pt x="7442" y="167"/>
                    <a:pt x="7859" y="286"/>
                    <a:pt x="8228" y="548"/>
                  </a:cubicBezTo>
                  <a:cubicBezTo>
                    <a:pt x="8406" y="679"/>
                    <a:pt x="8597" y="834"/>
                    <a:pt x="8775" y="965"/>
                  </a:cubicBezTo>
                  <a:cubicBezTo>
                    <a:pt x="8823" y="1012"/>
                    <a:pt x="8882" y="1060"/>
                    <a:pt x="8906" y="1096"/>
                  </a:cubicBezTo>
                  <a:cubicBezTo>
                    <a:pt x="9132" y="1489"/>
                    <a:pt x="9347" y="1870"/>
                    <a:pt x="9323" y="2346"/>
                  </a:cubicBezTo>
                  <a:cubicBezTo>
                    <a:pt x="9311" y="2691"/>
                    <a:pt x="9323" y="3036"/>
                    <a:pt x="9323" y="3394"/>
                  </a:cubicBezTo>
                  <a:cubicBezTo>
                    <a:pt x="9323" y="3894"/>
                    <a:pt x="9323" y="4417"/>
                    <a:pt x="9240" y="4929"/>
                  </a:cubicBezTo>
                  <a:cubicBezTo>
                    <a:pt x="9144" y="5429"/>
                    <a:pt x="8990" y="5918"/>
                    <a:pt x="8716" y="6358"/>
                  </a:cubicBezTo>
                  <a:cubicBezTo>
                    <a:pt x="8537" y="6632"/>
                    <a:pt x="8299" y="6811"/>
                    <a:pt x="7930" y="6811"/>
                  </a:cubicBezTo>
                  <a:cubicBezTo>
                    <a:pt x="7692" y="6799"/>
                    <a:pt x="7454" y="6858"/>
                    <a:pt x="7204" y="6894"/>
                  </a:cubicBezTo>
                  <a:lnTo>
                    <a:pt x="7204" y="7084"/>
                  </a:lnTo>
                  <a:cubicBezTo>
                    <a:pt x="7216" y="7144"/>
                    <a:pt x="7227" y="7203"/>
                    <a:pt x="7263" y="7263"/>
                  </a:cubicBezTo>
                  <a:cubicBezTo>
                    <a:pt x="7358" y="7549"/>
                    <a:pt x="7501" y="7823"/>
                    <a:pt x="7704" y="8061"/>
                  </a:cubicBezTo>
                  <a:cubicBezTo>
                    <a:pt x="7823" y="8204"/>
                    <a:pt x="7799" y="8323"/>
                    <a:pt x="7680" y="8442"/>
                  </a:cubicBezTo>
                  <a:cubicBezTo>
                    <a:pt x="7585" y="8525"/>
                    <a:pt x="7501" y="8573"/>
                    <a:pt x="7382" y="8585"/>
                  </a:cubicBezTo>
                  <a:cubicBezTo>
                    <a:pt x="7085" y="8620"/>
                    <a:pt x="6799" y="8561"/>
                    <a:pt x="6549" y="8394"/>
                  </a:cubicBezTo>
                  <a:cubicBezTo>
                    <a:pt x="6275" y="8216"/>
                    <a:pt x="6013" y="8061"/>
                    <a:pt x="5727" y="7882"/>
                  </a:cubicBezTo>
                  <a:cubicBezTo>
                    <a:pt x="5430" y="7692"/>
                    <a:pt x="5108" y="7549"/>
                    <a:pt x="4953" y="7192"/>
                  </a:cubicBezTo>
                  <a:close/>
                  <a:moveTo>
                    <a:pt x="6870" y="7799"/>
                  </a:moveTo>
                  <a:cubicBezTo>
                    <a:pt x="6716" y="7501"/>
                    <a:pt x="6680" y="7180"/>
                    <a:pt x="6596" y="6858"/>
                  </a:cubicBezTo>
                  <a:cubicBezTo>
                    <a:pt x="6573" y="6799"/>
                    <a:pt x="6573" y="6727"/>
                    <a:pt x="6573" y="6668"/>
                  </a:cubicBezTo>
                  <a:cubicBezTo>
                    <a:pt x="6573" y="6453"/>
                    <a:pt x="6668" y="6358"/>
                    <a:pt x="6870" y="6334"/>
                  </a:cubicBezTo>
                  <a:cubicBezTo>
                    <a:pt x="6966" y="6322"/>
                    <a:pt x="7049" y="6322"/>
                    <a:pt x="7144" y="6334"/>
                  </a:cubicBezTo>
                  <a:cubicBezTo>
                    <a:pt x="7430" y="6382"/>
                    <a:pt x="7692" y="6299"/>
                    <a:pt x="7966" y="6239"/>
                  </a:cubicBezTo>
                  <a:cubicBezTo>
                    <a:pt x="8025" y="6215"/>
                    <a:pt x="8085" y="6191"/>
                    <a:pt x="8120" y="6144"/>
                  </a:cubicBezTo>
                  <a:cubicBezTo>
                    <a:pt x="8180" y="6084"/>
                    <a:pt x="8228" y="6001"/>
                    <a:pt x="8275" y="5918"/>
                  </a:cubicBezTo>
                  <a:cubicBezTo>
                    <a:pt x="8454" y="5560"/>
                    <a:pt x="8597" y="5191"/>
                    <a:pt x="8644" y="4810"/>
                  </a:cubicBezTo>
                  <a:cubicBezTo>
                    <a:pt x="8692" y="4453"/>
                    <a:pt x="8716" y="4096"/>
                    <a:pt x="8740" y="3739"/>
                  </a:cubicBezTo>
                  <a:cubicBezTo>
                    <a:pt x="8751" y="3286"/>
                    <a:pt x="8740" y="2846"/>
                    <a:pt x="8751" y="2393"/>
                  </a:cubicBezTo>
                  <a:cubicBezTo>
                    <a:pt x="8763" y="2048"/>
                    <a:pt x="8621" y="1786"/>
                    <a:pt x="8466" y="1500"/>
                  </a:cubicBezTo>
                  <a:cubicBezTo>
                    <a:pt x="8454" y="1489"/>
                    <a:pt x="8442" y="1453"/>
                    <a:pt x="8418" y="1441"/>
                  </a:cubicBezTo>
                  <a:cubicBezTo>
                    <a:pt x="8061" y="1191"/>
                    <a:pt x="7728" y="881"/>
                    <a:pt x="7263" y="822"/>
                  </a:cubicBezTo>
                  <a:cubicBezTo>
                    <a:pt x="7097" y="798"/>
                    <a:pt x="6930" y="798"/>
                    <a:pt x="6763" y="798"/>
                  </a:cubicBezTo>
                  <a:cubicBezTo>
                    <a:pt x="6525" y="798"/>
                    <a:pt x="6311" y="798"/>
                    <a:pt x="6084" y="727"/>
                  </a:cubicBezTo>
                  <a:cubicBezTo>
                    <a:pt x="5977" y="703"/>
                    <a:pt x="5858" y="679"/>
                    <a:pt x="5739" y="679"/>
                  </a:cubicBezTo>
                  <a:cubicBezTo>
                    <a:pt x="5072" y="667"/>
                    <a:pt x="4418" y="667"/>
                    <a:pt x="3763" y="786"/>
                  </a:cubicBezTo>
                  <a:cubicBezTo>
                    <a:pt x="3632" y="822"/>
                    <a:pt x="3477" y="798"/>
                    <a:pt x="3346" y="798"/>
                  </a:cubicBezTo>
                  <a:cubicBezTo>
                    <a:pt x="3120" y="798"/>
                    <a:pt x="2917" y="786"/>
                    <a:pt x="2703" y="857"/>
                  </a:cubicBezTo>
                  <a:cubicBezTo>
                    <a:pt x="2644" y="881"/>
                    <a:pt x="2584" y="881"/>
                    <a:pt x="2513" y="881"/>
                  </a:cubicBezTo>
                  <a:cubicBezTo>
                    <a:pt x="2120" y="881"/>
                    <a:pt x="1798" y="1024"/>
                    <a:pt x="1465" y="1227"/>
                  </a:cubicBezTo>
                  <a:cubicBezTo>
                    <a:pt x="1310" y="1310"/>
                    <a:pt x="1227" y="1500"/>
                    <a:pt x="1131" y="1667"/>
                  </a:cubicBezTo>
                  <a:cubicBezTo>
                    <a:pt x="1024" y="1846"/>
                    <a:pt x="953" y="2036"/>
                    <a:pt x="858" y="2215"/>
                  </a:cubicBezTo>
                  <a:cubicBezTo>
                    <a:pt x="846" y="2251"/>
                    <a:pt x="810" y="2286"/>
                    <a:pt x="810" y="2322"/>
                  </a:cubicBezTo>
                  <a:cubicBezTo>
                    <a:pt x="834" y="2643"/>
                    <a:pt x="655" y="2965"/>
                    <a:pt x="679" y="3310"/>
                  </a:cubicBezTo>
                  <a:cubicBezTo>
                    <a:pt x="691" y="3644"/>
                    <a:pt x="715" y="3989"/>
                    <a:pt x="679" y="4334"/>
                  </a:cubicBezTo>
                  <a:cubicBezTo>
                    <a:pt x="655" y="4703"/>
                    <a:pt x="739" y="5060"/>
                    <a:pt x="834" y="5418"/>
                  </a:cubicBezTo>
                  <a:cubicBezTo>
                    <a:pt x="917" y="5787"/>
                    <a:pt x="1167" y="6061"/>
                    <a:pt x="1560" y="6191"/>
                  </a:cubicBezTo>
                  <a:cubicBezTo>
                    <a:pt x="1846" y="6287"/>
                    <a:pt x="2108" y="6394"/>
                    <a:pt x="2405" y="6382"/>
                  </a:cubicBezTo>
                  <a:cubicBezTo>
                    <a:pt x="3060" y="6584"/>
                    <a:pt x="3715" y="6477"/>
                    <a:pt x="4382" y="6501"/>
                  </a:cubicBezTo>
                  <a:lnTo>
                    <a:pt x="4846" y="6501"/>
                  </a:lnTo>
                  <a:cubicBezTo>
                    <a:pt x="5037" y="6501"/>
                    <a:pt x="5192" y="6596"/>
                    <a:pt x="5299" y="6751"/>
                  </a:cubicBezTo>
                  <a:cubicBezTo>
                    <a:pt x="5358" y="6846"/>
                    <a:pt x="5394" y="6930"/>
                    <a:pt x="5453" y="7013"/>
                  </a:cubicBezTo>
                  <a:cubicBezTo>
                    <a:pt x="5537" y="7144"/>
                    <a:pt x="5632" y="7215"/>
                    <a:pt x="5775" y="7275"/>
                  </a:cubicBezTo>
                  <a:cubicBezTo>
                    <a:pt x="6025" y="7370"/>
                    <a:pt x="6227" y="7525"/>
                    <a:pt x="6442" y="7692"/>
                  </a:cubicBezTo>
                  <a:cubicBezTo>
                    <a:pt x="6585" y="7811"/>
                    <a:pt x="6751" y="7906"/>
                    <a:pt x="6989" y="8025"/>
                  </a:cubicBezTo>
                  <a:cubicBezTo>
                    <a:pt x="6918" y="7894"/>
                    <a:pt x="6906" y="7846"/>
                    <a:pt x="6870" y="779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 name="Google Shape;255;p25"/>
            <p:cNvSpPr/>
            <p:nvPr/>
          </p:nvSpPr>
          <p:spPr>
            <a:xfrm>
              <a:off x="795925" y="1891125"/>
              <a:ext cx="35450" cy="30100"/>
            </a:xfrm>
            <a:custGeom>
              <a:avLst/>
              <a:gdLst/>
              <a:ahLst/>
              <a:cxnLst/>
              <a:rect l="l" t="t" r="r" b="b"/>
              <a:pathLst>
                <a:path w="1418" h="1204" extrusionOk="0">
                  <a:moveTo>
                    <a:pt x="631" y="1203"/>
                  </a:moveTo>
                  <a:cubicBezTo>
                    <a:pt x="810" y="1203"/>
                    <a:pt x="1000" y="1203"/>
                    <a:pt x="1143" y="1073"/>
                  </a:cubicBezTo>
                  <a:cubicBezTo>
                    <a:pt x="1417" y="822"/>
                    <a:pt x="1381" y="370"/>
                    <a:pt x="1072" y="180"/>
                  </a:cubicBezTo>
                  <a:cubicBezTo>
                    <a:pt x="798" y="1"/>
                    <a:pt x="405" y="49"/>
                    <a:pt x="191" y="287"/>
                  </a:cubicBezTo>
                  <a:cubicBezTo>
                    <a:pt x="36" y="441"/>
                    <a:pt x="0" y="822"/>
                    <a:pt x="107" y="1001"/>
                  </a:cubicBezTo>
                  <a:cubicBezTo>
                    <a:pt x="167" y="1096"/>
                    <a:pt x="250" y="1180"/>
                    <a:pt x="369" y="1192"/>
                  </a:cubicBezTo>
                  <a:cubicBezTo>
                    <a:pt x="465" y="1192"/>
                    <a:pt x="548" y="1192"/>
                    <a:pt x="631" y="12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 name="Google Shape;256;p25"/>
            <p:cNvSpPr/>
            <p:nvPr/>
          </p:nvSpPr>
          <p:spPr>
            <a:xfrm>
              <a:off x="847125" y="1888750"/>
              <a:ext cx="35450" cy="30400"/>
            </a:xfrm>
            <a:custGeom>
              <a:avLst/>
              <a:gdLst/>
              <a:ahLst/>
              <a:cxnLst/>
              <a:rect l="l" t="t" r="r" b="b"/>
              <a:pathLst>
                <a:path w="1418" h="1216" extrusionOk="0">
                  <a:moveTo>
                    <a:pt x="679" y="1191"/>
                  </a:moveTo>
                  <a:cubicBezTo>
                    <a:pt x="917" y="1215"/>
                    <a:pt x="1107" y="1132"/>
                    <a:pt x="1238" y="941"/>
                  </a:cubicBezTo>
                  <a:cubicBezTo>
                    <a:pt x="1417" y="691"/>
                    <a:pt x="1358" y="298"/>
                    <a:pt x="1107" y="144"/>
                  </a:cubicBezTo>
                  <a:cubicBezTo>
                    <a:pt x="881" y="1"/>
                    <a:pt x="631" y="1"/>
                    <a:pt x="405" y="96"/>
                  </a:cubicBezTo>
                  <a:cubicBezTo>
                    <a:pt x="155" y="203"/>
                    <a:pt x="0" y="775"/>
                    <a:pt x="167" y="1001"/>
                  </a:cubicBezTo>
                  <a:cubicBezTo>
                    <a:pt x="215" y="1072"/>
                    <a:pt x="298" y="1120"/>
                    <a:pt x="381" y="1156"/>
                  </a:cubicBezTo>
                  <a:cubicBezTo>
                    <a:pt x="465" y="1179"/>
                    <a:pt x="572" y="1179"/>
                    <a:pt x="679" y="119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 name="Google Shape;257;p25"/>
            <p:cNvSpPr/>
            <p:nvPr/>
          </p:nvSpPr>
          <p:spPr>
            <a:xfrm>
              <a:off x="907550" y="1889650"/>
              <a:ext cx="29775" cy="31575"/>
            </a:xfrm>
            <a:custGeom>
              <a:avLst/>
              <a:gdLst/>
              <a:ahLst/>
              <a:cxnLst/>
              <a:rect l="l" t="t" r="r" b="b"/>
              <a:pathLst>
                <a:path w="1191" h="1263" extrusionOk="0">
                  <a:moveTo>
                    <a:pt x="0" y="524"/>
                  </a:moveTo>
                  <a:lnTo>
                    <a:pt x="0" y="762"/>
                  </a:lnTo>
                  <a:cubicBezTo>
                    <a:pt x="60" y="1179"/>
                    <a:pt x="381" y="1262"/>
                    <a:pt x="667" y="1132"/>
                  </a:cubicBezTo>
                  <a:cubicBezTo>
                    <a:pt x="1119" y="941"/>
                    <a:pt x="1191" y="489"/>
                    <a:pt x="917" y="167"/>
                  </a:cubicBezTo>
                  <a:cubicBezTo>
                    <a:pt x="846" y="72"/>
                    <a:pt x="738" y="12"/>
                    <a:pt x="619" y="12"/>
                  </a:cubicBezTo>
                  <a:cubicBezTo>
                    <a:pt x="536" y="12"/>
                    <a:pt x="441" y="0"/>
                    <a:pt x="357" y="12"/>
                  </a:cubicBezTo>
                  <a:cubicBezTo>
                    <a:pt x="143" y="24"/>
                    <a:pt x="48" y="131"/>
                    <a:pt x="0" y="34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2" name="Google Shape;273;p25"/>
          <p:cNvSpPr/>
          <p:nvPr userDrawn="1"/>
        </p:nvSpPr>
        <p:spPr>
          <a:xfrm rot="-1177723">
            <a:off x="1967353" y="260776"/>
            <a:ext cx="416227" cy="400147"/>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rgbClr val="FFD13F"/>
          </a:solidFill>
          <a:ln w="3810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3" name="Group 32"/>
          <p:cNvGrpSpPr/>
          <p:nvPr userDrawn="1"/>
        </p:nvGrpSpPr>
        <p:grpSpPr>
          <a:xfrm>
            <a:off x="4826911" y="352960"/>
            <a:ext cx="2368150" cy="1891371"/>
            <a:chOff x="3620184" y="264720"/>
            <a:chExt cx="1776113" cy="1418528"/>
          </a:xfrm>
        </p:grpSpPr>
        <p:sp>
          <p:nvSpPr>
            <p:cNvPr id="34" name="Google Shape;196;p25"/>
            <p:cNvSpPr/>
            <p:nvPr userDrawn="1"/>
          </p:nvSpPr>
          <p:spPr>
            <a:xfrm>
              <a:off x="3693975" y="264720"/>
              <a:ext cx="1702322" cy="1389579"/>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a:solidFill>
                <a:srgbClr val="ECF26E"/>
              </a:solidFill>
              <a:prstDash val="dash"/>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 name="Google Shape;196;p25"/>
            <p:cNvSpPr/>
            <p:nvPr userDrawn="1"/>
          </p:nvSpPr>
          <p:spPr>
            <a:xfrm>
              <a:off x="3620184" y="293669"/>
              <a:ext cx="1702322" cy="1389579"/>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rgbClr val="FFE0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 name="TextBox 35"/>
            <p:cNvSpPr txBox="1"/>
            <p:nvPr userDrawn="1"/>
          </p:nvSpPr>
          <p:spPr>
            <a:xfrm>
              <a:off x="3693975" y="710267"/>
              <a:ext cx="1529506" cy="500089"/>
            </a:xfrm>
            <a:prstGeom prst="rect">
              <a:avLst/>
            </a:prstGeom>
            <a:noFill/>
          </p:spPr>
          <p:txBody>
            <a:bodyPr wrap="none" rtlCol="0">
              <a:spAutoFit/>
            </a:bodyPr>
            <a:lstStyle/>
            <a:p>
              <a:r>
                <a:rPr lang="en-US" sz="3733" dirty="0">
                  <a:ln>
                    <a:solidFill>
                      <a:srgbClr val="A165AB"/>
                    </a:solidFill>
                  </a:ln>
                  <a:solidFill>
                    <a:srgbClr val="BA8CBA"/>
                  </a:solidFill>
                  <a:latin typeface="UTM Cookies" panose="02040603050506020204" pitchFamily="18" charset="0"/>
                </a:rPr>
                <a:t>CHỦ</a:t>
              </a:r>
              <a:r>
                <a:rPr lang="en-US" sz="3733" baseline="0" dirty="0">
                  <a:ln>
                    <a:solidFill>
                      <a:srgbClr val="A165AB"/>
                    </a:solidFill>
                  </a:ln>
                  <a:solidFill>
                    <a:srgbClr val="BA8CBA"/>
                  </a:solidFill>
                  <a:latin typeface="UTM Cookies" panose="02040603050506020204" pitchFamily="18" charset="0"/>
                </a:rPr>
                <a:t> ĐỀ 9</a:t>
              </a:r>
              <a:endParaRPr lang="en-US" sz="3733" dirty="0">
                <a:ln>
                  <a:solidFill>
                    <a:srgbClr val="A165AB"/>
                  </a:solidFill>
                </a:ln>
                <a:solidFill>
                  <a:srgbClr val="BA8CBA"/>
                </a:solidFill>
                <a:latin typeface="UTM Cookies" panose="02040603050506020204" pitchFamily="18" charset="0"/>
              </a:endParaRPr>
            </a:p>
          </p:txBody>
        </p:sp>
      </p:grpSp>
      <p:sp>
        <p:nvSpPr>
          <p:cNvPr id="37" name="Google Shape;273;p25"/>
          <p:cNvSpPr/>
          <p:nvPr userDrawn="1"/>
        </p:nvSpPr>
        <p:spPr>
          <a:xfrm rot="-1177723">
            <a:off x="5074705" y="469235"/>
            <a:ext cx="416227" cy="400147"/>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accent4">
              <a:lumMod val="40000"/>
              <a:lumOff val="60000"/>
            </a:schemeClr>
          </a:solidFill>
          <a:ln w="3810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8" name="Google Shape;201;p25"/>
          <p:cNvGrpSpPr/>
          <p:nvPr userDrawn="1"/>
        </p:nvGrpSpPr>
        <p:grpSpPr>
          <a:xfrm rot="186006">
            <a:off x="5284530" y="1661731"/>
            <a:ext cx="668199" cy="1350400"/>
            <a:chOff x="656025" y="2751350"/>
            <a:chExt cx="311375" cy="629275"/>
          </a:xfrm>
        </p:grpSpPr>
        <p:sp>
          <p:nvSpPr>
            <p:cNvPr id="39" name="Google Shape;202;p25"/>
            <p:cNvSpPr/>
            <p:nvPr/>
          </p:nvSpPr>
          <p:spPr>
            <a:xfrm>
              <a:off x="671800" y="2842750"/>
              <a:ext cx="278625" cy="389950"/>
            </a:xfrm>
            <a:custGeom>
              <a:avLst/>
              <a:gdLst/>
              <a:ahLst/>
              <a:cxnLst/>
              <a:rect l="l" t="t" r="r" b="b"/>
              <a:pathLst>
                <a:path w="11145" h="15598" extrusionOk="0">
                  <a:moveTo>
                    <a:pt x="11109" y="5679"/>
                  </a:moveTo>
                  <a:cubicBezTo>
                    <a:pt x="11002" y="6906"/>
                    <a:pt x="10573" y="8335"/>
                    <a:pt x="9692" y="9620"/>
                  </a:cubicBezTo>
                  <a:cubicBezTo>
                    <a:pt x="9502" y="9882"/>
                    <a:pt x="9347" y="10180"/>
                    <a:pt x="9144" y="10442"/>
                  </a:cubicBezTo>
                  <a:cubicBezTo>
                    <a:pt x="8347" y="11454"/>
                    <a:pt x="8204" y="12680"/>
                    <a:pt x="8001" y="13895"/>
                  </a:cubicBezTo>
                  <a:cubicBezTo>
                    <a:pt x="7966" y="14097"/>
                    <a:pt x="8025" y="14323"/>
                    <a:pt x="8049" y="14550"/>
                  </a:cubicBezTo>
                  <a:cubicBezTo>
                    <a:pt x="8073" y="15050"/>
                    <a:pt x="8001" y="15169"/>
                    <a:pt x="7513" y="15300"/>
                  </a:cubicBezTo>
                  <a:cubicBezTo>
                    <a:pt x="6763" y="15526"/>
                    <a:pt x="5989" y="15597"/>
                    <a:pt x="5227" y="15419"/>
                  </a:cubicBezTo>
                  <a:cubicBezTo>
                    <a:pt x="4727" y="15300"/>
                    <a:pt x="4215" y="15157"/>
                    <a:pt x="3703" y="15026"/>
                  </a:cubicBezTo>
                  <a:cubicBezTo>
                    <a:pt x="3489" y="14966"/>
                    <a:pt x="3322" y="14859"/>
                    <a:pt x="3358" y="14609"/>
                  </a:cubicBezTo>
                  <a:cubicBezTo>
                    <a:pt x="3501" y="13037"/>
                    <a:pt x="2810" y="11787"/>
                    <a:pt x="1810" y="10680"/>
                  </a:cubicBezTo>
                  <a:cubicBezTo>
                    <a:pt x="1048" y="9847"/>
                    <a:pt x="536" y="8894"/>
                    <a:pt x="215" y="7823"/>
                  </a:cubicBezTo>
                  <a:cubicBezTo>
                    <a:pt x="0" y="7132"/>
                    <a:pt x="48" y="6418"/>
                    <a:pt x="143" y="5715"/>
                  </a:cubicBezTo>
                  <a:cubicBezTo>
                    <a:pt x="358" y="3929"/>
                    <a:pt x="1155" y="2465"/>
                    <a:pt x="2560" y="1346"/>
                  </a:cubicBezTo>
                  <a:cubicBezTo>
                    <a:pt x="2917" y="1060"/>
                    <a:pt x="3358" y="834"/>
                    <a:pt x="3775" y="691"/>
                  </a:cubicBezTo>
                  <a:cubicBezTo>
                    <a:pt x="4322" y="500"/>
                    <a:pt x="4918" y="357"/>
                    <a:pt x="5501" y="274"/>
                  </a:cubicBezTo>
                  <a:cubicBezTo>
                    <a:pt x="7347" y="0"/>
                    <a:pt x="8752" y="750"/>
                    <a:pt x="9966" y="2119"/>
                  </a:cubicBezTo>
                  <a:cubicBezTo>
                    <a:pt x="10823" y="3096"/>
                    <a:pt x="11145" y="4167"/>
                    <a:pt x="11109" y="5679"/>
                  </a:cubicBezTo>
                  <a:close/>
                  <a:moveTo>
                    <a:pt x="3489" y="5477"/>
                  </a:moveTo>
                  <a:cubicBezTo>
                    <a:pt x="3775" y="5751"/>
                    <a:pt x="3941" y="5548"/>
                    <a:pt x="4096" y="5477"/>
                  </a:cubicBezTo>
                  <a:cubicBezTo>
                    <a:pt x="4572" y="5275"/>
                    <a:pt x="5037" y="4989"/>
                    <a:pt x="5537" y="4846"/>
                  </a:cubicBezTo>
                  <a:cubicBezTo>
                    <a:pt x="6704" y="4513"/>
                    <a:pt x="7787" y="5644"/>
                    <a:pt x="7466" y="6834"/>
                  </a:cubicBezTo>
                  <a:cubicBezTo>
                    <a:pt x="7358" y="6799"/>
                    <a:pt x="7251" y="6787"/>
                    <a:pt x="7156" y="6763"/>
                  </a:cubicBezTo>
                  <a:cubicBezTo>
                    <a:pt x="6049" y="6370"/>
                    <a:pt x="4930" y="6715"/>
                    <a:pt x="4215" y="7656"/>
                  </a:cubicBezTo>
                  <a:cubicBezTo>
                    <a:pt x="3668" y="8394"/>
                    <a:pt x="3703" y="8977"/>
                    <a:pt x="4310" y="9668"/>
                  </a:cubicBezTo>
                  <a:cubicBezTo>
                    <a:pt x="4787" y="10180"/>
                    <a:pt x="5334" y="10525"/>
                    <a:pt x="6061" y="10216"/>
                  </a:cubicBezTo>
                  <a:cubicBezTo>
                    <a:pt x="6335" y="10097"/>
                    <a:pt x="6585" y="9882"/>
                    <a:pt x="6823" y="9692"/>
                  </a:cubicBezTo>
                  <a:cubicBezTo>
                    <a:pt x="7001" y="9549"/>
                    <a:pt x="7168" y="9382"/>
                    <a:pt x="7418" y="9132"/>
                  </a:cubicBezTo>
                  <a:cubicBezTo>
                    <a:pt x="7489" y="9573"/>
                    <a:pt x="7537" y="9882"/>
                    <a:pt x="7597" y="10204"/>
                  </a:cubicBezTo>
                  <a:lnTo>
                    <a:pt x="7728" y="10204"/>
                  </a:lnTo>
                  <a:cubicBezTo>
                    <a:pt x="7787" y="9978"/>
                    <a:pt x="7882" y="9751"/>
                    <a:pt x="7906" y="9525"/>
                  </a:cubicBezTo>
                  <a:cubicBezTo>
                    <a:pt x="7966" y="8870"/>
                    <a:pt x="8013" y="8215"/>
                    <a:pt x="8025" y="7561"/>
                  </a:cubicBezTo>
                  <a:cubicBezTo>
                    <a:pt x="8049" y="7108"/>
                    <a:pt x="8049" y="6644"/>
                    <a:pt x="8013" y="6179"/>
                  </a:cubicBezTo>
                  <a:cubicBezTo>
                    <a:pt x="7894" y="4929"/>
                    <a:pt x="6525" y="3810"/>
                    <a:pt x="5382" y="4394"/>
                  </a:cubicBezTo>
                  <a:cubicBezTo>
                    <a:pt x="5311" y="4441"/>
                    <a:pt x="5215" y="4441"/>
                    <a:pt x="5132" y="4465"/>
                  </a:cubicBezTo>
                  <a:cubicBezTo>
                    <a:pt x="4513" y="4703"/>
                    <a:pt x="3977" y="5001"/>
                    <a:pt x="3489" y="547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 name="Google Shape;203;p25"/>
            <p:cNvSpPr/>
            <p:nvPr/>
          </p:nvSpPr>
          <p:spPr>
            <a:xfrm>
              <a:off x="745325" y="3232075"/>
              <a:ext cx="156000" cy="130100"/>
            </a:xfrm>
            <a:custGeom>
              <a:avLst/>
              <a:gdLst/>
              <a:ahLst/>
              <a:cxnLst/>
              <a:rect l="l" t="t" r="r" b="b"/>
              <a:pathLst>
                <a:path w="6240" h="5204" extrusionOk="0">
                  <a:moveTo>
                    <a:pt x="5465" y="0"/>
                  </a:moveTo>
                  <a:cubicBezTo>
                    <a:pt x="6215" y="643"/>
                    <a:pt x="6239" y="858"/>
                    <a:pt x="5620" y="1572"/>
                  </a:cubicBezTo>
                  <a:cubicBezTo>
                    <a:pt x="5430" y="1798"/>
                    <a:pt x="5370" y="1989"/>
                    <a:pt x="5501" y="2286"/>
                  </a:cubicBezTo>
                  <a:cubicBezTo>
                    <a:pt x="5668" y="2679"/>
                    <a:pt x="5668" y="3060"/>
                    <a:pt x="5203" y="3299"/>
                  </a:cubicBezTo>
                  <a:cubicBezTo>
                    <a:pt x="4989" y="3418"/>
                    <a:pt x="4989" y="3632"/>
                    <a:pt x="5084" y="3870"/>
                  </a:cubicBezTo>
                  <a:cubicBezTo>
                    <a:pt x="5501" y="4823"/>
                    <a:pt x="5370" y="5096"/>
                    <a:pt x="4346" y="5168"/>
                  </a:cubicBezTo>
                  <a:cubicBezTo>
                    <a:pt x="3536" y="5204"/>
                    <a:pt x="2715" y="5180"/>
                    <a:pt x="1917" y="5144"/>
                  </a:cubicBezTo>
                  <a:cubicBezTo>
                    <a:pt x="1441" y="5132"/>
                    <a:pt x="1024" y="4930"/>
                    <a:pt x="691" y="4572"/>
                  </a:cubicBezTo>
                  <a:cubicBezTo>
                    <a:pt x="500" y="4346"/>
                    <a:pt x="417" y="4120"/>
                    <a:pt x="572" y="3858"/>
                  </a:cubicBezTo>
                  <a:cubicBezTo>
                    <a:pt x="774" y="3513"/>
                    <a:pt x="846" y="3239"/>
                    <a:pt x="429" y="2965"/>
                  </a:cubicBezTo>
                  <a:cubicBezTo>
                    <a:pt x="143" y="2763"/>
                    <a:pt x="179" y="2501"/>
                    <a:pt x="393" y="2215"/>
                  </a:cubicBezTo>
                  <a:cubicBezTo>
                    <a:pt x="477" y="2132"/>
                    <a:pt x="560" y="2072"/>
                    <a:pt x="631" y="1989"/>
                  </a:cubicBezTo>
                  <a:cubicBezTo>
                    <a:pt x="929" y="1667"/>
                    <a:pt x="905" y="1536"/>
                    <a:pt x="572" y="1251"/>
                  </a:cubicBezTo>
                  <a:cubicBezTo>
                    <a:pt x="393" y="1096"/>
                    <a:pt x="191" y="941"/>
                    <a:pt x="72" y="739"/>
                  </a:cubicBezTo>
                  <a:cubicBezTo>
                    <a:pt x="0" y="608"/>
                    <a:pt x="0" y="346"/>
                    <a:pt x="84" y="203"/>
                  </a:cubicBezTo>
                  <a:cubicBezTo>
                    <a:pt x="179" y="84"/>
                    <a:pt x="429" y="0"/>
                    <a:pt x="596" y="12"/>
                  </a:cubicBezTo>
                  <a:cubicBezTo>
                    <a:pt x="929" y="48"/>
                    <a:pt x="1274" y="143"/>
                    <a:pt x="1620" y="251"/>
                  </a:cubicBezTo>
                  <a:cubicBezTo>
                    <a:pt x="2917" y="655"/>
                    <a:pt x="4179" y="489"/>
                    <a:pt x="5465" y="0"/>
                  </a:cubicBezTo>
                  <a:close/>
                  <a:moveTo>
                    <a:pt x="1667" y="1513"/>
                  </a:moveTo>
                  <a:cubicBezTo>
                    <a:pt x="2084" y="2025"/>
                    <a:pt x="2441" y="2096"/>
                    <a:pt x="3941" y="2108"/>
                  </a:cubicBezTo>
                  <a:cubicBezTo>
                    <a:pt x="4156" y="2108"/>
                    <a:pt x="4394" y="2167"/>
                    <a:pt x="4477" y="1786"/>
                  </a:cubicBezTo>
                  <a:cubicBezTo>
                    <a:pt x="3548" y="1691"/>
                    <a:pt x="2679" y="1620"/>
                    <a:pt x="1667" y="1513"/>
                  </a:cubicBezTo>
                  <a:close/>
                  <a:moveTo>
                    <a:pt x="4096" y="3406"/>
                  </a:moveTo>
                  <a:cubicBezTo>
                    <a:pt x="3239" y="3632"/>
                    <a:pt x="2465" y="3287"/>
                    <a:pt x="1620" y="3394"/>
                  </a:cubicBezTo>
                  <a:cubicBezTo>
                    <a:pt x="1953" y="3810"/>
                    <a:pt x="2393" y="3941"/>
                    <a:pt x="3167" y="3918"/>
                  </a:cubicBezTo>
                  <a:cubicBezTo>
                    <a:pt x="3501" y="3918"/>
                    <a:pt x="3870" y="3953"/>
                    <a:pt x="4096" y="3406"/>
                  </a:cubicBezTo>
                  <a:close/>
                </a:path>
              </a:pathLst>
            </a:custGeom>
            <a:solidFill>
              <a:schemeClr val="accent2">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 name="Google Shape;204;p25"/>
            <p:cNvSpPr/>
            <p:nvPr/>
          </p:nvSpPr>
          <p:spPr>
            <a:xfrm>
              <a:off x="787000" y="3269875"/>
              <a:ext cx="70250" cy="16400"/>
            </a:xfrm>
            <a:custGeom>
              <a:avLst/>
              <a:gdLst/>
              <a:ahLst/>
              <a:cxnLst/>
              <a:rect l="l" t="t" r="r" b="b"/>
              <a:pathLst>
                <a:path w="2810" h="656" extrusionOk="0">
                  <a:moveTo>
                    <a:pt x="0" y="1"/>
                  </a:moveTo>
                  <a:cubicBezTo>
                    <a:pt x="1012" y="96"/>
                    <a:pt x="1881" y="179"/>
                    <a:pt x="2810" y="274"/>
                  </a:cubicBezTo>
                  <a:cubicBezTo>
                    <a:pt x="2703" y="655"/>
                    <a:pt x="2465" y="596"/>
                    <a:pt x="2274" y="596"/>
                  </a:cubicBezTo>
                  <a:cubicBezTo>
                    <a:pt x="774" y="584"/>
                    <a:pt x="429" y="513"/>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 name="Google Shape;205;p25"/>
            <p:cNvSpPr/>
            <p:nvPr/>
          </p:nvSpPr>
          <p:spPr>
            <a:xfrm>
              <a:off x="785500" y="3314225"/>
              <a:ext cx="62225" cy="16700"/>
            </a:xfrm>
            <a:custGeom>
              <a:avLst/>
              <a:gdLst/>
              <a:ahLst/>
              <a:cxnLst/>
              <a:rect l="l" t="t" r="r" b="b"/>
              <a:pathLst>
                <a:path w="2489" h="668" extrusionOk="0">
                  <a:moveTo>
                    <a:pt x="2489" y="120"/>
                  </a:moveTo>
                  <a:cubicBezTo>
                    <a:pt x="2263" y="667"/>
                    <a:pt x="1894" y="632"/>
                    <a:pt x="1548" y="644"/>
                  </a:cubicBezTo>
                  <a:cubicBezTo>
                    <a:pt x="775" y="655"/>
                    <a:pt x="346" y="524"/>
                    <a:pt x="1" y="120"/>
                  </a:cubicBezTo>
                  <a:cubicBezTo>
                    <a:pt x="858" y="1"/>
                    <a:pt x="1620" y="346"/>
                    <a:pt x="2489" y="12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 name="Google Shape;206;p25"/>
            <p:cNvSpPr/>
            <p:nvPr/>
          </p:nvSpPr>
          <p:spPr>
            <a:xfrm>
              <a:off x="777175" y="3019250"/>
              <a:ext cx="81575" cy="76225"/>
            </a:xfrm>
            <a:custGeom>
              <a:avLst/>
              <a:gdLst/>
              <a:ahLst/>
              <a:cxnLst/>
              <a:rect l="l" t="t" r="r" b="b"/>
              <a:pathLst>
                <a:path w="3263" h="3049" extrusionOk="0">
                  <a:moveTo>
                    <a:pt x="3263" y="548"/>
                  </a:moveTo>
                  <a:cubicBezTo>
                    <a:pt x="3120" y="1477"/>
                    <a:pt x="2715" y="2227"/>
                    <a:pt x="1881" y="2679"/>
                  </a:cubicBezTo>
                  <a:cubicBezTo>
                    <a:pt x="1179" y="3049"/>
                    <a:pt x="119" y="2453"/>
                    <a:pt x="48" y="1656"/>
                  </a:cubicBezTo>
                  <a:cubicBezTo>
                    <a:pt x="0" y="1251"/>
                    <a:pt x="429" y="608"/>
                    <a:pt x="869" y="405"/>
                  </a:cubicBezTo>
                  <a:cubicBezTo>
                    <a:pt x="1655" y="1"/>
                    <a:pt x="2429" y="48"/>
                    <a:pt x="3263" y="54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 name="Google Shape;207;p25"/>
            <p:cNvSpPr/>
            <p:nvPr/>
          </p:nvSpPr>
          <p:spPr>
            <a:xfrm>
              <a:off x="656025" y="2832325"/>
              <a:ext cx="311375" cy="548300"/>
            </a:xfrm>
            <a:custGeom>
              <a:avLst/>
              <a:gdLst/>
              <a:ahLst/>
              <a:cxnLst/>
              <a:rect l="l" t="t" r="r" b="b"/>
              <a:pathLst>
                <a:path w="12455" h="21932" extrusionOk="0">
                  <a:moveTo>
                    <a:pt x="10585" y="1489"/>
                  </a:moveTo>
                  <a:cubicBezTo>
                    <a:pt x="9525" y="512"/>
                    <a:pt x="8275" y="0"/>
                    <a:pt x="6870" y="0"/>
                  </a:cubicBezTo>
                  <a:cubicBezTo>
                    <a:pt x="6144" y="0"/>
                    <a:pt x="5358" y="143"/>
                    <a:pt x="4525" y="417"/>
                  </a:cubicBezTo>
                  <a:cubicBezTo>
                    <a:pt x="3346" y="810"/>
                    <a:pt x="2358" y="1572"/>
                    <a:pt x="1512" y="2727"/>
                  </a:cubicBezTo>
                  <a:cubicBezTo>
                    <a:pt x="441" y="4227"/>
                    <a:pt x="0" y="5942"/>
                    <a:pt x="215" y="7835"/>
                  </a:cubicBezTo>
                  <a:cubicBezTo>
                    <a:pt x="381" y="9275"/>
                    <a:pt x="1191" y="10418"/>
                    <a:pt x="1989" y="11478"/>
                  </a:cubicBezTo>
                  <a:lnTo>
                    <a:pt x="2144" y="11669"/>
                  </a:lnTo>
                  <a:cubicBezTo>
                    <a:pt x="2703" y="12419"/>
                    <a:pt x="3251" y="13109"/>
                    <a:pt x="3346" y="14050"/>
                  </a:cubicBezTo>
                  <a:cubicBezTo>
                    <a:pt x="3358" y="14145"/>
                    <a:pt x="3358" y="14240"/>
                    <a:pt x="3370" y="14336"/>
                  </a:cubicBezTo>
                  <a:cubicBezTo>
                    <a:pt x="3406" y="14645"/>
                    <a:pt x="3453" y="14978"/>
                    <a:pt x="3453" y="15288"/>
                  </a:cubicBezTo>
                  <a:cubicBezTo>
                    <a:pt x="3453" y="15371"/>
                    <a:pt x="3370" y="15526"/>
                    <a:pt x="3275" y="15645"/>
                  </a:cubicBezTo>
                  <a:cubicBezTo>
                    <a:pt x="2822" y="16121"/>
                    <a:pt x="2775" y="16645"/>
                    <a:pt x="3132" y="17205"/>
                  </a:cubicBezTo>
                  <a:cubicBezTo>
                    <a:pt x="3215" y="17336"/>
                    <a:pt x="3298" y="17455"/>
                    <a:pt x="3394" y="17598"/>
                  </a:cubicBezTo>
                  <a:lnTo>
                    <a:pt x="3477" y="17729"/>
                  </a:lnTo>
                  <a:cubicBezTo>
                    <a:pt x="3072" y="18503"/>
                    <a:pt x="3072" y="18574"/>
                    <a:pt x="3453" y="19408"/>
                  </a:cubicBezTo>
                  <a:lnTo>
                    <a:pt x="3465" y="19443"/>
                  </a:lnTo>
                  <a:cubicBezTo>
                    <a:pt x="3513" y="19539"/>
                    <a:pt x="3489" y="19693"/>
                    <a:pt x="3465" y="19836"/>
                  </a:cubicBezTo>
                  <a:lnTo>
                    <a:pt x="3465" y="19860"/>
                  </a:lnTo>
                  <a:cubicBezTo>
                    <a:pt x="3370" y="20574"/>
                    <a:pt x="3608" y="21086"/>
                    <a:pt x="4168" y="21420"/>
                  </a:cubicBezTo>
                  <a:lnTo>
                    <a:pt x="4179" y="21432"/>
                  </a:lnTo>
                  <a:cubicBezTo>
                    <a:pt x="4477" y="21610"/>
                    <a:pt x="4834" y="21813"/>
                    <a:pt x="5192" y="21836"/>
                  </a:cubicBezTo>
                  <a:lnTo>
                    <a:pt x="5215" y="21836"/>
                  </a:lnTo>
                  <a:cubicBezTo>
                    <a:pt x="5751" y="21884"/>
                    <a:pt x="6311" y="21932"/>
                    <a:pt x="6858" y="21932"/>
                  </a:cubicBezTo>
                  <a:cubicBezTo>
                    <a:pt x="7406" y="21932"/>
                    <a:pt x="7882" y="21884"/>
                    <a:pt x="8335" y="21777"/>
                  </a:cubicBezTo>
                  <a:cubicBezTo>
                    <a:pt x="8525" y="21729"/>
                    <a:pt x="8704" y="21670"/>
                    <a:pt x="8871" y="21610"/>
                  </a:cubicBezTo>
                  <a:cubicBezTo>
                    <a:pt x="9323" y="21408"/>
                    <a:pt x="9549" y="21063"/>
                    <a:pt x="9537" y="20598"/>
                  </a:cubicBezTo>
                  <a:cubicBezTo>
                    <a:pt x="9537" y="20479"/>
                    <a:pt x="9502" y="20360"/>
                    <a:pt x="9490" y="20241"/>
                  </a:cubicBezTo>
                  <a:cubicBezTo>
                    <a:pt x="9478" y="20146"/>
                    <a:pt x="9466" y="20051"/>
                    <a:pt x="9466" y="19943"/>
                  </a:cubicBezTo>
                  <a:lnTo>
                    <a:pt x="9466" y="19920"/>
                  </a:lnTo>
                  <a:cubicBezTo>
                    <a:pt x="9466" y="19860"/>
                    <a:pt x="9442" y="19729"/>
                    <a:pt x="9466" y="19693"/>
                  </a:cubicBezTo>
                  <a:cubicBezTo>
                    <a:pt x="9799" y="19324"/>
                    <a:pt x="9787" y="18872"/>
                    <a:pt x="9787" y="18479"/>
                  </a:cubicBezTo>
                  <a:cubicBezTo>
                    <a:pt x="9787" y="18134"/>
                    <a:pt x="9847" y="17872"/>
                    <a:pt x="10002" y="17610"/>
                  </a:cubicBezTo>
                  <a:cubicBezTo>
                    <a:pt x="10430" y="16836"/>
                    <a:pt x="10299" y="16157"/>
                    <a:pt x="9597" y="15562"/>
                  </a:cubicBezTo>
                  <a:cubicBezTo>
                    <a:pt x="9430" y="15419"/>
                    <a:pt x="9371" y="15276"/>
                    <a:pt x="9359" y="15038"/>
                  </a:cubicBezTo>
                  <a:cubicBezTo>
                    <a:pt x="9311" y="14157"/>
                    <a:pt x="9442" y="13264"/>
                    <a:pt x="9764" y="12311"/>
                  </a:cubicBezTo>
                  <a:cubicBezTo>
                    <a:pt x="9954" y="11728"/>
                    <a:pt x="10275" y="11240"/>
                    <a:pt x="10621" y="10716"/>
                  </a:cubicBezTo>
                  <a:cubicBezTo>
                    <a:pt x="10728" y="10561"/>
                    <a:pt x="10847" y="10395"/>
                    <a:pt x="10954" y="10228"/>
                  </a:cubicBezTo>
                  <a:cubicBezTo>
                    <a:pt x="11966" y="8609"/>
                    <a:pt x="12454" y="6989"/>
                    <a:pt x="12419" y="5239"/>
                  </a:cubicBezTo>
                  <a:cubicBezTo>
                    <a:pt x="12383" y="3834"/>
                    <a:pt x="11788" y="2608"/>
                    <a:pt x="10585" y="1489"/>
                  </a:cubicBezTo>
                  <a:close/>
                  <a:moveTo>
                    <a:pt x="9990" y="10287"/>
                  </a:moveTo>
                  <a:cubicBezTo>
                    <a:pt x="9883" y="10454"/>
                    <a:pt x="9775" y="10621"/>
                    <a:pt x="9656" y="10764"/>
                  </a:cubicBezTo>
                  <a:cubicBezTo>
                    <a:pt x="8894" y="11728"/>
                    <a:pt x="8716" y="12883"/>
                    <a:pt x="8537" y="13990"/>
                  </a:cubicBezTo>
                  <a:lnTo>
                    <a:pt x="8501" y="14288"/>
                  </a:lnTo>
                  <a:cubicBezTo>
                    <a:pt x="8466" y="14455"/>
                    <a:pt x="8501" y="14609"/>
                    <a:pt x="8513" y="14752"/>
                  </a:cubicBezTo>
                  <a:cubicBezTo>
                    <a:pt x="8525" y="14824"/>
                    <a:pt x="8537" y="14907"/>
                    <a:pt x="8537" y="14978"/>
                  </a:cubicBezTo>
                  <a:cubicBezTo>
                    <a:pt x="8561" y="15419"/>
                    <a:pt x="8525" y="15467"/>
                    <a:pt x="8120" y="15586"/>
                  </a:cubicBezTo>
                  <a:cubicBezTo>
                    <a:pt x="7644" y="15717"/>
                    <a:pt x="7204" y="15800"/>
                    <a:pt x="6763" y="15800"/>
                  </a:cubicBezTo>
                  <a:lnTo>
                    <a:pt x="6763" y="15800"/>
                  </a:lnTo>
                  <a:cubicBezTo>
                    <a:pt x="6489" y="15800"/>
                    <a:pt x="6204" y="15764"/>
                    <a:pt x="5918" y="15705"/>
                  </a:cubicBezTo>
                  <a:cubicBezTo>
                    <a:pt x="5525" y="15621"/>
                    <a:pt x="5108" y="15502"/>
                    <a:pt x="4715" y="15395"/>
                  </a:cubicBezTo>
                  <a:lnTo>
                    <a:pt x="4406" y="15300"/>
                  </a:lnTo>
                  <a:cubicBezTo>
                    <a:pt x="4168" y="15240"/>
                    <a:pt x="4156" y="15145"/>
                    <a:pt x="4168" y="15050"/>
                  </a:cubicBezTo>
                  <a:cubicBezTo>
                    <a:pt x="4299" y="13657"/>
                    <a:pt x="3798" y="12359"/>
                    <a:pt x="2572" y="11014"/>
                  </a:cubicBezTo>
                  <a:cubicBezTo>
                    <a:pt x="1858" y="10228"/>
                    <a:pt x="1358" y="9299"/>
                    <a:pt x="1012" y="8216"/>
                  </a:cubicBezTo>
                  <a:cubicBezTo>
                    <a:pt x="798" y="7537"/>
                    <a:pt x="858" y="6847"/>
                    <a:pt x="953" y="6180"/>
                  </a:cubicBezTo>
                  <a:cubicBezTo>
                    <a:pt x="1179" y="4406"/>
                    <a:pt x="1977" y="2965"/>
                    <a:pt x="3334" y="1905"/>
                  </a:cubicBezTo>
                  <a:cubicBezTo>
                    <a:pt x="3656" y="1655"/>
                    <a:pt x="4060" y="1429"/>
                    <a:pt x="4513" y="1286"/>
                  </a:cubicBezTo>
                  <a:cubicBezTo>
                    <a:pt x="5049" y="1084"/>
                    <a:pt x="5608" y="953"/>
                    <a:pt x="6204" y="870"/>
                  </a:cubicBezTo>
                  <a:cubicBezTo>
                    <a:pt x="6442" y="834"/>
                    <a:pt x="6680" y="810"/>
                    <a:pt x="6918" y="810"/>
                  </a:cubicBezTo>
                  <a:cubicBezTo>
                    <a:pt x="8263" y="810"/>
                    <a:pt x="9430" y="1417"/>
                    <a:pt x="10549" y="2656"/>
                  </a:cubicBezTo>
                  <a:cubicBezTo>
                    <a:pt x="11323" y="3513"/>
                    <a:pt x="11657" y="4537"/>
                    <a:pt x="11621" y="6061"/>
                  </a:cubicBezTo>
                  <a:cubicBezTo>
                    <a:pt x="11502" y="7430"/>
                    <a:pt x="11014" y="8811"/>
                    <a:pt x="10240" y="9930"/>
                  </a:cubicBezTo>
                  <a:cubicBezTo>
                    <a:pt x="10133" y="10061"/>
                    <a:pt x="10061" y="10180"/>
                    <a:pt x="9990" y="10287"/>
                  </a:cubicBezTo>
                  <a:close/>
                  <a:moveTo>
                    <a:pt x="9073" y="17479"/>
                  </a:moveTo>
                  <a:cubicBezTo>
                    <a:pt x="8835" y="17765"/>
                    <a:pt x="8799" y="18015"/>
                    <a:pt x="8930" y="18336"/>
                  </a:cubicBezTo>
                  <a:cubicBezTo>
                    <a:pt x="9097" y="18741"/>
                    <a:pt x="9037" y="18991"/>
                    <a:pt x="8704" y="19158"/>
                  </a:cubicBezTo>
                  <a:cubicBezTo>
                    <a:pt x="8537" y="19253"/>
                    <a:pt x="8299" y="19455"/>
                    <a:pt x="8513" y="19920"/>
                  </a:cubicBezTo>
                  <a:cubicBezTo>
                    <a:pt x="8716" y="20384"/>
                    <a:pt x="8763" y="20646"/>
                    <a:pt x="8692" y="20777"/>
                  </a:cubicBezTo>
                  <a:cubicBezTo>
                    <a:pt x="8621" y="20920"/>
                    <a:pt x="8359" y="20991"/>
                    <a:pt x="7894" y="21003"/>
                  </a:cubicBezTo>
                  <a:cubicBezTo>
                    <a:pt x="7620" y="21015"/>
                    <a:pt x="7323" y="21039"/>
                    <a:pt x="6989" y="21039"/>
                  </a:cubicBezTo>
                  <a:cubicBezTo>
                    <a:pt x="6489" y="21039"/>
                    <a:pt x="5954" y="21015"/>
                    <a:pt x="5489" y="20991"/>
                  </a:cubicBezTo>
                  <a:cubicBezTo>
                    <a:pt x="5061" y="20979"/>
                    <a:pt x="4680" y="20801"/>
                    <a:pt x="4370" y="20455"/>
                  </a:cubicBezTo>
                  <a:cubicBezTo>
                    <a:pt x="4191" y="20265"/>
                    <a:pt x="4168" y="20098"/>
                    <a:pt x="4275" y="19908"/>
                  </a:cubicBezTo>
                  <a:cubicBezTo>
                    <a:pt x="4465" y="19562"/>
                    <a:pt x="4596" y="19158"/>
                    <a:pt x="4072" y="18812"/>
                  </a:cubicBezTo>
                  <a:cubicBezTo>
                    <a:pt x="3989" y="18753"/>
                    <a:pt x="3941" y="18693"/>
                    <a:pt x="3941" y="18622"/>
                  </a:cubicBezTo>
                  <a:cubicBezTo>
                    <a:pt x="3929" y="18538"/>
                    <a:pt x="3965" y="18419"/>
                    <a:pt x="4084" y="18276"/>
                  </a:cubicBezTo>
                  <a:lnTo>
                    <a:pt x="4191" y="18181"/>
                  </a:lnTo>
                  <a:cubicBezTo>
                    <a:pt x="4239" y="18146"/>
                    <a:pt x="4287" y="18098"/>
                    <a:pt x="4322" y="18062"/>
                  </a:cubicBezTo>
                  <a:cubicBezTo>
                    <a:pt x="4465" y="17907"/>
                    <a:pt x="4584" y="17741"/>
                    <a:pt x="4560" y="17562"/>
                  </a:cubicBezTo>
                  <a:cubicBezTo>
                    <a:pt x="4549" y="17384"/>
                    <a:pt x="4430" y="17253"/>
                    <a:pt x="4251" y="17110"/>
                  </a:cubicBezTo>
                  <a:lnTo>
                    <a:pt x="4168" y="17026"/>
                  </a:lnTo>
                  <a:cubicBezTo>
                    <a:pt x="4013" y="16907"/>
                    <a:pt x="3870" y="16776"/>
                    <a:pt x="3787" y="16645"/>
                  </a:cubicBezTo>
                  <a:cubicBezTo>
                    <a:pt x="3727" y="16538"/>
                    <a:pt x="3751" y="16336"/>
                    <a:pt x="3787" y="16276"/>
                  </a:cubicBezTo>
                  <a:cubicBezTo>
                    <a:pt x="3834" y="16217"/>
                    <a:pt x="3989" y="16133"/>
                    <a:pt x="4132" y="16133"/>
                  </a:cubicBezTo>
                  <a:lnTo>
                    <a:pt x="4168" y="16133"/>
                  </a:lnTo>
                  <a:cubicBezTo>
                    <a:pt x="4513" y="16181"/>
                    <a:pt x="4858" y="16276"/>
                    <a:pt x="5156" y="16371"/>
                  </a:cubicBezTo>
                  <a:cubicBezTo>
                    <a:pt x="5668" y="16526"/>
                    <a:pt x="6168" y="16610"/>
                    <a:pt x="6692" y="16610"/>
                  </a:cubicBezTo>
                  <a:cubicBezTo>
                    <a:pt x="7418" y="16610"/>
                    <a:pt x="8180" y="16467"/>
                    <a:pt x="9002" y="16157"/>
                  </a:cubicBezTo>
                  <a:cubicBezTo>
                    <a:pt x="9323" y="16431"/>
                    <a:pt x="9466" y="16610"/>
                    <a:pt x="9478" y="16764"/>
                  </a:cubicBezTo>
                  <a:cubicBezTo>
                    <a:pt x="9490" y="16931"/>
                    <a:pt x="9371" y="17122"/>
                    <a:pt x="9073" y="1747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 name="Google Shape;208;p25"/>
            <p:cNvSpPr/>
            <p:nvPr/>
          </p:nvSpPr>
          <p:spPr>
            <a:xfrm>
              <a:off x="921225" y="2777550"/>
              <a:ext cx="31000" cy="55100"/>
            </a:xfrm>
            <a:custGeom>
              <a:avLst/>
              <a:gdLst/>
              <a:ahLst/>
              <a:cxnLst/>
              <a:rect l="l" t="t" r="r" b="b"/>
              <a:pathLst>
                <a:path w="1240" h="2204" extrusionOk="0">
                  <a:moveTo>
                    <a:pt x="60" y="2203"/>
                  </a:moveTo>
                  <a:lnTo>
                    <a:pt x="287" y="2049"/>
                  </a:lnTo>
                  <a:cubicBezTo>
                    <a:pt x="358" y="1989"/>
                    <a:pt x="418" y="1953"/>
                    <a:pt x="489" y="1906"/>
                  </a:cubicBezTo>
                  <a:cubicBezTo>
                    <a:pt x="644" y="1822"/>
                    <a:pt x="775" y="1727"/>
                    <a:pt x="822" y="1584"/>
                  </a:cubicBezTo>
                  <a:cubicBezTo>
                    <a:pt x="846" y="1489"/>
                    <a:pt x="894" y="1406"/>
                    <a:pt x="941" y="1298"/>
                  </a:cubicBezTo>
                  <a:cubicBezTo>
                    <a:pt x="1072" y="1001"/>
                    <a:pt x="1239" y="679"/>
                    <a:pt x="1132" y="227"/>
                  </a:cubicBezTo>
                  <a:lnTo>
                    <a:pt x="1084" y="1"/>
                  </a:lnTo>
                  <a:lnTo>
                    <a:pt x="906" y="144"/>
                  </a:lnTo>
                  <a:cubicBezTo>
                    <a:pt x="251" y="620"/>
                    <a:pt x="1" y="1156"/>
                    <a:pt x="48" y="19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 name="Google Shape;209;p25"/>
            <p:cNvSpPr/>
            <p:nvPr/>
          </p:nvSpPr>
          <p:spPr>
            <a:xfrm>
              <a:off x="692325" y="2793625"/>
              <a:ext cx="38725" cy="35450"/>
            </a:xfrm>
            <a:custGeom>
              <a:avLst/>
              <a:gdLst/>
              <a:ahLst/>
              <a:cxnLst/>
              <a:rect l="l" t="t" r="r" b="b"/>
              <a:pathLst>
                <a:path w="1549" h="1418" extrusionOk="0">
                  <a:moveTo>
                    <a:pt x="49" y="322"/>
                  </a:moveTo>
                  <a:cubicBezTo>
                    <a:pt x="60" y="417"/>
                    <a:pt x="60" y="536"/>
                    <a:pt x="156" y="632"/>
                  </a:cubicBezTo>
                  <a:cubicBezTo>
                    <a:pt x="299" y="810"/>
                    <a:pt x="465" y="953"/>
                    <a:pt x="632" y="1108"/>
                  </a:cubicBezTo>
                  <a:cubicBezTo>
                    <a:pt x="692" y="1167"/>
                    <a:pt x="751" y="1227"/>
                    <a:pt x="811" y="1275"/>
                  </a:cubicBezTo>
                  <a:cubicBezTo>
                    <a:pt x="918" y="1370"/>
                    <a:pt x="1013" y="1417"/>
                    <a:pt x="1120" y="1417"/>
                  </a:cubicBezTo>
                  <a:cubicBezTo>
                    <a:pt x="1358" y="1417"/>
                    <a:pt x="1465" y="1156"/>
                    <a:pt x="1513" y="1060"/>
                  </a:cubicBezTo>
                  <a:lnTo>
                    <a:pt x="1549" y="977"/>
                  </a:lnTo>
                  <a:lnTo>
                    <a:pt x="1477" y="894"/>
                  </a:lnTo>
                  <a:cubicBezTo>
                    <a:pt x="1406" y="810"/>
                    <a:pt x="1334" y="739"/>
                    <a:pt x="1251" y="655"/>
                  </a:cubicBezTo>
                  <a:cubicBezTo>
                    <a:pt x="1061" y="453"/>
                    <a:pt x="882" y="263"/>
                    <a:pt x="692" y="84"/>
                  </a:cubicBezTo>
                  <a:cubicBezTo>
                    <a:pt x="632" y="36"/>
                    <a:pt x="572" y="1"/>
                    <a:pt x="465" y="1"/>
                  </a:cubicBezTo>
                  <a:cubicBezTo>
                    <a:pt x="406" y="1"/>
                    <a:pt x="358" y="1"/>
                    <a:pt x="299" y="24"/>
                  </a:cubicBezTo>
                  <a:cubicBezTo>
                    <a:pt x="263" y="24"/>
                    <a:pt x="215" y="36"/>
                    <a:pt x="180" y="36"/>
                  </a:cubicBezTo>
                  <a:lnTo>
                    <a:pt x="1" y="36"/>
                  </a:lnTo>
                  <a:lnTo>
                    <a:pt x="37" y="215"/>
                  </a:lnTo>
                  <a:cubicBezTo>
                    <a:pt x="37" y="263"/>
                    <a:pt x="37" y="286"/>
                    <a:pt x="49" y="32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 name="Google Shape;210;p25"/>
            <p:cNvSpPr/>
            <p:nvPr/>
          </p:nvSpPr>
          <p:spPr>
            <a:xfrm>
              <a:off x="825675" y="2751350"/>
              <a:ext cx="18500" cy="61650"/>
            </a:xfrm>
            <a:custGeom>
              <a:avLst/>
              <a:gdLst/>
              <a:ahLst/>
              <a:cxnLst/>
              <a:rect l="l" t="t" r="r" b="b"/>
              <a:pathLst>
                <a:path w="740" h="2466" extrusionOk="0">
                  <a:moveTo>
                    <a:pt x="596" y="2466"/>
                  </a:moveTo>
                  <a:lnTo>
                    <a:pt x="620" y="1989"/>
                  </a:lnTo>
                  <a:cubicBezTo>
                    <a:pt x="632" y="1823"/>
                    <a:pt x="656" y="1668"/>
                    <a:pt x="668" y="1513"/>
                  </a:cubicBezTo>
                  <a:cubicBezTo>
                    <a:pt x="715" y="1084"/>
                    <a:pt x="739" y="727"/>
                    <a:pt x="703" y="334"/>
                  </a:cubicBezTo>
                  <a:cubicBezTo>
                    <a:pt x="680" y="227"/>
                    <a:pt x="572" y="180"/>
                    <a:pt x="501" y="132"/>
                  </a:cubicBezTo>
                  <a:cubicBezTo>
                    <a:pt x="489" y="120"/>
                    <a:pt x="453" y="120"/>
                    <a:pt x="441" y="96"/>
                  </a:cubicBezTo>
                  <a:lnTo>
                    <a:pt x="275" y="1"/>
                  </a:lnTo>
                  <a:lnTo>
                    <a:pt x="215" y="180"/>
                  </a:lnTo>
                  <a:cubicBezTo>
                    <a:pt x="1" y="834"/>
                    <a:pt x="37" y="1525"/>
                    <a:pt x="358" y="206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 name="Google Shape;211;p25"/>
            <p:cNvSpPr/>
            <p:nvPr/>
          </p:nvSpPr>
          <p:spPr>
            <a:xfrm>
              <a:off x="753350" y="2945425"/>
              <a:ext cx="123550" cy="159875"/>
            </a:xfrm>
            <a:custGeom>
              <a:avLst/>
              <a:gdLst/>
              <a:ahLst/>
              <a:cxnLst/>
              <a:rect l="l" t="t" r="r" b="b"/>
              <a:pathLst>
                <a:path w="4942" h="6395" extrusionOk="0">
                  <a:moveTo>
                    <a:pt x="2775" y="1"/>
                  </a:moveTo>
                  <a:cubicBezTo>
                    <a:pt x="2525" y="1"/>
                    <a:pt x="2263" y="60"/>
                    <a:pt x="2037" y="179"/>
                  </a:cubicBezTo>
                  <a:cubicBezTo>
                    <a:pt x="2013" y="203"/>
                    <a:pt x="1977" y="203"/>
                    <a:pt x="1941" y="215"/>
                  </a:cubicBezTo>
                  <a:cubicBezTo>
                    <a:pt x="1894" y="227"/>
                    <a:pt x="1846" y="227"/>
                    <a:pt x="1810" y="239"/>
                  </a:cubicBezTo>
                  <a:cubicBezTo>
                    <a:pt x="1108" y="477"/>
                    <a:pt x="572" y="810"/>
                    <a:pt x="108" y="1275"/>
                  </a:cubicBezTo>
                  <a:lnTo>
                    <a:pt x="1" y="1370"/>
                  </a:lnTo>
                  <a:lnTo>
                    <a:pt x="108" y="1477"/>
                  </a:lnTo>
                  <a:cubicBezTo>
                    <a:pt x="239" y="1596"/>
                    <a:pt x="358" y="1656"/>
                    <a:pt x="489" y="1656"/>
                  </a:cubicBezTo>
                  <a:cubicBezTo>
                    <a:pt x="632" y="1656"/>
                    <a:pt x="715" y="1596"/>
                    <a:pt x="810" y="1549"/>
                  </a:cubicBezTo>
                  <a:cubicBezTo>
                    <a:pt x="834" y="1537"/>
                    <a:pt x="870" y="1525"/>
                    <a:pt x="882" y="1513"/>
                  </a:cubicBezTo>
                  <a:cubicBezTo>
                    <a:pt x="1025" y="1430"/>
                    <a:pt x="1191" y="1358"/>
                    <a:pt x="1346" y="1287"/>
                  </a:cubicBezTo>
                  <a:cubicBezTo>
                    <a:pt x="1668" y="1120"/>
                    <a:pt x="1977" y="977"/>
                    <a:pt x="2311" y="882"/>
                  </a:cubicBezTo>
                  <a:cubicBezTo>
                    <a:pt x="2430" y="858"/>
                    <a:pt x="2561" y="834"/>
                    <a:pt x="2680" y="834"/>
                  </a:cubicBezTo>
                  <a:cubicBezTo>
                    <a:pt x="3108" y="834"/>
                    <a:pt x="3513" y="1049"/>
                    <a:pt x="3787" y="1406"/>
                  </a:cubicBezTo>
                  <a:cubicBezTo>
                    <a:pt x="4037" y="1751"/>
                    <a:pt x="4144" y="2168"/>
                    <a:pt x="4073" y="2561"/>
                  </a:cubicBezTo>
                  <a:cubicBezTo>
                    <a:pt x="4025" y="2549"/>
                    <a:pt x="3966" y="2537"/>
                    <a:pt x="3918" y="2525"/>
                  </a:cubicBezTo>
                  <a:cubicBezTo>
                    <a:pt x="3608" y="2406"/>
                    <a:pt x="3275" y="2358"/>
                    <a:pt x="2965" y="2358"/>
                  </a:cubicBezTo>
                  <a:cubicBezTo>
                    <a:pt x="2120" y="2358"/>
                    <a:pt x="1358" y="2763"/>
                    <a:pt x="822" y="3477"/>
                  </a:cubicBezTo>
                  <a:cubicBezTo>
                    <a:pt x="227" y="4275"/>
                    <a:pt x="251" y="4930"/>
                    <a:pt x="929" y="5680"/>
                  </a:cubicBezTo>
                  <a:cubicBezTo>
                    <a:pt x="1370" y="6168"/>
                    <a:pt x="1787" y="6394"/>
                    <a:pt x="2251" y="6394"/>
                  </a:cubicBezTo>
                  <a:cubicBezTo>
                    <a:pt x="2442" y="6394"/>
                    <a:pt x="2632" y="6347"/>
                    <a:pt x="2846" y="6252"/>
                  </a:cubicBezTo>
                  <a:cubicBezTo>
                    <a:pt x="3096" y="6156"/>
                    <a:pt x="3311" y="5990"/>
                    <a:pt x="3513" y="5823"/>
                  </a:cubicBezTo>
                  <a:cubicBezTo>
                    <a:pt x="3561" y="5799"/>
                    <a:pt x="3585" y="5763"/>
                    <a:pt x="3632" y="5740"/>
                  </a:cubicBezTo>
                  <a:cubicBezTo>
                    <a:pt x="3763" y="5632"/>
                    <a:pt x="3870" y="5525"/>
                    <a:pt x="4025" y="5394"/>
                  </a:cubicBezTo>
                  <a:lnTo>
                    <a:pt x="4049" y="5359"/>
                  </a:lnTo>
                  <a:lnTo>
                    <a:pt x="4204" y="6287"/>
                  </a:lnTo>
                  <a:lnTo>
                    <a:pt x="4466" y="6287"/>
                  </a:lnTo>
                  <a:lnTo>
                    <a:pt x="4585" y="6287"/>
                  </a:lnTo>
                  <a:lnTo>
                    <a:pt x="4620" y="6180"/>
                  </a:lnTo>
                  <a:cubicBezTo>
                    <a:pt x="4632" y="6109"/>
                    <a:pt x="4668" y="6049"/>
                    <a:pt x="4680" y="5978"/>
                  </a:cubicBezTo>
                  <a:cubicBezTo>
                    <a:pt x="4728" y="5811"/>
                    <a:pt x="4775" y="5644"/>
                    <a:pt x="4799" y="5478"/>
                  </a:cubicBezTo>
                  <a:cubicBezTo>
                    <a:pt x="4858" y="4823"/>
                    <a:pt x="4894" y="4156"/>
                    <a:pt x="4918" y="3501"/>
                  </a:cubicBezTo>
                  <a:cubicBezTo>
                    <a:pt x="4930" y="3120"/>
                    <a:pt x="4942" y="2608"/>
                    <a:pt x="4906" y="2108"/>
                  </a:cubicBezTo>
                  <a:cubicBezTo>
                    <a:pt x="4799" y="977"/>
                    <a:pt x="3811" y="1"/>
                    <a:pt x="2775" y="1"/>
                  </a:cubicBezTo>
                  <a:close/>
                  <a:moveTo>
                    <a:pt x="1882" y="3477"/>
                  </a:moveTo>
                  <a:cubicBezTo>
                    <a:pt x="2227" y="3311"/>
                    <a:pt x="2549" y="3215"/>
                    <a:pt x="2858" y="3215"/>
                  </a:cubicBezTo>
                  <a:cubicBezTo>
                    <a:pt x="3251" y="3215"/>
                    <a:pt x="3632" y="3335"/>
                    <a:pt x="4037" y="3561"/>
                  </a:cubicBezTo>
                  <a:cubicBezTo>
                    <a:pt x="3870" y="4466"/>
                    <a:pt x="3454" y="5109"/>
                    <a:pt x="2739" y="5478"/>
                  </a:cubicBezTo>
                  <a:cubicBezTo>
                    <a:pt x="2620" y="5537"/>
                    <a:pt x="2489" y="5573"/>
                    <a:pt x="2346" y="5573"/>
                  </a:cubicBezTo>
                  <a:lnTo>
                    <a:pt x="2346" y="5573"/>
                  </a:lnTo>
                  <a:cubicBezTo>
                    <a:pt x="1763" y="5573"/>
                    <a:pt x="1179" y="5097"/>
                    <a:pt x="1132" y="4573"/>
                  </a:cubicBezTo>
                  <a:cubicBezTo>
                    <a:pt x="1108" y="4263"/>
                    <a:pt x="1513" y="3668"/>
                    <a:pt x="1882" y="347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9" name="TextBox 48"/>
          <p:cNvSpPr txBox="1"/>
          <p:nvPr userDrawn="1"/>
        </p:nvSpPr>
        <p:spPr>
          <a:xfrm>
            <a:off x="7445011" y="735307"/>
            <a:ext cx="4359812" cy="2800960"/>
          </a:xfrm>
          <a:prstGeom prst="rect">
            <a:avLst/>
          </a:prstGeom>
          <a:noFill/>
        </p:spPr>
        <p:txBody>
          <a:bodyPr wrap="square" rtlCol="0">
            <a:spAutoFit/>
          </a:bodyPr>
          <a:lstStyle/>
          <a:p>
            <a:pPr algn="ctr"/>
            <a:r>
              <a:rPr lang="en-US" sz="5867" dirty="0">
                <a:ln w="9525" cmpd="thickThin">
                  <a:solidFill>
                    <a:srgbClr val="7030A0"/>
                  </a:solidFill>
                </a:ln>
                <a:solidFill>
                  <a:srgbClr val="FFC000"/>
                </a:solidFill>
                <a:latin typeface="UTM Cookies" panose="02040603050506020204" pitchFamily="18" charset="0"/>
              </a:rPr>
              <a:t>MÔI</a:t>
            </a:r>
            <a:r>
              <a:rPr lang="en-US" sz="5867" baseline="0" dirty="0">
                <a:ln w="9525" cmpd="thickThin">
                  <a:solidFill>
                    <a:srgbClr val="7030A0"/>
                  </a:solidFill>
                </a:ln>
                <a:solidFill>
                  <a:srgbClr val="FFC000"/>
                </a:solidFill>
                <a:latin typeface="UTM Cookies" panose="02040603050506020204" pitchFamily="18" charset="0"/>
              </a:rPr>
              <a:t> TRƯỜNG QUANH EM</a:t>
            </a:r>
            <a:endParaRPr lang="en-US" sz="5867" dirty="0">
              <a:ln w="9525" cmpd="thickThin">
                <a:solidFill>
                  <a:srgbClr val="7030A0"/>
                </a:solidFill>
              </a:ln>
              <a:solidFill>
                <a:srgbClr val="FFC000"/>
              </a:solidFill>
              <a:latin typeface="UTM Cookies" panose="02040603050506020204" pitchFamily="18" charset="0"/>
            </a:endParaRPr>
          </a:p>
        </p:txBody>
      </p:sp>
    </p:spTree>
    <p:extLst>
      <p:ext uri="{BB962C8B-B14F-4D97-AF65-F5344CB8AC3E}">
        <p14:creationId xmlns:p14="http://schemas.microsoft.com/office/powerpoint/2010/main" val="774004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nodePh="1">
                                  <p:stCondLst>
                                    <p:cond delay="0"/>
                                  </p:stCondLst>
                                  <p:endCondLst>
                                    <p:cond evt="begin" delay="0">
                                      <p:tn val="5"/>
                                    </p:cond>
                                  </p:end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nodePh="1">
                                  <p:stCondLst>
                                    <p:cond delay="0"/>
                                  </p:stCondLst>
                                  <p:endCondLst>
                                    <p:cond evt="begin" delay="0">
                                      <p:tn val="8"/>
                                    </p:cond>
                                  </p:endCondLst>
                                  <p:childTnLst>
                                    <p:set>
                                      <p:cBhvr>
                                        <p:cTn id="9" dur="1" fill="hold">
                                          <p:stCondLst>
                                            <p:cond delay="0"/>
                                          </p:stCondLst>
                                        </p:cTn>
                                        <p:tgtEl>
                                          <p:spTgt spid="17">
                                            <p:txEl>
                                              <p:pRg st="0" end="0"/>
                                            </p:txEl>
                                          </p:spTgt>
                                        </p:tgtEl>
                                        <p:attrNameLst>
                                          <p:attrName>style.visibility</p:attrName>
                                        </p:attrNameLst>
                                      </p:cBhvr>
                                      <p:to>
                                        <p:strVal val="visible"/>
                                      </p:to>
                                    </p:set>
                                    <p:animEffect transition="in" filter="fade">
                                      <p:cBhvr>
                                        <p:cTn id="10" dur="5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build="p">
        <p:tmplLst>
          <p:tmpl lvl="1">
            <p:tnLst>
              <p:par>
                <p:cTn presetID="10" presetClass="entr" presetSubtype="0" fill="hold" nodeType="withEffect" nodePh="1">
                  <p:stCondLst>
                    <p:cond delay="0"/>
                  </p:stCondLst>
                  <p:endCondLst>
                    <p:cond delay="0"/>
                  </p:end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rgbClr val="E5E1EE"/>
        </a:solidFill>
        <a:effectLst/>
      </p:bgPr>
    </p:bg>
    <p:spTree>
      <p:nvGrpSpPr>
        <p:cNvPr id="1" name="Shape 74"/>
        <p:cNvGrpSpPr/>
        <p:nvPr/>
      </p:nvGrpSpPr>
      <p:grpSpPr>
        <a:xfrm>
          <a:off x="0" y="0"/>
          <a:ext cx="0" cy="0"/>
          <a:chOff x="0" y="0"/>
          <a:chExt cx="0" cy="0"/>
        </a:xfrm>
      </p:grpSpPr>
      <p:sp>
        <p:nvSpPr>
          <p:cNvPr id="3" name="Rounded Rectangle 2"/>
          <p:cNvSpPr/>
          <p:nvPr userDrawn="1"/>
        </p:nvSpPr>
        <p:spPr>
          <a:xfrm>
            <a:off x="464457" y="154819"/>
            <a:ext cx="11514667" cy="6289524"/>
          </a:xfrm>
          <a:prstGeom prst="roundRect">
            <a:avLst>
              <a:gd name="adj" fmla="val 5424"/>
            </a:avLst>
          </a:prstGeom>
          <a:solidFill>
            <a:schemeClr val="bg1"/>
          </a:solidFill>
          <a:ln w="41275" cmpd="dbl">
            <a:solidFill>
              <a:srgbClr val="AC98C9"/>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240298380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chemeClr val="lt1"/>
        </a:solidFill>
        <a:effectLst/>
      </p:bgPr>
    </p:bg>
    <p:spTree>
      <p:nvGrpSpPr>
        <p:cNvPr id="1" name="Shape 74"/>
        <p:cNvGrpSpPr/>
        <p:nvPr/>
      </p:nvGrpSpPr>
      <p:grpSpPr>
        <a:xfrm>
          <a:off x="0" y="0"/>
          <a:ext cx="0" cy="0"/>
          <a:chOff x="0" y="0"/>
          <a:chExt cx="0" cy="0"/>
        </a:xfrm>
      </p:grpSpPr>
    </p:spTree>
    <p:extLst>
      <p:ext uri="{BB962C8B-B14F-4D97-AF65-F5344CB8AC3E}">
        <p14:creationId xmlns:p14="http://schemas.microsoft.com/office/powerpoint/2010/main" val="297977517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55"/>
        <p:cNvGrpSpPr/>
        <p:nvPr/>
      </p:nvGrpSpPr>
      <p:grpSpPr>
        <a:xfrm>
          <a:off x="0" y="0"/>
          <a:ext cx="0" cy="0"/>
          <a:chOff x="0" y="0"/>
          <a:chExt cx="0" cy="0"/>
        </a:xfrm>
      </p:grpSpPr>
      <p:grpSp>
        <p:nvGrpSpPr>
          <p:cNvPr id="56" name="Google Shape;56;p9"/>
          <p:cNvGrpSpPr/>
          <p:nvPr/>
        </p:nvGrpSpPr>
        <p:grpSpPr>
          <a:xfrm rot="10800000">
            <a:off x="-5" y="-8667"/>
            <a:ext cx="6553591" cy="6875200"/>
            <a:chOff x="4003316" y="-6500"/>
            <a:chExt cx="4826387" cy="5156400"/>
          </a:xfrm>
        </p:grpSpPr>
        <p:sp>
          <p:nvSpPr>
            <p:cNvPr id="57" name="Google Shape;57;p9"/>
            <p:cNvSpPr/>
            <p:nvPr/>
          </p:nvSpPr>
          <p:spPr>
            <a:xfrm rot="-5400000">
              <a:off x="2250685" y="1746286"/>
              <a:ext cx="5156245" cy="1650983"/>
            </a:xfrm>
            <a:custGeom>
              <a:avLst/>
              <a:gdLst/>
              <a:ahLst/>
              <a:cxnLst/>
              <a:rect l="l" t="t" r="r" b="b"/>
              <a:pathLst>
                <a:path w="48078" h="17253" extrusionOk="0">
                  <a:moveTo>
                    <a:pt x="24551" y="0"/>
                  </a:moveTo>
                  <a:cubicBezTo>
                    <a:pt x="19562" y="0"/>
                    <a:pt x="12918" y="5739"/>
                    <a:pt x="7775" y="5942"/>
                  </a:cubicBezTo>
                  <a:cubicBezTo>
                    <a:pt x="7443" y="5956"/>
                    <a:pt x="7121" y="5962"/>
                    <a:pt x="6809" y="5962"/>
                  </a:cubicBezTo>
                  <a:cubicBezTo>
                    <a:pt x="2312" y="5962"/>
                    <a:pt x="0" y="4608"/>
                    <a:pt x="0" y="4608"/>
                  </a:cubicBezTo>
                  <a:lnTo>
                    <a:pt x="0" y="17253"/>
                  </a:lnTo>
                  <a:lnTo>
                    <a:pt x="48077" y="17253"/>
                  </a:lnTo>
                  <a:lnTo>
                    <a:pt x="48077" y="3727"/>
                  </a:lnTo>
                  <a:cubicBezTo>
                    <a:pt x="48077" y="3727"/>
                    <a:pt x="46378" y="2205"/>
                    <a:pt x="44452" y="2205"/>
                  </a:cubicBezTo>
                  <a:cubicBezTo>
                    <a:pt x="44320" y="2205"/>
                    <a:pt x="44187" y="2212"/>
                    <a:pt x="44053" y="2227"/>
                  </a:cubicBezTo>
                  <a:cubicBezTo>
                    <a:pt x="41970" y="2465"/>
                    <a:pt x="40076" y="4275"/>
                    <a:pt x="36278" y="4870"/>
                  </a:cubicBezTo>
                  <a:cubicBezTo>
                    <a:pt x="36082" y="4901"/>
                    <a:pt x="35888" y="4915"/>
                    <a:pt x="35696" y="4915"/>
                  </a:cubicBezTo>
                  <a:cubicBezTo>
                    <a:pt x="32171" y="4915"/>
                    <a:pt x="29282" y="0"/>
                    <a:pt x="2455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 name="Google Shape;58;p9"/>
            <p:cNvSpPr/>
            <p:nvPr/>
          </p:nvSpPr>
          <p:spPr>
            <a:xfrm rot="-5400000">
              <a:off x="4662404" y="982600"/>
              <a:ext cx="5156400" cy="3178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9" name="Google Shape;59;p9"/>
          <p:cNvSpPr txBox="1">
            <a:spLocks noGrp="1"/>
          </p:cNvSpPr>
          <p:nvPr>
            <p:ph type="title"/>
          </p:nvPr>
        </p:nvSpPr>
        <p:spPr>
          <a:xfrm>
            <a:off x="950800" y="1644233"/>
            <a:ext cx="42000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60" name="Google Shape;60;p9"/>
          <p:cNvSpPr txBox="1">
            <a:spLocks noGrp="1"/>
          </p:cNvSpPr>
          <p:nvPr>
            <p:ph type="subTitle" idx="1"/>
          </p:nvPr>
        </p:nvSpPr>
        <p:spPr>
          <a:xfrm>
            <a:off x="950800" y="3737433"/>
            <a:ext cx="42000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61" name="Google Shape;61;p9"/>
          <p:cNvSpPr txBox="1">
            <a:spLocks noGrp="1"/>
          </p:cNvSpPr>
          <p:nvPr>
            <p:ph type="body" idx="2"/>
          </p:nvPr>
        </p:nvSpPr>
        <p:spPr>
          <a:xfrm>
            <a:off x="6586000" y="965433"/>
            <a:ext cx="4655200" cy="4926800"/>
          </a:xfrm>
          <a:prstGeom prst="rect">
            <a:avLst/>
          </a:prstGeom>
        </p:spPr>
        <p:txBody>
          <a:bodyPr spcFirstLastPara="1" wrap="square" lIns="91425" tIns="91425" rIns="91425" bIns="91425" anchor="ctr" anchorCtr="0">
            <a:noAutofit/>
          </a:bodyPr>
          <a:lstStyle>
            <a:lvl1pPr marL="609585" lvl="0" indent="-440256">
              <a:spcBef>
                <a:spcPts val="0"/>
              </a:spcBef>
              <a:spcAft>
                <a:spcPts val="0"/>
              </a:spcAft>
              <a:buSzPts val="1600"/>
              <a:buChar char="●"/>
              <a:defRPr/>
            </a:lvl1pPr>
            <a:lvl2pPr marL="1219170" lvl="1" indent="-440256">
              <a:spcBef>
                <a:spcPts val="0"/>
              </a:spcBef>
              <a:spcAft>
                <a:spcPts val="0"/>
              </a:spcAft>
              <a:buSzPts val="1600"/>
              <a:buChar char="○"/>
              <a:defRPr/>
            </a:lvl2pPr>
            <a:lvl3pPr marL="1828754" lvl="2" indent="-440256">
              <a:spcBef>
                <a:spcPts val="0"/>
              </a:spcBef>
              <a:spcAft>
                <a:spcPts val="0"/>
              </a:spcAft>
              <a:buSzPts val="1600"/>
              <a:buChar char="■"/>
              <a:defRPr/>
            </a:lvl3pPr>
            <a:lvl4pPr marL="2438339" lvl="3" indent="-440256">
              <a:spcBef>
                <a:spcPts val="0"/>
              </a:spcBef>
              <a:spcAft>
                <a:spcPts val="0"/>
              </a:spcAft>
              <a:buSzPts val="1600"/>
              <a:buChar char="●"/>
              <a:defRPr/>
            </a:lvl4pPr>
            <a:lvl5pPr marL="3047924" lvl="4" indent="-440256">
              <a:spcBef>
                <a:spcPts val="0"/>
              </a:spcBef>
              <a:spcAft>
                <a:spcPts val="0"/>
              </a:spcAft>
              <a:buSzPts val="1600"/>
              <a:buChar char="○"/>
              <a:defRPr/>
            </a:lvl5pPr>
            <a:lvl6pPr marL="3657509" lvl="5" indent="-440256">
              <a:spcBef>
                <a:spcPts val="0"/>
              </a:spcBef>
              <a:spcAft>
                <a:spcPts val="0"/>
              </a:spcAft>
              <a:buSzPts val="1600"/>
              <a:buChar char="■"/>
              <a:defRPr/>
            </a:lvl6pPr>
            <a:lvl7pPr marL="4267093" lvl="6" indent="-440256">
              <a:spcBef>
                <a:spcPts val="0"/>
              </a:spcBef>
              <a:spcAft>
                <a:spcPts val="0"/>
              </a:spcAft>
              <a:buSzPts val="1600"/>
              <a:buChar char="●"/>
              <a:defRPr/>
            </a:lvl7pPr>
            <a:lvl8pPr marL="4876678" lvl="7" indent="-440256">
              <a:spcBef>
                <a:spcPts val="0"/>
              </a:spcBef>
              <a:spcAft>
                <a:spcPts val="0"/>
              </a:spcAft>
              <a:buSzPts val="1600"/>
              <a:buChar char="○"/>
              <a:defRPr/>
            </a:lvl8pPr>
            <a:lvl9pPr marL="5486263" lvl="8" indent="-440256">
              <a:spcBef>
                <a:spcPts val="0"/>
              </a:spcBef>
              <a:spcAft>
                <a:spcPts val="0"/>
              </a:spcAft>
              <a:buSzPts val="1600"/>
              <a:buChar char="■"/>
              <a:defRPr/>
            </a:lvl9pPr>
          </a:lstStyle>
          <a:p>
            <a:endParaRPr/>
          </a:p>
        </p:txBody>
      </p:sp>
      <p:sp>
        <p:nvSpPr>
          <p:cNvPr id="62" name="Google Shape;62;p9"/>
          <p:cNvSpPr/>
          <p:nvPr/>
        </p:nvSpPr>
        <p:spPr>
          <a:xfrm rot="10800000" flipH="1">
            <a:off x="10448767" y="-8"/>
            <a:ext cx="1743196" cy="917807"/>
          </a:xfrm>
          <a:custGeom>
            <a:avLst/>
            <a:gdLst/>
            <a:ahLst/>
            <a:cxnLst/>
            <a:rect l="l" t="t" r="r" b="b"/>
            <a:pathLst>
              <a:path w="38136" h="29948" extrusionOk="0">
                <a:moveTo>
                  <a:pt x="37163" y="0"/>
                </a:moveTo>
                <a:cubicBezTo>
                  <a:pt x="36732" y="0"/>
                  <a:pt x="36166" y="151"/>
                  <a:pt x="35481" y="658"/>
                </a:cubicBezTo>
                <a:cubicBezTo>
                  <a:pt x="33778" y="1908"/>
                  <a:pt x="33707" y="6147"/>
                  <a:pt x="31147" y="6992"/>
                </a:cubicBezTo>
                <a:cubicBezTo>
                  <a:pt x="30908" y="7072"/>
                  <a:pt x="30643" y="7108"/>
                  <a:pt x="30357" y="7108"/>
                </a:cubicBezTo>
                <a:cubicBezTo>
                  <a:pt x="28146" y="7108"/>
                  <a:pt x="24643" y="4988"/>
                  <a:pt x="21393" y="4988"/>
                </a:cubicBezTo>
                <a:cubicBezTo>
                  <a:pt x="20568" y="4988"/>
                  <a:pt x="19758" y="5125"/>
                  <a:pt x="18991" y="5468"/>
                </a:cubicBezTo>
                <a:cubicBezTo>
                  <a:pt x="14800" y="7337"/>
                  <a:pt x="16431" y="14755"/>
                  <a:pt x="13407" y="17934"/>
                </a:cubicBezTo>
                <a:cubicBezTo>
                  <a:pt x="10382" y="21113"/>
                  <a:pt x="8525" y="20803"/>
                  <a:pt x="4417" y="22351"/>
                </a:cubicBezTo>
                <a:cubicBezTo>
                  <a:pt x="416" y="23859"/>
                  <a:pt x="19" y="29638"/>
                  <a:pt x="1" y="29935"/>
                </a:cubicBezTo>
                <a:lnTo>
                  <a:pt x="38136" y="29935"/>
                </a:lnTo>
                <a:lnTo>
                  <a:pt x="38136" y="325"/>
                </a:lnTo>
                <a:cubicBezTo>
                  <a:pt x="38136" y="325"/>
                  <a:pt x="37795" y="0"/>
                  <a:pt x="37163" y="0"/>
                </a:cubicBezTo>
                <a:close/>
                <a:moveTo>
                  <a:pt x="0" y="29935"/>
                </a:moveTo>
                <a:lnTo>
                  <a:pt x="0" y="29947"/>
                </a:lnTo>
                <a:cubicBezTo>
                  <a:pt x="0" y="29947"/>
                  <a:pt x="0" y="29943"/>
                  <a:pt x="1" y="29935"/>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5099626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1BB6420-30C7-436E-B94E-C4769C49B56A}" type="datetimeFigureOut">
              <a:rPr lang="en-US" smtClean="0"/>
              <a:t>9/8/2021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9D0D62-841A-419D-ADDC-C3945F90E9C2}" type="slidenum">
              <a:rPr lang="en-US" smtClean="0"/>
              <a:t>‹#›</a:t>
            </a:fld>
            <a:endParaRPr lang="en-US"/>
          </a:p>
        </p:txBody>
      </p:sp>
    </p:spTree>
    <p:extLst>
      <p:ext uri="{BB962C8B-B14F-4D97-AF65-F5344CB8AC3E}">
        <p14:creationId xmlns:p14="http://schemas.microsoft.com/office/powerpoint/2010/main" val="29047900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1BB6420-30C7-436E-B94E-C4769C49B56A}" type="datetimeFigureOut">
              <a:rPr lang="en-US" smtClean="0"/>
              <a:t>9/8/2021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09D0D62-841A-419D-ADDC-C3945F90E9C2}" type="slidenum">
              <a:rPr lang="en-US" smtClean="0"/>
              <a:t>‹#›</a:t>
            </a:fld>
            <a:endParaRPr lang="en-US"/>
          </a:p>
        </p:txBody>
      </p:sp>
    </p:spTree>
    <p:extLst>
      <p:ext uri="{BB962C8B-B14F-4D97-AF65-F5344CB8AC3E}">
        <p14:creationId xmlns:p14="http://schemas.microsoft.com/office/powerpoint/2010/main" val="41893363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1BB6420-30C7-436E-B94E-C4769C49B56A}" type="datetimeFigureOut">
              <a:rPr lang="en-US" smtClean="0"/>
              <a:t>9/8/2021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09D0D62-841A-419D-ADDC-C3945F90E9C2}" type="slidenum">
              <a:rPr lang="en-US" smtClean="0"/>
              <a:t>‹#›</a:t>
            </a:fld>
            <a:endParaRPr lang="en-US"/>
          </a:p>
        </p:txBody>
      </p:sp>
    </p:spTree>
    <p:extLst>
      <p:ext uri="{BB962C8B-B14F-4D97-AF65-F5344CB8AC3E}">
        <p14:creationId xmlns:p14="http://schemas.microsoft.com/office/powerpoint/2010/main" val="38081112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1BB6420-30C7-436E-B94E-C4769C49B56A}" type="datetimeFigureOut">
              <a:rPr lang="en-US" smtClean="0"/>
              <a:t>9/8/2021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09D0D62-841A-419D-ADDC-C3945F90E9C2}" type="slidenum">
              <a:rPr lang="en-US" smtClean="0"/>
              <a:t>‹#›</a:t>
            </a:fld>
            <a:endParaRPr lang="en-US"/>
          </a:p>
        </p:txBody>
      </p:sp>
    </p:spTree>
    <p:extLst>
      <p:ext uri="{BB962C8B-B14F-4D97-AF65-F5344CB8AC3E}">
        <p14:creationId xmlns:p14="http://schemas.microsoft.com/office/powerpoint/2010/main" val="35460784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1BB6420-30C7-436E-B94E-C4769C49B56A}" type="datetimeFigureOut">
              <a:rPr lang="en-US" smtClean="0"/>
              <a:t>9/8/2021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9D0D62-841A-419D-ADDC-C3945F90E9C2}" type="slidenum">
              <a:rPr lang="en-US" smtClean="0"/>
              <a:t>‹#›</a:t>
            </a:fld>
            <a:endParaRPr lang="en-US"/>
          </a:p>
        </p:txBody>
      </p:sp>
    </p:spTree>
    <p:extLst>
      <p:ext uri="{BB962C8B-B14F-4D97-AF65-F5344CB8AC3E}">
        <p14:creationId xmlns:p14="http://schemas.microsoft.com/office/powerpoint/2010/main" val="2579224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7"/>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1BB6420-30C7-436E-B94E-C4769C49B56A}" type="datetimeFigureOut">
              <a:rPr lang="en-US" smtClean="0"/>
              <a:t>9/8/2021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9D0D62-841A-419D-ADDC-C3945F90E9C2}" type="slidenum">
              <a:rPr lang="en-US" smtClean="0"/>
              <a:t>‹#›</a:t>
            </a:fld>
            <a:endParaRPr lang="en-US"/>
          </a:p>
        </p:txBody>
      </p:sp>
    </p:spTree>
    <p:extLst>
      <p:ext uri="{BB962C8B-B14F-4D97-AF65-F5344CB8AC3E}">
        <p14:creationId xmlns:p14="http://schemas.microsoft.com/office/powerpoint/2010/main" val="3775191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18"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slideLayout" Target="../slideLayouts/slideLayout39.xml"/><Relationship Id="rId2" Type="http://schemas.openxmlformats.org/officeDocument/2006/relationships/slideLayout" Target="../slideLayouts/slideLayout24.xml"/><Relationship Id="rId16" Type="http://schemas.openxmlformats.org/officeDocument/2006/relationships/slideLayout" Target="../slideLayouts/slideLayout38.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slideLayout" Target="../slideLayouts/slideLayout3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BB6420-30C7-436E-B94E-C4769C49B56A}" type="datetimeFigureOut">
              <a:rPr lang="en-US" smtClean="0"/>
              <a:t>9/8/2021</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9D0D62-841A-419D-ADDC-C3945F90E9C2}" type="slidenum">
              <a:rPr lang="en-US" smtClean="0"/>
              <a:t>‹#›</a:t>
            </a:fld>
            <a:endParaRPr lang="en-US"/>
          </a:p>
        </p:txBody>
      </p:sp>
    </p:spTree>
    <p:extLst>
      <p:ext uri="{BB962C8B-B14F-4D97-AF65-F5344CB8AC3E}">
        <p14:creationId xmlns:p14="http://schemas.microsoft.com/office/powerpoint/2010/main" val="272894263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D54D79-588C-414F-9935-D85D26666345}" type="datetimeFigureOut">
              <a:rPr lang="zh-CN" altLang="en-US" smtClean="0"/>
              <a:t>2021/9/8</a:t>
            </a:fld>
            <a:endParaRPr lang="zh-CN" alt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4EC328-9116-4993-92C0-623125586BFE}" type="slidenum">
              <a:rPr lang="zh-CN" altLang="en-US" smtClean="0"/>
              <a:t>‹#›</a:t>
            </a:fld>
            <a:endParaRPr lang="zh-CN" altLang="en-US"/>
          </a:p>
        </p:txBody>
      </p:sp>
      <p:pic>
        <p:nvPicPr>
          <p:cNvPr id="7" name="图片 7" descr="444"/>
          <p:cNvPicPr>
            <a:picLocks noChangeAspect="1"/>
          </p:cNvPicPr>
          <p:nvPr userDrawn="1"/>
        </p:nvPicPr>
        <p:blipFill>
          <a:blip r:embed="rId13"/>
          <a:stretch>
            <a:fillRect/>
          </a:stretch>
        </p:blipFill>
        <p:spPr>
          <a:xfrm>
            <a:off x="-8256" y="3810"/>
            <a:ext cx="12208511" cy="6851015"/>
          </a:xfrm>
          <a:prstGeom prst="rect">
            <a:avLst/>
          </a:prstGeom>
        </p:spPr>
      </p:pic>
    </p:spTree>
    <p:extLst>
      <p:ext uri="{BB962C8B-B14F-4D97-AF65-F5344CB8AC3E}">
        <p14:creationId xmlns:p14="http://schemas.microsoft.com/office/powerpoint/2010/main" val="333801344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50800" y="593367"/>
            <a:ext cx="102904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Font typeface="Pangolin"/>
              <a:buNone/>
              <a:defRPr sz="2800" b="1">
                <a:solidFill>
                  <a:schemeClr val="dk1"/>
                </a:solidFill>
                <a:latin typeface="Pangolin"/>
                <a:ea typeface="Pangolin"/>
                <a:cs typeface="Pangolin"/>
                <a:sym typeface="Pangolin"/>
              </a:defRPr>
            </a:lvl1pPr>
            <a:lvl2pPr lvl="1">
              <a:spcBef>
                <a:spcPts val="0"/>
              </a:spcBef>
              <a:spcAft>
                <a:spcPts val="0"/>
              </a:spcAft>
              <a:buClr>
                <a:schemeClr val="dk1"/>
              </a:buClr>
              <a:buSzPts val="2800"/>
              <a:buFont typeface="Pangolin"/>
              <a:buNone/>
              <a:defRPr sz="2800" b="1">
                <a:solidFill>
                  <a:schemeClr val="dk1"/>
                </a:solidFill>
                <a:latin typeface="Pangolin"/>
                <a:ea typeface="Pangolin"/>
                <a:cs typeface="Pangolin"/>
                <a:sym typeface="Pangolin"/>
              </a:defRPr>
            </a:lvl2pPr>
            <a:lvl3pPr lvl="2">
              <a:spcBef>
                <a:spcPts val="0"/>
              </a:spcBef>
              <a:spcAft>
                <a:spcPts val="0"/>
              </a:spcAft>
              <a:buClr>
                <a:schemeClr val="dk1"/>
              </a:buClr>
              <a:buSzPts val="2800"/>
              <a:buFont typeface="Pangolin"/>
              <a:buNone/>
              <a:defRPr sz="2800" b="1">
                <a:solidFill>
                  <a:schemeClr val="dk1"/>
                </a:solidFill>
                <a:latin typeface="Pangolin"/>
                <a:ea typeface="Pangolin"/>
                <a:cs typeface="Pangolin"/>
                <a:sym typeface="Pangolin"/>
              </a:defRPr>
            </a:lvl3pPr>
            <a:lvl4pPr lvl="3">
              <a:spcBef>
                <a:spcPts val="0"/>
              </a:spcBef>
              <a:spcAft>
                <a:spcPts val="0"/>
              </a:spcAft>
              <a:buClr>
                <a:schemeClr val="dk1"/>
              </a:buClr>
              <a:buSzPts val="2800"/>
              <a:buFont typeface="Pangolin"/>
              <a:buNone/>
              <a:defRPr sz="2800" b="1">
                <a:solidFill>
                  <a:schemeClr val="dk1"/>
                </a:solidFill>
                <a:latin typeface="Pangolin"/>
                <a:ea typeface="Pangolin"/>
                <a:cs typeface="Pangolin"/>
                <a:sym typeface="Pangolin"/>
              </a:defRPr>
            </a:lvl4pPr>
            <a:lvl5pPr lvl="4">
              <a:spcBef>
                <a:spcPts val="0"/>
              </a:spcBef>
              <a:spcAft>
                <a:spcPts val="0"/>
              </a:spcAft>
              <a:buClr>
                <a:schemeClr val="dk1"/>
              </a:buClr>
              <a:buSzPts val="2800"/>
              <a:buFont typeface="Pangolin"/>
              <a:buNone/>
              <a:defRPr sz="2800" b="1">
                <a:solidFill>
                  <a:schemeClr val="dk1"/>
                </a:solidFill>
                <a:latin typeface="Pangolin"/>
                <a:ea typeface="Pangolin"/>
                <a:cs typeface="Pangolin"/>
                <a:sym typeface="Pangolin"/>
              </a:defRPr>
            </a:lvl5pPr>
            <a:lvl6pPr lvl="5">
              <a:spcBef>
                <a:spcPts val="0"/>
              </a:spcBef>
              <a:spcAft>
                <a:spcPts val="0"/>
              </a:spcAft>
              <a:buClr>
                <a:schemeClr val="dk1"/>
              </a:buClr>
              <a:buSzPts val="2800"/>
              <a:buFont typeface="Pangolin"/>
              <a:buNone/>
              <a:defRPr sz="2800" b="1">
                <a:solidFill>
                  <a:schemeClr val="dk1"/>
                </a:solidFill>
                <a:latin typeface="Pangolin"/>
                <a:ea typeface="Pangolin"/>
                <a:cs typeface="Pangolin"/>
                <a:sym typeface="Pangolin"/>
              </a:defRPr>
            </a:lvl6pPr>
            <a:lvl7pPr lvl="6">
              <a:spcBef>
                <a:spcPts val="0"/>
              </a:spcBef>
              <a:spcAft>
                <a:spcPts val="0"/>
              </a:spcAft>
              <a:buClr>
                <a:schemeClr val="dk1"/>
              </a:buClr>
              <a:buSzPts val="2800"/>
              <a:buFont typeface="Pangolin"/>
              <a:buNone/>
              <a:defRPr sz="2800" b="1">
                <a:solidFill>
                  <a:schemeClr val="dk1"/>
                </a:solidFill>
                <a:latin typeface="Pangolin"/>
                <a:ea typeface="Pangolin"/>
                <a:cs typeface="Pangolin"/>
                <a:sym typeface="Pangolin"/>
              </a:defRPr>
            </a:lvl7pPr>
            <a:lvl8pPr lvl="7">
              <a:spcBef>
                <a:spcPts val="0"/>
              </a:spcBef>
              <a:spcAft>
                <a:spcPts val="0"/>
              </a:spcAft>
              <a:buClr>
                <a:schemeClr val="dk1"/>
              </a:buClr>
              <a:buSzPts val="2800"/>
              <a:buFont typeface="Pangolin"/>
              <a:buNone/>
              <a:defRPr sz="2800" b="1">
                <a:solidFill>
                  <a:schemeClr val="dk1"/>
                </a:solidFill>
                <a:latin typeface="Pangolin"/>
                <a:ea typeface="Pangolin"/>
                <a:cs typeface="Pangolin"/>
                <a:sym typeface="Pangolin"/>
              </a:defRPr>
            </a:lvl8pPr>
            <a:lvl9pPr lvl="8">
              <a:spcBef>
                <a:spcPts val="0"/>
              </a:spcBef>
              <a:spcAft>
                <a:spcPts val="0"/>
              </a:spcAft>
              <a:buClr>
                <a:schemeClr val="dk1"/>
              </a:buClr>
              <a:buSzPts val="2800"/>
              <a:buFont typeface="Pangolin"/>
              <a:buNone/>
              <a:defRPr sz="2800" b="1">
                <a:solidFill>
                  <a:schemeClr val="dk1"/>
                </a:solidFill>
                <a:latin typeface="Pangolin"/>
                <a:ea typeface="Pangolin"/>
                <a:cs typeface="Pangolin"/>
                <a:sym typeface="Pangolin"/>
              </a:defRPr>
            </a:lvl9pPr>
          </a:lstStyle>
          <a:p>
            <a:endParaRPr/>
          </a:p>
        </p:txBody>
      </p:sp>
      <p:sp>
        <p:nvSpPr>
          <p:cNvPr id="7" name="Google Shape;7;p1"/>
          <p:cNvSpPr txBox="1">
            <a:spLocks noGrp="1"/>
          </p:cNvSpPr>
          <p:nvPr>
            <p:ph type="body" idx="1"/>
          </p:nvPr>
        </p:nvSpPr>
        <p:spPr>
          <a:xfrm>
            <a:off x="950800" y="1536633"/>
            <a:ext cx="10290400" cy="4555200"/>
          </a:xfrm>
          <a:prstGeom prst="rect">
            <a:avLst/>
          </a:prstGeom>
          <a:noFill/>
          <a:ln>
            <a:noFill/>
          </a:ln>
        </p:spPr>
        <p:txBody>
          <a:bodyPr spcFirstLastPara="1" wrap="square" lIns="91425" tIns="91425" rIns="91425" bIns="91425" anchor="t" anchorCtr="0">
            <a:noAutofit/>
          </a:bodyPr>
          <a:lstStyle>
            <a:lvl1pPr marL="457200" lvl="0" indent="-330200">
              <a:lnSpc>
                <a:spcPct val="100000"/>
              </a:lnSpc>
              <a:spcBef>
                <a:spcPts val="0"/>
              </a:spcBef>
              <a:spcAft>
                <a:spcPts val="0"/>
              </a:spcAft>
              <a:buClr>
                <a:schemeClr val="dk1"/>
              </a:buClr>
              <a:buSzPts val="1600"/>
              <a:buFont typeface="Baloo 2"/>
              <a:buChar char="●"/>
              <a:defRPr sz="1600">
                <a:solidFill>
                  <a:schemeClr val="dk1"/>
                </a:solidFill>
                <a:latin typeface="Baloo 2"/>
                <a:ea typeface="Baloo 2"/>
                <a:cs typeface="Baloo 2"/>
                <a:sym typeface="Baloo 2"/>
              </a:defRPr>
            </a:lvl1pPr>
            <a:lvl2pPr marL="914400" lvl="1" indent="-330200">
              <a:lnSpc>
                <a:spcPct val="100000"/>
              </a:lnSpc>
              <a:spcBef>
                <a:spcPts val="0"/>
              </a:spcBef>
              <a:spcAft>
                <a:spcPts val="0"/>
              </a:spcAft>
              <a:buClr>
                <a:schemeClr val="dk1"/>
              </a:buClr>
              <a:buSzPts val="1600"/>
              <a:buFont typeface="Baloo 2"/>
              <a:buChar char="○"/>
              <a:defRPr sz="1600">
                <a:solidFill>
                  <a:schemeClr val="dk1"/>
                </a:solidFill>
                <a:latin typeface="Baloo 2"/>
                <a:ea typeface="Baloo 2"/>
                <a:cs typeface="Baloo 2"/>
                <a:sym typeface="Baloo 2"/>
              </a:defRPr>
            </a:lvl2pPr>
            <a:lvl3pPr marL="1371600" lvl="2" indent="-330200">
              <a:lnSpc>
                <a:spcPct val="100000"/>
              </a:lnSpc>
              <a:spcBef>
                <a:spcPts val="0"/>
              </a:spcBef>
              <a:spcAft>
                <a:spcPts val="0"/>
              </a:spcAft>
              <a:buClr>
                <a:schemeClr val="dk1"/>
              </a:buClr>
              <a:buSzPts val="1600"/>
              <a:buFont typeface="Baloo 2"/>
              <a:buChar char="■"/>
              <a:defRPr sz="1600">
                <a:solidFill>
                  <a:schemeClr val="dk1"/>
                </a:solidFill>
                <a:latin typeface="Baloo 2"/>
                <a:ea typeface="Baloo 2"/>
                <a:cs typeface="Baloo 2"/>
                <a:sym typeface="Baloo 2"/>
              </a:defRPr>
            </a:lvl3pPr>
            <a:lvl4pPr marL="1828800" lvl="3" indent="-330200">
              <a:lnSpc>
                <a:spcPct val="100000"/>
              </a:lnSpc>
              <a:spcBef>
                <a:spcPts val="0"/>
              </a:spcBef>
              <a:spcAft>
                <a:spcPts val="0"/>
              </a:spcAft>
              <a:buClr>
                <a:schemeClr val="dk1"/>
              </a:buClr>
              <a:buSzPts val="1600"/>
              <a:buFont typeface="Baloo 2"/>
              <a:buChar char="●"/>
              <a:defRPr sz="1600">
                <a:solidFill>
                  <a:schemeClr val="dk1"/>
                </a:solidFill>
                <a:latin typeface="Baloo 2"/>
                <a:ea typeface="Baloo 2"/>
                <a:cs typeface="Baloo 2"/>
                <a:sym typeface="Baloo 2"/>
              </a:defRPr>
            </a:lvl4pPr>
            <a:lvl5pPr marL="2286000" lvl="4" indent="-330200">
              <a:lnSpc>
                <a:spcPct val="100000"/>
              </a:lnSpc>
              <a:spcBef>
                <a:spcPts val="0"/>
              </a:spcBef>
              <a:spcAft>
                <a:spcPts val="0"/>
              </a:spcAft>
              <a:buClr>
                <a:schemeClr val="dk1"/>
              </a:buClr>
              <a:buSzPts val="1600"/>
              <a:buFont typeface="Baloo 2"/>
              <a:buChar char="○"/>
              <a:defRPr sz="1600">
                <a:solidFill>
                  <a:schemeClr val="dk1"/>
                </a:solidFill>
                <a:latin typeface="Baloo 2"/>
                <a:ea typeface="Baloo 2"/>
                <a:cs typeface="Baloo 2"/>
                <a:sym typeface="Baloo 2"/>
              </a:defRPr>
            </a:lvl5pPr>
            <a:lvl6pPr marL="2743200" lvl="5" indent="-330200">
              <a:lnSpc>
                <a:spcPct val="100000"/>
              </a:lnSpc>
              <a:spcBef>
                <a:spcPts val="0"/>
              </a:spcBef>
              <a:spcAft>
                <a:spcPts val="0"/>
              </a:spcAft>
              <a:buClr>
                <a:schemeClr val="dk1"/>
              </a:buClr>
              <a:buSzPts val="1600"/>
              <a:buFont typeface="Baloo 2"/>
              <a:buChar char="■"/>
              <a:defRPr sz="1600">
                <a:solidFill>
                  <a:schemeClr val="dk1"/>
                </a:solidFill>
                <a:latin typeface="Baloo 2"/>
                <a:ea typeface="Baloo 2"/>
                <a:cs typeface="Baloo 2"/>
                <a:sym typeface="Baloo 2"/>
              </a:defRPr>
            </a:lvl6pPr>
            <a:lvl7pPr marL="3200400" lvl="6" indent="-330200">
              <a:lnSpc>
                <a:spcPct val="100000"/>
              </a:lnSpc>
              <a:spcBef>
                <a:spcPts val="0"/>
              </a:spcBef>
              <a:spcAft>
                <a:spcPts val="0"/>
              </a:spcAft>
              <a:buClr>
                <a:schemeClr val="dk1"/>
              </a:buClr>
              <a:buSzPts val="1600"/>
              <a:buFont typeface="Baloo 2"/>
              <a:buChar char="●"/>
              <a:defRPr sz="1600">
                <a:solidFill>
                  <a:schemeClr val="dk1"/>
                </a:solidFill>
                <a:latin typeface="Baloo 2"/>
                <a:ea typeface="Baloo 2"/>
                <a:cs typeface="Baloo 2"/>
                <a:sym typeface="Baloo 2"/>
              </a:defRPr>
            </a:lvl7pPr>
            <a:lvl8pPr marL="3657600" lvl="7" indent="-330200">
              <a:lnSpc>
                <a:spcPct val="100000"/>
              </a:lnSpc>
              <a:spcBef>
                <a:spcPts val="0"/>
              </a:spcBef>
              <a:spcAft>
                <a:spcPts val="0"/>
              </a:spcAft>
              <a:buClr>
                <a:schemeClr val="dk1"/>
              </a:buClr>
              <a:buSzPts val="1600"/>
              <a:buFont typeface="Baloo 2"/>
              <a:buChar char="○"/>
              <a:defRPr sz="1600">
                <a:solidFill>
                  <a:schemeClr val="dk1"/>
                </a:solidFill>
                <a:latin typeface="Baloo 2"/>
                <a:ea typeface="Baloo 2"/>
                <a:cs typeface="Baloo 2"/>
                <a:sym typeface="Baloo 2"/>
              </a:defRPr>
            </a:lvl8pPr>
            <a:lvl9pPr marL="4114800" lvl="8" indent="-330200">
              <a:lnSpc>
                <a:spcPct val="100000"/>
              </a:lnSpc>
              <a:spcBef>
                <a:spcPts val="0"/>
              </a:spcBef>
              <a:spcAft>
                <a:spcPts val="0"/>
              </a:spcAft>
              <a:buClr>
                <a:schemeClr val="dk1"/>
              </a:buClr>
              <a:buSzPts val="1600"/>
              <a:buFont typeface="Baloo 2"/>
              <a:buChar char="■"/>
              <a:defRPr sz="1600">
                <a:solidFill>
                  <a:schemeClr val="dk1"/>
                </a:solidFill>
                <a:latin typeface="Baloo 2"/>
                <a:ea typeface="Baloo 2"/>
                <a:cs typeface="Baloo 2"/>
                <a:sym typeface="Baloo 2"/>
              </a:defRPr>
            </a:lvl9pPr>
          </a:lstStyle>
          <a:p>
            <a:endParaRPr/>
          </a:p>
        </p:txBody>
      </p:sp>
      <p:sp>
        <p:nvSpPr>
          <p:cNvPr id="4" name="TextBox 3"/>
          <p:cNvSpPr txBox="1"/>
          <p:nvPr userDrawn="1"/>
        </p:nvSpPr>
        <p:spPr>
          <a:xfrm>
            <a:off x="9230468" y="6502400"/>
            <a:ext cx="2140085" cy="256545"/>
          </a:xfrm>
          <a:prstGeom prst="rect">
            <a:avLst/>
          </a:prstGeom>
          <a:noFill/>
        </p:spPr>
        <p:txBody>
          <a:bodyPr wrap="square" rtlCol="0">
            <a:spAutoFit/>
          </a:bodyPr>
          <a:lstStyle/>
          <a:p>
            <a:r>
              <a:rPr lang="en-US" sz="1067" dirty="0">
                <a:solidFill>
                  <a:schemeClr val="tx1"/>
                </a:solidFill>
              </a:rPr>
              <a:t>FeistyForwarders_0968120672</a:t>
            </a:r>
          </a:p>
        </p:txBody>
      </p:sp>
    </p:spTree>
    <p:extLst>
      <p:ext uri="{BB962C8B-B14F-4D97-AF65-F5344CB8AC3E}">
        <p14:creationId xmlns:p14="http://schemas.microsoft.com/office/powerpoint/2010/main" val="2584502619"/>
      </p:ext>
    </p:extLst>
  </p:cSld>
  <p:clrMap bg1="lt1" tx1="dk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24.xml"/><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openxmlformats.org/officeDocument/2006/relationships/image" Target="../media/image32.jpg"/><Relationship Id="rId3" Type="http://schemas.openxmlformats.org/officeDocument/2006/relationships/image" Target="../media/image29.png"/><Relationship Id="rId7" Type="http://schemas.openxmlformats.org/officeDocument/2006/relationships/image" Target="../media/image31.jpg"/><Relationship Id="rId2" Type="http://schemas.openxmlformats.org/officeDocument/2006/relationships/image" Target="../media/image28.jpeg"/><Relationship Id="rId1" Type="http://schemas.openxmlformats.org/officeDocument/2006/relationships/slideLayout" Target="../slideLayouts/slideLayout24.xml"/><Relationship Id="rId6" Type="http://schemas.microsoft.com/office/2007/relationships/hdphoto" Target="../media/hdphoto9.wdp"/><Relationship Id="rId5" Type="http://schemas.openxmlformats.org/officeDocument/2006/relationships/image" Target="../media/image30.png"/><Relationship Id="rId4" Type="http://schemas.microsoft.com/office/2007/relationships/hdphoto" Target="../media/hdphoto8.wdp"/></Relationships>
</file>

<file path=ppt/slides/_rels/slide1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13" Type="http://schemas.microsoft.com/office/2007/relationships/hdphoto" Target="../media/hdphoto5.wdp"/><Relationship Id="rId3" Type="http://schemas.openxmlformats.org/officeDocument/2006/relationships/image" Target="../media/image3.png"/><Relationship Id="rId7" Type="http://schemas.microsoft.com/office/2007/relationships/hdphoto" Target="../media/hdphoto2.wdp"/><Relationship Id="rId12" Type="http://schemas.openxmlformats.org/officeDocument/2006/relationships/image" Target="../media/image8.png"/><Relationship Id="rId17" Type="http://schemas.microsoft.com/office/2007/relationships/hdphoto" Target="../media/hdphoto7.wdp"/><Relationship Id="rId2" Type="http://schemas.openxmlformats.org/officeDocument/2006/relationships/notesSlide" Target="../notesSlides/notesSlide1.xml"/><Relationship Id="rId16"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5.png"/><Relationship Id="rId11" Type="http://schemas.microsoft.com/office/2007/relationships/hdphoto" Target="../media/hdphoto4.wdp"/><Relationship Id="rId5" Type="http://schemas.microsoft.com/office/2007/relationships/hdphoto" Target="../media/hdphoto1.wdp"/><Relationship Id="rId15" Type="http://schemas.microsoft.com/office/2007/relationships/hdphoto" Target="../media/hdphoto6.wdp"/><Relationship Id="rId10" Type="http://schemas.openxmlformats.org/officeDocument/2006/relationships/image" Target="../media/image7.png"/><Relationship Id="rId4" Type="http://schemas.openxmlformats.org/officeDocument/2006/relationships/image" Target="../media/image4.png"/><Relationship Id="rId9" Type="http://schemas.microsoft.com/office/2007/relationships/hdphoto" Target="../media/hdphoto3.wdp"/><Relationship Id="rId1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4.png"/><Relationship Id="rId1" Type="http://schemas.openxmlformats.org/officeDocument/2006/relationships/slideLayout" Target="../slideLayouts/slideLayout7.xml"/><Relationship Id="rId5" Type="http://schemas.openxmlformats.org/officeDocument/2006/relationships/image" Target="../media/image41.PNG"/><Relationship Id="rId4" Type="http://schemas.openxmlformats.org/officeDocument/2006/relationships/image" Target="../media/image40.PNG"/></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JPG"/><Relationship Id="rId1" Type="http://schemas.openxmlformats.org/officeDocument/2006/relationships/slideLayout" Target="../slideLayouts/slideLayout7.xml"/><Relationship Id="rId4" Type="http://schemas.openxmlformats.org/officeDocument/2006/relationships/image" Target="../media/image44.svg"/></Relationships>
</file>

<file path=ppt/slides/_rels/slide2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2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2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8.png"/><Relationship Id="rId18" Type="http://schemas.openxmlformats.org/officeDocument/2006/relationships/image" Target="../media/image12.png"/><Relationship Id="rId26" Type="http://schemas.microsoft.com/office/2007/relationships/hdphoto" Target="../media/hdphoto6.wdp"/><Relationship Id="rId3" Type="http://schemas.openxmlformats.org/officeDocument/2006/relationships/audio" Target="../media/audio2.wav"/><Relationship Id="rId21" Type="http://schemas.openxmlformats.org/officeDocument/2006/relationships/slide" Target="slide7.xml"/><Relationship Id="rId7" Type="http://schemas.openxmlformats.org/officeDocument/2006/relationships/image" Target="../media/image5.png"/><Relationship Id="rId12" Type="http://schemas.microsoft.com/office/2007/relationships/hdphoto" Target="../media/hdphoto4.wdp"/><Relationship Id="rId17" Type="http://schemas.openxmlformats.org/officeDocument/2006/relationships/slide" Target="slide5.xml"/><Relationship Id="rId25" Type="http://schemas.openxmlformats.org/officeDocument/2006/relationships/image" Target="../media/image9.png"/><Relationship Id="rId33" Type="http://schemas.openxmlformats.org/officeDocument/2006/relationships/comments" Target="../comments/comment1.xml"/><Relationship Id="rId2" Type="http://schemas.openxmlformats.org/officeDocument/2006/relationships/audio" Target="../media/audio1.wav"/><Relationship Id="rId16" Type="http://schemas.openxmlformats.org/officeDocument/2006/relationships/image" Target="../media/image11.png"/><Relationship Id="rId20" Type="http://schemas.openxmlformats.org/officeDocument/2006/relationships/image" Target="../media/image13.png"/><Relationship Id="rId29" Type="http://schemas.openxmlformats.org/officeDocument/2006/relationships/image" Target="../media/image10.png"/><Relationship Id="rId1" Type="http://schemas.openxmlformats.org/officeDocument/2006/relationships/slideLayout" Target="../slideLayouts/slideLayout7.xml"/><Relationship Id="rId6" Type="http://schemas.microsoft.com/office/2007/relationships/hdphoto" Target="../media/hdphoto1.wdp"/><Relationship Id="rId11" Type="http://schemas.openxmlformats.org/officeDocument/2006/relationships/image" Target="../media/image7.png"/><Relationship Id="rId24" Type="http://schemas.openxmlformats.org/officeDocument/2006/relationships/image" Target="../media/image15.png"/><Relationship Id="rId32" Type="http://schemas.openxmlformats.org/officeDocument/2006/relationships/slide" Target="slide9.xml"/><Relationship Id="rId5" Type="http://schemas.openxmlformats.org/officeDocument/2006/relationships/image" Target="../media/image4.png"/><Relationship Id="rId15" Type="http://schemas.openxmlformats.org/officeDocument/2006/relationships/slide" Target="slide4.xml"/><Relationship Id="rId23" Type="http://schemas.openxmlformats.org/officeDocument/2006/relationships/slide" Target="slide8.xml"/><Relationship Id="rId28" Type="http://schemas.openxmlformats.org/officeDocument/2006/relationships/image" Target="../media/image16.png"/><Relationship Id="rId10" Type="http://schemas.microsoft.com/office/2007/relationships/hdphoto" Target="../media/hdphoto3.wdp"/><Relationship Id="rId19" Type="http://schemas.openxmlformats.org/officeDocument/2006/relationships/slide" Target="slide6.xml"/><Relationship Id="rId31" Type="http://schemas.openxmlformats.org/officeDocument/2006/relationships/image" Target="../media/image17.gif"/><Relationship Id="rId4" Type="http://schemas.openxmlformats.org/officeDocument/2006/relationships/image" Target="../media/image3.png"/><Relationship Id="rId9" Type="http://schemas.openxmlformats.org/officeDocument/2006/relationships/image" Target="../media/image6.png"/><Relationship Id="rId14" Type="http://schemas.microsoft.com/office/2007/relationships/hdphoto" Target="../media/hdphoto5.wdp"/><Relationship Id="rId22" Type="http://schemas.openxmlformats.org/officeDocument/2006/relationships/image" Target="../media/image14.png"/><Relationship Id="rId27" Type="http://schemas.openxmlformats.org/officeDocument/2006/relationships/hyperlink" Target="https://www.facebook.com/nkpowerskills" TargetMode="External"/><Relationship Id="rId30" Type="http://schemas.microsoft.com/office/2007/relationships/hdphoto" Target="../media/hdphoto7.wdp"/></Relationships>
</file>

<file path=ppt/slides/_rels/slide4.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audio" Target="../media/audio4.wav"/><Relationship Id="rId7" Type="http://schemas.openxmlformats.org/officeDocument/2006/relationships/image" Target="../media/image18.jpeg"/><Relationship Id="rId2" Type="http://schemas.openxmlformats.org/officeDocument/2006/relationships/audio" Target="../media/audio3.wav"/><Relationship Id="rId1" Type="http://schemas.openxmlformats.org/officeDocument/2006/relationships/slideLayout" Target="../slideLayouts/slideLayout7.xml"/><Relationship Id="rId6" Type="http://schemas.microsoft.com/office/2007/relationships/hdphoto" Target="../media/hdphoto1.wdp"/><Relationship Id="rId11" Type="http://schemas.openxmlformats.org/officeDocument/2006/relationships/image" Target="../media/image21.png"/><Relationship Id="rId5" Type="http://schemas.openxmlformats.org/officeDocument/2006/relationships/image" Target="../media/image4.png"/><Relationship Id="rId10" Type="http://schemas.openxmlformats.org/officeDocument/2006/relationships/slide" Target="slide3.xml"/><Relationship Id="rId4" Type="http://schemas.openxmlformats.org/officeDocument/2006/relationships/image" Target="../media/image3.png"/><Relationship Id="rId9" Type="http://schemas.openxmlformats.org/officeDocument/2006/relationships/image" Target="../media/image20.gif"/></Relationships>
</file>

<file path=ppt/slides/_rels/slide5.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audio" Target="../media/audio4.wav"/><Relationship Id="rId7" Type="http://schemas.openxmlformats.org/officeDocument/2006/relationships/image" Target="../media/image18.jpeg"/><Relationship Id="rId2" Type="http://schemas.openxmlformats.org/officeDocument/2006/relationships/audio" Target="../media/audio3.wav"/><Relationship Id="rId1" Type="http://schemas.openxmlformats.org/officeDocument/2006/relationships/slideLayout" Target="../slideLayouts/slideLayout7.xml"/><Relationship Id="rId6" Type="http://schemas.microsoft.com/office/2007/relationships/hdphoto" Target="../media/hdphoto1.wdp"/><Relationship Id="rId11" Type="http://schemas.openxmlformats.org/officeDocument/2006/relationships/image" Target="../media/image21.png"/><Relationship Id="rId5" Type="http://schemas.openxmlformats.org/officeDocument/2006/relationships/image" Target="../media/image4.png"/><Relationship Id="rId10" Type="http://schemas.openxmlformats.org/officeDocument/2006/relationships/slide" Target="slide3.xml"/><Relationship Id="rId4" Type="http://schemas.openxmlformats.org/officeDocument/2006/relationships/image" Target="../media/image3.png"/><Relationship Id="rId9" Type="http://schemas.openxmlformats.org/officeDocument/2006/relationships/image" Target="../media/image20.gif"/></Relationships>
</file>

<file path=ppt/slides/_rels/slide6.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audio" Target="../media/audio4.wav"/><Relationship Id="rId7" Type="http://schemas.openxmlformats.org/officeDocument/2006/relationships/image" Target="../media/image18.jpeg"/><Relationship Id="rId2" Type="http://schemas.openxmlformats.org/officeDocument/2006/relationships/audio" Target="../media/audio3.wav"/><Relationship Id="rId1" Type="http://schemas.openxmlformats.org/officeDocument/2006/relationships/slideLayout" Target="../slideLayouts/slideLayout7.xml"/><Relationship Id="rId6" Type="http://schemas.microsoft.com/office/2007/relationships/hdphoto" Target="../media/hdphoto1.wdp"/><Relationship Id="rId11" Type="http://schemas.openxmlformats.org/officeDocument/2006/relationships/image" Target="../media/image21.png"/><Relationship Id="rId5" Type="http://schemas.openxmlformats.org/officeDocument/2006/relationships/image" Target="../media/image4.png"/><Relationship Id="rId10" Type="http://schemas.openxmlformats.org/officeDocument/2006/relationships/slide" Target="slide3.xml"/><Relationship Id="rId4" Type="http://schemas.openxmlformats.org/officeDocument/2006/relationships/image" Target="../media/image3.png"/><Relationship Id="rId9" Type="http://schemas.openxmlformats.org/officeDocument/2006/relationships/image" Target="../media/image20.gif"/></Relationships>
</file>

<file path=ppt/slides/_rels/slide7.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audio" Target="../media/audio4.wav"/><Relationship Id="rId7" Type="http://schemas.openxmlformats.org/officeDocument/2006/relationships/image" Target="../media/image18.jpeg"/><Relationship Id="rId2" Type="http://schemas.openxmlformats.org/officeDocument/2006/relationships/audio" Target="../media/audio3.wav"/><Relationship Id="rId1" Type="http://schemas.openxmlformats.org/officeDocument/2006/relationships/slideLayout" Target="../slideLayouts/slideLayout7.xml"/><Relationship Id="rId6" Type="http://schemas.microsoft.com/office/2007/relationships/hdphoto" Target="../media/hdphoto1.wdp"/><Relationship Id="rId11" Type="http://schemas.openxmlformats.org/officeDocument/2006/relationships/image" Target="../media/image21.png"/><Relationship Id="rId5" Type="http://schemas.openxmlformats.org/officeDocument/2006/relationships/image" Target="../media/image4.png"/><Relationship Id="rId10" Type="http://schemas.openxmlformats.org/officeDocument/2006/relationships/slide" Target="slide3.xml"/><Relationship Id="rId4" Type="http://schemas.openxmlformats.org/officeDocument/2006/relationships/image" Target="../media/image3.png"/><Relationship Id="rId9" Type="http://schemas.openxmlformats.org/officeDocument/2006/relationships/image" Target="../media/image20.gif"/></Relationships>
</file>

<file path=ppt/slides/_rels/slide8.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audio" Target="../media/audio4.wav"/><Relationship Id="rId7" Type="http://schemas.openxmlformats.org/officeDocument/2006/relationships/image" Target="../media/image18.jpeg"/><Relationship Id="rId2" Type="http://schemas.openxmlformats.org/officeDocument/2006/relationships/audio" Target="../media/audio3.wav"/><Relationship Id="rId1" Type="http://schemas.openxmlformats.org/officeDocument/2006/relationships/slideLayout" Target="../slideLayouts/slideLayout7.xml"/><Relationship Id="rId6" Type="http://schemas.microsoft.com/office/2007/relationships/hdphoto" Target="../media/hdphoto1.wdp"/><Relationship Id="rId11" Type="http://schemas.openxmlformats.org/officeDocument/2006/relationships/image" Target="../media/image21.png"/><Relationship Id="rId5" Type="http://schemas.openxmlformats.org/officeDocument/2006/relationships/image" Target="../media/image4.png"/><Relationship Id="rId10" Type="http://schemas.openxmlformats.org/officeDocument/2006/relationships/slide" Target="slide3.xml"/><Relationship Id="rId4" Type="http://schemas.openxmlformats.org/officeDocument/2006/relationships/image" Target="../media/image3.png"/><Relationship Id="rId9" Type="http://schemas.openxmlformats.org/officeDocument/2006/relationships/image" Target="../media/image20.gif"/></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05A9A53-333D-4412-9466-B77BFB1F10F4}"/>
              </a:ext>
            </a:extLst>
          </p:cNvPr>
          <p:cNvSpPr txBox="1"/>
          <p:nvPr/>
        </p:nvSpPr>
        <p:spPr>
          <a:xfrm>
            <a:off x="3124200" y="2486025"/>
            <a:ext cx="5753100" cy="1446550"/>
          </a:xfrm>
          <a:prstGeom prst="rect">
            <a:avLst/>
          </a:prstGeom>
          <a:noFill/>
        </p:spPr>
        <p:txBody>
          <a:bodyPr wrap="square" rtlCol="0">
            <a:spAutoFit/>
          </a:bodyPr>
          <a:lstStyle/>
          <a:p>
            <a:pPr algn="ctr"/>
            <a:r>
              <a:rPr lang="en-US" sz="8800" dirty="0" err="1">
                <a:solidFill>
                  <a:srgbClr val="7030A0"/>
                </a:solidFill>
              </a:rPr>
              <a:t>Khởi</a:t>
            </a:r>
            <a:r>
              <a:rPr lang="en-US" sz="8800" dirty="0">
                <a:solidFill>
                  <a:srgbClr val="7030A0"/>
                </a:solidFill>
              </a:rPr>
              <a:t> </a:t>
            </a:r>
            <a:r>
              <a:rPr lang="en-US" sz="8800" dirty="0" err="1">
                <a:solidFill>
                  <a:srgbClr val="7030A0"/>
                </a:solidFill>
              </a:rPr>
              <a:t>động</a:t>
            </a:r>
            <a:endParaRPr lang="en-US" sz="8800" dirty="0">
              <a:solidFill>
                <a:srgbClr val="7030A0"/>
              </a:solidFill>
            </a:endParaRPr>
          </a:p>
        </p:txBody>
      </p:sp>
    </p:spTree>
    <p:extLst>
      <p:ext uri="{BB962C8B-B14F-4D97-AF65-F5344CB8AC3E}">
        <p14:creationId xmlns:p14="http://schemas.microsoft.com/office/powerpoint/2010/main" val="2882595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ình chữ nhật 3">
            <a:extLst>
              <a:ext uri="{FF2B5EF4-FFF2-40B4-BE49-F238E27FC236}">
                <a16:creationId xmlns:a16="http://schemas.microsoft.com/office/drawing/2014/main" id="{2C928B64-B551-48FA-A7CC-C4CA5DB8871C}"/>
              </a:ext>
            </a:extLst>
          </p:cNvPr>
          <p:cNvSpPr/>
          <p:nvPr/>
        </p:nvSpPr>
        <p:spPr>
          <a:xfrm>
            <a:off x="86264" y="86264"/>
            <a:ext cx="11999344" cy="6685472"/>
          </a:xfrm>
          <a:prstGeom prst="rect">
            <a:avLst/>
          </a:prstGeom>
          <a:solidFill>
            <a:srgbClr val="333300"/>
          </a:solidFill>
          <a:ln w="254000">
            <a:solidFill>
              <a:srgbClr val="9933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 name="Hộp Văn bản 4">
            <a:extLst>
              <a:ext uri="{FF2B5EF4-FFF2-40B4-BE49-F238E27FC236}">
                <a16:creationId xmlns:a16="http://schemas.microsoft.com/office/drawing/2014/main" id="{B072F6BB-5410-4602-924D-5FC0BB5D5CBE}"/>
              </a:ext>
            </a:extLst>
          </p:cNvPr>
          <p:cNvSpPr txBox="1"/>
          <p:nvPr/>
        </p:nvSpPr>
        <p:spPr>
          <a:xfrm>
            <a:off x="106932" y="361950"/>
            <a:ext cx="11999343" cy="6297108"/>
          </a:xfrm>
          <a:prstGeom prst="rect">
            <a:avLst/>
          </a:prstGeom>
          <a:noFill/>
        </p:spPr>
        <p:txBody>
          <a:bodyPr wrap="square" rtlCol="0">
            <a:spAutoFit/>
          </a:bodyPr>
          <a:lstStyle/>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p:txBody>
      </p:sp>
      <p:sp>
        <p:nvSpPr>
          <p:cNvPr id="2" name="TextBox 1">
            <a:extLst>
              <a:ext uri="{FF2B5EF4-FFF2-40B4-BE49-F238E27FC236}">
                <a16:creationId xmlns:a16="http://schemas.microsoft.com/office/drawing/2014/main" id="{F7447DB6-5F38-413A-B89C-AFCFD18629C8}"/>
              </a:ext>
            </a:extLst>
          </p:cNvPr>
          <p:cNvSpPr txBox="1"/>
          <p:nvPr/>
        </p:nvSpPr>
        <p:spPr>
          <a:xfrm>
            <a:off x="173464" y="1192696"/>
            <a:ext cx="6912213"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a:ln>
                  <a:noFill/>
                </a:ln>
                <a:solidFill>
                  <a:schemeClr val="bg1"/>
                </a:solidFill>
                <a:effectLst/>
                <a:uLnTx/>
                <a:uFillTx/>
                <a:latin typeface="HP001 4 hàng" panose="020B0603050302020204" pitchFamily="34" charset="0"/>
                <a:ea typeface="+mn-ea"/>
                <a:cs typeface="+mn-cs"/>
              </a:rPr>
              <a:t>Thứ </a:t>
            </a:r>
            <a:r>
              <a:rPr lang="vi-VN" sz="3200" b="1">
                <a:solidFill>
                  <a:schemeClr val="bg1"/>
                </a:solidFill>
                <a:latin typeface="HP001 4 hàng" panose="020B0603050302020204" pitchFamily="34" charset="0"/>
              </a:rPr>
              <a:t>Tư</a:t>
            </a:r>
            <a:r>
              <a:rPr kumimoji="0" lang="vi-VN" sz="3200" b="1" i="0" u="none" strike="noStrike" kern="1200" cap="none" spc="0" normalizeH="0" baseline="0" noProof="0">
                <a:ln>
                  <a:noFill/>
                </a:ln>
                <a:solidFill>
                  <a:schemeClr val="bg1"/>
                </a:solidFill>
                <a:effectLst/>
                <a:uLnTx/>
                <a:uFillTx/>
                <a:latin typeface="HP001 4 hàng" panose="020B0603050302020204" pitchFamily="34" charset="0"/>
                <a:ea typeface="+mn-ea"/>
                <a:cs typeface="+mn-cs"/>
              </a:rPr>
              <a:t> ngày 8 </a:t>
            </a:r>
            <a:r>
              <a:rPr kumimoji="0" lang="vi-VN" sz="3200" b="1" i="0" u="none" strike="noStrike" kern="1200" cap="none" spc="0" normalizeH="0" baseline="0" noProof="0" dirty="0">
                <a:ln>
                  <a:noFill/>
                </a:ln>
                <a:solidFill>
                  <a:schemeClr val="bg1"/>
                </a:solidFill>
                <a:effectLst/>
                <a:uLnTx/>
                <a:uFillTx/>
                <a:latin typeface="HP001 4 hàng" panose="020B0603050302020204" pitchFamily="34" charset="0"/>
                <a:ea typeface="+mn-ea"/>
                <a:cs typeface="+mn-cs"/>
              </a:rPr>
              <a:t>tháng 9 năm 2021</a:t>
            </a:r>
          </a:p>
        </p:txBody>
      </p:sp>
      <p:sp>
        <p:nvSpPr>
          <p:cNvPr id="12" name="TextBox 11">
            <a:extLst>
              <a:ext uri="{FF2B5EF4-FFF2-40B4-BE49-F238E27FC236}">
                <a16:creationId xmlns:a16="http://schemas.microsoft.com/office/drawing/2014/main" id="{90F39F1F-5BA2-4BA7-A6FE-8293DF9A312F}"/>
              </a:ext>
            </a:extLst>
          </p:cNvPr>
          <p:cNvSpPr txBox="1"/>
          <p:nvPr/>
        </p:nvSpPr>
        <p:spPr>
          <a:xfrm>
            <a:off x="1424764" y="1833743"/>
            <a:ext cx="4999836"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sz="3200" b="1">
                <a:solidFill>
                  <a:schemeClr val="bg1"/>
                </a:solidFill>
                <a:latin typeface="HP001 4 hàng" panose="020B0603050302020204" pitchFamily="34" charset="0"/>
              </a:rPr>
              <a:t>Hoạt động trải nghiệm</a:t>
            </a:r>
            <a:endParaRPr kumimoji="0" lang="vi-VN" sz="3200" b="1" i="0" u="none" strike="noStrike" kern="1200" cap="none" spc="0" normalizeH="0" baseline="0" noProof="0" dirty="0">
              <a:ln>
                <a:noFill/>
              </a:ln>
              <a:solidFill>
                <a:schemeClr val="bg1"/>
              </a:solidFill>
              <a:effectLst/>
              <a:uLnTx/>
              <a:uFillTx/>
              <a:latin typeface="HP001 4 hàng" panose="020B0603050302020204" pitchFamily="34" charset="0"/>
              <a:ea typeface="+mn-ea"/>
              <a:cs typeface="+mn-cs"/>
            </a:endParaRPr>
          </a:p>
        </p:txBody>
      </p:sp>
      <p:sp>
        <p:nvSpPr>
          <p:cNvPr id="13" name="TextBox 12">
            <a:extLst>
              <a:ext uri="{FF2B5EF4-FFF2-40B4-BE49-F238E27FC236}">
                <a16:creationId xmlns:a16="http://schemas.microsoft.com/office/drawing/2014/main" id="{BA4AB4E7-ED38-4AE7-BE16-23BB8807EACE}"/>
              </a:ext>
            </a:extLst>
          </p:cNvPr>
          <p:cNvSpPr txBox="1"/>
          <p:nvPr/>
        </p:nvSpPr>
        <p:spPr>
          <a:xfrm>
            <a:off x="761241" y="2502926"/>
            <a:ext cx="4999836"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sz="3200" b="1" noProof="0">
                <a:solidFill>
                  <a:srgbClr val="FFFF00"/>
                </a:solidFill>
                <a:latin typeface="HP001 4 hàng" panose="020B0603050302020204" pitchFamily="34" charset="0"/>
              </a:rPr>
              <a:t>Bài 1: Hình ảnh của em</a:t>
            </a:r>
            <a:endParaRPr kumimoji="0" lang="vi-VN" sz="3200" b="1" i="0" u="none" strike="noStrike" kern="1200" cap="none" spc="0" normalizeH="0" baseline="0" noProof="0" dirty="0">
              <a:ln>
                <a:noFill/>
              </a:ln>
              <a:solidFill>
                <a:srgbClr val="FFFF00"/>
              </a:solidFill>
              <a:effectLst/>
              <a:uLnTx/>
              <a:uFillTx/>
              <a:latin typeface="HP001 4 hàng" panose="020B0603050302020204" pitchFamily="34" charset="0"/>
            </a:endParaRPr>
          </a:p>
        </p:txBody>
      </p:sp>
      <p:cxnSp>
        <p:nvCxnSpPr>
          <p:cNvPr id="14" name="Straight Connector 13">
            <a:extLst>
              <a:ext uri="{FF2B5EF4-FFF2-40B4-BE49-F238E27FC236}">
                <a16:creationId xmlns:a16="http://schemas.microsoft.com/office/drawing/2014/main" id="{583BC2CB-B271-416C-A25C-8AB87053B100}"/>
              </a:ext>
            </a:extLst>
          </p:cNvPr>
          <p:cNvCxnSpPr>
            <a:cxnSpLocks/>
          </p:cNvCxnSpPr>
          <p:nvPr/>
        </p:nvCxnSpPr>
        <p:spPr>
          <a:xfrm>
            <a:off x="8705557" y="468725"/>
            <a:ext cx="0" cy="5988346"/>
          </a:xfrm>
          <a:prstGeom prst="line">
            <a:avLst/>
          </a:prstGeom>
          <a:ln w="57150">
            <a:solidFill>
              <a:srgbClr val="CC006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32782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B8EC15B-2351-4D7E-8AEC-DE4C0639432E}"/>
              </a:ext>
            </a:extLst>
          </p:cNvPr>
          <p:cNvSpPr txBox="1"/>
          <p:nvPr/>
        </p:nvSpPr>
        <p:spPr>
          <a:xfrm>
            <a:off x="3486150" y="1809750"/>
            <a:ext cx="5362575" cy="861774"/>
          </a:xfrm>
          <a:prstGeom prst="rect">
            <a:avLst/>
          </a:prstGeom>
          <a:noFill/>
        </p:spPr>
        <p:txBody>
          <a:bodyPr wrap="square" rtlCol="0">
            <a:spAutoFit/>
          </a:bodyPr>
          <a:lstStyle/>
          <a:p>
            <a:r>
              <a:rPr lang="en-US" sz="5000" dirty="0" err="1">
                <a:solidFill>
                  <a:srgbClr val="7030A0"/>
                </a:solidFill>
              </a:rPr>
              <a:t>Mục</a:t>
            </a:r>
            <a:r>
              <a:rPr lang="en-US" sz="5000" dirty="0">
                <a:solidFill>
                  <a:srgbClr val="7030A0"/>
                </a:solidFill>
              </a:rPr>
              <a:t> </a:t>
            </a:r>
            <a:r>
              <a:rPr lang="en-US" sz="5000" dirty="0" err="1">
                <a:solidFill>
                  <a:srgbClr val="7030A0"/>
                </a:solidFill>
              </a:rPr>
              <a:t>tiêu</a:t>
            </a:r>
            <a:r>
              <a:rPr lang="en-US" sz="5000" dirty="0">
                <a:solidFill>
                  <a:srgbClr val="7030A0"/>
                </a:solidFill>
              </a:rPr>
              <a:t> </a:t>
            </a:r>
            <a:r>
              <a:rPr lang="en-US" sz="5000" dirty="0" err="1">
                <a:solidFill>
                  <a:srgbClr val="7030A0"/>
                </a:solidFill>
              </a:rPr>
              <a:t>bài</a:t>
            </a:r>
            <a:r>
              <a:rPr lang="en-US" sz="5000" dirty="0">
                <a:solidFill>
                  <a:srgbClr val="7030A0"/>
                </a:solidFill>
              </a:rPr>
              <a:t> </a:t>
            </a:r>
            <a:r>
              <a:rPr lang="en-US" sz="5000" dirty="0" err="1">
                <a:solidFill>
                  <a:srgbClr val="7030A0"/>
                </a:solidFill>
              </a:rPr>
              <a:t>học</a:t>
            </a:r>
            <a:endParaRPr lang="en-US" sz="5000" dirty="0">
              <a:solidFill>
                <a:srgbClr val="7030A0"/>
              </a:solidFill>
            </a:endParaRPr>
          </a:p>
        </p:txBody>
      </p:sp>
      <p:sp>
        <p:nvSpPr>
          <p:cNvPr id="3" name="TextBox 2">
            <a:extLst>
              <a:ext uri="{FF2B5EF4-FFF2-40B4-BE49-F238E27FC236}">
                <a16:creationId xmlns:a16="http://schemas.microsoft.com/office/drawing/2014/main" id="{639A2585-1C89-4F4F-B097-51C171329DC5}"/>
              </a:ext>
            </a:extLst>
          </p:cNvPr>
          <p:cNvSpPr txBox="1"/>
          <p:nvPr/>
        </p:nvSpPr>
        <p:spPr>
          <a:xfrm>
            <a:off x="1539552" y="2896998"/>
            <a:ext cx="8761444" cy="1754326"/>
          </a:xfrm>
          <a:prstGeom prst="rect">
            <a:avLst/>
          </a:prstGeom>
          <a:noFill/>
        </p:spPr>
        <p:txBody>
          <a:bodyPr wrap="square" rtlCol="0">
            <a:spAutoFit/>
          </a:bodyPr>
          <a:lstStyle/>
          <a:p>
            <a:pPr marL="457200" indent="-457200">
              <a:buFont typeface="Arial" panose="020B0604020202020204" pitchFamily="34" charset="0"/>
              <a:buChar char="•"/>
            </a:pPr>
            <a:r>
              <a:rPr lang="vi-VN" sz="3600" dirty="0">
                <a:solidFill>
                  <a:srgbClr val="FF0000"/>
                </a:solidFill>
              </a:rPr>
              <a:t>Nhận diện được hình ảnh của bản thân.</a:t>
            </a:r>
            <a:endParaRPr lang="en-US" sz="3600" dirty="0">
              <a:solidFill>
                <a:srgbClr val="FF0000"/>
              </a:solidFill>
            </a:endParaRPr>
          </a:p>
          <a:p>
            <a:pPr marL="457200" indent="-457200">
              <a:buFont typeface="Arial" panose="020B0604020202020204" pitchFamily="34" charset="0"/>
              <a:buChar char="•"/>
            </a:pPr>
            <a:r>
              <a:rPr lang="vi-VN" sz="3600" dirty="0">
                <a:solidFill>
                  <a:srgbClr val="FF0000"/>
                </a:solidFill>
              </a:rPr>
              <a:t>Quan tâm và thể hiện được hình ảnh</a:t>
            </a:r>
            <a:r>
              <a:rPr lang="en-US" sz="3600" dirty="0">
                <a:solidFill>
                  <a:srgbClr val="FF0000"/>
                </a:solidFill>
              </a:rPr>
              <a:t> </a:t>
            </a:r>
            <a:r>
              <a:rPr lang="vi-VN" sz="3600" dirty="0">
                <a:solidFill>
                  <a:srgbClr val="FF0000"/>
                </a:solidFill>
              </a:rPr>
              <a:t>thân thiện, vui vẻ của bản thân.</a:t>
            </a:r>
            <a:endParaRPr lang="en-US" sz="3600" dirty="0">
              <a:solidFill>
                <a:srgbClr val="FF0000"/>
              </a:solidFill>
            </a:endParaRPr>
          </a:p>
        </p:txBody>
      </p:sp>
      <p:sp>
        <p:nvSpPr>
          <p:cNvPr id="4" name="Rectangle 3">
            <a:extLst>
              <a:ext uri="{FF2B5EF4-FFF2-40B4-BE49-F238E27FC236}">
                <a16:creationId xmlns:a16="http://schemas.microsoft.com/office/drawing/2014/main" id="{A5157CC5-8F71-4C88-8461-AF4FBAA56BD6}"/>
              </a:ext>
            </a:extLst>
          </p:cNvPr>
          <p:cNvSpPr/>
          <p:nvPr/>
        </p:nvSpPr>
        <p:spPr>
          <a:xfrm>
            <a:off x="10789921" y="0"/>
            <a:ext cx="1402080" cy="1561514"/>
          </a:xfrm>
          <a:prstGeom prst="rect">
            <a:avLst/>
          </a:prstGeom>
          <a:solidFill>
            <a:srgbClr val="FEFE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1334294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1000"/>
                                        <p:tgtEl>
                                          <p:spTgt spid="3">
                                            <p:txEl>
                                              <p:pRg st="1" end="1"/>
                                            </p:txEl>
                                          </p:spTgt>
                                        </p:tgtEl>
                                      </p:cBhvr>
                                    </p:animEffect>
                                    <p:anim calcmode="lin" valueType="num">
                                      <p:cBhvr>
                                        <p:cTn id="20"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20210409092710_wm_shs-hoat-dong-trai-nghiem-2"/>
          <p:cNvPicPr>
            <a:picLocks noChangeAspect="1" noChangeArrowheads="1"/>
          </p:cNvPicPr>
          <p:nvPr/>
        </p:nvPicPr>
        <p:blipFill rotWithShape="1">
          <a:blip r:embed="rId2">
            <a:extLst>
              <a:ext uri="{28A0092B-C50C-407E-A947-70E740481C1C}">
                <a14:useLocalDpi xmlns:a14="http://schemas.microsoft.com/office/drawing/2010/main" val="0"/>
              </a:ext>
            </a:extLst>
          </a:blip>
          <a:srcRect l="54268" t="76499" r="7135" b="6501"/>
          <a:stretch/>
        </p:blipFill>
        <p:spPr bwMode="auto">
          <a:xfrm>
            <a:off x="3200400" y="2796683"/>
            <a:ext cx="5858933" cy="362188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2932" y="320015"/>
            <a:ext cx="1092352" cy="1206668"/>
          </a:xfrm>
          <a:prstGeom prst="rect">
            <a:avLst/>
          </a:prstGeom>
        </p:spPr>
      </p:pic>
      <p:sp>
        <p:nvSpPr>
          <p:cNvPr id="6" name="TextBox 5"/>
          <p:cNvSpPr txBox="1"/>
          <p:nvPr/>
        </p:nvSpPr>
        <p:spPr>
          <a:xfrm>
            <a:off x="812933" y="751625"/>
            <a:ext cx="10769468" cy="1970861"/>
          </a:xfrm>
          <a:prstGeom prst="rect">
            <a:avLst/>
          </a:prstGeom>
          <a:noFill/>
        </p:spPr>
        <p:txBody>
          <a:bodyPr wrap="square" rtlCol="0">
            <a:spAutoFit/>
          </a:bodyPr>
          <a:lstStyle/>
          <a:p>
            <a:pPr defTabSz="1219170">
              <a:buClr>
                <a:srgbClr val="000000"/>
              </a:buClr>
            </a:pPr>
            <a:r>
              <a:rPr lang="en-US" sz="3200" b="1" kern="0" dirty="0">
                <a:solidFill>
                  <a:srgbClr val="FF7C0A"/>
                </a:solidFill>
                <a:latin typeface="Arial"/>
                <a:cs typeface="Arial"/>
                <a:sym typeface="Arial"/>
              </a:rPr>
              <a:t>         </a:t>
            </a:r>
            <a:r>
              <a:rPr lang="en-US" sz="3200" b="1" kern="0" dirty="0" err="1">
                <a:solidFill>
                  <a:srgbClr val="FF7C0A"/>
                </a:solidFill>
                <a:latin typeface="Arial"/>
                <a:cs typeface="Arial"/>
                <a:sym typeface="Arial"/>
              </a:rPr>
              <a:t>Hoạt</a:t>
            </a:r>
            <a:r>
              <a:rPr lang="en-US" sz="3200" b="1" kern="0" dirty="0">
                <a:solidFill>
                  <a:srgbClr val="FF7C0A"/>
                </a:solidFill>
                <a:latin typeface="Arial"/>
                <a:cs typeface="Arial"/>
                <a:sym typeface="Arial"/>
              </a:rPr>
              <a:t> </a:t>
            </a:r>
            <a:r>
              <a:rPr lang="en-US" sz="3200" b="1" kern="0" dirty="0" err="1">
                <a:solidFill>
                  <a:srgbClr val="FF7C0A"/>
                </a:solidFill>
                <a:latin typeface="Arial"/>
                <a:cs typeface="Arial"/>
                <a:sym typeface="Arial"/>
              </a:rPr>
              <a:t>động</a:t>
            </a:r>
            <a:r>
              <a:rPr lang="en-US" sz="3200" b="1" kern="0" dirty="0">
                <a:solidFill>
                  <a:srgbClr val="FF7C0A"/>
                </a:solidFill>
                <a:latin typeface="Arial"/>
                <a:cs typeface="Arial"/>
                <a:sym typeface="Arial"/>
              </a:rPr>
              <a:t> </a:t>
            </a:r>
            <a:r>
              <a:rPr lang="en-US" sz="3200" b="1" kern="0" dirty="0" err="1">
                <a:solidFill>
                  <a:srgbClr val="FF7C0A"/>
                </a:solidFill>
                <a:latin typeface="Arial"/>
                <a:cs typeface="Arial"/>
                <a:sym typeface="Arial"/>
              </a:rPr>
              <a:t>giáo</a:t>
            </a:r>
            <a:r>
              <a:rPr lang="en-US" sz="3200" b="1" kern="0" dirty="0">
                <a:solidFill>
                  <a:srgbClr val="FF7C0A"/>
                </a:solidFill>
                <a:latin typeface="Arial"/>
                <a:cs typeface="Arial"/>
                <a:sym typeface="Arial"/>
              </a:rPr>
              <a:t> </a:t>
            </a:r>
            <a:r>
              <a:rPr lang="en-US" sz="3200" b="1" kern="0" dirty="0" err="1">
                <a:solidFill>
                  <a:srgbClr val="FF7C0A"/>
                </a:solidFill>
                <a:latin typeface="Arial"/>
                <a:cs typeface="Arial"/>
                <a:sym typeface="Arial"/>
              </a:rPr>
              <a:t>dục</a:t>
            </a:r>
            <a:r>
              <a:rPr lang="en-US" sz="3200" b="1" kern="0" dirty="0">
                <a:solidFill>
                  <a:srgbClr val="FF7C0A"/>
                </a:solidFill>
                <a:latin typeface="Arial"/>
                <a:cs typeface="Arial"/>
                <a:sym typeface="Arial"/>
              </a:rPr>
              <a:t> </a:t>
            </a:r>
            <a:r>
              <a:rPr lang="en-US" sz="3200" b="1" kern="0" dirty="0" err="1">
                <a:solidFill>
                  <a:srgbClr val="FF7C0A"/>
                </a:solidFill>
                <a:latin typeface="Arial"/>
                <a:cs typeface="Arial"/>
                <a:sym typeface="Arial"/>
              </a:rPr>
              <a:t>theo</a:t>
            </a:r>
            <a:r>
              <a:rPr lang="en-US" sz="3200" b="1" kern="0" dirty="0">
                <a:solidFill>
                  <a:srgbClr val="FF7C0A"/>
                </a:solidFill>
                <a:latin typeface="Arial"/>
                <a:cs typeface="Arial"/>
                <a:sym typeface="Arial"/>
              </a:rPr>
              <a:t> </a:t>
            </a:r>
            <a:r>
              <a:rPr lang="en-US" sz="3200" b="1" kern="0" dirty="0" err="1">
                <a:solidFill>
                  <a:srgbClr val="FF7C0A"/>
                </a:solidFill>
                <a:latin typeface="Arial"/>
                <a:cs typeface="Arial"/>
                <a:sym typeface="Arial"/>
              </a:rPr>
              <a:t>chủ</a:t>
            </a:r>
            <a:r>
              <a:rPr lang="en-US" sz="3200" b="1" kern="0" dirty="0">
                <a:solidFill>
                  <a:srgbClr val="FF7C0A"/>
                </a:solidFill>
                <a:latin typeface="Arial"/>
                <a:cs typeface="Arial"/>
                <a:sym typeface="Arial"/>
              </a:rPr>
              <a:t> </a:t>
            </a:r>
            <a:r>
              <a:rPr lang="en-US" sz="3200" b="1" kern="0" dirty="0" err="1">
                <a:solidFill>
                  <a:srgbClr val="FF7C0A"/>
                </a:solidFill>
                <a:latin typeface="Arial"/>
                <a:cs typeface="Arial"/>
                <a:sym typeface="Arial"/>
              </a:rPr>
              <a:t>đề</a:t>
            </a:r>
            <a:endParaRPr lang="en-US" sz="3200" b="1" kern="0" dirty="0">
              <a:solidFill>
                <a:srgbClr val="FF7C0A"/>
              </a:solidFill>
              <a:latin typeface="Arial"/>
              <a:cs typeface="Arial"/>
              <a:sym typeface="Arial"/>
            </a:endParaRPr>
          </a:p>
          <a:p>
            <a:pPr defTabSz="1219170">
              <a:lnSpc>
                <a:spcPct val="150000"/>
              </a:lnSpc>
              <a:buClr>
                <a:srgbClr val="000000"/>
              </a:buClr>
            </a:pPr>
            <a:r>
              <a:rPr lang="en-US" sz="3200" kern="0" dirty="0">
                <a:solidFill>
                  <a:srgbClr val="E3E7EA">
                    <a:lumMod val="10000"/>
                  </a:srgbClr>
                </a:solidFill>
                <a:latin typeface="Arial"/>
                <a:cs typeface="Arial"/>
                <a:sym typeface="Arial"/>
              </a:rPr>
              <a:t>1. </a:t>
            </a:r>
            <a:r>
              <a:rPr lang="en-US" sz="3200" kern="0" dirty="0" err="1">
                <a:solidFill>
                  <a:srgbClr val="E3E7EA">
                    <a:lumMod val="10000"/>
                  </a:srgbClr>
                </a:solidFill>
                <a:latin typeface="Arial"/>
                <a:cs typeface="Arial"/>
                <a:sym typeface="Arial"/>
              </a:rPr>
              <a:t>Trò</a:t>
            </a:r>
            <a:r>
              <a:rPr lang="en-US" sz="3200" kern="0" dirty="0">
                <a:solidFill>
                  <a:srgbClr val="E3E7EA">
                    <a:lumMod val="10000"/>
                  </a:srgbClr>
                </a:solidFill>
                <a:latin typeface="Arial"/>
                <a:cs typeface="Arial"/>
                <a:sym typeface="Arial"/>
              </a:rPr>
              <a:t> </a:t>
            </a:r>
            <a:r>
              <a:rPr lang="en-US" sz="3200" kern="0" dirty="0" err="1">
                <a:solidFill>
                  <a:srgbClr val="E3E7EA">
                    <a:lumMod val="10000"/>
                  </a:srgbClr>
                </a:solidFill>
                <a:latin typeface="Arial"/>
                <a:cs typeface="Arial"/>
                <a:sym typeface="Arial"/>
              </a:rPr>
              <a:t>chơi</a:t>
            </a:r>
            <a:r>
              <a:rPr lang="en-US" sz="3200" kern="0" dirty="0">
                <a:solidFill>
                  <a:srgbClr val="E3E7EA">
                    <a:lumMod val="10000"/>
                  </a:srgbClr>
                </a:solidFill>
                <a:latin typeface="Arial"/>
                <a:cs typeface="Arial"/>
                <a:sym typeface="Arial"/>
              </a:rPr>
              <a:t> </a:t>
            </a:r>
            <a:r>
              <a:rPr lang="en-US" sz="3200" i="1" kern="0" dirty="0" err="1">
                <a:solidFill>
                  <a:srgbClr val="E3E7EA">
                    <a:lumMod val="10000"/>
                  </a:srgbClr>
                </a:solidFill>
                <a:latin typeface="Arial"/>
                <a:cs typeface="Arial"/>
                <a:sym typeface="Arial"/>
              </a:rPr>
              <a:t>Máy</a:t>
            </a:r>
            <a:r>
              <a:rPr lang="en-US" sz="3200" i="1" kern="0" dirty="0">
                <a:solidFill>
                  <a:srgbClr val="E3E7EA">
                    <a:lumMod val="10000"/>
                  </a:srgbClr>
                </a:solidFill>
                <a:latin typeface="Arial"/>
                <a:cs typeface="Arial"/>
                <a:sym typeface="Arial"/>
              </a:rPr>
              <a:t> </a:t>
            </a:r>
            <a:r>
              <a:rPr lang="en-US" sz="3200" i="1" kern="0" dirty="0" err="1">
                <a:solidFill>
                  <a:srgbClr val="E3E7EA">
                    <a:lumMod val="10000"/>
                  </a:srgbClr>
                </a:solidFill>
                <a:latin typeface="Arial"/>
                <a:cs typeface="Arial"/>
                <a:sym typeface="Arial"/>
              </a:rPr>
              <a:t>ảnh</a:t>
            </a:r>
            <a:r>
              <a:rPr lang="en-US" sz="3200" i="1" kern="0" dirty="0">
                <a:solidFill>
                  <a:srgbClr val="E3E7EA">
                    <a:lumMod val="10000"/>
                  </a:srgbClr>
                </a:solidFill>
                <a:latin typeface="Arial"/>
                <a:cs typeface="Arial"/>
                <a:sym typeface="Arial"/>
              </a:rPr>
              <a:t> </a:t>
            </a:r>
            <a:r>
              <a:rPr lang="en-US" sz="3200" i="1" kern="0" dirty="0" err="1">
                <a:solidFill>
                  <a:srgbClr val="E3E7EA">
                    <a:lumMod val="10000"/>
                  </a:srgbClr>
                </a:solidFill>
                <a:latin typeface="Arial"/>
                <a:cs typeface="Arial"/>
                <a:sym typeface="Arial"/>
              </a:rPr>
              <a:t>thân</a:t>
            </a:r>
            <a:r>
              <a:rPr lang="en-US" sz="3200" i="1" kern="0" dirty="0">
                <a:solidFill>
                  <a:srgbClr val="E3E7EA">
                    <a:lumMod val="10000"/>
                  </a:srgbClr>
                </a:solidFill>
                <a:latin typeface="Arial"/>
                <a:cs typeface="Arial"/>
                <a:sym typeface="Arial"/>
              </a:rPr>
              <a:t> </a:t>
            </a:r>
            <a:r>
              <a:rPr lang="en-US" sz="3200" i="1" kern="0" dirty="0" err="1">
                <a:solidFill>
                  <a:srgbClr val="E3E7EA">
                    <a:lumMod val="10000"/>
                  </a:srgbClr>
                </a:solidFill>
                <a:latin typeface="Arial"/>
                <a:cs typeface="Arial"/>
                <a:sym typeface="Arial"/>
              </a:rPr>
              <a:t>thiện</a:t>
            </a:r>
            <a:r>
              <a:rPr lang="en-US" sz="3200" i="1" kern="0" dirty="0">
                <a:solidFill>
                  <a:srgbClr val="E3E7EA">
                    <a:lumMod val="10000"/>
                  </a:srgbClr>
                </a:solidFill>
                <a:latin typeface="Arial"/>
                <a:cs typeface="Arial"/>
                <a:sym typeface="Arial"/>
              </a:rPr>
              <a:t>.</a:t>
            </a:r>
          </a:p>
          <a:p>
            <a:pPr defTabSz="1219170">
              <a:lnSpc>
                <a:spcPct val="150000"/>
              </a:lnSpc>
              <a:buClr>
                <a:srgbClr val="000000"/>
              </a:buClr>
            </a:pPr>
            <a:r>
              <a:rPr lang="en-US" sz="3200" i="1" kern="0" dirty="0">
                <a:solidFill>
                  <a:srgbClr val="E3E7EA">
                    <a:lumMod val="10000"/>
                  </a:srgbClr>
                </a:solidFill>
                <a:latin typeface="Arial"/>
                <a:cs typeface="Arial"/>
                <a:sym typeface="Arial"/>
              </a:rPr>
              <a:t>- </a:t>
            </a:r>
            <a:r>
              <a:rPr lang="en-US" sz="3200" kern="0" dirty="0">
                <a:solidFill>
                  <a:srgbClr val="E3E7EA">
                    <a:lumMod val="10000"/>
                  </a:srgbClr>
                </a:solidFill>
                <a:latin typeface="Arial"/>
                <a:cs typeface="Arial"/>
                <a:sym typeface="Arial"/>
              </a:rPr>
              <a:t>Hai </a:t>
            </a:r>
            <a:r>
              <a:rPr lang="en-US" sz="3200" kern="0" dirty="0" err="1">
                <a:solidFill>
                  <a:srgbClr val="E3E7EA">
                    <a:lumMod val="10000"/>
                  </a:srgbClr>
                </a:solidFill>
                <a:latin typeface="Arial"/>
                <a:cs typeface="Arial"/>
                <a:sym typeface="Arial"/>
              </a:rPr>
              <a:t>bạn</a:t>
            </a:r>
            <a:r>
              <a:rPr lang="en-US" sz="3200" kern="0" dirty="0">
                <a:solidFill>
                  <a:srgbClr val="E3E7EA">
                    <a:lumMod val="10000"/>
                  </a:srgbClr>
                </a:solidFill>
                <a:latin typeface="Arial"/>
                <a:cs typeface="Arial"/>
                <a:sym typeface="Arial"/>
              </a:rPr>
              <a:t> </a:t>
            </a:r>
            <a:r>
              <a:rPr lang="en-US" sz="3200" kern="0" dirty="0" err="1">
                <a:solidFill>
                  <a:srgbClr val="E3E7EA">
                    <a:lumMod val="10000"/>
                  </a:srgbClr>
                </a:solidFill>
                <a:latin typeface="Arial"/>
                <a:cs typeface="Arial"/>
                <a:sym typeface="Arial"/>
              </a:rPr>
              <a:t>sắm</a:t>
            </a:r>
            <a:r>
              <a:rPr lang="en-US" sz="3200" kern="0" dirty="0">
                <a:solidFill>
                  <a:srgbClr val="E3E7EA">
                    <a:lumMod val="10000"/>
                  </a:srgbClr>
                </a:solidFill>
                <a:latin typeface="Arial"/>
                <a:cs typeface="Arial"/>
                <a:sym typeface="Arial"/>
              </a:rPr>
              <a:t> </a:t>
            </a:r>
            <a:r>
              <a:rPr lang="en-US" sz="3200" kern="0" dirty="0" err="1">
                <a:solidFill>
                  <a:srgbClr val="E3E7EA">
                    <a:lumMod val="10000"/>
                  </a:srgbClr>
                </a:solidFill>
                <a:latin typeface="Arial"/>
                <a:cs typeface="Arial"/>
                <a:sym typeface="Arial"/>
              </a:rPr>
              <a:t>vai</a:t>
            </a:r>
            <a:r>
              <a:rPr lang="en-US" sz="3200" kern="0" dirty="0">
                <a:solidFill>
                  <a:srgbClr val="E3E7EA">
                    <a:lumMod val="10000"/>
                  </a:srgbClr>
                </a:solidFill>
                <a:latin typeface="Arial"/>
                <a:cs typeface="Arial"/>
                <a:sym typeface="Arial"/>
              </a:rPr>
              <a:t>  </a:t>
            </a:r>
            <a:r>
              <a:rPr lang="en-US" sz="3200" kern="0" dirty="0" err="1">
                <a:solidFill>
                  <a:srgbClr val="E3E7EA">
                    <a:lumMod val="10000"/>
                  </a:srgbClr>
                </a:solidFill>
                <a:latin typeface="Arial"/>
                <a:cs typeface="Arial"/>
                <a:sym typeface="Arial"/>
              </a:rPr>
              <a:t>chụp</a:t>
            </a:r>
            <a:r>
              <a:rPr lang="en-US" sz="3200" kern="0" dirty="0">
                <a:solidFill>
                  <a:srgbClr val="E3E7EA">
                    <a:lumMod val="10000"/>
                  </a:srgbClr>
                </a:solidFill>
                <a:latin typeface="Arial"/>
                <a:cs typeface="Arial"/>
                <a:sym typeface="Arial"/>
              </a:rPr>
              <a:t> </a:t>
            </a:r>
            <a:r>
              <a:rPr lang="en-US" sz="3200" kern="0" dirty="0" err="1">
                <a:solidFill>
                  <a:srgbClr val="E3E7EA">
                    <a:lumMod val="10000"/>
                  </a:srgbClr>
                </a:solidFill>
                <a:latin typeface="Arial"/>
                <a:cs typeface="Arial"/>
                <a:sym typeface="Arial"/>
              </a:rPr>
              <a:t>ảnh</a:t>
            </a:r>
            <a:r>
              <a:rPr lang="en-US" sz="3200" kern="0" dirty="0">
                <a:solidFill>
                  <a:srgbClr val="E3E7EA">
                    <a:lumMod val="10000"/>
                  </a:srgbClr>
                </a:solidFill>
                <a:latin typeface="Arial"/>
                <a:cs typeface="Arial"/>
                <a:sym typeface="Arial"/>
              </a:rPr>
              <a:t> </a:t>
            </a:r>
            <a:r>
              <a:rPr lang="en-US" sz="3200" kern="0" dirty="0" err="1">
                <a:solidFill>
                  <a:srgbClr val="E3E7EA">
                    <a:lumMod val="10000"/>
                  </a:srgbClr>
                </a:solidFill>
                <a:latin typeface="Arial"/>
                <a:cs typeface="Arial"/>
                <a:sym typeface="Arial"/>
              </a:rPr>
              <a:t>cho</a:t>
            </a:r>
            <a:r>
              <a:rPr lang="en-US" sz="3200" kern="0" dirty="0">
                <a:solidFill>
                  <a:srgbClr val="E3E7EA">
                    <a:lumMod val="10000"/>
                  </a:srgbClr>
                </a:solidFill>
                <a:latin typeface="Arial"/>
                <a:cs typeface="Arial"/>
                <a:sym typeface="Arial"/>
              </a:rPr>
              <a:t> </a:t>
            </a:r>
            <a:r>
              <a:rPr lang="en-US" sz="3200" kern="0" dirty="0" err="1">
                <a:solidFill>
                  <a:srgbClr val="E3E7EA">
                    <a:lumMod val="10000"/>
                  </a:srgbClr>
                </a:solidFill>
                <a:latin typeface="Arial"/>
                <a:cs typeface="Arial"/>
                <a:sym typeface="Arial"/>
              </a:rPr>
              <a:t>nhau</a:t>
            </a:r>
            <a:r>
              <a:rPr lang="en-US" sz="3200" kern="0" dirty="0">
                <a:solidFill>
                  <a:srgbClr val="E3E7EA">
                    <a:lumMod val="10000"/>
                  </a:srgbClr>
                </a:solidFill>
                <a:latin typeface="Arial"/>
                <a:cs typeface="Arial"/>
                <a:sym typeface="Arial"/>
              </a:rPr>
              <a:t>.</a:t>
            </a:r>
          </a:p>
        </p:txBody>
      </p:sp>
      <p:pic>
        <p:nvPicPr>
          <p:cNvPr id="2052" name="Picture 4" descr="710 cartoon illustration of hand with camera | Camera cartoon, Cartoon  illustration, Illustrati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87834" y="514917"/>
            <a:ext cx="2281767" cy="2281767"/>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62F30723-9563-4255-8F47-BB737955C3F8}"/>
              </a:ext>
            </a:extLst>
          </p:cNvPr>
          <p:cNvSpPr/>
          <p:nvPr/>
        </p:nvSpPr>
        <p:spPr>
          <a:xfrm>
            <a:off x="9256542" y="6569612"/>
            <a:ext cx="2067950" cy="15474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3644600011"/>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wipe(left)">
                                          <p:cBhvr>
                                            <p:cTn id="12" dur="5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animEffect transition="in" filter="wipe(left)">
                                          <p:cBhvr>
                                            <p:cTn id="17" dur="500"/>
                                            <p:tgtEl>
                                              <p:spTgt spid="6">
                                                <p:txEl>
                                                  <p:pRg st="1" end="1"/>
                                                </p:txEl>
                                              </p:spTgt>
                                            </p:tgtEl>
                                          </p:cBhvr>
                                        </p:animEffect>
                                      </p:childTnLst>
                                    </p:cTn>
                                  </p:par>
                                </p:childTnLst>
                              </p:cTn>
                            </p:par>
                            <p:par>
                              <p:cTn id="18" fill="hold">
                                <p:stCondLst>
                                  <p:cond delay="500"/>
                                </p:stCondLst>
                                <p:childTnLst>
                                  <p:par>
                                    <p:cTn id="19" presetID="2" presetClass="entr" presetSubtype="2" fill="hold" nodeType="afterEffect" p14:presetBounceEnd="40000">
                                      <p:stCondLst>
                                        <p:cond delay="0"/>
                                      </p:stCondLst>
                                      <p:childTnLst>
                                        <p:set>
                                          <p:cBhvr>
                                            <p:cTn id="20" dur="1" fill="hold">
                                              <p:stCondLst>
                                                <p:cond delay="0"/>
                                              </p:stCondLst>
                                            </p:cTn>
                                            <p:tgtEl>
                                              <p:spTgt spid="2052"/>
                                            </p:tgtEl>
                                            <p:attrNameLst>
                                              <p:attrName>style.visibility</p:attrName>
                                            </p:attrNameLst>
                                          </p:cBhvr>
                                          <p:to>
                                            <p:strVal val="visible"/>
                                          </p:to>
                                        </p:set>
                                        <p:anim calcmode="lin" valueType="num" p14:bounceEnd="40000">
                                          <p:cBhvr additive="base">
                                            <p:cTn id="21" dur="500" fill="hold"/>
                                            <p:tgtEl>
                                              <p:spTgt spid="2052"/>
                                            </p:tgtEl>
                                            <p:attrNameLst>
                                              <p:attrName>ppt_x</p:attrName>
                                            </p:attrNameLst>
                                          </p:cBhvr>
                                          <p:tavLst>
                                            <p:tav tm="0">
                                              <p:val>
                                                <p:strVal val="1+#ppt_w/2"/>
                                              </p:val>
                                            </p:tav>
                                            <p:tav tm="100000">
                                              <p:val>
                                                <p:strVal val="#ppt_x"/>
                                              </p:val>
                                            </p:tav>
                                          </p:tavLst>
                                        </p:anim>
                                        <p:anim calcmode="lin" valueType="num" p14:bounceEnd="40000">
                                          <p:cBhvr additive="base">
                                            <p:cTn id="22" dur="500" fill="hold"/>
                                            <p:tgtEl>
                                              <p:spTgt spid="2052"/>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
                                                <p:txEl>
                                                  <p:pRg st="2" end="2"/>
                                                </p:txEl>
                                              </p:spTgt>
                                            </p:tgtEl>
                                            <p:attrNameLst>
                                              <p:attrName>style.visibility</p:attrName>
                                            </p:attrNameLst>
                                          </p:cBhvr>
                                          <p:to>
                                            <p:strVal val="visible"/>
                                          </p:to>
                                        </p:set>
                                        <p:animEffect transition="in" filter="wipe(left)">
                                          <p:cBhvr>
                                            <p:cTn id="27" dur="500"/>
                                            <p:tgtEl>
                                              <p:spTgt spid="6">
                                                <p:txEl>
                                                  <p:pRg st="2" end="2"/>
                                                </p:txEl>
                                              </p:spTgt>
                                            </p:tgtEl>
                                          </p:cBhvr>
                                        </p:animEffect>
                                      </p:childTnLst>
                                    </p:cTn>
                                  </p:par>
                                  <p:par>
                                    <p:cTn id="28" presetID="16" presetClass="entr" presetSubtype="21" fill="hold" nodeType="withEffect">
                                      <p:stCondLst>
                                        <p:cond delay="0"/>
                                      </p:stCondLst>
                                      <p:childTnLst>
                                        <p:set>
                                          <p:cBhvr>
                                            <p:cTn id="29" dur="1" fill="hold">
                                              <p:stCondLst>
                                                <p:cond delay="0"/>
                                              </p:stCondLst>
                                            </p:cTn>
                                            <p:tgtEl>
                                              <p:spTgt spid="2050"/>
                                            </p:tgtEl>
                                            <p:attrNameLst>
                                              <p:attrName>style.visibility</p:attrName>
                                            </p:attrNameLst>
                                          </p:cBhvr>
                                          <p:to>
                                            <p:strVal val="visible"/>
                                          </p:to>
                                        </p:set>
                                        <p:animEffect transition="in" filter="barn(inVertical)">
                                          <p:cBhvr>
                                            <p:cTn id="30"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wipe(left)">
                                          <p:cBhvr>
                                            <p:cTn id="12" dur="5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animEffect transition="in" filter="wipe(left)">
                                          <p:cBhvr>
                                            <p:cTn id="17" dur="500"/>
                                            <p:tgtEl>
                                              <p:spTgt spid="6">
                                                <p:txEl>
                                                  <p:pRg st="1" end="1"/>
                                                </p:txEl>
                                              </p:spTgt>
                                            </p:tgtEl>
                                          </p:cBhvr>
                                        </p:animEffect>
                                      </p:childTnLst>
                                    </p:cTn>
                                  </p:par>
                                </p:childTnLst>
                              </p:cTn>
                            </p:par>
                            <p:par>
                              <p:cTn id="18" fill="hold">
                                <p:stCondLst>
                                  <p:cond delay="500"/>
                                </p:stCondLst>
                                <p:childTnLst>
                                  <p:par>
                                    <p:cTn id="19" presetID="2" presetClass="entr" presetSubtype="2" fill="hold" nodeType="afterEffect">
                                      <p:stCondLst>
                                        <p:cond delay="0"/>
                                      </p:stCondLst>
                                      <p:childTnLst>
                                        <p:set>
                                          <p:cBhvr>
                                            <p:cTn id="20" dur="1" fill="hold">
                                              <p:stCondLst>
                                                <p:cond delay="0"/>
                                              </p:stCondLst>
                                            </p:cTn>
                                            <p:tgtEl>
                                              <p:spTgt spid="2052"/>
                                            </p:tgtEl>
                                            <p:attrNameLst>
                                              <p:attrName>style.visibility</p:attrName>
                                            </p:attrNameLst>
                                          </p:cBhvr>
                                          <p:to>
                                            <p:strVal val="visible"/>
                                          </p:to>
                                        </p:set>
                                        <p:anim calcmode="lin" valueType="num">
                                          <p:cBhvr additive="base">
                                            <p:cTn id="21" dur="500" fill="hold"/>
                                            <p:tgtEl>
                                              <p:spTgt spid="2052"/>
                                            </p:tgtEl>
                                            <p:attrNameLst>
                                              <p:attrName>ppt_x</p:attrName>
                                            </p:attrNameLst>
                                          </p:cBhvr>
                                          <p:tavLst>
                                            <p:tav tm="0">
                                              <p:val>
                                                <p:strVal val="1+#ppt_w/2"/>
                                              </p:val>
                                            </p:tav>
                                            <p:tav tm="100000">
                                              <p:val>
                                                <p:strVal val="#ppt_x"/>
                                              </p:val>
                                            </p:tav>
                                          </p:tavLst>
                                        </p:anim>
                                        <p:anim calcmode="lin" valueType="num">
                                          <p:cBhvr additive="base">
                                            <p:cTn id="22" dur="500" fill="hold"/>
                                            <p:tgtEl>
                                              <p:spTgt spid="2052"/>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
                                                <p:txEl>
                                                  <p:pRg st="2" end="2"/>
                                                </p:txEl>
                                              </p:spTgt>
                                            </p:tgtEl>
                                            <p:attrNameLst>
                                              <p:attrName>style.visibility</p:attrName>
                                            </p:attrNameLst>
                                          </p:cBhvr>
                                          <p:to>
                                            <p:strVal val="visible"/>
                                          </p:to>
                                        </p:set>
                                        <p:animEffect transition="in" filter="wipe(left)">
                                          <p:cBhvr>
                                            <p:cTn id="27" dur="500"/>
                                            <p:tgtEl>
                                              <p:spTgt spid="6">
                                                <p:txEl>
                                                  <p:pRg st="2" end="2"/>
                                                </p:txEl>
                                              </p:spTgt>
                                            </p:tgtEl>
                                          </p:cBhvr>
                                        </p:animEffect>
                                      </p:childTnLst>
                                    </p:cTn>
                                  </p:par>
                                  <p:par>
                                    <p:cTn id="28" presetID="16" presetClass="entr" presetSubtype="21" fill="hold" nodeType="withEffect">
                                      <p:stCondLst>
                                        <p:cond delay="0"/>
                                      </p:stCondLst>
                                      <p:childTnLst>
                                        <p:set>
                                          <p:cBhvr>
                                            <p:cTn id="29" dur="1" fill="hold">
                                              <p:stCondLst>
                                                <p:cond delay="0"/>
                                              </p:stCondLst>
                                            </p:cTn>
                                            <p:tgtEl>
                                              <p:spTgt spid="2050"/>
                                            </p:tgtEl>
                                            <p:attrNameLst>
                                              <p:attrName>style.visibility</p:attrName>
                                            </p:attrNameLst>
                                          </p:cBhvr>
                                          <p:to>
                                            <p:strVal val="visible"/>
                                          </p:to>
                                        </p:set>
                                        <p:animEffect transition="in" filter="barn(inVertical)">
                                          <p:cBhvr>
                                            <p:cTn id="30"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7000" b="-17000"/>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A64289A-C557-44E2-82A3-9EF4A594DA7F}"/>
              </a:ext>
            </a:extLst>
          </p:cNvPr>
          <p:cNvSpPr/>
          <p:nvPr/>
        </p:nvSpPr>
        <p:spPr>
          <a:xfrm>
            <a:off x="2895212" y="52071"/>
            <a:ext cx="6172200" cy="775972"/>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3200" dirty="0" err="1"/>
              <a:t>Chơi</a:t>
            </a:r>
            <a:r>
              <a:rPr lang="en-US" sz="3200" dirty="0"/>
              <a:t> </a:t>
            </a:r>
            <a:r>
              <a:rPr lang="en-US" sz="3200" dirty="0" err="1"/>
              <a:t>trò</a:t>
            </a:r>
            <a:r>
              <a:rPr lang="en-US" sz="3200" dirty="0"/>
              <a:t> </a:t>
            </a:r>
            <a:r>
              <a:rPr lang="en-US" sz="3200" dirty="0" err="1"/>
              <a:t>chơi</a:t>
            </a:r>
            <a:r>
              <a:rPr lang="en-US" sz="3200" dirty="0"/>
              <a:t>: </a:t>
            </a:r>
            <a:r>
              <a:rPr lang="en-US" sz="3200" dirty="0" err="1"/>
              <a:t>Máy</a:t>
            </a:r>
            <a:r>
              <a:rPr lang="en-US" sz="3200" dirty="0"/>
              <a:t> </a:t>
            </a:r>
            <a:r>
              <a:rPr lang="en-US" sz="3200" dirty="0" err="1"/>
              <a:t>ảnh</a:t>
            </a:r>
            <a:r>
              <a:rPr lang="en-US" sz="3200" dirty="0"/>
              <a:t> </a:t>
            </a:r>
            <a:r>
              <a:rPr lang="en-US" sz="3200" dirty="0" err="1"/>
              <a:t>thân</a:t>
            </a:r>
            <a:r>
              <a:rPr lang="en-US" sz="3200" dirty="0"/>
              <a:t> </a:t>
            </a:r>
            <a:r>
              <a:rPr lang="en-US" sz="3200" dirty="0" err="1"/>
              <a:t>thiện</a:t>
            </a:r>
            <a:endParaRPr lang="en-US" sz="3200" dirty="0"/>
          </a:p>
        </p:txBody>
      </p:sp>
      <p:sp>
        <p:nvSpPr>
          <p:cNvPr id="3" name="Rectangle 2">
            <a:extLst>
              <a:ext uri="{FF2B5EF4-FFF2-40B4-BE49-F238E27FC236}">
                <a16:creationId xmlns:a16="http://schemas.microsoft.com/office/drawing/2014/main" id="{DAEA1E44-2257-42E0-909A-71D82BCC06A1}"/>
              </a:ext>
            </a:extLst>
          </p:cNvPr>
          <p:cNvSpPr/>
          <p:nvPr/>
        </p:nvSpPr>
        <p:spPr>
          <a:xfrm>
            <a:off x="1961021" y="1071246"/>
            <a:ext cx="7724776" cy="405320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lnSpc>
                <a:spcPct val="150000"/>
              </a:lnSpc>
            </a:pPr>
            <a:r>
              <a:rPr lang="en-US" sz="2600" b="1" u="sng" dirty="0" err="1">
                <a:cs typeface="Times New Roman" panose="02020603050405020304" pitchFamily="18" charset="0"/>
              </a:rPr>
              <a:t>Cách</a:t>
            </a:r>
            <a:r>
              <a:rPr lang="en-US" sz="2600" b="1" u="sng" dirty="0">
                <a:cs typeface="Times New Roman" panose="02020603050405020304" pitchFamily="18" charset="0"/>
              </a:rPr>
              <a:t> </a:t>
            </a:r>
            <a:r>
              <a:rPr lang="en-US" sz="2600" b="1" u="sng" dirty="0" err="1">
                <a:cs typeface="Times New Roman" panose="02020603050405020304" pitchFamily="18" charset="0"/>
              </a:rPr>
              <a:t>thức</a:t>
            </a:r>
            <a:r>
              <a:rPr lang="en-US" sz="2600" b="1" u="sng" dirty="0">
                <a:cs typeface="Times New Roman" panose="02020603050405020304" pitchFamily="18" charset="0"/>
              </a:rPr>
              <a:t> </a:t>
            </a:r>
            <a:r>
              <a:rPr lang="en-US" sz="2600" b="1" u="sng" dirty="0" err="1">
                <a:cs typeface="Times New Roman" panose="02020603050405020304" pitchFamily="18" charset="0"/>
              </a:rPr>
              <a:t>chơi</a:t>
            </a:r>
            <a:r>
              <a:rPr lang="en-US" sz="2600" b="1" u="sng" dirty="0">
                <a:cs typeface="Times New Roman" panose="02020603050405020304" pitchFamily="18" charset="0"/>
              </a:rPr>
              <a:t>:</a:t>
            </a:r>
          </a:p>
          <a:p>
            <a:pPr marL="342900" indent="-342900" algn="just">
              <a:lnSpc>
                <a:spcPct val="150000"/>
              </a:lnSpc>
              <a:buFont typeface="Arial" panose="020B0604020202020204" pitchFamily="34" charset="0"/>
              <a:buChar char="•"/>
            </a:pPr>
            <a:r>
              <a:rPr lang="en-US" sz="2600" dirty="0">
                <a:cs typeface="Times New Roman" panose="02020603050405020304" pitchFamily="18" charset="0"/>
              </a:rPr>
              <a:t>Hai </a:t>
            </a:r>
            <a:r>
              <a:rPr lang="en-US" sz="2600" dirty="0" err="1">
                <a:cs typeface="Times New Roman" panose="02020603050405020304" pitchFamily="18" charset="0"/>
              </a:rPr>
              <a:t>bạn</a:t>
            </a:r>
            <a:r>
              <a:rPr lang="en-US" sz="2600" dirty="0">
                <a:cs typeface="Times New Roman" panose="02020603050405020304" pitchFamily="18" charset="0"/>
              </a:rPr>
              <a:t> </a:t>
            </a:r>
            <a:r>
              <a:rPr lang="en-US" sz="2600" dirty="0" err="1">
                <a:cs typeface="Times New Roman" panose="02020603050405020304" pitchFamily="18" charset="0"/>
              </a:rPr>
              <a:t>sắm</a:t>
            </a:r>
            <a:r>
              <a:rPr lang="en-US" sz="2600" dirty="0">
                <a:cs typeface="Times New Roman" panose="02020603050405020304" pitchFamily="18" charset="0"/>
              </a:rPr>
              <a:t> </a:t>
            </a:r>
            <a:r>
              <a:rPr lang="en-US" sz="2600" dirty="0" err="1">
                <a:cs typeface="Times New Roman" panose="02020603050405020304" pitchFamily="18" charset="0"/>
              </a:rPr>
              <a:t>vai</a:t>
            </a:r>
            <a:r>
              <a:rPr lang="en-US" sz="2600" dirty="0">
                <a:cs typeface="Times New Roman" panose="02020603050405020304" pitchFamily="18" charset="0"/>
              </a:rPr>
              <a:t> </a:t>
            </a:r>
            <a:r>
              <a:rPr lang="en-US" sz="2600" dirty="0" err="1">
                <a:cs typeface="Times New Roman" panose="02020603050405020304" pitchFamily="18" charset="0"/>
              </a:rPr>
              <a:t>chụp</a:t>
            </a:r>
            <a:r>
              <a:rPr lang="en-US" sz="2600" dirty="0">
                <a:cs typeface="Times New Roman" panose="02020603050405020304" pitchFamily="18" charset="0"/>
              </a:rPr>
              <a:t> </a:t>
            </a:r>
            <a:r>
              <a:rPr lang="en-US" sz="2600" dirty="0" err="1">
                <a:cs typeface="Times New Roman" panose="02020603050405020304" pitchFamily="18" charset="0"/>
              </a:rPr>
              <a:t>ảnh</a:t>
            </a:r>
            <a:r>
              <a:rPr lang="en-US" sz="2600" dirty="0">
                <a:cs typeface="Times New Roman" panose="02020603050405020304" pitchFamily="18" charset="0"/>
              </a:rPr>
              <a:t> </a:t>
            </a:r>
            <a:r>
              <a:rPr lang="en-US" sz="2600" dirty="0" err="1">
                <a:cs typeface="Times New Roman" panose="02020603050405020304" pitchFamily="18" charset="0"/>
              </a:rPr>
              <a:t>cho</a:t>
            </a:r>
            <a:r>
              <a:rPr lang="en-US" sz="2600" dirty="0">
                <a:cs typeface="Times New Roman" panose="02020603050405020304" pitchFamily="18" charset="0"/>
              </a:rPr>
              <a:t> </a:t>
            </a:r>
            <a:r>
              <a:rPr lang="en-US" sz="2600" dirty="0" err="1">
                <a:cs typeface="Times New Roman" panose="02020603050405020304" pitchFamily="18" charset="0"/>
              </a:rPr>
              <a:t>nhau</a:t>
            </a:r>
            <a:r>
              <a:rPr lang="en-US" sz="2600" dirty="0">
                <a:cs typeface="Times New Roman" panose="02020603050405020304" pitchFamily="18" charset="0"/>
              </a:rPr>
              <a:t>.</a:t>
            </a:r>
          </a:p>
          <a:p>
            <a:pPr marL="342900" indent="-342900" algn="just">
              <a:lnSpc>
                <a:spcPct val="150000"/>
              </a:lnSpc>
              <a:buFont typeface="Arial" panose="020B0604020202020204" pitchFamily="34" charset="0"/>
              <a:buChar char="•"/>
            </a:pPr>
            <a:r>
              <a:rPr lang="vi-VN" sz="2600" dirty="0">
                <a:cs typeface="Times New Roman" panose="02020603050405020304" pitchFamily="18" charset="0"/>
              </a:rPr>
              <a:t>Mỗi bạn sửa soạn quần áo, đầu tóc để bạn bên cạnh làm động tác chụp ảnh mình bằng cách đặt ngón tay trỏ và ngón tay cái ghép vào nhau thành hình vuông mô phỏng chiếc máy ảnh.</a:t>
            </a:r>
            <a:endParaRPr lang="en-US" sz="2600" dirty="0">
              <a:cs typeface="Times New Roman" panose="02020603050405020304" pitchFamily="18" charset="0"/>
            </a:endParaRPr>
          </a:p>
          <a:p>
            <a:pPr marL="342900" indent="-342900" algn="just">
              <a:lnSpc>
                <a:spcPct val="150000"/>
              </a:lnSpc>
              <a:buFont typeface="Arial" panose="020B0604020202020204" pitchFamily="34" charset="0"/>
              <a:buChar char="•"/>
            </a:pPr>
            <a:r>
              <a:rPr lang="vi-VN" sz="2600" dirty="0">
                <a:cs typeface="Times New Roman" panose="02020603050405020304" pitchFamily="18" charset="0"/>
              </a:rPr>
              <a:t>Mỗi lần chụp, HS hô: “Chuẩn bị! Cười! Xoạch!”.</a:t>
            </a:r>
            <a:r>
              <a:rPr lang="en-US" sz="2600" dirty="0">
                <a:cs typeface="Times New Roman" panose="02020603050405020304" pitchFamily="18" charset="0"/>
              </a:rPr>
              <a:t> </a:t>
            </a:r>
          </a:p>
        </p:txBody>
      </p:sp>
      <p:sp>
        <p:nvSpPr>
          <p:cNvPr id="4" name="Cloud 3">
            <a:extLst>
              <a:ext uri="{FF2B5EF4-FFF2-40B4-BE49-F238E27FC236}">
                <a16:creationId xmlns:a16="http://schemas.microsoft.com/office/drawing/2014/main" id="{19EC5DEF-9809-4806-A0B0-4317B73325EE}"/>
              </a:ext>
            </a:extLst>
          </p:cNvPr>
          <p:cNvSpPr/>
          <p:nvPr/>
        </p:nvSpPr>
        <p:spPr>
          <a:xfrm>
            <a:off x="2891847" y="5124450"/>
            <a:ext cx="6637797" cy="1466850"/>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a:t>“Nhiếp </a:t>
            </a:r>
            <a:r>
              <a:rPr lang="vi-VN" sz="2400" dirty="0"/>
              <a:t>ảnh gia”: Khi em chụp ảnh cho bạn, bạn đã làm gì?</a:t>
            </a:r>
            <a:endParaRPr lang="en-US" sz="2400" dirty="0"/>
          </a:p>
        </p:txBody>
      </p:sp>
      <p:sp>
        <p:nvSpPr>
          <p:cNvPr id="5" name="Cloud 4">
            <a:extLst>
              <a:ext uri="{FF2B5EF4-FFF2-40B4-BE49-F238E27FC236}">
                <a16:creationId xmlns:a16="http://schemas.microsoft.com/office/drawing/2014/main" id="{1978C494-5143-40CF-A42F-2BB6D592090C}"/>
              </a:ext>
            </a:extLst>
          </p:cNvPr>
          <p:cNvSpPr/>
          <p:nvPr/>
        </p:nvSpPr>
        <p:spPr>
          <a:xfrm>
            <a:off x="2891847" y="4961548"/>
            <a:ext cx="7010399" cy="1785620"/>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dirty="0"/>
              <a:t>“</a:t>
            </a:r>
            <a:r>
              <a:rPr lang="en-US" sz="2800" dirty="0"/>
              <a:t>N</a:t>
            </a:r>
            <a:r>
              <a:rPr lang="vi-VN" sz="2800" dirty="0"/>
              <a:t>gười mẫu ảnh”: Khi được chụp ảnh, em muốn gương mặt mình thế nào?</a:t>
            </a:r>
            <a:endParaRPr lang="en-US" sz="2800" dirty="0"/>
          </a:p>
        </p:txBody>
      </p:sp>
    </p:spTree>
    <p:extLst>
      <p:ext uri="{BB962C8B-B14F-4D97-AF65-F5344CB8AC3E}">
        <p14:creationId xmlns:p14="http://schemas.microsoft.com/office/powerpoint/2010/main" val="499778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randombar(horizont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xit" presetSubtype="4" fill="hold" grpId="1" nodeType="clickEffect">
                                  <p:stCondLst>
                                    <p:cond delay="0"/>
                                  </p:stCondLst>
                                  <p:childTnLst>
                                    <p:anim calcmode="lin" valueType="num">
                                      <p:cBhvr additive="base">
                                        <p:cTn id="21" dur="500"/>
                                        <p:tgtEl>
                                          <p:spTgt spid="4"/>
                                        </p:tgtEl>
                                        <p:attrNameLst>
                                          <p:attrName>ppt_x</p:attrName>
                                        </p:attrNameLst>
                                      </p:cBhvr>
                                      <p:tavLst>
                                        <p:tav tm="0">
                                          <p:val>
                                            <p:strVal val="ppt_x"/>
                                          </p:val>
                                        </p:tav>
                                        <p:tav tm="100000">
                                          <p:val>
                                            <p:strVal val="ppt_x"/>
                                          </p:val>
                                        </p:tav>
                                      </p:tavLst>
                                    </p:anim>
                                    <p:anim calcmode="lin" valueType="num">
                                      <p:cBhvr additive="base">
                                        <p:cTn id="22" dur="500"/>
                                        <p:tgtEl>
                                          <p:spTgt spid="4"/>
                                        </p:tgtEl>
                                        <p:attrNameLst>
                                          <p:attrName>ppt_y</p:attrName>
                                        </p:attrNameLst>
                                      </p:cBhvr>
                                      <p:tavLst>
                                        <p:tav tm="0">
                                          <p:val>
                                            <p:strVal val="ppt_y"/>
                                          </p:val>
                                        </p:tav>
                                        <p:tav tm="100000">
                                          <p:val>
                                            <p:strVal val="1+ppt_h/2"/>
                                          </p:val>
                                        </p:tav>
                                      </p:tavLst>
                                    </p:anim>
                                    <p:set>
                                      <p:cBhvr>
                                        <p:cTn id="23" dur="1" fill="hold">
                                          <p:stCondLst>
                                            <p:cond delay="499"/>
                                          </p:stCondLst>
                                        </p:cTn>
                                        <p:tgtEl>
                                          <p:spTgt spid="4"/>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barn(inVertical)">
                                      <p:cBhvr>
                                        <p:cTn id="2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4" grpId="1" animBg="1"/>
      <p:bldP spid="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oogle Shape;1032;p44"/>
          <p:cNvGrpSpPr/>
          <p:nvPr/>
        </p:nvGrpSpPr>
        <p:grpSpPr>
          <a:xfrm>
            <a:off x="944595" y="202584"/>
            <a:ext cx="1849607" cy="1549120"/>
            <a:chOff x="2391350" y="3583000"/>
            <a:chExt cx="571525" cy="478675"/>
          </a:xfrm>
        </p:grpSpPr>
        <p:sp>
          <p:nvSpPr>
            <p:cNvPr id="3" name="Google Shape;1033;p44"/>
            <p:cNvSpPr/>
            <p:nvPr/>
          </p:nvSpPr>
          <p:spPr>
            <a:xfrm>
              <a:off x="2400875" y="3591050"/>
              <a:ext cx="343225" cy="369125"/>
            </a:xfrm>
            <a:custGeom>
              <a:avLst/>
              <a:gdLst/>
              <a:ahLst/>
              <a:cxnLst/>
              <a:rect l="l" t="t" r="r" b="b"/>
              <a:pathLst>
                <a:path w="13729" h="14765" extrusionOk="0">
                  <a:moveTo>
                    <a:pt x="6621" y="12800"/>
                  </a:moveTo>
                  <a:cubicBezTo>
                    <a:pt x="6073" y="13704"/>
                    <a:pt x="5430" y="14419"/>
                    <a:pt x="4406" y="14764"/>
                  </a:cubicBezTo>
                  <a:cubicBezTo>
                    <a:pt x="4632" y="14228"/>
                    <a:pt x="4823" y="13693"/>
                    <a:pt x="5061" y="13157"/>
                  </a:cubicBezTo>
                  <a:cubicBezTo>
                    <a:pt x="5192" y="12847"/>
                    <a:pt x="5180" y="12740"/>
                    <a:pt x="4859" y="12657"/>
                  </a:cubicBezTo>
                  <a:cubicBezTo>
                    <a:pt x="4466" y="12550"/>
                    <a:pt x="4049" y="12514"/>
                    <a:pt x="3680" y="12383"/>
                  </a:cubicBezTo>
                  <a:cubicBezTo>
                    <a:pt x="3311" y="12252"/>
                    <a:pt x="2942" y="12073"/>
                    <a:pt x="2608" y="11847"/>
                  </a:cubicBezTo>
                  <a:cubicBezTo>
                    <a:pt x="2192" y="11561"/>
                    <a:pt x="1811" y="11240"/>
                    <a:pt x="1453" y="10895"/>
                  </a:cubicBezTo>
                  <a:cubicBezTo>
                    <a:pt x="834" y="10311"/>
                    <a:pt x="632" y="9525"/>
                    <a:pt x="441" y="8740"/>
                  </a:cubicBezTo>
                  <a:cubicBezTo>
                    <a:pt x="1" y="7001"/>
                    <a:pt x="346" y="5394"/>
                    <a:pt x="1251" y="3906"/>
                  </a:cubicBezTo>
                  <a:cubicBezTo>
                    <a:pt x="1608" y="3310"/>
                    <a:pt x="2168" y="2810"/>
                    <a:pt x="2668" y="2334"/>
                  </a:cubicBezTo>
                  <a:cubicBezTo>
                    <a:pt x="3858" y="1203"/>
                    <a:pt x="5287" y="524"/>
                    <a:pt x="6906" y="274"/>
                  </a:cubicBezTo>
                  <a:cubicBezTo>
                    <a:pt x="8633" y="0"/>
                    <a:pt x="10288" y="286"/>
                    <a:pt x="11669" y="1417"/>
                  </a:cubicBezTo>
                  <a:cubicBezTo>
                    <a:pt x="12776" y="2322"/>
                    <a:pt x="13503" y="3501"/>
                    <a:pt x="13622" y="4989"/>
                  </a:cubicBezTo>
                  <a:cubicBezTo>
                    <a:pt x="13681" y="5823"/>
                    <a:pt x="13729" y="6620"/>
                    <a:pt x="13514" y="7442"/>
                  </a:cubicBezTo>
                  <a:cubicBezTo>
                    <a:pt x="13443" y="7692"/>
                    <a:pt x="13383" y="7966"/>
                    <a:pt x="13276" y="8216"/>
                  </a:cubicBezTo>
                  <a:cubicBezTo>
                    <a:pt x="13062" y="8740"/>
                    <a:pt x="12836" y="9275"/>
                    <a:pt x="12586" y="9775"/>
                  </a:cubicBezTo>
                  <a:cubicBezTo>
                    <a:pt x="12252" y="10454"/>
                    <a:pt x="11752" y="11002"/>
                    <a:pt x="11133" y="11430"/>
                  </a:cubicBezTo>
                  <a:cubicBezTo>
                    <a:pt x="10371" y="12002"/>
                    <a:pt x="9538" y="12442"/>
                    <a:pt x="8633" y="12716"/>
                  </a:cubicBezTo>
                  <a:cubicBezTo>
                    <a:pt x="8299" y="12811"/>
                    <a:pt x="7966" y="12919"/>
                    <a:pt x="7621" y="13014"/>
                  </a:cubicBezTo>
                  <a:cubicBezTo>
                    <a:pt x="7287" y="13109"/>
                    <a:pt x="6942" y="13192"/>
                    <a:pt x="6621" y="12800"/>
                  </a:cubicBezTo>
                  <a:close/>
                  <a:moveTo>
                    <a:pt x="10466" y="6787"/>
                  </a:moveTo>
                  <a:cubicBezTo>
                    <a:pt x="10466" y="7085"/>
                    <a:pt x="10645" y="7370"/>
                    <a:pt x="10871" y="7418"/>
                  </a:cubicBezTo>
                  <a:cubicBezTo>
                    <a:pt x="11133" y="7478"/>
                    <a:pt x="11407" y="7299"/>
                    <a:pt x="11526" y="6977"/>
                  </a:cubicBezTo>
                  <a:cubicBezTo>
                    <a:pt x="11586" y="6823"/>
                    <a:pt x="11609" y="6656"/>
                    <a:pt x="11609" y="6489"/>
                  </a:cubicBezTo>
                  <a:cubicBezTo>
                    <a:pt x="11609" y="6132"/>
                    <a:pt x="11336" y="5942"/>
                    <a:pt x="11002" y="6061"/>
                  </a:cubicBezTo>
                  <a:cubicBezTo>
                    <a:pt x="10693" y="6168"/>
                    <a:pt x="10466" y="6477"/>
                    <a:pt x="10466" y="6787"/>
                  </a:cubicBezTo>
                  <a:close/>
                  <a:moveTo>
                    <a:pt x="8192" y="6465"/>
                  </a:moveTo>
                  <a:cubicBezTo>
                    <a:pt x="8192" y="6204"/>
                    <a:pt x="8145" y="6013"/>
                    <a:pt x="7918" y="5930"/>
                  </a:cubicBezTo>
                  <a:cubicBezTo>
                    <a:pt x="7716" y="5834"/>
                    <a:pt x="7514" y="5882"/>
                    <a:pt x="7371" y="6049"/>
                  </a:cubicBezTo>
                  <a:cubicBezTo>
                    <a:pt x="7109" y="6311"/>
                    <a:pt x="7026" y="6656"/>
                    <a:pt x="7133" y="7013"/>
                  </a:cubicBezTo>
                  <a:cubicBezTo>
                    <a:pt x="7216" y="7323"/>
                    <a:pt x="7478" y="7418"/>
                    <a:pt x="7740" y="7216"/>
                  </a:cubicBezTo>
                  <a:cubicBezTo>
                    <a:pt x="8026" y="7025"/>
                    <a:pt x="8145" y="6739"/>
                    <a:pt x="8192" y="6465"/>
                  </a:cubicBezTo>
                  <a:close/>
                  <a:moveTo>
                    <a:pt x="4501" y="6680"/>
                  </a:moveTo>
                  <a:cubicBezTo>
                    <a:pt x="4501" y="6418"/>
                    <a:pt x="4263" y="6204"/>
                    <a:pt x="3966" y="6204"/>
                  </a:cubicBezTo>
                  <a:cubicBezTo>
                    <a:pt x="3692" y="6204"/>
                    <a:pt x="3394" y="6561"/>
                    <a:pt x="3394" y="6858"/>
                  </a:cubicBezTo>
                  <a:cubicBezTo>
                    <a:pt x="3394" y="7192"/>
                    <a:pt x="3620" y="7478"/>
                    <a:pt x="3870" y="7478"/>
                  </a:cubicBezTo>
                  <a:cubicBezTo>
                    <a:pt x="4192" y="7478"/>
                    <a:pt x="4501" y="7085"/>
                    <a:pt x="4501" y="668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 name="Google Shape;1034;p44"/>
            <p:cNvSpPr/>
            <p:nvPr/>
          </p:nvSpPr>
          <p:spPr>
            <a:xfrm>
              <a:off x="2650325" y="3685700"/>
              <a:ext cx="297675" cy="361075"/>
            </a:xfrm>
            <a:custGeom>
              <a:avLst/>
              <a:gdLst/>
              <a:ahLst/>
              <a:cxnLst/>
              <a:rect l="l" t="t" r="r" b="b"/>
              <a:pathLst>
                <a:path w="11907" h="14443" extrusionOk="0">
                  <a:moveTo>
                    <a:pt x="6084" y="14443"/>
                  </a:moveTo>
                  <a:cubicBezTo>
                    <a:pt x="5584" y="14407"/>
                    <a:pt x="5239" y="14193"/>
                    <a:pt x="5049" y="13871"/>
                  </a:cubicBezTo>
                  <a:cubicBezTo>
                    <a:pt x="4810" y="13467"/>
                    <a:pt x="4632" y="13038"/>
                    <a:pt x="4477" y="12585"/>
                  </a:cubicBezTo>
                  <a:cubicBezTo>
                    <a:pt x="4406" y="12383"/>
                    <a:pt x="4334" y="12276"/>
                    <a:pt x="4120" y="12240"/>
                  </a:cubicBezTo>
                  <a:cubicBezTo>
                    <a:pt x="3822" y="12216"/>
                    <a:pt x="3525" y="12181"/>
                    <a:pt x="3227" y="12121"/>
                  </a:cubicBezTo>
                  <a:cubicBezTo>
                    <a:pt x="1715" y="11823"/>
                    <a:pt x="643" y="11014"/>
                    <a:pt x="84" y="9537"/>
                  </a:cubicBezTo>
                  <a:cubicBezTo>
                    <a:pt x="72" y="9490"/>
                    <a:pt x="60" y="9430"/>
                    <a:pt x="60" y="9383"/>
                  </a:cubicBezTo>
                  <a:cubicBezTo>
                    <a:pt x="48" y="9204"/>
                    <a:pt x="12" y="9025"/>
                    <a:pt x="0" y="8883"/>
                  </a:cubicBezTo>
                  <a:cubicBezTo>
                    <a:pt x="607" y="8454"/>
                    <a:pt x="1215" y="8061"/>
                    <a:pt x="1774" y="7621"/>
                  </a:cubicBezTo>
                  <a:cubicBezTo>
                    <a:pt x="2084" y="7382"/>
                    <a:pt x="2382" y="7061"/>
                    <a:pt x="2584" y="6740"/>
                  </a:cubicBezTo>
                  <a:cubicBezTo>
                    <a:pt x="3274" y="5656"/>
                    <a:pt x="3858" y="4501"/>
                    <a:pt x="4001" y="3215"/>
                  </a:cubicBezTo>
                  <a:cubicBezTo>
                    <a:pt x="4072" y="2572"/>
                    <a:pt x="4036" y="1906"/>
                    <a:pt x="4048" y="1263"/>
                  </a:cubicBezTo>
                  <a:cubicBezTo>
                    <a:pt x="4048" y="1084"/>
                    <a:pt x="4013" y="894"/>
                    <a:pt x="4001" y="715"/>
                  </a:cubicBezTo>
                  <a:cubicBezTo>
                    <a:pt x="4548" y="358"/>
                    <a:pt x="5168" y="322"/>
                    <a:pt x="5739" y="191"/>
                  </a:cubicBezTo>
                  <a:cubicBezTo>
                    <a:pt x="6620" y="1"/>
                    <a:pt x="7501" y="72"/>
                    <a:pt x="8335" y="310"/>
                  </a:cubicBezTo>
                  <a:cubicBezTo>
                    <a:pt x="10144" y="846"/>
                    <a:pt x="11633" y="2168"/>
                    <a:pt x="11835" y="4287"/>
                  </a:cubicBezTo>
                  <a:cubicBezTo>
                    <a:pt x="11907" y="5073"/>
                    <a:pt x="11907" y="5858"/>
                    <a:pt x="11799" y="6644"/>
                  </a:cubicBezTo>
                  <a:cubicBezTo>
                    <a:pt x="11716" y="7347"/>
                    <a:pt x="11442" y="7978"/>
                    <a:pt x="11133" y="8597"/>
                  </a:cubicBezTo>
                  <a:cubicBezTo>
                    <a:pt x="10740" y="9371"/>
                    <a:pt x="10252" y="10073"/>
                    <a:pt x="9632" y="10669"/>
                  </a:cubicBezTo>
                  <a:cubicBezTo>
                    <a:pt x="8989" y="11276"/>
                    <a:pt x="8180" y="11562"/>
                    <a:pt x="7382" y="11859"/>
                  </a:cubicBezTo>
                  <a:cubicBezTo>
                    <a:pt x="7323" y="11883"/>
                    <a:pt x="7251" y="11883"/>
                    <a:pt x="7192" y="11919"/>
                  </a:cubicBezTo>
                  <a:lnTo>
                    <a:pt x="6299" y="12228"/>
                  </a:lnTo>
                  <a:cubicBezTo>
                    <a:pt x="6215" y="12621"/>
                    <a:pt x="6120" y="13014"/>
                    <a:pt x="6072" y="13407"/>
                  </a:cubicBezTo>
                  <a:cubicBezTo>
                    <a:pt x="6037" y="13597"/>
                    <a:pt x="6096" y="13812"/>
                    <a:pt x="6120" y="14002"/>
                  </a:cubicBezTo>
                  <a:cubicBezTo>
                    <a:pt x="6096" y="14133"/>
                    <a:pt x="6084" y="14252"/>
                    <a:pt x="6084" y="14443"/>
                  </a:cubicBezTo>
                  <a:close/>
                  <a:moveTo>
                    <a:pt x="9490" y="6156"/>
                  </a:moveTo>
                  <a:cubicBezTo>
                    <a:pt x="9478" y="6692"/>
                    <a:pt x="9716" y="6930"/>
                    <a:pt x="10025" y="6811"/>
                  </a:cubicBezTo>
                  <a:cubicBezTo>
                    <a:pt x="10347" y="6692"/>
                    <a:pt x="10597" y="6251"/>
                    <a:pt x="10537" y="5918"/>
                  </a:cubicBezTo>
                  <a:cubicBezTo>
                    <a:pt x="10490" y="5716"/>
                    <a:pt x="10371" y="5549"/>
                    <a:pt x="10144" y="5501"/>
                  </a:cubicBezTo>
                  <a:cubicBezTo>
                    <a:pt x="9930" y="5442"/>
                    <a:pt x="9751" y="5549"/>
                    <a:pt x="9656" y="5751"/>
                  </a:cubicBezTo>
                  <a:cubicBezTo>
                    <a:pt x="9585" y="5906"/>
                    <a:pt x="9525" y="6085"/>
                    <a:pt x="9490" y="6156"/>
                  </a:cubicBezTo>
                  <a:close/>
                  <a:moveTo>
                    <a:pt x="5084" y="6156"/>
                  </a:moveTo>
                  <a:cubicBezTo>
                    <a:pt x="5108" y="5811"/>
                    <a:pt x="4906" y="5608"/>
                    <a:pt x="4596" y="5597"/>
                  </a:cubicBezTo>
                  <a:cubicBezTo>
                    <a:pt x="4346" y="5573"/>
                    <a:pt x="4072" y="5870"/>
                    <a:pt x="4060" y="6216"/>
                  </a:cubicBezTo>
                  <a:cubicBezTo>
                    <a:pt x="4048" y="6513"/>
                    <a:pt x="4251" y="6751"/>
                    <a:pt x="4537" y="6751"/>
                  </a:cubicBezTo>
                  <a:cubicBezTo>
                    <a:pt x="4846" y="6728"/>
                    <a:pt x="5072" y="6501"/>
                    <a:pt x="5084" y="6156"/>
                  </a:cubicBezTo>
                  <a:close/>
                  <a:moveTo>
                    <a:pt x="7966" y="5930"/>
                  </a:moveTo>
                  <a:cubicBezTo>
                    <a:pt x="7966" y="5549"/>
                    <a:pt x="7846" y="5394"/>
                    <a:pt x="7632" y="5430"/>
                  </a:cubicBezTo>
                  <a:cubicBezTo>
                    <a:pt x="7239" y="5477"/>
                    <a:pt x="6942" y="5835"/>
                    <a:pt x="7037" y="6216"/>
                  </a:cubicBezTo>
                  <a:cubicBezTo>
                    <a:pt x="7073" y="6347"/>
                    <a:pt x="7204" y="6549"/>
                    <a:pt x="7323" y="6573"/>
                  </a:cubicBezTo>
                  <a:cubicBezTo>
                    <a:pt x="7442" y="6609"/>
                    <a:pt x="7656" y="6525"/>
                    <a:pt x="7751" y="6430"/>
                  </a:cubicBezTo>
                  <a:cubicBezTo>
                    <a:pt x="7870" y="6251"/>
                    <a:pt x="7918" y="6025"/>
                    <a:pt x="7966" y="593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 name="Google Shape;1035;p44"/>
            <p:cNvSpPr/>
            <p:nvPr/>
          </p:nvSpPr>
          <p:spPr>
            <a:xfrm>
              <a:off x="2662525" y="3739575"/>
              <a:ext cx="28300" cy="38425"/>
            </a:xfrm>
            <a:custGeom>
              <a:avLst/>
              <a:gdLst/>
              <a:ahLst/>
              <a:cxnLst/>
              <a:rect l="l" t="t" r="r" b="b"/>
              <a:pathLst>
                <a:path w="1132" h="1537" extrusionOk="0">
                  <a:moveTo>
                    <a:pt x="0" y="846"/>
                  </a:moveTo>
                  <a:cubicBezTo>
                    <a:pt x="0" y="536"/>
                    <a:pt x="227" y="227"/>
                    <a:pt x="524" y="120"/>
                  </a:cubicBezTo>
                  <a:cubicBezTo>
                    <a:pt x="846" y="1"/>
                    <a:pt x="1132" y="191"/>
                    <a:pt x="1132" y="548"/>
                  </a:cubicBezTo>
                  <a:cubicBezTo>
                    <a:pt x="1132" y="715"/>
                    <a:pt x="1108" y="894"/>
                    <a:pt x="1048" y="1036"/>
                  </a:cubicBezTo>
                  <a:cubicBezTo>
                    <a:pt x="941" y="1358"/>
                    <a:pt x="655" y="1537"/>
                    <a:pt x="393" y="1477"/>
                  </a:cubicBezTo>
                  <a:cubicBezTo>
                    <a:pt x="179" y="1429"/>
                    <a:pt x="0" y="1144"/>
                    <a:pt x="0" y="846"/>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 name="Google Shape;1036;p44"/>
            <p:cNvSpPr/>
            <p:nvPr/>
          </p:nvSpPr>
          <p:spPr>
            <a:xfrm>
              <a:off x="2576800" y="3736900"/>
              <a:ext cx="28900" cy="39600"/>
            </a:xfrm>
            <a:custGeom>
              <a:avLst/>
              <a:gdLst/>
              <a:ahLst/>
              <a:cxnLst/>
              <a:rect l="l" t="t" r="r" b="b"/>
              <a:pathLst>
                <a:path w="1156" h="1584" extrusionOk="0">
                  <a:moveTo>
                    <a:pt x="1155" y="631"/>
                  </a:moveTo>
                  <a:cubicBezTo>
                    <a:pt x="1108" y="905"/>
                    <a:pt x="989" y="1191"/>
                    <a:pt x="727" y="1382"/>
                  </a:cubicBezTo>
                  <a:cubicBezTo>
                    <a:pt x="453" y="1584"/>
                    <a:pt x="203" y="1489"/>
                    <a:pt x="108" y="1179"/>
                  </a:cubicBezTo>
                  <a:cubicBezTo>
                    <a:pt x="0" y="822"/>
                    <a:pt x="84" y="489"/>
                    <a:pt x="346" y="215"/>
                  </a:cubicBezTo>
                  <a:cubicBezTo>
                    <a:pt x="500" y="48"/>
                    <a:pt x="691" y="0"/>
                    <a:pt x="905" y="96"/>
                  </a:cubicBezTo>
                  <a:cubicBezTo>
                    <a:pt x="1108" y="179"/>
                    <a:pt x="1155" y="358"/>
                    <a:pt x="1155" y="63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 name="Google Shape;1037;p44"/>
            <p:cNvSpPr/>
            <p:nvPr/>
          </p:nvSpPr>
          <p:spPr>
            <a:xfrm>
              <a:off x="2485725" y="3745825"/>
              <a:ext cx="27700" cy="32475"/>
            </a:xfrm>
            <a:custGeom>
              <a:avLst/>
              <a:gdLst/>
              <a:ahLst/>
              <a:cxnLst/>
              <a:rect l="l" t="t" r="r" b="b"/>
              <a:pathLst>
                <a:path w="1108" h="1299" extrusionOk="0">
                  <a:moveTo>
                    <a:pt x="1107" y="489"/>
                  </a:moveTo>
                  <a:cubicBezTo>
                    <a:pt x="1107" y="894"/>
                    <a:pt x="810" y="1298"/>
                    <a:pt x="476" y="1287"/>
                  </a:cubicBezTo>
                  <a:cubicBezTo>
                    <a:pt x="226" y="1287"/>
                    <a:pt x="0" y="989"/>
                    <a:pt x="0" y="667"/>
                  </a:cubicBezTo>
                  <a:cubicBezTo>
                    <a:pt x="0" y="358"/>
                    <a:pt x="298" y="1"/>
                    <a:pt x="572" y="13"/>
                  </a:cubicBezTo>
                  <a:cubicBezTo>
                    <a:pt x="869" y="13"/>
                    <a:pt x="1095" y="227"/>
                    <a:pt x="1107" y="489"/>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 name="Google Shape;1038;p44"/>
            <p:cNvSpPr/>
            <p:nvPr/>
          </p:nvSpPr>
          <p:spPr>
            <a:xfrm>
              <a:off x="2887250" y="3821725"/>
              <a:ext cx="28000" cy="37225"/>
            </a:xfrm>
            <a:custGeom>
              <a:avLst/>
              <a:gdLst/>
              <a:ahLst/>
              <a:cxnLst/>
              <a:rect l="l" t="t" r="r" b="b"/>
              <a:pathLst>
                <a:path w="1120" h="1489" extrusionOk="0">
                  <a:moveTo>
                    <a:pt x="13" y="715"/>
                  </a:moveTo>
                  <a:cubicBezTo>
                    <a:pt x="48" y="632"/>
                    <a:pt x="108" y="453"/>
                    <a:pt x="179" y="298"/>
                  </a:cubicBezTo>
                  <a:cubicBezTo>
                    <a:pt x="286" y="108"/>
                    <a:pt x="453" y="1"/>
                    <a:pt x="667" y="48"/>
                  </a:cubicBezTo>
                  <a:cubicBezTo>
                    <a:pt x="882" y="96"/>
                    <a:pt x="1013" y="251"/>
                    <a:pt x="1060" y="465"/>
                  </a:cubicBezTo>
                  <a:cubicBezTo>
                    <a:pt x="1120" y="798"/>
                    <a:pt x="882" y="1239"/>
                    <a:pt x="548" y="1358"/>
                  </a:cubicBezTo>
                  <a:cubicBezTo>
                    <a:pt x="239" y="1489"/>
                    <a:pt x="1" y="1251"/>
                    <a:pt x="13" y="715"/>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 name="Google Shape;1039;p44"/>
            <p:cNvSpPr/>
            <p:nvPr/>
          </p:nvSpPr>
          <p:spPr>
            <a:xfrm>
              <a:off x="2751525" y="3824700"/>
              <a:ext cx="25925" cy="29500"/>
            </a:xfrm>
            <a:custGeom>
              <a:avLst/>
              <a:gdLst/>
              <a:ahLst/>
              <a:cxnLst/>
              <a:rect l="l" t="t" r="r" b="b"/>
              <a:pathLst>
                <a:path w="1037" h="1180" extrusionOk="0">
                  <a:moveTo>
                    <a:pt x="1036" y="596"/>
                  </a:moveTo>
                  <a:cubicBezTo>
                    <a:pt x="1024" y="941"/>
                    <a:pt x="798" y="1180"/>
                    <a:pt x="489" y="1180"/>
                  </a:cubicBezTo>
                  <a:cubicBezTo>
                    <a:pt x="203" y="1180"/>
                    <a:pt x="0" y="941"/>
                    <a:pt x="12" y="644"/>
                  </a:cubicBezTo>
                  <a:cubicBezTo>
                    <a:pt x="48" y="298"/>
                    <a:pt x="298" y="1"/>
                    <a:pt x="548" y="13"/>
                  </a:cubicBezTo>
                  <a:cubicBezTo>
                    <a:pt x="858" y="37"/>
                    <a:pt x="1036" y="251"/>
                    <a:pt x="1036" y="596"/>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 name="Google Shape;1040;p44"/>
            <p:cNvSpPr/>
            <p:nvPr/>
          </p:nvSpPr>
          <p:spPr>
            <a:xfrm>
              <a:off x="2824150" y="3820550"/>
              <a:ext cx="25325" cy="30675"/>
            </a:xfrm>
            <a:custGeom>
              <a:avLst/>
              <a:gdLst/>
              <a:ahLst/>
              <a:cxnLst/>
              <a:rect l="l" t="t" r="r" b="b"/>
              <a:pathLst>
                <a:path w="1013" h="1227" extrusionOk="0">
                  <a:moveTo>
                    <a:pt x="1013" y="536"/>
                  </a:moveTo>
                  <a:cubicBezTo>
                    <a:pt x="965" y="643"/>
                    <a:pt x="917" y="869"/>
                    <a:pt x="798" y="1036"/>
                  </a:cubicBezTo>
                  <a:cubicBezTo>
                    <a:pt x="715" y="1131"/>
                    <a:pt x="489" y="1226"/>
                    <a:pt x="370" y="1179"/>
                  </a:cubicBezTo>
                  <a:cubicBezTo>
                    <a:pt x="251" y="1143"/>
                    <a:pt x="120" y="953"/>
                    <a:pt x="84" y="822"/>
                  </a:cubicBezTo>
                  <a:cubicBezTo>
                    <a:pt x="1" y="453"/>
                    <a:pt x="274" y="83"/>
                    <a:pt x="679" y="36"/>
                  </a:cubicBezTo>
                  <a:cubicBezTo>
                    <a:pt x="893" y="0"/>
                    <a:pt x="989" y="143"/>
                    <a:pt x="1013" y="536"/>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 name="Google Shape;1041;p44"/>
            <p:cNvSpPr/>
            <p:nvPr/>
          </p:nvSpPr>
          <p:spPr>
            <a:xfrm>
              <a:off x="2391350" y="3583000"/>
              <a:ext cx="571525" cy="478675"/>
            </a:xfrm>
            <a:custGeom>
              <a:avLst/>
              <a:gdLst/>
              <a:ahLst/>
              <a:cxnLst/>
              <a:rect l="l" t="t" r="r" b="b"/>
              <a:pathLst>
                <a:path w="22861" h="19147" extrusionOk="0">
                  <a:moveTo>
                    <a:pt x="22623" y="7859"/>
                  </a:moveTo>
                  <a:cubicBezTo>
                    <a:pt x="22349" y="6490"/>
                    <a:pt x="21623" y="5418"/>
                    <a:pt x="20480" y="4668"/>
                  </a:cubicBezTo>
                  <a:cubicBezTo>
                    <a:pt x="19658" y="4132"/>
                    <a:pt x="18825" y="3835"/>
                    <a:pt x="17944" y="3716"/>
                  </a:cubicBezTo>
                  <a:cubicBezTo>
                    <a:pt x="17694" y="3692"/>
                    <a:pt x="17443" y="3668"/>
                    <a:pt x="17193" y="3668"/>
                  </a:cubicBezTo>
                  <a:cubicBezTo>
                    <a:pt x="16360" y="3668"/>
                    <a:pt x="15491" y="3823"/>
                    <a:pt x="14395" y="4180"/>
                  </a:cubicBezTo>
                  <a:cubicBezTo>
                    <a:pt x="14181" y="3478"/>
                    <a:pt x="13764" y="2894"/>
                    <a:pt x="13348" y="2346"/>
                  </a:cubicBezTo>
                  <a:lnTo>
                    <a:pt x="13276" y="2239"/>
                  </a:lnTo>
                  <a:cubicBezTo>
                    <a:pt x="12681" y="1442"/>
                    <a:pt x="11979" y="870"/>
                    <a:pt x="11097" y="549"/>
                  </a:cubicBezTo>
                  <a:cubicBezTo>
                    <a:pt x="10181" y="191"/>
                    <a:pt x="9240" y="1"/>
                    <a:pt x="8323" y="1"/>
                  </a:cubicBezTo>
                  <a:cubicBezTo>
                    <a:pt x="7704" y="1"/>
                    <a:pt x="7097" y="72"/>
                    <a:pt x="6502" y="239"/>
                  </a:cubicBezTo>
                  <a:cubicBezTo>
                    <a:pt x="5204" y="572"/>
                    <a:pt x="4013" y="1215"/>
                    <a:pt x="2977" y="2144"/>
                  </a:cubicBezTo>
                  <a:lnTo>
                    <a:pt x="2894" y="2215"/>
                  </a:lnTo>
                  <a:cubicBezTo>
                    <a:pt x="2382" y="2656"/>
                    <a:pt x="1846" y="3132"/>
                    <a:pt x="1441" y="3716"/>
                  </a:cubicBezTo>
                  <a:cubicBezTo>
                    <a:pt x="382" y="5263"/>
                    <a:pt x="1" y="6942"/>
                    <a:pt x="310" y="8716"/>
                  </a:cubicBezTo>
                  <a:lnTo>
                    <a:pt x="322" y="8823"/>
                  </a:lnTo>
                  <a:cubicBezTo>
                    <a:pt x="453" y="9585"/>
                    <a:pt x="596" y="10359"/>
                    <a:pt x="1084" y="11014"/>
                  </a:cubicBezTo>
                  <a:cubicBezTo>
                    <a:pt x="2013" y="12229"/>
                    <a:pt x="3061" y="13003"/>
                    <a:pt x="4323" y="13348"/>
                  </a:cubicBezTo>
                  <a:cubicBezTo>
                    <a:pt x="4489" y="13395"/>
                    <a:pt x="4644" y="13455"/>
                    <a:pt x="4787" y="13514"/>
                  </a:cubicBezTo>
                  <a:cubicBezTo>
                    <a:pt x="4823" y="13526"/>
                    <a:pt x="4847" y="13538"/>
                    <a:pt x="4882" y="13538"/>
                  </a:cubicBezTo>
                  <a:cubicBezTo>
                    <a:pt x="4763" y="14229"/>
                    <a:pt x="4418" y="14777"/>
                    <a:pt x="4049" y="15336"/>
                  </a:cubicBezTo>
                  <a:lnTo>
                    <a:pt x="3870" y="15610"/>
                  </a:lnTo>
                  <a:lnTo>
                    <a:pt x="3763" y="15753"/>
                  </a:lnTo>
                  <a:lnTo>
                    <a:pt x="3930" y="15812"/>
                  </a:lnTo>
                  <a:cubicBezTo>
                    <a:pt x="4120" y="15896"/>
                    <a:pt x="4228" y="15931"/>
                    <a:pt x="4323" y="15931"/>
                  </a:cubicBezTo>
                  <a:cubicBezTo>
                    <a:pt x="4430" y="15931"/>
                    <a:pt x="4513" y="15908"/>
                    <a:pt x="4656" y="15848"/>
                  </a:cubicBezTo>
                  <a:cubicBezTo>
                    <a:pt x="5585" y="15479"/>
                    <a:pt x="6335" y="14908"/>
                    <a:pt x="6906" y="14134"/>
                  </a:cubicBezTo>
                  <a:cubicBezTo>
                    <a:pt x="6966" y="14050"/>
                    <a:pt x="7085" y="13967"/>
                    <a:pt x="7145" y="13967"/>
                  </a:cubicBezTo>
                  <a:lnTo>
                    <a:pt x="7145" y="13967"/>
                  </a:lnTo>
                  <a:lnTo>
                    <a:pt x="7276" y="13967"/>
                  </a:lnTo>
                  <a:cubicBezTo>
                    <a:pt x="8085" y="13967"/>
                    <a:pt x="8823" y="13669"/>
                    <a:pt x="9490" y="13419"/>
                  </a:cubicBezTo>
                  <a:cubicBezTo>
                    <a:pt x="9585" y="13395"/>
                    <a:pt x="9669" y="13360"/>
                    <a:pt x="9776" y="13336"/>
                  </a:cubicBezTo>
                  <a:cubicBezTo>
                    <a:pt x="9788" y="13336"/>
                    <a:pt x="9812" y="13336"/>
                    <a:pt x="9812" y="13312"/>
                  </a:cubicBezTo>
                  <a:cubicBezTo>
                    <a:pt x="9812" y="13336"/>
                    <a:pt x="9823" y="13348"/>
                    <a:pt x="9823" y="13360"/>
                  </a:cubicBezTo>
                  <a:cubicBezTo>
                    <a:pt x="9847" y="13479"/>
                    <a:pt x="9883" y="13574"/>
                    <a:pt x="9931" y="13669"/>
                  </a:cubicBezTo>
                  <a:cubicBezTo>
                    <a:pt x="9954" y="13765"/>
                    <a:pt x="9990" y="13848"/>
                    <a:pt x="10014" y="13931"/>
                  </a:cubicBezTo>
                  <a:cubicBezTo>
                    <a:pt x="10085" y="14146"/>
                    <a:pt x="10169" y="14384"/>
                    <a:pt x="10312" y="14586"/>
                  </a:cubicBezTo>
                  <a:cubicBezTo>
                    <a:pt x="11264" y="15812"/>
                    <a:pt x="12324" y="16515"/>
                    <a:pt x="13514" y="16705"/>
                  </a:cubicBezTo>
                  <a:cubicBezTo>
                    <a:pt x="14169" y="16813"/>
                    <a:pt x="14455" y="17051"/>
                    <a:pt x="14634" y="17622"/>
                  </a:cubicBezTo>
                  <a:cubicBezTo>
                    <a:pt x="14896" y="18456"/>
                    <a:pt x="15550" y="18991"/>
                    <a:pt x="16491" y="19134"/>
                  </a:cubicBezTo>
                  <a:cubicBezTo>
                    <a:pt x="16539" y="19146"/>
                    <a:pt x="16574" y="19146"/>
                    <a:pt x="16622" y="19146"/>
                  </a:cubicBezTo>
                  <a:cubicBezTo>
                    <a:pt x="16753" y="19146"/>
                    <a:pt x="16860" y="19110"/>
                    <a:pt x="16932" y="19027"/>
                  </a:cubicBezTo>
                  <a:cubicBezTo>
                    <a:pt x="17051" y="18896"/>
                    <a:pt x="17039" y="18706"/>
                    <a:pt x="17027" y="18575"/>
                  </a:cubicBezTo>
                  <a:lnTo>
                    <a:pt x="17015" y="18408"/>
                  </a:lnTo>
                  <a:cubicBezTo>
                    <a:pt x="16967" y="18051"/>
                    <a:pt x="16908" y="17694"/>
                    <a:pt x="16908" y="17336"/>
                  </a:cubicBezTo>
                  <a:cubicBezTo>
                    <a:pt x="16908" y="16634"/>
                    <a:pt x="16979" y="16586"/>
                    <a:pt x="17634" y="16372"/>
                  </a:cubicBezTo>
                  <a:cubicBezTo>
                    <a:pt x="18717" y="16015"/>
                    <a:pt x="19670" y="15658"/>
                    <a:pt x="20444" y="14836"/>
                  </a:cubicBezTo>
                  <a:cubicBezTo>
                    <a:pt x="21480" y="13753"/>
                    <a:pt x="22194" y="12467"/>
                    <a:pt x="22563" y="11026"/>
                  </a:cubicBezTo>
                  <a:cubicBezTo>
                    <a:pt x="22849" y="10097"/>
                    <a:pt x="22861" y="9014"/>
                    <a:pt x="22623" y="7859"/>
                  </a:cubicBezTo>
                  <a:close/>
                  <a:moveTo>
                    <a:pt x="17705" y="15800"/>
                  </a:moveTo>
                  <a:lnTo>
                    <a:pt x="17646" y="15812"/>
                  </a:lnTo>
                  <a:cubicBezTo>
                    <a:pt x="17622" y="15836"/>
                    <a:pt x="17586" y="15836"/>
                    <a:pt x="17563" y="15848"/>
                  </a:cubicBezTo>
                  <a:cubicBezTo>
                    <a:pt x="17527" y="15860"/>
                    <a:pt x="17491" y="15860"/>
                    <a:pt x="17455" y="15872"/>
                  </a:cubicBezTo>
                  <a:lnTo>
                    <a:pt x="16562" y="16193"/>
                  </a:lnTo>
                  <a:lnTo>
                    <a:pt x="16491" y="16217"/>
                  </a:lnTo>
                  <a:lnTo>
                    <a:pt x="16479" y="16312"/>
                  </a:lnTo>
                  <a:cubicBezTo>
                    <a:pt x="16443" y="16432"/>
                    <a:pt x="16431" y="16527"/>
                    <a:pt x="16396" y="16646"/>
                  </a:cubicBezTo>
                  <a:cubicBezTo>
                    <a:pt x="16336" y="16932"/>
                    <a:pt x="16277" y="17217"/>
                    <a:pt x="16241" y="17503"/>
                  </a:cubicBezTo>
                  <a:cubicBezTo>
                    <a:pt x="16217" y="17646"/>
                    <a:pt x="16241" y="17777"/>
                    <a:pt x="16253" y="17932"/>
                  </a:cubicBezTo>
                  <a:cubicBezTo>
                    <a:pt x="16265" y="18003"/>
                    <a:pt x="16265" y="18063"/>
                    <a:pt x="16277" y="18134"/>
                  </a:cubicBezTo>
                  <a:lnTo>
                    <a:pt x="16277" y="18396"/>
                  </a:lnTo>
                  <a:cubicBezTo>
                    <a:pt x="15919" y="18313"/>
                    <a:pt x="15669" y="18170"/>
                    <a:pt x="15503" y="17896"/>
                  </a:cubicBezTo>
                  <a:cubicBezTo>
                    <a:pt x="15253" y="17467"/>
                    <a:pt x="15074" y="16979"/>
                    <a:pt x="14955" y="16646"/>
                  </a:cubicBezTo>
                  <a:cubicBezTo>
                    <a:pt x="14896" y="16455"/>
                    <a:pt x="14788" y="16253"/>
                    <a:pt x="14467" y="16217"/>
                  </a:cubicBezTo>
                  <a:cubicBezTo>
                    <a:pt x="14157" y="16193"/>
                    <a:pt x="13860" y="16158"/>
                    <a:pt x="13586" y="16098"/>
                  </a:cubicBezTo>
                  <a:cubicBezTo>
                    <a:pt x="12074" y="15800"/>
                    <a:pt x="11074" y="14979"/>
                    <a:pt x="10550" y="13610"/>
                  </a:cubicBezTo>
                  <a:cubicBezTo>
                    <a:pt x="10538" y="13574"/>
                    <a:pt x="10526" y="13538"/>
                    <a:pt x="10526" y="13491"/>
                  </a:cubicBezTo>
                  <a:cubicBezTo>
                    <a:pt x="10502" y="13360"/>
                    <a:pt x="10490" y="13229"/>
                    <a:pt x="10478" y="13110"/>
                  </a:cubicBezTo>
                  <a:lnTo>
                    <a:pt x="10478" y="13074"/>
                  </a:lnTo>
                  <a:cubicBezTo>
                    <a:pt x="10645" y="12955"/>
                    <a:pt x="10788" y="12860"/>
                    <a:pt x="10955" y="12752"/>
                  </a:cubicBezTo>
                  <a:cubicBezTo>
                    <a:pt x="11383" y="12455"/>
                    <a:pt x="11800" y="12169"/>
                    <a:pt x="12193" y="11860"/>
                  </a:cubicBezTo>
                  <a:cubicBezTo>
                    <a:pt x="12550" y="11574"/>
                    <a:pt x="12824" y="11264"/>
                    <a:pt x="13038" y="10931"/>
                  </a:cubicBezTo>
                  <a:cubicBezTo>
                    <a:pt x="13657" y="9943"/>
                    <a:pt x="14312" y="8752"/>
                    <a:pt x="14467" y="7347"/>
                  </a:cubicBezTo>
                  <a:cubicBezTo>
                    <a:pt x="14515" y="6871"/>
                    <a:pt x="14515" y="6371"/>
                    <a:pt x="14515" y="5895"/>
                  </a:cubicBezTo>
                  <a:lnTo>
                    <a:pt x="14515" y="5371"/>
                  </a:lnTo>
                  <a:cubicBezTo>
                    <a:pt x="14515" y="5240"/>
                    <a:pt x="14491" y="5097"/>
                    <a:pt x="14479" y="4978"/>
                  </a:cubicBezTo>
                  <a:cubicBezTo>
                    <a:pt x="14479" y="4954"/>
                    <a:pt x="14479" y="4918"/>
                    <a:pt x="14467" y="4894"/>
                  </a:cubicBezTo>
                  <a:cubicBezTo>
                    <a:pt x="14836" y="4668"/>
                    <a:pt x="15241" y="4597"/>
                    <a:pt x="15669" y="4525"/>
                  </a:cubicBezTo>
                  <a:cubicBezTo>
                    <a:pt x="15800" y="4490"/>
                    <a:pt x="15955" y="4478"/>
                    <a:pt x="16086" y="4442"/>
                  </a:cubicBezTo>
                  <a:cubicBezTo>
                    <a:pt x="16420" y="4371"/>
                    <a:pt x="16741" y="4347"/>
                    <a:pt x="17086" y="4347"/>
                  </a:cubicBezTo>
                  <a:cubicBezTo>
                    <a:pt x="17574" y="4347"/>
                    <a:pt x="18098" y="4418"/>
                    <a:pt x="18622" y="4561"/>
                  </a:cubicBezTo>
                  <a:cubicBezTo>
                    <a:pt x="20599" y="5144"/>
                    <a:pt x="21837" y="6549"/>
                    <a:pt x="22004" y="8419"/>
                  </a:cubicBezTo>
                  <a:cubicBezTo>
                    <a:pt x="22087" y="9264"/>
                    <a:pt x="22087" y="10026"/>
                    <a:pt x="21980" y="10740"/>
                  </a:cubicBezTo>
                  <a:cubicBezTo>
                    <a:pt x="21873" y="11455"/>
                    <a:pt x="21587" y="12110"/>
                    <a:pt x="21325" y="12645"/>
                  </a:cubicBezTo>
                  <a:cubicBezTo>
                    <a:pt x="20932" y="13431"/>
                    <a:pt x="20432" y="14110"/>
                    <a:pt x="19849" y="14669"/>
                  </a:cubicBezTo>
                  <a:cubicBezTo>
                    <a:pt x="19253" y="15241"/>
                    <a:pt x="18515" y="15515"/>
                    <a:pt x="17705" y="15800"/>
                  </a:cubicBezTo>
                  <a:close/>
                  <a:moveTo>
                    <a:pt x="8776" y="12979"/>
                  </a:moveTo>
                  <a:cubicBezTo>
                    <a:pt x="8514" y="13050"/>
                    <a:pt x="8240" y="13133"/>
                    <a:pt x="7978" y="13193"/>
                  </a:cubicBezTo>
                  <a:cubicBezTo>
                    <a:pt x="7847" y="13229"/>
                    <a:pt x="7704" y="13253"/>
                    <a:pt x="7585" y="13253"/>
                  </a:cubicBezTo>
                  <a:cubicBezTo>
                    <a:pt x="7395" y="13253"/>
                    <a:pt x="7252" y="13181"/>
                    <a:pt x="7109" y="13014"/>
                  </a:cubicBezTo>
                  <a:lnTo>
                    <a:pt x="6978" y="12860"/>
                  </a:lnTo>
                  <a:lnTo>
                    <a:pt x="6871" y="13038"/>
                  </a:lnTo>
                  <a:cubicBezTo>
                    <a:pt x="6323" y="13955"/>
                    <a:pt x="5763" y="14503"/>
                    <a:pt x="5061" y="14824"/>
                  </a:cubicBezTo>
                  <a:cubicBezTo>
                    <a:pt x="5085" y="14765"/>
                    <a:pt x="5097" y="14705"/>
                    <a:pt x="5132" y="14657"/>
                  </a:cubicBezTo>
                  <a:cubicBezTo>
                    <a:pt x="5275" y="14288"/>
                    <a:pt x="5430" y="13907"/>
                    <a:pt x="5597" y="13538"/>
                  </a:cubicBezTo>
                  <a:cubicBezTo>
                    <a:pt x="5668" y="13372"/>
                    <a:pt x="5728" y="13217"/>
                    <a:pt x="5656" y="13062"/>
                  </a:cubicBezTo>
                  <a:cubicBezTo>
                    <a:pt x="5597" y="12931"/>
                    <a:pt x="5430" y="12872"/>
                    <a:pt x="5275" y="12836"/>
                  </a:cubicBezTo>
                  <a:cubicBezTo>
                    <a:pt x="5121" y="12800"/>
                    <a:pt x="4954" y="12764"/>
                    <a:pt x="4799" y="12729"/>
                  </a:cubicBezTo>
                  <a:cubicBezTo>
                    <a:pt x="4561" y="12693"/>
                    <a:pt x="4347" y="12645"/>
                    <a:pt x="4120" y="12574"/>
                  </a:cubicBezTo>
                  <a:cubicBezTo>
                    <a:pt x="3727" y="12431"/>
                    <a:pt x="3370" y="12252"/>
                    <a:pt x="3073" y="12062"/>
                  </a:cubicBezTo>
                  <a:cubicBezTo>
                    <a:pt x="2704" y="11812"/>
                    <a:pt x="2334" y="11502"/>
                    <a:pt x="1930" y="11133"/>
                  </a:cubicBezTo>
                  <a:cubicBezTo>
                    <a:pt x="1382" y="10586"/>
                    <a:pt x="1168" y="9895"/>
                    <a:pt x="965" y="9050"/>
                  </a:cubicBezTo>
                  <a:cubicBezTo>
                    <a:pt x="560" y="7419"/>
                    <a:pt x="834" y="5847"/>
                    <a:pt x="1763" y="4323"/>
                  </a:cubicBezTo>
                  <a:cubicBezTo>
                    <a:pt x="2096" y="3787"/>
                    <a:pt x="2584" y="3323"/>
                    <a:pt x="3061" y="2882"/>
                  </a:cubicBezTo>
                  <a:lnTo>
                    <a:pt x="3156" y="2787"/>
                  </a:lnTo>
                  <a:cubicBezTo>
                    <a:pt x="4311" y="1692"/>
                    <a:pt x="5716" y="1025"/>
                    <a:pt x="7323" y="763"/>
                  </a:cubicBezTo>
                  <a:cubicBezTo>
                    <a:pt x="7704" y="703"/>
                    <a:pt x="8097" y="680"/>
                    <a:pt x="8466" y="680"/>
                  </a:cubicBezTo>
                  <a:cubicBezTo>
                    <a:pt x="9800" y="680"/>
                    <a:pt x="10978" y="1084"/>
                    <a:pt x="11967" y="1882"/>
                  </a:cubicBezTo>
                  <a:cubicBezTo>
                    <a:pt x="13122" y="2835"/>
                    <a:pt x="13753" y="4001"/>
                    <a:pt x="13860" y="5347"/>
                  </a:cubicBezTo>
                  <a:cubicBezTo>
                    <a:pt x="13919" y="6097"/>
                    <a:pt x="13967" y="6942"/>
                    <a:pt x="13753" y="7764"/>
                  </a:cubicBezTo>
                  <a:lnTo>
                    <a:pt x="13729" y="7847"/>
                  </a:lnTo>
                  <a:cubicBezTo>
                    <a:pt x="13669" y="8073"/>
                    <a:pt x="13622" y="8311"/>
                    <a:pt x="13526" y="8526"/>
                  </a:cubicBezTo>
                  <a:cubicBezTo>
                    <a:pt x="13288" y="9097"/>
                    <a:pt x="13074" y="9597"/>
                    <a:pt x="12836" y="10086"/>
                  </a:cubicBezTo>
                  <a:cubicBezTo>
                    <a:pt x="12526" y="10693"/>
                    <a:pt x="12086" y="11228"/>
                    <a:pt x="11443" y="11693"/>
                  </a:cubicBezTo>
                  <a:cubicBezTo>
                    <a:pt x="10621" y="12288"/>
                    <a:pt x="9823" y="12705"/>
                    <a:pt x="8990" y="12955"/>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12" name="TextBox 11"/>
          <p:cNvSpPr txBox="1"/>
          <p:nvPr/>
        </p:nvSpPr>
        <p:spPr>
          <a:xfrm>
            <a:off x="2762325" y="562533"/>
            <a:ext cx="9192609" cy="584775"/>
          </a:xfrm>
          <a:prstGeom prst="rect">
            <a:avLst/>
          </a:prstGeom>
          <a:noFill/>
        </p:spPr>
        <p:txBody>
          <a:bodyPr wrap="square" rtlCol="0">
            <a:spAutoFit/>
          </a:bodyPr>
          <a:lstStyle/>
          <a:p>
            <a:pPr defTabSz="1219170">
              <a:buClr>
                <a:srgbClr val="000000"/>
              </a:buClr>
            </a:pPr>
            <a:r>
              <a:rPr lang="en-US" sz="3200" kern="0">
                <a:solidFill>
                  <a:srgbClr val="E3E7EA">
                    <a:lumMod val="10000"/>
                  </a:srgbClr>
                </a:solidFill>
                <a:latin typeface="Arial"/>
                <a:cs typeface="Arial"/>
                <a:sym typeface="Arial"/>
              </a:rPr>
              <a:t>Khi </a:t>
            </a:r>
            <a:r>
              <a:rPr lang="en-US" sz="3200" kern="0" dirty="0" err="1">
                <a:solidFill>
                  <a:srgbClr val="E3E7EA">
                    <a:lumMod val="10000"/>
                  </a:srgbClr>
                </a:solidFill>
                <a:latin typeface="Arial"/>
                <a:cs typeface="Arial"/>
                <a:sym typeface="Arial"/>
              </a:rPr>
              <a:t>được</a:t>
            </a:r>
            <a:r>
              <a:rPr lang="en-US" sz="3200" kern="0" dirty="0">
                <a:solidFill>
                  <a:srgbClr val="E3E7EA">
                    <a:lumMod val="10000"/>
                  </a:srgbClr>
                </a:solidFill>
                <a:latin typeface="Arial"/>
                <a:cs typeface="Arial"/>
                <a:sym typeface="Arial"/>
              </a:rPr>
              <a:t> </a:t>
            </a:r>
            <a:r>
              <a:rPr lang="en-US" sz="3200" kern="0" dirty="0" err="1">
                <a:solidFill>
                  <a:srgbClr val="E3E7EA">
                    <a:lumMod val="10000"/>
                  </a:srgbClr>
                </a:solidFill>
                <a:latin typeface="Arial"/>
                <a:cs typeface="Arial"/>
                <a:sym typeface="Arial"/>
              </a:rPr>
              <a:t>chụp</a:t>
            </a:r>
            <a:r>
              <a:rPr lang="en-US" sz="3200" kern="0" dirty="0">
                <a:solidFill>
                  <a:srgbClr val="E3E7EA">
                    <a:lumMod val="10000"/>
                  </a:srgbClr>
                </a:solidFill>
                <a:latin typeface="Arial"/>
                <a:cs typeface="Arial"/>
                <a:sym typeface="Arial"/>
              </a:rPr>
              <a:t> </a:t>
            </a:r>
            <a:r>
              <a:rPr lang="en-US" sz="3200" kern="0" dirty="0" err="1">
                <a:solidFill>
                  <a:srgbClr val="E3E7EA">
                    <a:lumMod val="10000"/>
                  </a:srgbClr>
                </a:solidFill>
                <a:latin typeface="Arial"/>
                <a:cs typeface="Arial"/>
                <a:sym typeface="Arial"/>
              </a:rPr>
              <a:t>ảnh</a:t>
            </a:r>
            <a:r>
              <a:rPr lang="en-US" sz="3200" kern="0" dirty="0">
                <a:solidFill>
                  <a:srgbClr val="E3E7EA">
                    <a:lumMod val="10000"/>
                  </a:srgbClr>
                </a:solidFill>
                <a:latin typeface="Arial"/>
                <a:cs typeface="Arial"/>
                <a:sym typeface="Arial"/>
              </a:rPr>
              <a:t>, </a:t>
            </a:r>
            <a:r>
              <a:rPr lang="en-US" sz="3200" kern="0" dirty="0" err="1">
                <a:solidFill>
                  <a:srgbClr val="E3E7EA">
                    <a:lumMod val="10000"/>
                  </a:srgbClr>
                </a:solidFill>
                <a:latin typeface="Arial"/>
                <a:cs typeface="Arial"/>
                <a:sym typeface="Arial"/>
              </a:rPr>
              <a:t>gương</a:t>
            </a:r>
            <a:r>
              <a:rPr lang="en-US" sz="3200" kern="0" dirty="0">
                <a:solidFill>
                  <a:srgbClr val="E3E7EA">
                    <a:lumMod val="10000"/>
                  </a:srgbClr>
                </a:solidFill>
                <a:latin typeface="Arial"/>
                <a:cs typeface="Arial"/>
                <a:sym typeface="Arial"/>
              </a:rPr>
              <a:t> </a:t>
            </a:r>
            <a:r>
              <a:rPr lang="en-US" sz="3200" kern="0" err="1">
                <a:solidFill>
                  <a:srgbClr val="E3E7EA">
                    <a:lumMod val="10000"/>
                  </a:srgbClr>
                </a:solidFill>
                <a:latin typeface="Arial"/>
                <a:cs typeface="Arial"/>
                <a:sym typeface="Arial"/>
              </a:rPr>
              <a:t>mặt</a:t>
            </a:r>
            <a:r>
              <a:rPr lang="en-US" sz="3200" kern="0">
                <a:solidFill>
                  <a:srgbClr val="E3E7EA">
                    <a:lumMod val="10000"/>
                  </a:srgbClr>
                </a:solidFill>
                <a:latin typeface="Arial"/>
                <a:cs typeface="Arial"/>
                <a:sym typeface="Arial"/>
              </a:rPr>
              <a:t> em như </a:t>
            </a:r>
            <a:r>
              <a:rPr lang="en-US" sz="3200" kern="0" dirty="0" err="1">
                <a:solidFill>
                  <a:srgbClr val="E3E7EA">
                    <a:lumMod val="10000"/>
                  </a:srgbClr>
                </a:solidFill>
                <a:latin typeface="Arial"/>
                <a:cs typeface="Arial"/>
                <a:sym typeface="Arial"/>
              </a:rPr>
              <a:t>thế</a:t>
            </a:r>
            <a:r>
              <a:rPr lang="en-US" sz="3200" kern="0" dirty="0">
                <a:solidFill>
                  <a:srgbClr val="E3E7EA">
                    <a:lumMod val="10000"/>
                  </a:srgbClr>
                </a:solidFill>
                <a:latin typeface="Arial"/>
                <a:cs typeface="Arial"/>
                <a:sym typeface="Arial"/>
              </a:rPr>
              <a:t> </a:t>
            </a:r>
            <a:r>
              <a:rPr lang="en-US" sz="3200" kern="0" dirty="0" err="1">
                <a:solidFill>
                  <a:srgbClr val="E3E7EA">
                    <a:lumMod val="10000"/>
                  </a:srgbClr>
                </a:solidFill>
                <a:latin typeface="Arial"/>
                <a:cs typeface="Arial"/>
                <a:sym typeface="Arial"/>
              </a:rPr>
              <a:t>nào</a:t>
            </a:r>
            <a:r>
              <a:rPr lang="en-US" sz="3200" kern="0" dirty="0">
                <a:solidFill>
                  <a:srgbClr val="E3E7EA">
                    <a:lumMod val="10000"/>
                  </a:srgbClr>
                </a:solidFill>
                <a:latin typeface="Arial"/>
                <a:cs typeface="Arial"/>
                <a:sym typeface="Arial"/>
              </a:rPr>
              <a:t>?</a:t>
            </a:r>
          </a:p>
        </p:txBody>
      </p:sp>
      <p:pic>
        <p:nvPicPr>
          <p:cNvPr id="14" name="Picture 2" descr="20210409092710_wm_shs-hoat-dong-trai-nghiem-2"/>
          <p:cNvPicPr>
            <a:picLocks noChangeAspect="1" noChangeArrowheads="1"/>
          </p:cNvPicPr>
          <p:nvPr/>
        </p:nvPicPr>
        <p:blipFill rotWithShape="1">
          <a:blip r:embed="rId2">
            <a:extLst>
              <a:ext uri="{28A0092B-C50C-407E-A947-70E740481C1C}">
                <a14:useLocalDpi xmlns:a14="http://schemas.microsoft.com/office/drawing/2010/main" val="0"/>
              </a:ext>
            </a:extLst>
          </a:blip>
          <a:srcRect t="9094" b="78216"/>
          <a:stretch/>
        </p:blipFill>
        <p:spPr bwMode="auto">
          <a:xfrm>
            <a:off x="1110887" y="1520473"/>
            <a:ext cx="10268243" cy="1828801"/>
          </a:xfrm>
          <a:prstGeom prst="rect">
            <a:avLst/>
          </a:prstGeom>
          <a:noFill/>
          <a:extLst>
            <a:ext uri="{909E8E84-426E-40DD-AFC4-6F175D3DCCD1}">
              <a14:hiddenFill xmlns:a14="http://schemas.microsoft.com/office/drawing/2010/main">
                <a:solidFill>
                  <a:srgbClr val="FFFFFF"/>
                </a:solidFill>
              </a14:hiddenFill>
            </a:ext>
          </a:extLst>
        </p:spPr>
      </p:pic>
      <p:sp>
        <p:nvSpPr>
          <p:cNvPr id="13" name="Oval 12"/>
          <p:cNvSpPr/>
          <p:nvPr/>
        </p:nvSpPr>
        <p:spPr>
          <a:xfrm>
            <a:off x="947139" y="3649307"/>
            <a:ext cx="1286933" cy="1286933"/>
          </a:xfrm>
          <a:prstGeom prst="ellipse">
            <a:avLst/>
          </a:prstGeom>
          <a:solidFill>
            <a:schemeClr val="tx1">
              <a:lumMod val="10000"/>
              <a:lumOff val="90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en-US" sz="2133" kern="0" dirty="0" err="1">
                <a:solidFill>
                  <a:srgbClr val="E3E7EA">
                    <a:lumMod val="10000"/>
                  </a:srgbClr>
                </a:solidFill>
                <a:latin typeface="Arial"/>
                <a:sym typeface="Arial"/>
              </a:rPr>
              <a:t>Cười</a:t>
            </a:r>
            <a:r>
              <a:rPr lang="en-US" sz="2133" kern="0" dirty="0">
                <a:solidFill>
                  <a:srgbClr val="E3E7EA">
                    <a:lumMod val="10000"/>
                  </a:srgbClr>
                </a:solidFill>
                <a:latin typeface="Arial"/>
                <a:sym typeface="Arial"/>
              </a:rPr>
              <a:t> </a:t>
            </a:r>
            <a:r>
              <a:rPr lang="en-US" sz="2133" kern="0" dirty="0" err="1">
                <a:solidFill>
                  <a:srgbClr val="E3E7EA">
                    <a:lumMod val="10000"/>
                  </a:srgbClr>
                </a:solidFill>
                <a:latin typeface="Arial"/>
                <a:sym typeface="Arial"/>
              </a:rPr>
              <a:t>tươi</a:t>
            </a:r>
            <a:endParaRPr lang="en-US" sz="2133" kern="0" dirty="0">
              <a:solidFill>
                <a:srgbClr val="E3E7EA">
                  <a:lumMod val="10000"/>
                </a:srgbClr>
              </a:solidFill>
              <a:latin typeface="Arial"/>
              <a:sym typeface="Arial"/>
            </a:endParaRPr>
          </a:p>
        </p:txBody>
      </p:sp>
      <p:sp>
        <p:nvSpPr>
          <p:cNvPr id="16" name="Oval 15"/>
          <p:cNvSpPr/>
          <p:nvPr/>
        </p:nvSpPr>
        <p:spPr>
          <a:xfrm>
            <a:off x="2657406" y="3649307"/>
            <a:ext cx="1286933" cy="1286933"/>
          </a:xfrm>
          <a:prstGeom prst="ellipse">
            <a:avLst/>
          </a:prstGeom>
          <a:solidFill>
            <a:schemeClr val="bg2">
              <a:lumMod val="40000"/>
              <a:lumOff val="60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en-US" sz="2133" kern="0" dirty="0" err="1">
                <a:solidFill>
                  <a:srgbClr val="E3E7EA">
                    <a:lumMod val="10000"/>
                  </a:srgbClr>
                </a:solidFill>
                <a:latin typeface="Arial"/>
                <a:sym typeface="Arial"/>
              </a:rPr>
              <a:t>Mỉm</a:t>
            </a:r>
            <a:r>
              <a:rPr lang="en-US" sz="2133" kern="0" dirty="0">
                <a:solidFill>
                  <a:srgbClr val="E3E7EA">
                    <a:lumMod val="10000"/>
                  </a:srgbClr>
                </a:solidFill>
                <a:latin typeface="Arial"/>
                <a:sym typeface="Arial"/>
              </a:rPr>
              <a:t> </a:t>
            </a:r>
            <a:r>
              <a:rPr lang="en-US" sz="2133" kern="0" dirty="0" err="1">
                <a:solidFill>
                  <a:srgbClr val="E3E7EA">
                    <a:lumMod val="10000"/>
                  </a:srgbClr>
                </a:solidFill>
                <a:latin typeface="Arial"/>
                <a:sym typeface="Arial"/>
              </a:rPr>
              <a:t>cười</a:t>
            </a:r>
            <a:endParaRPr lang="en-US" sz="2133" kern="0" dirty="0">
              <a:solidFill>
                <a:srgbClr val="E3E7EA">
                  <a:lumMod val="10000"/>
                </a:srgbClr>
              </a:solidFill>
              <a:latin typeface="Arial"/>
              <a:sym typeface="Arial"/>
            </a:endParaRPr>
          </a:p>
        </p:txBody>
      </p:sp>
      <p:sp>
        <p:nvSpPr>
          <p:cNvPr id="17" name="Oval 16"/>
          <p:cNvSpPr/>
          <p:nvPr/>
        </p:nvSpPr>
        <p:spPr>
          <a:xfrm>
            <a:off x="4584414" y="3649307"/>
            <a:ext cx="1286933" cy="1286933"/>
          </a:xfrm>
          <a:prstGeom prst="ellipse">
            <a:avLst/>
          </a:prstGeom>
          <a:solidFill>
            <a:schemeClr val="accent2">
              <a:lumMod val="40000"/>
              <a:lumOff val="60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en-US" sz="2133" kern="0" dirty="0" err="1">
                <a:solidFill>
                  <a:srgbClr val="E3E7EA">
                    <a:lumMod val="10000"/>
                  </a:srgbClr>
                </a:solidFill>
                <a:latin typeface="Arial"/>
                <a:sym typeface="Arial"/>
              </a:rPr>
              <a:t>Lạnh</a:t>
            </a:r>
            <a:r>
              <a:rPr lang="en-US" sz="2133" kern="0" dirty="0">
                <a:solidFill>
                  <a:srgbClr val="E3E7EA">
                    <a:lumMod val="10000"/>
                  </a:srgbClr>
                </a:solidFill>
                <a:latin typeface="Arial"/>
                <a:sym typeface="Arial"/>
              </a:rPr>
              <a:t> </a:t>
            </a:r>
            <a:r>
              <a:rPr lang="en-US" sz="2133" kern="0" dirty="0" err="1">
                <a:solidFill>
                  <a:srgbClr val="E3E7EA">
                    <a:lumMod val="10000"/>
                  </a:srgbClr>
                </a:solidFill>
                <a:latin typeface="Arial"/>
                <a:sym typeface="Arial"/>
              </a:rPr>
              <a:t>lùng</a:t>
            </a:r>
            <a:endParaRPr lang="en-US" sz="2133" kern="0" dirty="0">
              <a:solidFill>
                <a:srgbClr val="E3E7EA">
                  <a:lumMod val="10000"/>
                </a:srgbClr>
              </a:solidFill>
              <a:latin typeface="Arial"/>
              <a:sym typeface="Arial"/>
            </a:endParaRPr>
          </a:p>
        </p:txBody>
      </p:sp>
      <p:sp>
        <p:nvSpPr>
          <p:cNvPr id="18" name="Oval 17"/>
          <p:cNvSpPr/>
          <p:nvPr/>
        </p:nvSpPr>
        <p:spPr>
          <a:xfrm>
            <a:off x="6511422" y="3649307"/>
            <a:ext cx="1286933" cy="1286933"/>
          </a:xfrm>
          <a:prstGeom prst="ellipse">
            <a:avLst/>
          </a:prstGeom>
          <a:solidFill>
            <a:schemeClr val="accent3">
              <a:lumMod val="60000"/>
              <a:lumOff val="40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en-US" sz="2133" kern="0" dirty="0" err="1">
                <a:solidFill>
                  <a:srgbClr val="E3E7EA">
                    <a:lumMod val="10000"/>
                  </a:srgbClr>
                </a:solidFill>
                <a:latin typeface="Arial"/>
                <a:sym typeface="Arial"/>
              </a:rPr>
              <a:t>Cau</a:t>
            </a:r>
            <a:r>
              <a:rPr lang="en-US" sz="2133" kern="0" dirty="0">
                <a:solidFill>
                  <a:srgbClr val="E3E7EA">
                    <a:lumMod val="10000"/>
                  </a:srgbClr>
                </a:solidFill>
                <a:latin typeface="Arial"/>
                <a:sym typeface="Arial"/>
              </a:rPr>
              <a:t> </a:t>
            </a:r>
            <a:r>
              <a:rPr lang="en-US" sz="2133" kern="0" dirty="0" err="1">
                <a:solidFill>
                  <a:srgbClr val="E3E7EA">
                    <a:lumMod val="10000"/>
                  </a:srgbClr>
                </a:solidFill>
                <a:latin typeface="Arial"/>
                <a:sym typeface="Arial"/>
              </a:rPr>
              <a:t>có</a:t>
            </a:r>
            <a:endParaRPr lang="en-US" sz="2133" kern="0" dirty="0">
              <a:solidFill>
                <a:srgbClr val="E3E7EA">
                  <a:lumMod val="10000"/>
                </a:srgbClr>
              </a:solidFill>
              <a:latin typeface="Arial"/>
              <a:sym typeface="Arial"/>
            </a:endParaRPr>
          </a:p>
        </p:txBody>
      </p:sp>
      <p:sp>
        <p:nvSpPr>
          <p:cNvPr id="19" name="Oval 18"/>
          <p:cNvSpPr/>
          <p:nvPr/>
        </p:nvSpPr>
        <p:spPr>
          <a:xfrm>
            <a:off x="8438430" y="3649307"/>
            <a:ext cx="1286933" cy="1286933"/>
          </a:xfrm>
          <a:prstGeom prst="ellipse">
            <a:avLst/>
          </a:prstGeom>
          <a:solidFill>
            <a:srgbClr val="BCE292"/>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en-US" sz="2133" kern="0" dirty="0" err="1">
                <a:solidFill>
                  <a:srgbClr val="E3E7EA">
                    <a:lumMod val="10000"/>
                  </a:srgbClr>
                </a:solidFill>
                <a:latin typeface="Arial"/>
                <a:sym typeface="Arial"/>
              </a:rPr>
              <a:t>Sợ</a:t>
            </a:r>
            <a:r>
              <a:rPr lang="en-US" sz="2133" kern="0" dirty="0">
                <a:solidFill>
                  <a:srgbClr val="E3E7EA">
                    <a:lumMod val="10000"/>
                  </a:srgbClr>
                </a:solidFill>
                <a:latin typeface="Arial"/>
                <a:sym typeface="Arial"/>
              </a:rPr>
              <a:t> </a:t>
            </a:r>
            <a:r>
              <a:rPr lang="en-US" sz="2133" kern="0" dirty="0" err="1">
                <a:solidFill>
                  <a:srgbClr val="E3E7EA">
                    <a:lumMod val="10000"/>
                  </a:srgbClr>
                </a:solidFill>
                <a:latin typeface="Arial"/>
                <a:sym typeface="Arial"/>
              </a:rPr>
              <a:t>hãi</a:t>
            </a:r>
            <a:endParaRPr lang="en-US" sz="2133" kern="0" dirty="0">
              <a:solidFill>
                <a:srgbClr val="E3E7EA">
                  <a:lumMod val="10000"/>
                </a:srgbClr>
              </a:solidFill>
              <a:latin typeface="Arial"/>
              <a:sym typeface="Arial"/>
            </a:endParaRPr>
          </a:p>
        </p:txBody>
      </p:sp>
      <p:pic>
        <p:nvPicPr>
          <p:cNvPr id="3076" name="Picture 4" descr="Sad cartoon icon Royalty Free Vector Image - VectorStock"/>
          <p:cNvPicPr>
            <a:picLocks noChangeAspect="1" noChangeArrowheads="1"/>
          </p:cNvPicPr>
          <p:nvPr/>
        </p:nvPicPr>
        <p:blipFill rotWithShape="1">
          <a:blip r:embed="rId3">
            <a:extLst>
              <a:ext uri="{BEBA8EAE-BF5A-486C-A8C5-ECC9F3942E4B}">
                <a14:imgProps xmlns:a14="http://schemas.microsoft.com/office/drawing/2010/main">
                  <a14:imgLayer r:embed="rId4">
                    <a14:imgEffect>
                      <a14:sharpenSoften amount="25000"/>
                    </a14:imgEffect>
                    <a14:imgEffect>
                      <a14:colorTemperature colorTemp="11200"/>
                    </a14:imgEffect>
                    <a14:imgEffect>
                      <a14:saturation sat="300000"/>
                    </a14:imgEffect>
                  </a14:imgLayer>
                </a14:imgProps>
              </a:ext>
              <a:ext uri="{28A0092B-C50C-407E-A947-70E740481C1C}">
                <a14:useLocalDpi xmlns:a14="http://schemas.microsoft.com/office/drawing/2010/main" val="0"/>
              </a:ext>
            </a:extLst>
          </a:blip>
          <a:srcRect b="7973"/>
          <a:stretch/>
        </p:blipFill>
        <p:spPr bwMode="auto">
          <a:xfrm>
            <a:off x="10548404" y="5236274"/>
            <a:ext cx="969856" cy="964903"/>
          </a:xfrm>
          <a:prstGeom prst="rect">
            <a:avLst/>
          </a:prstGeom>
          <a:noFill/>
          <a:extLst>
            <a:ext uri="{909E8E84-426E-40DD-AFC4-6F175D3DCCD1}">
              <a14:hiddenFill xmlns:a14="http://schemas.microsoft.com/office/drawing/2010/main">
                <a:solidFill>
                  <a:srgbClr val="FFFFFF"/>
                </a:solidFill>
              </a14:hiddenFill>
            </a:ext>
          </a:extLst>
        </p:spPr>
      </p:pic>
      <p:sp>
        <p:nvSpPr>
          <p:cNvPr id="21" name="Oval 20"/>
          <p:cNvSpPr/>
          <p:nvPr/>
        </p:nvSpPr>
        <p:spPr>
          <a:xfrm>
            <a:off x="10365438" y="3649307"/>
            <a:ext cx="1286933" cy="1286933"/>
          </a:xfrm>
          <a:prstGeom prst="ellipse">
            <a:avLst/>
          </a:prstGeom>
          <a:solidFill>
            <a:srgbClr val="FFFF93"/>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en-US" sz="2133" kern="0" dirty="0" err="1">
                <a:solidFill>
                  <a:srgbClr val="E3E7EA">
                    <a:lumMod val="10000"/>
                  </a:srgbClr>
                </a:solidFill>
                <a:latin typeface="Arial"/>
                <a:sym typeface="Arial"/>
              </a:rPr>
              <a:t>Buồn</a:t>
            </a:r>
            <a:endParaRPr lang="en-US" sz="2133" kern="0" dirty="0">
              <a:solidFill>
                <a:srgbClr val="E3E7EA">
                  <a:lumMod val="10000"/>
                </a:srgbClr>
              </a:solidFill>
              <a:latin typeface="Arial"/>
              <a:sym typeface="Arial"/>
            </a:endParaRPr>
          </a:p>
        </p:txBody>
      </p:sp>
      <p:pic>
        <p:nvPicPr>
          <p:cNvPr id="3078" name="Picture 6" descr="Sad cartoon icon Royalty Free Vector Image - VectorStock"/>
          <p:cNvPicPr>
            <a:picLocks noChangeAspect="1" noChangeArrowheads="1"/>
          </p:cNvPicPr>
          <p:nvPr/>
        </p:nvPicPr>
        <p:blipFill rotWithShape="1">
          <a:blip r:embed="rId5">
            <a:extLst>
              <a:ext uri="{BEBA8EAE-BF5A-486C-A8C5-ECC9F3942E4B}">
                <a14:imgProps xmlns:a14="http://schemas.microsoft.com/office/drawing/2010/main">
                  <a14:imgLayer r:embed="rId6">
                    <a14:imgEffect>
                      <a14:saturation sat="200000"/>
                    </a14:imgEffect>
                  </a14:imgLayer>
                </a14:imgProps>
              </a:ext>
              <a:ext uri="{28A0092B-C50C-407E-A947-70E740481C1C}">
                <a14:useLocalDpi xmlns:a14="http://schemas.microsoft.com/office/drawing/2010/main" val="0"/>
              </a:ext>
            </a:extLst>
          </a:blip>
          <a:srcRect b="7915"/>
          <a:stretch/>
        </p:blipFill>
        <p:spPr bwMode="auto">
          <a:xfrm>
            <a:off x="8605216" y="5219631"/>
            <a:ext cx="953360" cy="94908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p:cNvPicPr>
            <a:picLocks noChangeAspect="1"/>
          </p:cNvPicPr>
          <p:nvPr/>
        </p:nvPicPr>
        <p:blipFill rotWithShape="1">
          <a:blip r:embed="rId7">
            <a:extLst>
              <a:ext uri="{28A0092B-C50C-407E-A947-70E740481C1C}">
                <a14:useLocalDpi xmlns:a14="http://schemas.microsoft.com/office/drawing/2010/main" val="0"/>
              </a:ext>
            </a:extLst>
          </a:blip>
          <a:srcRect l="3048" t="32868" r="66734" b="39477"/>
          <a:stretch/>
        </p:blipFill>
        <p:spPr>
          <a:xfrm>
            <a:off x="1005164" y="5093561"/>
            <a:ext cx="1170883" cy="1157256"/>
          </a:xfrm>
          <a:prstGeom prst="rect">
            <a:avLst/>
          </a:prstGeom>
        </p:spPr>
      </p:pic>
      <p:pic>
        <p:nvPicPr>
          <p:cNvPr id="25" name="Picture 24"/>
          <p:cNvPicPr>
            <a:picLocks noChangeAspect="1"/>
          </p:cNvPicPr>
          <p:nvPr/>
        </p:nvPicPr>
        <p:blipFill rotWithShape="1">
          <a:blip r:embed="rId7">
            <a:extLst>
              <a:ext uri="{28A0092B-C50C-407E-A947-70E740481C1C}">
                <a14:useLocalDpi xmlns:a14="http://schemas.microsoft.com/office/drawing/2010/main" val="0"/>
              </a:ext>
            </a:extLst>
          </a:blip>
          <a:srcRect l="3048" t="59677" r="66734" b="12804"/>
          <a:stretch/>
        </p:blipFill>
        <p:spPr>
          <a:xfrm>
            <a:off x="2735948" y="5093561"/>
            <a:ext cx="1129849" cy="1111243"/>
          </a:xfrm>
          <a:prstGeom prst="rect">
            <a:avLst/>
          </a:prstGeom>
        </p:spPr>
      </p:pic>
      <p:pic>
        <p:nvPicPr>
          <p:cNvPr id="26" name="Picture 25"/>
          <p:cNvPicPr>
            <a:picLocks noChangeAspect="1"/>
          </p:cNvPicPr>
          <p:nvPr/>
        </p:nvPicPr>
        <p:blipFill rotWithShape="1">
          <a:blip r:embed="rId7">
            <a:extLst>
              <a:ext uri="{28A0092B-C50C-407E-A947-70E740481C1C}">
                <a14:useLocalDpi xmlns:a14="http://schemas.microsoft.com/office/drawing/2010/main" val="0"/>
              </a:ext>
            </a:extLst>
          </a:blip>
          <a:srcRect l="65158" t="32839" r="4624" b="39642"/>
          <a:stretch/>
        </p:blipFill>
        <p:spPr>
          <a:xfrm>
            <a:off x="6589964" y="5116568"/>
            <a:ext cx="1129849" cy="1111243"/>
          </a:xfrm>
          <a:prstGeom prst="rect">
            <a:avLst/>
          </a:prstGeom>
        </p:spPr>
      </p:pic>
      <p:pic>
        <p:nvPicPr>
          <p:cNvPr id="20" name="Picture 19"/>
          <p:cNvPicPr>
            <a:picLocks noChangeAspect="1"/>
          </p:cNvPicPr>
          <p:nvPr/>
        </p:nvPicPr>
        <p:blipFill rotWithShape="1">
          <a:blip r:embed="rId8">
            <a:extLst>
              <a:ext uri="{28A0092B-C50C-407E-A947-70E740481C1C}">
                <a14:useLocalDpi xmlns:a14="http://schemas.microsoft.com/office/drawing/2010/main" val="0"/>
              </a:ext>
            </a:extLst>
          </a:blip>
          <a:srcRect l="35907" t="34176" r="34359" b="40483"/>
          <a:stretch/>
        </p:blipFill>
        <p:spPr>
          <a:xfrm>
            <a:off x="4584414" y="5013411"/>
            <a:ext cx="1290428" cy="1187765"/>
          </a:xfrm>
          <a:prstGeom prst="rect">
            <a:avLst/>
          </a:prstGeom>
        </p:spPr>
      </p:pic>
      <p:sp>
        <p:nvSpPr>
          <p:cNvPr id="27" name="Rectangle 26">
            <a:extLst>
              <a:ext uri="{FF2B5EF4-FFF2-40B4-BE49-F238E27FC236}">
                <a16:creationId xmlns:a16="http://schemas.microsoft.com/office/drawing/2014/main" id="{AF869C29-C9A9-4B43-A7D5-F50B819C35BE}"/>
              </a:ext>
            </a:extLst>
          </p:cNvPr>
          <p:cNvSpPr/>
          <p:nvPr/>
        </p:nvSpPr>
        <p:spPr>
          <a:xfrm>
            <a:off x="9256542" y="6569612"/>
            <a:ext cx="2067950" cy="15474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3" name="TextBox 22">
            <a:extLst>
              <a:ext uri="{FF2B5EF4-FFF2-40B4-BE49-F238E27FC236}">
                <a16:creationId xmlns:a16="http://schemas.microsoft.com/office/drawing/2014/main" id="{AB039874-4EE1-401D-8296-4EDBE8DEA003}"/>
              </a:ext>
            </a:extLst>
          </p:cNvPr>
          <p:cNvSpPr txBox="1"/>
          <p:nvPr/>
        </p:nvSpPr>
        <p:spPr>
          <a:xfrm>
            <a:off x="1456453" y="3184914"/>
            <a:ext cx="363672" cy="523220"/>
          </a:xfrm>
          <a:prstGeom prst="rect">
            <a:avLst/>
          </a:prstGeom>
          <a:noFill/>
        </p:spPr>
        <p:txBody>
          <a:bodyPr wrap="square" rtlCol="0">
            <a:spAutoFit/>
          </a:bodyPr>
          <a:lstStyle/>
          <a:p>
            <a:r>
              <a:rPr lang="vi-VN" sz="2800"/>
              <a:t>1</a:t>
            </a:r>
          </a:p>
        </p:txBody>
      </p:sp>
      <p:sp>
        <p:nvSpPr>
          <p:cNvPr id="29" name="TextBox 28">
            <a:extLst>
              <a:ext uri="{FF2B5EF4-FFF2-40B4-BE49-F238E27FC236}">
                <a16:creationId xmlns:a16="http://schemas.microsoft.com/office/drawing/2014/main" id="{97192CDE-BAF4-4249-A607-DFFA34B16DBA}"/>
              </a:ext>
            </a:extLst>
          </p:cNvPr>
          <p:cNvSpPr txBox="1"/>
          <p:nvPr/>
        </p:nvSpPr>
        <p:spPr>
          <a:xfrm>
            <a:off x="3119036" y="3181397"/>
            <a:ext cx="363672" cy="523220"/>
          </a:xfrm>
          <a:prstGeom prst="rect">
            <a:avLst/>
          </a:prstGeom>
          <a:noFill/>
        </p:spPr>
        <p:txBody>
          <a:bodyPr wrap="square" rtlCol="0">
            <a:spAutoFit/>
          </a:bodyPr>
          <a:lstStyle/>
          <a:p>
            <a:r>
              <a:rPr lang="vi-VN" sz="2800"/>
              <a:t>2</a:t>
            </a:r>
          </a:p>
        </p:txBody>
      </p:sp>
      <p:sp>
        <p:nvSpPr>
          <p:cNvPr id="30" name="TextBox 29">
            <a:extLst>
              <a:ext uri="{FF2B5EF4-FFF2-40B4-BE49-F238E27FC236}">
                <a16:creationId xmlns:a16="http://schemas.microsoft.com/office/drawing/2014/main" id="{196B3A10-470F-46D7-826D-F029F4844593}"/>
              </a:ext>
            </a:extLst>
          </p:cNvPr>
          <p:cNvSpPr txBox="1"/>
          <p:nvPr/>
        </p:nvSpPr>
        <p:spPr>
          <a:xfrm>
            <a:off x="5127185" y="3164835"/>
            <a:ext cx="363672" cy="523220"/>
          </a:xfrm>
          <a:prstGeom prst="rect">
            <a:avLst/>
          </a:prstGeom>
          <a:noFill/>
        </p:spPr>
        <p:txBody>
          <a:bodyPr wrap="square" rtlCol="0">
            <a:spAutoFit/>
          </a:bodyPr>
          <a:lstStyle/>
          <a:p>
            <a:r>
              <a:rPr lang="vi-VN" sz="2800"/>
              <a:t>3</a:t>
            </a:r>
          </a:p>
        </p:txBody>
      </p:sp>
      <p:sp>
        <p:nvSpPr>
          <p:cNvPr id="31" name="TextBox 30">
            <a:extLst>
              <a:ext uri="{FF2B5EF4-FFF2-40B4-BE49-F238E27FC236}">
                <a16:creationId xmlns:a16="http://schemas.microsoft.com/office/drawing/2014/main" id="{660D3884-30AF-4C69-AD0F-30E432F943F4}"/>
              </a:ext>
            </a:extLst>
          </p:cNvPr>
          <p:cNvSpPr txBox="1"/>
          <p:nvPr/>
        </p:nvSpPr>
        <p:spPr>
          <a:xfrm>
            <a:off x="6953498" y="3164835"/>
            <a:ext cx="363672" cy="523220"/>
          </a:xfrm>
          <a:prstGeom prst="rect">
            <a:avLst/>
          </a:prstGeom>
          <a:noFill/>
        </p:spPr>
        <p:txBody>
          <a:bodyPr wrap="square" rtlCol="0">
            <a:spAutoFit/>
          </a:bodyPr>
          <a:lstStyle/>
          <a:p>
            <a:r>
              <a:rPr lang="vi-VN" sz="2800"/>
              <a:t>4</a:t>
            </a:r>
          </a:p>
        </p:txBody>
      </p:sp>
      <p:sp>
        <p:nvSpPr>
          <p:cNvPr id="32" name="TextBox 31">
            <a:extLst>
              <a:ext uri="{FF2B5EF4-FFF2-40B4-BE49-F238E27FC236}">
                <a16:creationId xmlns:a16="http://schemas.microsoft.com/office/drawing/2014/main" id="{CABBCCA3-925D-479C-84F6-A089D3677B64}"/>
              </a:ext>
            </a:extLst>
          </p:cNvPr>
          <p:cNvSpPr txBox="1"/>
          <p:nvPr/>
        </p:nvSpPr>
        <p:spPr>
          <a:xfrm>
            <a:off x="8900060" y="3136638"/>
            <a:ext cx="363672" cy="523220"/>
          </a:xfrm>
          <a:prstGeom prst="rect">
            <a:avLst/>
          </a:prstGeom>
          <a:noFill/>
        </p:spPr>
        <p:txBody>
          <a:bodyPr wrap="square" rtlCol="0">
            <a:spAutoFit/>
          </a:bodyPr>
          <a:lstStyle/>
          <a:p>
            <a:r>
              <a:rPr lang="vi-VN" sz="2800"/>
              <a:t>5</a:t>
            </a:r>
          </a:p>
        </p:txBody>
      </p:sp>
      <p:sp>
        <p:nvSpPr>
          <p:cNvPr id="33" name="TextBox 32">
            <a:extLst>
              <a:ext uri="{FF2B5EF4-FFF2-40B4-BE49-F238E27FC236}">
                <a16:creationId xmlns:a16="http://schemas.microsoft.com/office/drawing/2014/main" id="{65EE79B9-9765-4E0E-9567-19DD823E2796}"/>
              </a:ext>
            </a:extLst>
          </p:cNvPr>
          <p:cNvSpPr txBox="1"/>
          <p:nvPr/>
        </p:nvSpPr>
        <p:spPr>
          <a:xfrm>
            <a:off x="10851496" y="3138896"/>
            <a:ext cx="363672" cy="523220"/>
          </a:xfrm>
          <a:prstGeom prst="rect">
            <a:avLst/>
          </a:prstGeom>
          <a:noFill/>
        </p:spPr>
        <p:txBody>
          <a:bodyPr wrap="square" rtlCol="0">
            <a:spAutoFit/>
          </a:bodyPr>
          <a:lstStyle/>
          <a:p>
            <a:r>
              <a:rPr lang="vi-VN" sz="2800"/>
              <a:t>6</a:t>
            </a:r>
          </a:p>
        </p:txBody>
      </p:sp>
    </p:spTree>
    <p:extLst>
      <p:ext uri="{BB962C8B-B14F-4D97-AF65-F5344CB8AC3E}">
        <p14:creationId xmlns:p14="http://schemas.microsoft.com/office/powerpoint/2010/main" val="3342207436"/>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2">
                                                <p:txEl>
                                                  <p:pRg st="0" end="0"/>
                                                </p:txEl>
                                              </p:spTgt>
                                            </p:tgtEl>
                                            <p:attrNameLst>
                                              <p:attrName>style.visibility</p:attrName>
                                            </p:attrNameLst>
                                          </p:cBhvr>
                                          <p:to>
                                            <p:strVal val="visible"/>
                                          </p:to>
                                        </p:set>
                                        <p:animEffect transition="in" filter="wipe(left)">
                                          <p:cBhvr>
                                            <p:cTn id="12" dur="500"/>
                                            <p:tgtEl>
                                              <p:spTgt spid="1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14:presetBounceEnd="60000">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14:bounceEnd="60000">
                                          <p:cBhvr additive="base">
                                            <p:cTn id="17" dur="500" fill="hold"/>
                                            <p:tgtEl>
                                              <p:spTgt spid="13"/>
                                            </p:tgtEl>
                                            <p:attrNameLst>
                                              <p:attrName>ppt_x</p:attrName>
                                            </p:attrNameLst>
                                          </p:cBhvr>
                                          <p:tavLst>
                                            <p:tav tm="0">
                                              <p:val>
                                                <p:strVal val="#ppt_x"/>
                                              </p:val>
                                            </p:tav>
                                            <p:tav tm="100000">
                                              <p:val>
                                                <p:strVal val="#ppt_x"/>
                                              </p:val>
                                            </p:tav>
                                          </p:tavLst>
                                        </p:anim>
                                        <p:anim calcmode="lin" valueType="num" p14:bounceEnd="60000">
                                          <p:cBhvr additive="base">
                                            <p:cTn id="18" dur="500" fill="hold"/>
                                            <p:tgtEl>
                                              <p:spTgt spid="13"/>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14:presetBounceEnd="60000">
                                      <p:stCondLst>
                                        <p:cond delay="100"/>
                                      </p:stCondLst>
                                      <p:childTnLst>
                                        <p:set>
                                          <p:cBhvr>
                                            <p:cTn id="20" dur="1" fill="hold">
                                              <p:stCondLst>
                                                <p:cond delay="0"/>
                                              </p:stCondLst>
                                            </p:cTn>
                                            <p:tgtEl>
                                              <p:spTgt spid="16"/>
                                            </p:tgtEl>
                                            <p:attrNameLst>
                                              <p:attrName>style.visibility</p:attrName>
                                            </p:attrNameLst>
                                          </p:cBhvr>
                                          <p:to>
                                            <p:strVal val="visible"/>
                                          </p:to>
                                        </p:set>
                                        <p:anim calcmode="lin" valueType="num" p14:bounceEnd="60000">
                                          <p:cBhvr additive="base">
                                            <p:cTn id="21" dur="500" fill="hold"/>
                                            <p:tgtEl>
                                              <p:spTgt spid="16"/>
                                            </p:tgtEl>
                                            <p:attrNameLst>
                                              <p:attrName>ppt_x</p:attrName>
                                            </p:attrNameLst>
                                          </p:cBhvr>
                                          <p:tavLst>
                                            <p:tav tm="0">
                                              <p:val>
                                                <p:strVal val="#ppt_x"/>
                                              </p:val>
                                            </p:tav>
                                            <p:tav tm="100000">
                                              <p:val>
                                                <p:strVal val="#ppt_x"/>
                                              </p:val>
                                            </p:tav>
                                          </p:tavLst>
                                        </p:anim>
                                        <p:anim calcmode="lin" valueType="num" p14:bounceEnd="60000">
                                          <p:cBhvr additive="base">
                                            <p:cTn id="22" dur="500" fill="hold"/>
                                            <p:tgtEl>
                                              <p:spTgt spid="16"/>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14:presetBounceEnd="60000">
                                      <p:stCondLst>
                                        <p:cond delay="200"/>
                                      </p:stCondLst>
                                      <p:childTnLst>
                                        <p:set>
                                          <p:cBhvr>
                                            <p:cTn id="24" dur="1" fill="hold">
                                              <p:stCondLst>
                                                <p:cond delay="0"/>
                                              </p:stCondLst>
                                            </p:cTn>
                                            <p:tgtEl>
                                              <p:spTgt spid="17"/>
                                            </p:tgtEl>
                                            <p:attrNameLst>
                                              <p:attrName>style.visibility</p:attrName>
                                            </p:attrNameLst>
                                          </p:cBhvr>
                                          <p:to>
                                            <p:strVal val="visible"/>
                                          </p:to>
                                        </p:set>
                                        <p:anim calcmode="lin" valueType="num" p14:bounceEnd="60000">
                                          <p:cBhvr additive="base">
                                            <p:cTn id="25" dur="500" fill="hold"/>
                                            <p:tgtEl>
                                              <p:spTgt spid="17"/>
                                            </p:tgtEl>
                                            <p:attrNameLst>
                                              <p:attrName>ppt_x</p:attrName>
                                            </p:attrNameLst>
                                          </p:cBhvr>
                                          <p:tavLst>
                                            <p:tav tm="0">
                                              <p:val>
                                                <p:strVal val="#ppt_x"/>
                                              </p:val>
                                            </p:tav>
                                            <p:tav tm="100000">
                                              <p:val>
                                                <p:strVal val="#ppt_x"/>
                                              </p:val>
                                            </p:tav>
                                          </p:tavLst>
                                        </p:anim>
                                        <p:anim calcmode="lin" valueType="num" p14:bounceEnd="60000">
                                          <p:cBhvr additive="base">
                                            <p:cTn id="26" dur="500" fill="hold"/>
                                            <p:tgtEl>
                                              <p:spTgt spid="17"/>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14:presetBounceEnd="60000">
                                      <p:stCondLst>
                                        <p:cond delay="300"/>
                                      </p:stCondLst>
                                      <p:childTnLst>
                                        <p:set>
                                          <p:cBhvr>
                                            <p:cTn id="28" dur="1" fill="hold">
                                              <p:stCondLst>
                                                <p:cond delay="0"/>
                                              </p:stCondLst>
                                            </p:cTn>
                                            <p:tgtEl>
                                              <p:spTgt spid="18"/>
                                            </p:tgtEl>
                                            <p:attrNameLst>
                                              <p:attrName>style.visibility</p:attrName>
                                            </p:attrNameLst>
                                          </p:cBhvr>
                                          <p:to>
                                            <p:strVal val="visible"/>
                                          </p:to>
                                        </p:set>
                                        <p:anim calcmode="lin" valueType="num" p14:bounceEnd="60000">
                                          <p:cBhvr additive="base">
                                            <p:cTn id="29" dur="500" fill="hold"/>
                                            <p:tgtEl>
                                              <p:spTgt spid="18"/>
                                            </p:tgtEl>
                                            <p:attrNameLst>
                                              <p:attrName>ppt_x</p:attrName>
                                            </p:attrNameLst>
                                          </p:cBhvr>
                                          <p:tavLst>
                                            <p:tav tm="0">
                                              <p:val>
                                                <p:strVal val="#ppt_x"/>
                                              </p:val>
                                            </p:tav>
                                            <p:tav tm="100000">
                                              <p:val>
                                                <p:strVal val="#ppt_x"/>
                                              </p:val>
                                            </p:tav>
                                          </p:tavLst>
                                        </p:anim>
                                        <p:anim calcmode="lin" valueType="num" p14:bounceEnd="60000">
                                          <p:cBhvr additive="base">
                                            <p:cTn id="30" dur="500" fill="hold"/>
                                            <p:tgtEl>
                                              <p:spTgt spid="18"/>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14:presetBounceEnd="60000">
                                      <p:stCondLst>
                                        <p:cond delay="400"/>
                                      </p:stCondLst>
                                      <p:childTnLst>
                                        <p:set>
                                          <p:cBhvr>
                                            <p:cTn id="32" dur="1" fill="hold">
                                              <p:stCondLst>
                                                <p:cond delay="0"/>
                                              </p:stCondLst>
                                            </p:cTn>
                                            <p:tgtEl>
                                              <p:spTgt spid="19"/>
                                            </p:tgtEl>
                                            <p:attrNameLst>
                                              <p:attrName>style.visibility</p:attrName>
                                            </p:attrNameLst>
                                          </p:cBhvr>
                                          <p:to>
                                            <p:strVal val="visible"/>
                                          </p:to>
                                        </p:set>
                                        <p:anim calcmode="lin" valueType="num" p14:bounceEnd="60000">
                                          <p:cBhvr additive="base">
                                            <p:cTn id="33" dur="500" fill="hold"/>
                                            <p:tgtEl>
                                              <p:spTgt spid="19"/>
                                            </p:tgtEl>
                                            <p:attrNameLst>
                                              <p:attrName>ppt_x</p:attrName>
                                            </p:attrNameLst>
                                          </p:cBhvr>
                                          <p:tavLst>
                                            <p:tav tm="0">
                                              <p:val>
                                                <p:strVal val="#ppt_x"/>
                                              </p:val>
                                            </p:tav>
                                            <p:tav tm="100000">
                                              <p:val>
                                                <p:strVal val="#ppt_x"/>
                                              </p:val>
                                            </p:tav>
                                          </p:tavLst>
                                        </p:anim>
                                        <p:anim calcmode="lin" valueType="num" p14:bounceEnd="60000">
                                          <p:cBhvr additive="base">
                                            <p:cTn id="34" dur="500" fill="hold"/>
                                            <p:tgtEl>
                                              <p:spTgt spid="19"/>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14:presetBounceEnd="60000">
                                      <p:stCondLst>
                                        <p:cond delay="500"/>
                                      </p:stCondLst>
                                      <p:childTnLst>
                                        <p:set>
                                          <p:cBhvr>
                                            <p:cTn id="36" dur="1" fill="hold">
                                              <p:stCondLst>
                                                <p:cond delay="0"/>
                                              </p:stCondLst>
                                            </p:cTn>
                                            <p:tgtEl>
                                              <p:spTgt spid="21"/>
                                            </p:tgtEl>
                                            <p:attrNameLst>
                                              <p:attrName>style.visibility</p:attrName>
                                            </p:attrNameLst>
                                          </p:cBhvr>
                                          <p:to>
                                            <p:strVal val="visible"/>
                                          </p:to>
                                        </p:set>
                                        <p:anim calcmode="lin" valueType="num" p14:bounceEnd="60000">
                                          <p:cBhvr additive="base">
                                            <p:cTn id="37" dur="500" fill="hold"/>
                                            <p:tgtEl>
                                              <p:spTgt spid="21"/>
                                            </p:tgtEl>
                                            <p:attrNameLst>
                                              <p:attrName>ppt_x</p:attrName>
                                            </p:attrNameLst>
                                          </p:cBhvr>
                                          <p:tavLst>
                                            <p:tav tm="0">
                                              <p:val>
                                                <p:strVal val="#ppt_x"/>
                                              </p:val>
                                            </p:tav>
                                            <p:tav tm="100000">
                                              <p:val>
                                                <p:strVal val="#ppt_x"/>
                                              </p:val>
                                            </p:tav>
                                          </p:tavLst>
                                        </p:anim>
                                        <p:anim calcmode="lin" valueType="num" p14:bounceEnd="60000">
                                          <p:cBhvr additive="base">
                                            <p:cTn id="3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fade">
                                          <p:cBhvr>
                                            <p:cTn id="43" dur="500"/>
                                            <p:tgtEl>
                                              <p:spTgt spid="15"/>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25"/>
                                            </p:tgtEl>
                                            <p:attrNameLst>
                                              <p:attrName>style.visibility</p:attrName>
                                            </p:attrNameLst>
                                          </p:cBhvr>
                                          <p:to>
                                            <p:strVal val="visible"/>
                                          </p:to>
                                        </p:set>
                                        <p:animEffect transition="in" filter="fade">
                                          <p:cBhvr>
                                            <p:cTn id="48" dur="500"/>
                                            <p:tgtEl>
                                              <p:spTgt spid="25"/>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20"/>
                                            </p:tgtEl>
                                            <p:attrNameLst>
                                              <p:attrName>style.visibility</p:attrName>
                                            </p:attrNameLst>
                                          </p:cBhvr>
                                          <p:to>
                                            <p:strVal val="visible"/>
                                          </p:to>
                                        </p:set>
                                        <p:animEffect transition="in" filter="fade">
                                          <p:cBhvr>
                                            <p:cTn id="53" dur="500"/>
                                            <p:tgtEl>
                                              <p:spTgt spid="20"/>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nodeType="clickEffect">
                                      <p:stCondLst>
                                        <p:cond delay="0"/>
                                      </p:stCondLst>
                                      <p:childTnLst>
                                        <p:set>
                                          <p:cBhvr>
                                            <p:cTn id="57" dur="1" fill="hold">
                                              <p:stCondLst>
                                                <p:cond delay="0"/>
                                              </p:stCondLst>
                                            </p:cTn>
                                            <p:tgtEl>
                                              <p:spTgt spid="26"/>
                                            </p:tgtEl>
                                            <p:attrNameLst>
                                              <p:attrName>style.visibility</p:attrName>
                                            </p:attrNameLst>
                                          </p:cBhvr>
                                          <p:to>
                                            <p:strVal val="visible"/>
                                          </p:to>
                                        </p:set>
                                        <p:animEffect transition="in" filter="fade">
                                          <p:cBhvr>
                                            <p:cTn id="58" dur="500"/>
                                            <p:tgtEl>
                                              <p:spTgt spid="26"/>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nodeType="clickEffect">
                                      <p:stCondLst>
                                        <p:cond delay="0"/>
                                      </p:stCondLst>
                                      <p:childTnLst>
                                        <p:set>
                                          <p:cBhvr>
                                            <p:cTn id="62" dur="1" fill="hold">
                                              <p:stCondLst>
                                                <p:cond delay="0"/>
                                              </p:stCondLst>
                                            </p:cTn>
                                            <p:tgtEl>
                                              <p:spTgt spid="3078"/>
                                            </p:tgtEl>
                                            <p:attrNameLst>
                                              <p:attrName>style.visibility</p:attrName>
                                            </p:attrNameLst>
                                          </p:cBhvr>
                                          <p:to>
                                            <p:strVal val="visible"/>
                                          </p:to>
                                        </p:set>
                                        <p:animEffect transition="in" filter="fade">
                                          <p:cBhvr>
                                            <p:cTn id="63" dur="500"/>
                                            <p:tgtEl>
                                              <p:spTgt spid="3078"/>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nodeType="clickEffect">
                                      <p:stCondLst>
                                        <p:cond delay="0"/>
                                      </p:stCondLst>
                                      <p:childTnLst>
                                        <p:set>
                                          <p:cBhvr>
                                            <p:cTn id="67" dur="1" fill="hold">
                                              <p:stCondLst>
                                                <p:cond delay="0"/>
                                              </p:stCondLst>
                                            </p:cTn>
                                            <p:tgtEl>
                                              <p:spTgt spid="3076"/>
                                            </p:tgtEl>
                                            <p:attrNameLst>
                                              <p:attrName>style.visibility</p:attrName>
                                            </p:attrNameLst>
                                          </p:cBhvr>
                                          <p:to>
                                            <p:strVal val="visible"/>
                                          </p:to>
                                        </p:set>
                                        <p:animEffect transition="in" filter="fade">
                                          <p:cBhvr>
                                            <p:cTn id="68" dur="500"/>
                                            <p:tgtEl>
                                              <p:spTgt spid="30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uiExpand="1" build="p"/>
          <p:bldP spid="13" grpId="0" animBg="1"/>
          <p:bldP spid="16" grpId="0" animBg="1"/>
          <p:bldP spid="17" grpId="0" animBg="1"/>
          <p:bldP spid="18" grpId="0" animBg="1"/>
          <p:bldP spid="19" grpId="0" animBg="1"/>
          <p:bldP spid="21"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2">
                                                <p:txEl>
                                                  <p:pRg st="0" end="0"/>
                                                </p:txEl>
                                              </p:spTgt>
                                            </p:tgtEl>
                                            <p:attrNameLst>
                                              <p:attrName>style.visibility</p:attrName>
                                            </p:attrNameLst>
                                          </p:cBhvr>
                                          <p:to>
                                            <p:strVal val="visible"/>
                                          </p:to>
                                        </p:set>
                                        <p:animEffect transition="in" filter="wipe(left)">
                                          <p:cBhvr>
                                            <p:cTn id="12" dur="500"/>
                                            <p:tgtEl>
                                              <p:spTgt spid="1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additive="base">
                                            <p:cTn id="17" dur="500" fill="hold"/>
                                            <p:tgtEl>
                                              <p:spTgt spid="13"/>
                                            </p:tgtEl>
                                            <p:attrNameLst>
                                              <p:attrName>ppt_x</p:attrName>
                                            </p:attrNameLst>
                                          </p:cBhvr>
                                          <p:tavLst>
                                            <p:tav tm="0">
                                              <p:val>
                                                <p:strVal val="#ppt_x"/>
                                              </p:val>
                                            </p:tav>
                                            <p:tav tm="100000">
                                              <p:val>
                                                <p:strVal val="#ppt_x"/>
                                              </p:val>
                                            </p:tav>
                                          </p:tavLst>
                                        </p:anim>
                                        <p:anim calcmode="lin" valueType="num">
                                          <p:cBhvr additive="base">
                                            <p:cTn id="18" dur="500" fill="hold"/>
                                            <p:tgtEl>
                                              <p:spTgt spid="13"/>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100"/>
                                      </p:stCondLst>
                                      <p:childTnLst>
                                        <p:set>
                                          <p:cBhvr>
                                            <p:cTn id="20" dur="1" fill="hold">
                                              <p:stCondLst>
                                                <p:cond delay="0"/>
                                              </p:stCondLst>
                                            </p:cTn>
                                            <p:tgtEl>
                                              <p:spTgt spid="16"/>
                                            </p:tgtEl>
                                            <p:attrNameLst>
                                              <p:attrName>style.visibility</p:attrName>
                                            </p:attrNameLst>
                                          </p:cBhvr>
                                          <p:to>
                                            <p:strVal val="visible"/>
                                          </p:to>
                                        </p:set>
                                        <p:anim calcmode="lin" valueType="num">
                                          <p:cBhvr additive="base">
                                            <p:cTn id="21" dur="500" fill="hold"/>
                                            <p:tgtEl>
                                              <p:spTgt spid="16"/>
                                            </p:tgtEl>
                                            <p:attrNameLst>
                                              <p:attrName>ppt_x</p:attrName>
                                            </p:attrNameLst>
                                          </p:cBhvr>
                                          <p:tavLst>
                                            <p:tav tm="0">
                                              <p:val>
                                                <p:strVal val="#ppt_x"/>
                                              </p:val>
                                            </p:tav>
                                            <p:tav tm="100000">
                                              <p:val>
                                                <p:strVal val="#ppt_x"/>
                                              </p:val>
                                            </p:tav>
                                          </p:tavLst>
                                        </p:anim>
                                        <p:anim calcmode="lin" valueType="num">
                                          <p:cBhvr additive="base">
                                            <p:cTn id="22" dur="500" fill="hold"/>
                                            <p:tgtEl>
                                              <p:spTgt spid="16"/>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200"/>
                                      </p:stCondLst>
                                      <p:childTnLst>
                                        <p:set>
                                          <p:cBhvr>
                                            <p:cTn id="24" dur="1" fill="hold">
                                              <p:stCondLst>
                                                <p:cond delay="0"/>
                                              </p:stCondLst>
                                            </p:cTn>
                                            <p:tgtEl>
                                              <p:spTgt spid="17"/>
                                            </p:tgtEl>
                                            <p:attrNameLst>
                                              <p:attrName>style.visibility</p:attrName>
                                            </p:attrNameLst>
                                          </p:cBhvr>
                                          <p:to>
                                            <p:strVal val="visible"/>
                                          </p:to>
                                        </p:set>
                                        <p:anim calcmode="lin" valueType="num">
                                          <p:cBhvr additive="base">
                                            <p:cTn id="25" dur="500" fill="hold"/>
                                            <p:tgtEl>
                                              <p:spTgt spid="17"/>
                                            </p:tgtEl>
                                            <p:attrNameLst>
                                              <p:attrName>ppt_x</p:attrName>
                                            </p:attrNameLst>
                                          </p:cBhvr>
                                          <p:tavLst>
                                            <p:tav tm="0">
                                              <p:val>
                                                <p:strVal val="#ppt_x"/>
                                              </p:val>
                                            </p:tav>
                                            <p:tav tm="100000">
                                              <p:val>
                                                <p:strVal val="#ppt_x"/>
                                              </p:val>
                                            </p:tav>
                                          </p:tavLst>
                                        </p:anim>
                                        <p:anim calcmode="lin" valueType="num">
                                          <p:cBhvr additive="base">
                                            <p:cTn id="26" dur="500" fill="hold"/>
                                            <p:tgtEl>
                                              <p:spTgt spid="17"/>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300"/>
                                      </p:stCondLst>
                                      <p:childTnLst>
                                        <p:set>
                                          <p:cBhvr>
                                            <p:cTn id="28" dur="1" fill="hold">
                                              <p:stCondLst>
                                                <p:cond delay="0"/>
                                              </p:stCondLst>
                                            </p:cTn>
                                            <p:tgtEl>
                                              <p:spTgt spid="18"/>
                                            </p:tgtEl>
                                            <p:attrNameLst>
                                              <p:attrName>style.visibility</p:attrName>
                                            </p:attrNameLst>
                                          </p:cBhvr>
                                          <p:to>
                                            <p:strVal val="visible"/>
                                          </p:to>
                                        </p:set>
                                        <p:anim calcmode="lin" valueType="num">
                                          <p:cBhvr additive="base">
                                            <p:cTn id="29" dur="500" fill="hold"/>
                                            <p:tgtEl>
                                              <p:spTgt spid="18"/>
                                            </p:tgtEl>
                                            <p:attrNameLst>
                                              <p:attrName>ppt_x</p:attrName>
                                            </p:attrNameLst>
                                          </p:cBhvr>
                                          <p:tavLst>
                                            <p:tav tm="0">
                                              <p:val>
                                                <p:strVal val="#ppt_x"/>
                                              </p:val>
                                            </p:tav>
                                            <p:tav tm="100000">
                                              <p:val>
                                                <p:strVal val="#ppt_x"/>
                                              </p:val>
                                            </p:tav>
                                          </p:tavLst>
                                        </p:anim>
                                        <p:anim calcmode="lin" valueType="num">
                                          <p:cBhvr additive="base">
                                            <p:cTn id="30" dur="500" fill="hold"/>
                                            <p:tgtEl>
                                              <p:spTgt spid="18"/>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400"/>
                                      </p:stCondLst>
                                      <p:childTnLst>
                                        <p:set>
                                          <p:cBhvr>
                                            <p:cTn id="32" dur="1" fill="hold">
                                              <p:stCondLst>
                                                <p:cond delay="0"/>
                                              </p:stCondLst>
                                            </p:cTn>
                                            <p:tgtEl>
                                              <p:spTgt spid="19"/>
                                            </p:tgtEl>
                                            <p:attrNameLst>
                                              <p:attrName>style.visibility</p:attrName>
                                            </p:attrNameLst>
                                          </p:cBhvr>
                                          <p:to>
                                            <p:strVal val="visible"/>
                                          </p:to>
                                        </p:set>
                                        <p:anim calcmode="lin" valueType="num">
                                          <p:cBhvr additive="base">
                                            <p:cTn id="33" dur="500" fill="hold"/>
                                            <p:tgtEl>
                                              <p:spTgt spid="19"/>
                                            </p:tgtEl>
                                            <p:attrNameLst>
                                              <p:attrName>ppt_x</p:attrName>
                                            </p:attrNameLst>
                                          </p:cBhvr>
                                          <p:tavLst>
                                            <p:tav tm="0">
                                              <p:val>
                                                <p:strVal val="#ppt_x"/>
                                              </p:val>
                                            </p:tav>
                                            <p:tav tm="100000">
                                              <p:val>
                                                <p:strVal val="#ppt_x"/>
                                              </p:val>
                                            </p:tav>
                                          </p:tavLst>
                                        </p:anim>
                                        <p:anim calcmode="lin" valueType="num">
                                          <p:cBhvr additive="base">
                                            <p:cTn id="34" dur="500" fill="hold"/>
                                            <p:tgtEl>
                                              <p:spTgt spid="19"/>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500"/>
                                      </p:stCondLst>
                                      <p:childTnLst>
                                        <p:set>
                                          <p:cBhvr>
                                            <p:cTn id="36" dur="1" fill="hold">
                                              <p:stCondLst>
                                                <p:cond delay="0"/>
                                              </p:stCondLst>
                                            </p:cTn>
                                            <p:tgtEl>
                                              <p:spTgt spid="21"/>
                                            </p:tgtEl>
                                            <p:attrNameLst>
                                              <p:attrName>style.visibility</p:attrName>
                                            </p:attrNameLst>
                                          </p:cBhvr>
                                          <p:to>
                                            <p:strVal val="visible"/>
                                          </p:to>
                                        </p:set>
                                        <p:anim calcmode="lin" valueType="num">
                                          <p:cBhvr additive="base">
                                            <p:cTn id="37" dur="500" fill="hold"/>
                                            <p:tgtEl>
                                              <p:spTgt spid="21"/>
                                            </p:tgtEl>
                                            <p:attrNameLst>
                                              <p:attrName>ppt_x</p:attrName>
                                            </p:attrNameLst>
                                          </p:cBhvr>
                                          <p:tavLst>
                                            <p:tav tm="0">
                                              <p:val>
                                                <p:strVal val="#ppt_x"/>
                                              </p:val>
                                            </p:tav>
                                            <p:tav tm="100000">
                                              <p:val>
                                                <p:strVal val="#ppt_x"/>
                                              </p:val>
                                            </p:tav>
                                          </p:tavLst>
                                        </p:anim>
                                        <p:anim calcmode="lin" valueType="num">
                                          <p:cBhvr additive="base">
                                            <p:cTn id="3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fade">
                                          <p:cBhvr>
                                            <p:cTn id="43" dur="500"/>
                                            <p:tgtEl>
                                              <p:spTgt spid="15"/>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25"/>
                                            </p:tgtEl>
                                            <p:attrNameLst>
                                              <p:attrName>style.visibility</p:attrName>
                                            </p:attrNameLst>
                                          </p:cBhvr>
                                          <p:to>
                                            <p:strVal val="visible"/>
                                          </p:to>
                                        </p:set>
                                        <p:animEffect transition="in" filter="fade">
                                          <p:cBhvr>
                                            <p:cTn id="48" dur="500"/>
                                            <p:tgtEl>
                                              <p:spTgt spid="25"/>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20"/>
                                            </p:tgtEl>
                                            <p:attrNameLst>
                                              <p:attrName>style.visibility</p:attrName>
                                            </p:attrNameLst>
                                          </p:cBhvr>
                                          <p:to>
                                            <p:strVal val="visible"/>
                                          </p:to>
                                        </p:set>
                                        <p:animEffect transition="in" filter="fade">
                                          <p:cBhvr>
                                            <p:cTn id="53" dur="500"/>
                                            <p:tgtEl>
                                              <p:spTgt spid="20"/>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nodeType="clickEffect">
                                      <p:stCondLst>
                                        <p:cond delay="0"/>
                                      </p:stCondLst>
                                      <p:childTnLst>
                                        <p:set>
                                          <p:cBhvr>
                                            <p:cTn id="57" dur="1" fill="hold">
                                              <p:stCondLst>
                                                <p:cond delay="0"/>
                                              </p:stCondLst>
                                            </p:cTn>
                                            <p:tgtEl>
                                              <p:spTgt spid="26"/>
                                            </p:tgtEl>
                                            <p:attrNameLst>
                                              <p:attrName>style.visibility</p:attrName>
                                            </p:attrNameLst>
                                          </p:cBhvr>
                                          <p:to>
                                            <p:strVal val="visible"/>
                                          </p:to>
                                        </p:set>
                                        <p:animEffect transition="in" filter="fade">
                                          <p:cBhvr>
                                            <p:cTn id="58" dur="500"/>
                                            <p:tgtEl>
                                              <p:spTgt spid="26"/>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nodeType="clickEffect">
                                      <p:stCondLst>
                                        <p:cond delay="0"/>
                                      </p:stCondLst>
                                      <p:childTnLst>
                                        <p:set>
                                          <p:cBhvr>
                                            <p:cTn id="62" dur="1" fill="hold">
                                              <p:stCondLst>
                                                <p:cond delay="0"/>
                                              </p:stCondLst>
                                            </p:cTn>
                                            <p:tgtEl>
                                              <p:spTgt spid="3078"/>
                                            </p:tgtEl>
                                            <p:attrNameLst>
                                              <p:attrName>style.visibility</p:attrName>
                                            </p:attrNameLst>
                                          </p:cBhvr>
                                          <p:to>
                                            <p:strVal val="visible"/>
                                          </p:to>
                                        </p:set>
                                        <p:animEffect transition="in" filter="fade">
                                          <p:cBhvr>
                                            <p:cTn id="63" dur="500"/>
                                            <p:tgtEl>
                                              <p:spTgt spid="3078"/>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nodeType="clickEffect">
                                      <p:stCondLst>
                                        <p:cond delay="0"/>
                                      </p:stCondLst>
                                      <p:childTnLst>
                                        <p:set>
                                          <p:cBhvr>
                                            <p:cTn id="67" dur="1" fill="hold">
                                              <p:stCondLst>
                                                <p:cond delay="0"/>
                                              </p:stCondLst>
                                            </p:cTn>
                                            <p:tgtEl>
                                              <p:spTgt spid="3076"/>
                                            </p:tgtEl>
                                            <p:attrNameLst>
                                              <p:attrName>style.visibility</p:attrName>
                                            </p:attrNameLst>
                                          </p:cBhvr>
                                          <p:to>
                                            <p:strVal val="visible"/>
                                          </p:to>
                                        </p:set>
                                        <p:animEffect transition="in" filter="fade">
                                          <p:cBhvr>
                                            <p:cTn id="68" dur="500"/>
                                            <p:tgtEl>
                                              <p:spTgt spid="30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uiExpand="1" build="p"/>
          <p:bldP spid="13" grpId="0" animBg="1"/>
          <p:bldP spid="16" grpId="0" animBg="1"/>
          <p:bldP spid="17" grpId="0" animBg="1"/>
          <p:bldP spid="18" grpId="0" animBg="1"/>
          <p:bldP spid="19" grpId="0" animBg="1"/>
          <p:bldP spid="21" grpId="0" animBg="1"/>
        </p:bldLst>
      </p:timing>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loud 1">
            <a:extLst>
              <a:ext uri="{FF2B5EF4-FFF2-40B4-BE49-F238E27FC236}">
                <a16:creationId xmlns:a16="http://schemas.microsoft.com/office/drawing/2014/main" id="{7D53A8C9-646D-4270-BF22-2E2744056403}"/>
              </a:ext>
            </a:extLst>
          </p:cNvPr>
          <p:cNvSpPr/>
          <p:nvPr/>
        </p:nvSpPr>
        <p:spPr>
          <a:xfrm>
            <a:off x="2286000" y="699796"/>
            <a:ext cx="8162925" cy="4767943"/>
          </a:xfrm>
          <a:prstGeom prst="cloud">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4400" b="1" u="sng" dirty="0" err="1">
                <a:solidFill>
                  <a:srgbClr val="002060"/>
                </a:solidFill>
              </a:rPr>
              <a:t>Kết</a:t>
            </a:r>
            <a:r>
              <a:rPr lang="en-US" sz="4400" b="1" u="sng" dirty="0">
                <a:solidFill>
                  <a:srgbClr val="002060"/>
                </a:solidFill>
              </a:rPr>
              <a:t> </a:t>
            </a:r>
            <a:r>
              <a:rPr lang="en-US" sz="4400" b="1" u="sng" dirty="0" err="1">
                <a:solidFill>
                  <a:srgbClr val="002060"/>
                </a:solidFill>
              </a:rPr>
              <a:t>luận</a:t>
            </a:r>
            <a:r>
              <a:rPr lang="vi-VN" sz="4400" b="1" u="sng" dirty="0">
                <a:solidFill>
                  <a:srgbClr val="002060"/>
                </a:solidFill>
              </a:rPr>
              <a:t>:</a:t>
            </a:r>
            <a:endParaRPr lang="en-US" sz="4400" b="1" u="sng" dirty="0">
              <a:solidFill>
                <a:srgbClr val="002060"/>
              </a:solidFill>
            </a:endParaRPr>
          </a:p>
          <a:p>
            <a:pPr algn="ctr"/>
            <a:r>
              <a:rPr lang="vi-VN" sz="4400" b="1" dirty="0">
                <a:solidFill>
                  <a:srgbClr val="002060"/>
                </a:solidFill>
              </a:rPr>
              <a:t> </a:t>
            </a:r>
            <a:r>
              <a:rPr lang="vi-VN" sz="4400" dirty="0">
                <a:solidFill>
                  <a:srgbClr val="002060"/>
                </a:solidFill>
              </a:rPr>
              <a:t>Hình ảnh tươi vui, thân thiện của mình là hình ảnh chúng ta luôn muốn </a:t>
            </a:r>
            <a:r>
              <a:rPr lang="vi-VN" sz="4400">
                <a:solidFill>
                  <a:srgbClr val="002060"/>
                </a:solidFill>
              </a:rPr>
              <a:t>lưu lại.</a:t>
            </a:r>
            <a:endParaRPr lang="en-US" sz="4400" dirty="0">
              <a:solidFill>
                <a:srgbClr val="002060"/>
              </a:solidFill>
            </a:endParaRPr>
          </a:p>
        </p:txBody>
      </p:sp>
      <p:sp>
        <p:nvSpPr>
          <p:cNvPr id="3" name="Rectangle 2">
            <a:extLst>
              <a:ext uri="{FF2B5EF4-FFF2-40B4-BE49-F238E27FC236}">
                <a16:creationId xmlns:a16="http://schemas.microsoft.com/office/drawing/2014/main" id="{9BD76AFE-D93E-4ACC-903F-68BD6161DB36}"/>
              </a:ext>
            </a:extLst>
          </p:cNvPr>
          <p:cNvSpPr/>
          <p:nvPr/>
        </p:nvSpPr>
        <p:spPr>
          <a:xfrm>
            <a:off x="10564837" y="0"/>
            <a:ext cx="1627164" cy="1561514"/>
          </a:xfrm>
          <a:prstGeom prst="rect">
            <a:avLst/>
          </a:prstGeom>
          <a:solidFill>
            <a:srgbClr val="FEFE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3901125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20210409092710_wm_shs-hoat-dong-trai-nghiem-2"/>
          <p:cNvPicPr>
            <a:picLocks noChangeAspect="1" noChangeArrowheads="1"/>
          </p:cNvPicPr>
          <p:nvPr/>
        </p:nvPicPr>
        <p:blipFill rotWithShape="1">
          <a:blip r:embed="rId2">
            <a:extLst>
              <a:ext uri="{28A0092B-C50C-407E-A947-70E740481C1C}">
                <a14:useLocalDpi xmlns:a14="http://schemas.microsoft.com/office/drawing/2010/main" val="0"/>
              </a:ext>
            </a:extLst>
          </a:blip>
          <a:srcRect l="22841" t="64655" r="22245" b="13666"/>
          <a:stretch/>
        </p:blipFill>
        <p:spPr bwMode="auto">
          <a:xfrm>
            <a:off x="3429000" y="2180333"/>
            <a:ext cx="5638800" cy="312420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grpSp>
        <p:nvGrpSpPr>
          <p:cNvPr id="3" name="Group 2"/>
          <p:cNvGrpSpPr/>
          <p:nvPr/>
        </p:nvGrpSpPr>
        <p:grpSpPr>
          <a:xfrm>
            <a:off x="836717" y="460962"/>
            <a:ext cx="1119084" cy="1118861"/>
            <a:chOff x="-3602297" y="1528382"/>
            <a:chExt cx="3184284" cy="3183652"/>
          </a:xfrm>
        </p:grpSpPr>
        <p:grpSp>
          <p:nvGrpSpPr>
            <p:cNvPr id="4" name="Google Shape;212;p25"/>
            <p:cNvGrpSpPr/>
            <p:nvPr/>
          </p:nvGrpSpPr>
          <p:grpSpPr>
            <a:xfrm rot="-668250">
              <a:off x="-2862848" y="2161956"/>
              <a:ext cx="849903" cy="571578"/>
              <a:chOff x="6429375" y="2405775"/>
              <a:chExt cx="528050" cy="355125"/>
            </a:xfrm>
          </p:grpSpPr>
          <p:sp>
            <p:nvSpPr>
              <p:cNvPr id="27" name="Google Shape;213;p25"/>
              <p:cNvSpPr/>
              <p:nvPr/>
            </p:nvSpPr>
            <p:spPr>
              <a:xfrm>
                <a:off x="6499025" y="2449250"/>
                <a:ext cx="219100" cy="294700"/>
              </a:xfrm>
              <a:custGeom>
                <a:avLst/>
                <a:gdLst/>
                <a:ahLst/>
                <a:cxnLst/>
                <a:rect l="l" t="t" r="r" b="b"/>
                <a:pathLst>
                  <a:path w="8764" h="11788" extrusionOk="0">
                    <a:moveTo>
                      <a:pt x="8680" y="0"/>
                    </a:moveTo>
                    <a:cubicBezTo>
                      <a:pt x="8680" y="357"/>
                      <a:pt x="8692" y="619"/>
                      <a:pt x="8680" y="893"/>
                    </a:cubicBezTo>
                    <a:cubicBezTo>
                      <a:pt x="8382" y="4489"/>
                      <a:pt x="8763" y="8108"/>
                      <a:pt x="8596" y="11787"/>
                    </a:cubicBezTo>
                    <a:cubicBezTo>
                      <a:pt x="8358" y="11692"/>
                      <a:pt x="8203" y="11632"/>
                      <a:pt x="8049" y="11573"/>
                    </a:cubicBezTo>
                    <a:cubicBezTo>
                      <a:pt x="7108" y="11144"/>
                      <a:pt x="6179" y="10716"/>
                      <a:pt x="5227" y="10299"/>
                    </a:cubicBezTo>
                    <a:cubicBezTo>
                      <a:pt x="4048" y="9775"/>
                      <a:pt x="2858" y="9287"/>
                      <a:pt x="1667" y="8775"/>
                    </a:cubicBezTo>
                    <a:cubicBezTo>
                      <a:pt x="1215" y="8585"/>
                      <a:pt x="786" y="8346"/>
                      <a:pt x="333" y="8156"/>
                    </a:cubicBezTo>
                    <a:cubicBezTo>
                      <a:pt x="83" y="8049"/>
                      <a:pt x="0" y="7870"/>
                      <a:pt x="0" y="7608"/>
                    </a:cubicBezTo>
                    <a:cubicBezTo>
                      <a:pt x="12" y="6775"/>
                      <a:pt x="24" y="5918"/>
                      <a:pt x="24" y="5072"/>
                    </a:cubicBezTo>
                    <a:cubicBezTo>
                      <a:pt x="24" y="4763"/>
                      <a:pt x="143" y="4572"/>
                      <a:pt x="405" y="4405"/>
                    </a:cubicBezTo>
                    <a:cubicBezTo>
                      <a:pt x="1060" y="4001"/>
                      <a:pt x="1691" y="3596"/>
                      <a:pt x="2334" y="3179"/>
                    </a:cubicBezTo>
                    <a:cubicBezTo>
                      <a:pt x="4179" y="1988"/>
                      <a:pt x="6144" y="1036"/>
                      <a:pt x="8156" y="143"/>
                    </a:cubicBezTo>
                    <a:cubicBezTo>
                      <a:pt x="8275" y="107"/>
                      <a:pt x="8406" y="72"/>
                      <a:pt x="8680" y="0"/>
                    </a:cubicBezTo>
                    <a:close/>
                  </a:path>
                </a:pathLst>
              </a:custGeom>
              <a:solidFill>
                <a:srgbClr val="66CEF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 name="Google Shape;214;p25"/>
              <p:cNvSpPr/>
              <p:nvPr/>
            </p:nvSpPr>
            <p:spPr>
              <a:xfrm>
                <a:off x="6440675" y="2537350"/>
                <a:ext cx="48550" cy="146175"/>
              </a:xfrm>
              <a:custGeom>
                <a:avLst/>
                <a:gdLst/>
                <a:ahLst/>
                <a:cxnLst/>
                <a:rect l="l" t="t" r="r" b="b"/>
                <a:pathLst>
                  <a:path w="1942" h="5847" extrusionOk="0">
                    <a:moveTo>
                      <a:pt x="1917" y="3334"/>
                    </a:moveTo>
                    <a:lnTo>
                      <a:pt x="1917" y="5215"/>
                    </a:lnTo>
                    <a:cubicBezTo>
                      <a:pt x="1917" y="5715"/>
                      <a:pt x="1846" y="5811"/>
                      <a:pt x="1346" y="5823"/>
                    </a:cubicBezTo>
                    <a:cubicBezTo>
                      <a:pt x="36" y="5846"/>
                      <a:pt x="191" y="5751"/>
                      <a:pt x="131" y="4739"/>
                    </a:cubicBezTo>
                    <a:cubicBezTo>
                      <a:pt x="72" y="3787"/>
                      <a:pt x="24" y="2834"/>
                      <a:pt x="12" y="1858"/>
                    </a:cubicBezTo>
                    <a:cubicBezTo>
                      <a:pt x="0" y="1477"/>
                      <a:pt x="72" y="1084"/>
                      <a:pt x="120" y="703"/>
                    </a:cubicBezTo>
                    <a:cubicBezTo>
                      <a:pt x="120" y="655"/>
                      <a:pt x="131" y="631"/>
                      <a:pt x="131" y="584"/>
                    </a:cubicBezTo>
                    <a:cubicBezTo>
                      <a:pt x="191" y="310"/>
                      <a:pt x="381" y="274"/>
                      <a:pt x="608" y="238"/>
                    </a:cubicBezTo>
                    <a:cubicBezTo>
                      <a:pt x="977" y="191"/>
                      <a:pt x="1370" y="0"/>
                      <a:pt x="1739" y="250"/>
                    </a:cubicBezTo>
                    <a:cubicBezTo>
                      <a:pt x="1810" y="298"/>
                      <a:pt x="1810" y="465"/>
                      <a:pt x="1822" y="584"/>
                    </a:cubicBezTo>
                    <a:cubicBezTo>
                      <a:pt x="1870" y="1501"/>
                      <a:pt x="1917" y="2417"/>
                      <a:pt x="1941" y="3334"/>
                    </a:cubicBezTo>
                    <a:cubicBezTo>
                      <a:pt x="1929" y="3322"/>
                      <a:pt x="1929" y="3334"/>
                      <a:pt x="1917" y="3334"/>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9" name="Google Shape;215;p25"/>
              <p:cNvSpPr/>
              <p:nvPr/>
            </p:nvSpPr>
            <p:spPr>
              <a:xfrm>
                <a:off x="6837450" y="2423950"/>
                <a:ext cx="104800" cy="314350"/>
              </a:xfrm>
              <a:custGeom>
                <a:avLst/>
                <a:gdLst/>
                <a:ahLst/>
                <a:cxnLst/>
                <a:rect l="l" t="t" r="r" b="b"/>
                <a:pathLst>
                  <a:path w="4192" h="12574" extrusionOk="0">
                    <a:moveTo>
                      <a:pt x="358" y="11680"/>
                    </a:moveTo>
                    <a:cubicBezTo>
                      <a:pt x="453" y="11513"/>
                      <a:pt x="560" y="11359"/>
                      <a:pt x="643" y="11192"/>
                    </a:cubicBezTo>
                    <a:cubicBezTo>
                      <a:pt x="1013" y="10573"/>
                      <a:pt x="1239" y="9906"/>
                      <a:pt x="1286" y="9192"/>
                    </a:cubicBezTo>
                    <a:cubicBezTo>
                      <a:pt x="1370" y="7632"/>
                      <a:pt x="1453" y="6060"/>
                      <a:pt x="1048" y="4524"/>
                    </a:cubicBezTo>
                    <a:cubicBezTo>
                      <a:pt x="834" y="3739"/>
                      <a:pt x="512" y="2977"/>
                      <a:pt x="179" y="2215"/>
                    </a:cubicBezTo>
                    <a:cubicBezTo>
                      <a:pt x="0" y="1810"/>
                      <a:pt x="36" y="1512"/>
                      <a:pt x="346" y="1215"/>
                    </a:cubicBezTo>
                    <a:cubicBezTo>
                      <a:pt x="691" y="893"/>
                      <a:pt x="1013" y="560"/>
                      <a:pt x="1346" y="226"/>
                    </a:cubicBezTo>
                    <a:cubicBezTo>
                      <a:pt x="1572" y="0"/>
                      <a:pt x="1775" y="48"/>
                      <a:pt x="2013" y="202"/>
                    </a:cubicBezTo>
                    <a:cubicBezTo>
                      <a:pt x="2715" y="714"/>
                      <a:pt x="3072" y="1453"/>
                      <a:pt x="3334" y="2227"/>
                    </a:cubicBezTo>
                    <a:cubicBezTo>
                      <a:pt x="3989" y="4120"/>
                      <a:pt x="4191" y="6072"/>
                      <a:pt x="3977" y="8061"/>
                    </a:cubicBezTo>
                    <a:cubicBezTo>
                      <a:pt x="3846" y="9251"/>
                      <a:pt x="3513" y="10359"/>
                      <a:pt x="2941" y="11394"/>
                    </a:cubicBezTo>
                    <a:cubicBezTo>
                      <a:pt x="2727" y="11775"/>
                      <a:pt x="2429" y="12097"/>
                      <a:pt x="2167" y="12430"/>
                    </a:cubicBezTo>
                    <a:cubicBezTo>
                      <a:pt x="2084" y="12514"/>
                      <a:pt x="1905" y="12573"/>
                      <a:pt x="1810" y="12549"/>
                    </a:cubicBezTo>
                    <a:cubicBezTo>
                      <a:pt x="1298" y="12383"/>
                      <a:pt x="751" y="12204"/>
                      <a:pt x="358" y="1168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 name="Google Shape;216;p25"/>
              <p:cNvSpPr/>
              <p:nvPr/>
            </p:nvSpPr>
            <p:spPr>
              <a:xfrm>
                <a:off x="6760950" y="2507875"/>
                <a:ext cx="71750" cy="185775"/>
              </a:xfrm>
              <a:custGeom>
                <a:avLst/>
                <a:gdLst/>
                <a:ahLst/>
                <a:cxnLst/>
                <a:rect l="l" t="t" r="r" b="b"/>
                <a:pathLst>
                  <a:path w="2870" h="7431" extrusionOk="0">
                    <a:moveTo>
                      <a:pt x="1203" y="1"/>
                    </a:moveTo>
                    <a:cubicBezTo>
                      <a:pt x="2525" y="1191"/>
                      <a:pt x="2870" y="5918"/>
                      <a:pt x="1775" y="7430"/>
                    </a:cubicBezTo>
                    <a:cubicBezTo>
                      <a:pt x="1239" y="7371"/>
                      <a:pt x="822" y="7037"/>
                      <a:pt x="417" y="6704"/>
                    </a:cubicBezTo>
                    <a:cubicBezTo>
                      <a:pt x="132" y="6454"/>
                      <a:pt x="251" y="6120"/>
                      <a:pt x="298" y="5811"/>
                    </a:cubicBezTo>
                    <a:cubicBezTo>
                      <a:pt x="429" y="4882"/>
                      <a:pt x="441" y="3977"/>
                      <a:pt x="298" y="3061"/>
                    </a:cubicBezTo>
                    <a:cubicBezTo>
                      <a:pt x="227" y="2596"/>
                      <a:pt x="191" y="2120"/>
                      <a:pt x="84" y="1656"/>
                    </a:cubicBezTo>
                    <a:cubicBezTo>
                      <a:pt x="1" y="1275"/>
                      <a:pt x="120" y="953"/>
                      <a:pt x="382" y="703"/>
                    </a:cubicBezTo>
                    <a:cubicBezTo>
                      <a:pt x="644" y="477"/>
                      <a:pt x="905" y="263"/>
                      <a:pt x="1203"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 name="Google Shape;217;p25"/>
              <p:cNvSpPr/>
              <p:nvPr/>
            </p:nvSpPr>
            <p:spPr>
              <a:xfrm>
                <a:off x="6429375" y="2433475"/>
                <a:ext cx="300950" cy="327425"/>
              </a:xfrm>
              <a:custGeom>
                <a:avLst/>
                <a:gdLst/>
                <a:ahLst/>
                <a:cxnLst/>
                <a:rect l="l" t="t" r="r" b="b"/>
                <a:pathLst>
                  <a:path w="12038" h="13097" extrusionOk="0">
                    <a:moveTo>
                      <a:pt x="12013" y="679"/>
                    </a:moveTo>
                    <a:cubicBezTo>
                      <a:pt x="12013" y="405"/>
                      <a:pt x="12002" y="214"/>
                      <a:pt x="11882" y="95"/>
                    </a:cubicBezTo>
                    <a:cubicBezTo>
                      <a:pt x="11823" y="36"/>
                      <a:pt x="11728" y="0"/>
                      <a:pt x="11644" y="0"/>
                    </a:cubicBezTo>
                    <a:cubicBezTo>
                      <a:pt x="11525" y="0"/>
                      <a:pt x="11382" y="48"/>
                      <a:pt x="11180" y="143"/>
                    </a:cubicBezTo>
                    <a:cubicBezTo>
                      <a:pt x="10870" y="286"/>
                      <a:pt x="10549" y="417"/>
                      <a:pt x="10239" y="572"/>
                    </a:cubicBezTo>
                    <a:cubicBezTo>
                      <a:pt x="9882" y="738"/>
                      <a:pt x="9513" y="917"/>
                      <a:pt x="9156" y="1072"/>
                    </a:cubicBezTo>
                    <a:cubicBezTo>
                      <a:pt x="7596" y="1774"/>
                      <a:pt x="6060" y="2619"/>
                      <a:pt x="4465" y="3679"/>
                    </a:cubicBezTo>
                    <a:cubicBezTo>
                      <a:pt x="3989" y="3989"/>
                      <a:pt x="3500" y="4322"/>
                      <a:pt x="2917" y="4513"/>
                    </a:cubicBezTo>
                    <a:cubicBezTo>
                      <a:pt x="2917" y="4501"/>
                      <a:pt x="2917" y="4501"/>
                      <a:pt x="2905" y="4489"/>
                    </a:cubicBezTo>
                    <a:cubicBezTo>
                      <a:pt x="2869" y="4382"/>
                      <a:pt x="2846" y="4286"/>
                      <a:pt x="2846" y="4203"/>
                    </a:cubicBezTo>
                    <a:cubicBezTo>
                      <a:pt x="2834" y="3834"/>
                      <a:pt x="2631" y="3631"/>
                      <a:pt x="2298" y="3631"/>
                    </a:cubicBezTo>
                    <a:lnTo>
                      <a:pt x="2191" y="3631"/>
                    </a:lnTo>
                    <a:lnTo>
                      <a:pt x="1976" y="3667"/>
                    </a:lnTo>
                    <a:cubicBezTo>
                      <a:pt x="1655" y="3691"/>
                      <a:pt x="1298" y="3739"/>
                      <a:pt x="964" y="3786"/>
                    </a:cubicBezTo>
                    <a:cubicBezTo>
                      <a:pt x="250" y="3893"/>
                      <a:pt x="191" y="3965"/>
                      <a:pt x="119" y="4679"/>
                    </a:cubicBezTo>
                    <a:cubicBezTo>
                      <a:pt x="60" y="5239"/>
                      <a:pt x="0" y="5989"/>
                      <a:pt x="12" y="6739"/>
                    </a:cubicBezTo>
                    <a:cubicBezTo>
                      <a:pt x="24" y="7441"/>
                      <a:pt x="60" y="8156"/>
                      <a:pt x="107" y="8846"/>
                    </a:cubicBezTo>
                    <a:cubicBezTo>
                      <a:pt x="119" y="9192"/>
                      <a:pt x="131" y="9513"/>
                      <a:pt x="143" y="9858"/>
                    </a:cubicBezTo>
                    <a:cubicBezTo>
                      <a:pt x="167" y="10323"/>
                      <a:pt x="476" y="10442"/>
                      <a:pt x="714" y="10454"/>
                    </a:cubicBezTo>
                    <a:cubicBezTo>
                      <a:pt x="905" y="10466"/>
                      <a:pt x="1095" y="10478"/>
                      <a:pt x="1298" y="10478"/>
                    </a:cubicBezTo>
                    <a:cubicBezTo>
                      <a:pt x="1560" y="10501"/>
                      <a:pt x="1845" y="10513"/>
                      <a:pt x="2107" y="10525"/>
                    </a:cubicBezTo>
                    <a:lnTo>
                      <a:pt x="2203" y="10525"/>
                    </a:lnTo>
                    <a:cubicBezTo>
                      <a:pt x="2619" y="10525"/>
                      <a:pt x="2727" y="10382"/>
                      <a:pt x="2846" y="9978"/>
                    </a:cubicBezTo>
                    <a:cubicBezTo>
                      <a:pt x="2881" y="9811"/>
                      <a:pt x="2917" y="9632"/>
                      <a:pt x="2965" y="9454"/>
                    </a:cubicBezTo>
                    <a:cubicBezTo>
                      <a:pt x="2965" y="9430"/>
                      <a:pt x="2977" y="9394"/>
                      <a:pt x="2977" y="9346"/>
                    </a:cubicBezTo>
                    <a:lnTo>
                      <a:pt x="3703" y="9644"/>
                    </a:lnTo>
                    <a:cubicBezTo>
                      <a:pt x="4393" y="9930"/>
                      <a:pt x="5072" y="10228"/>
                      <a:pt x="5763" y="10513"/>
                    </a:cubicBezTo>
                    <a:lnTo>
                      <a:pt x="6156" y="10692"/>
                    </a:lnTo>
                    <a:cubicBezTo>
                      <a:pt x="6965" y="11037"/>
                      <a:pt x="7799" y="11394"/>
                      <a:pt x="8620" y="11752"/>
                    </a:cubicBezTo>
                    <a:cubicBezTo>
                      <a:pt x="9275" y="12049"/>
                      <a:pt x="9930" y="12347"/>
                      <a:pt x="10561" y="12644"/>
                    </a:cubicBezTo>
                    <a:cubicBezTo>
                      <a:pt x="10859" y="12775"/>
                      <a:pt x="11156" y="12918"/>
                      <a:pt x="11478" y="13061"/>
                    </a:cubicBezTo>
                    <a:lnTo>
                      <a:pt x="11573" y="13097"/>
                    </a:lnTo>
                    <a:lnTo>
                      <a:pt x="11656" y="13025"/>
                    </a:lnTo>
                    <a:cubicBezTo>
                      <a:pt x="11990" y="12668"/>
                      <a:pt x="12037" y="12299"/>
                      <a:pt x="12025" y="11942"/>
                    </a:cubicBezTo>
                    <a:lnTo>
                      <a:pt x="11990" y="9073"/>
                    </a:lnTo>
                    <a:cubicBezTo>
                      <a:pt x="11990" y="8823"/>
                      <a:pt x="11978" y="8596"/>
                      <a:pt x="11978" y="8358"/>
                    </a:cubicBezTo>
                    <a:cubicBezTo>
                      <a:pt x="11966" y="7834"/>
                      <a:pt x="11966" y="7311"/>
                      <a:pt x="11966" y="6787"/>
                    </a:cubicBezTo>
                    <a:lnTo>
                      <a:pt x="12013" y="3536"/>
                    </a:lnTo>
                    <a:cubicBezTo>
                      <a:pt x="11978" y="2560"/>
                      <a:pt x="12002" y="1607"/>
                      <a:pt x="12013" y="679"/>
                    </a:cubicBezTo>
                    <a:close/>
                    <a:moveTo>
                      <a:pt x="3191" y="8632"/>
                    </a:moveTo>
                    <a:cubicBezTo>
                      <a:pt x="2988" y="8549"/>
                      <a:pt x="2929" y="8442"/>
                      <a:pt x="2929" y="8215"/>
                    </a:cubicBezTo>
                    <a:cubicBezTo>
                      <a:pt x="2965" y="7227"/>
                      <a:pt x="2965" y="6418"/>
                      <a:pt x="2965" y="5691"/>
                    </a:cubicBezTo>
                    <a:cubicBezTo>
                      <a:pt x="2965" y="5441"/>
                      <a:pt x="3048" y="5275"/>
                      <a:pt x="3262" y="5144"/>
                    </a:cubicBezTo>
                    <a:cubicBezTo>
                      <a:pt x="3905" y="4739"/>
                      <a:pt x="4560" y="4334"/>
                      <a:pt x="5191" y="3917"/>
                    </a:cubicBezTo>
                    <a:cubicBezTo>
                      <a:pt x="7120" y="2679"/>
                      <a:pt x="9204" y="1703"/>
                      <a:pt x="10989" y="893"/>
                    </a:cubicBezTo>
                    <a:cubicBezTo>
                      <a:pt x="11049" y="869"/>
                      <a:pt x="11120" y="857"/>
                      <a:pt x="11240" y="822"/>
                    </a:cubicBezTo>
                    <a:cubicBezTo>
                      <a:pt x="11251" y="822"/>
                      <a:pt x="11287" y="810"/>
                      <a:pt x="11299" y="810"/>
                    </a:cubicBezTo>
                    <a:lnTo>
                      <a:pt x="11299" y="953"/>
                    </a:lnTo>
                    <a:lnTo>
                      <a:pt x="11299" y="1512"/>
                    </a:lnTo>
                    <a:cubicBezTo>
                      <a:pt x="11132" y="3536"/>
                      <a:pt x="11180" y="5596"/>
                      <a:pt x="11228" y="7596"/>
                    </a:cubicBezTo>
                    <a:cubicBezTo>
                      <a:pt x="11251" y="9096"/>
                      <a:pt x="11299" y="10656"/>
                      <a:pt x="11240" y="12204"/>
                    </a:cubicBezTo>
                    <a:cubicBezTo>
                      <a:pt x="11228" y="12204"/>
                      <a:pt x="11204" y="12192"/>
                      <a:pt x="11192" y="12192"/>
                    </a:cubicBezTo>
                    <a:cubicBezTo>
                      <a:pt x="11073" y="12144"/>
                      <a:pt x="10966" y="12121"/>
                      <a:pt x="10882" y="12073"/>
                    </a:cubicBezTo>
                    <a:cubicBezTo>
                      <a:pt x="10537" y="11918"/>
                      <a:pt x="10192" y="11763"/>
                      <a:pt x="9870" y="11609"/>
                    </a:cubicBezTo>
                    <a:cubicBezTo>
                      <a:pt x="9275" y="11347"/>
                      <a:pt x="8668" y="11061"/>
                      <a:pt x="8049" y="10787"/>
                    </a:cubicBezTo>
                    <a:cubicBezTo>
                      <a:pt x="7394" y="10513"/>
                      <a:pt x="6739" y="10228"/>
                      <a:pt x="6108" y="9954"/>
                    </a:cubicBezTo>
                    <a:cubicBezTo>
                      <a:pt x="5572" y="9739"/>
                      <a:pt x="5036" y="9513"/>
                      <a:pt x="4501" y="9275"/>
                    </a:cubicBezTo>
                    <a:cubicBezTo>
                      <a:pt x="4262" y="9168"/>
                      <a:pt x="4036" y="9061"/>
                      <a:pt x="3798" y="8942"/>
                    </a:cubicBezTo>
                    <a:cubicBezTo>
                      <a:pt x="3620" y="8846"/>
                      <a:pt x="3393" y="8739"/>
                      <a:pt x="3191" y="8632"/>
                    </a:cubicBezTo>
                    <a:close/>
                    <a:moveTo>
                      <a:pt x="1488" y="9823"/>
                    </a:moveTo>
                    <a:cubicBezTo>
                      <a:pt x="774" y="9823"/>
                      <a:pt x="774" y="9811"/>
                      <a:pt x="750" y="9168"/>
                    </a:cubicBezTo>
                    <a:cubicBezTo>
                      <a:pt x="750" y="9085"/>
                      <a:pt x="726" y="8989"/>
                      <a:pt x="726" y="8894"/>
                    </a:cubicBezTo>
                    <a:cubicBezTo>
                      <a:pt x="667" y="7965"/>
                      <a:pt x="631" y="7001"/>
                      <a:pt x="607" y="6037"/>
                    </a:cubicBezTo>
                    <a:cubicBezTo>
                      <a:pt x="607" y="5775"/>
                      <a:pt x="643" y="5513"/>
                      <a:pt x="667" y="5239"/>
                    </a:cubicBezTo>
                    <a:lnTo>
                      <a:pt x="714" y="4882"/>
                    </a:lnTo>
                    <a:cubicBezTo>
                      <a:pt x="714" y="4858"/>
                      <a:pt x="726" y="4822"/>
                      <a:pt x="726" y="4786"/>
                    </a:cubicBezTo>
                    <a:cubicBezTo>
                      <a:pt x="762" y="4632"/>
                      <a:pt x="833" y="4584"/>
                      <a:pt x="1072" y="4560"/>
                    </a:cubicBezTo>
                    <a:cubicBezTo>
                      <a:pt x="1179" y="4548"/>
                      <a:pt x="1286" y="4524"/>
                      <a:pt x="1381" y="4501"/>
                    </a:cubicBezTo>
                    <a:cubicBezTo>
                      <a:pt x="1524" y="4465"/>
                      <a:pt x="1655" y="4441"/>
                      <a:pt x="1774" y="4441"/>
                    </a:cubicBezTo>
                    <a:cubicBezTo>
                      <a:pt x="1893" y="4441"/>
                      <a:pt x="2000" y="4465"/>
                      <a:pt x="2096" y="4524"/>
                    </a:cubicBezTo>
                    <a:cubicBezTo>
                      <a:pt x="2107" y="4572"/>
                      <a:pt x="2131" y="4703"/>
                      <a:pt x="2131" y="4751"/>
                    </a:cubicBezTo>
                    <a:cubicBezTo>
                      <a:pt x="2155" y="5465"/>
                      <a:pt x="2191" y="6168"/>
                      <a:pt x="2215" y="6882"/>
                    </a:cubicBezTo>
                    <a:lnTo>
                      <a:pt x="2226" y="7358"/>
                    </a:lnTo>
                    <a:lnTo>
                      <a:pt x="2203" y="7358"/>
                    </a:lnTo>
                    <a:lnTo>
                      <a:pt x="2203" y="9382"/>
                    </a:lnTo>
                    <a:cubicBezTo>
                      <a:pt x="2203" y="9811"/>
                      <a:pt x="2191" y="9823"/>
                      <a:pt x="1786" y="9847"/>
                    </a:cubicBezTo>
                    <a:cubicBezTo>
                      <a:pt x="1679" y="9823"/>
                      <a:pt x="1584" y="9823"/>
                      <a:pt x="1488" y="9823"/>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2" name="Google Shape;218;p25"/>
              <p:cNvSpPr/>
              <p:nvPr/>
            </p:nvSpPr>
            <p:spPr>
              <a:xfrm>
                <a:off x="6821075" y="2405775"/>
                <a:ext cx="136350" cy="354250"/>
              </a:xfrm>
              <a:custGeom>
                <a:avLst/>
                <a:gdLst/>
                <a:ahLst/>
                <a:cxnLst/>
                <a:rect l="l" t="t" r="r" b="b"/>
                <a:pathLst>
                  <a:path w="5454" h="14170" extrusionOk="0">
                    <a:moveTo>
                      <a:pt x="5061" y="4478"/>
                    </a:moveTo>
                    <a:cubicBezTo>
                      <a:pt x="4823" y="3287"/>
                      <a:pt x="4454" y="2275"/>
                      <a:pt x="3930" y="1346"/>
                    </a:cubicBezTo>
                    <a:cubicBezTo>
                      <a:pt x="3620" y="799"/>
                      <a:pt x="3156" y="429"/>
                      <a:pt x="2739" y="144"/>
                    </a:cubicBezTo>
                    <a:cubicBezTo>
                      <a:pt x="2596" y="37"/>
                      <a:pt x="2465" y="1"/>
                      <a:pt x="2322" y="1"/>
                    </a:cubicBezTo>
                    <a:cubicBezTo>
                      <a:pt x="2191" y="1"/>
                      <a:pt x="2072" y="60"/>
                      <a:pt x="1965" y="144"/>
                    </a:cubicBezTo>
                    <a:cubicBezTo>
                      <a:pt x="1822" y="310"/>
                      <a:pt x="1644" y="453"/>
                      <a:pt x="1489" y="608"/>
                    </a:cubicBezTo>
                    <a:cubicBezTo>
                      <a:pt x="1001" y="1072"/>
                      <a:pt x="501" y="1549"/>
                      <a:pt x="144" y="2168"/>
                    </a:cubicBezTo>
                    <a:cubicBezTo>
                      <a:pt x="48" y="2323"/>
                      <a:pt x="1" y="2561"/>
                      <a:pt x="84" y="2715"/>
                    </a:cubicBezTo>
                    <a:cubicBezTo>
                      <a:pt x="179" y="2954"/>
                      <a:pt x="286" y="3192"/>
                      <a:pt x="405" y="3418"/>
                    </a:cubicBezTo>
                    <a:cubicBezTo>
                      <a:pt x="513" y="3632"/>
                      <a:pt x="620" y="3835"/>
                      <a:pt x="703" y="4049"/>
                    </a:cubicBezTo>
                    <a:cubicBezTo>
                      <a:pt x="1156" y="5097"/>
                      <a:pt x="1370" y="6013"/>
                      <a:pt x="1417" y="6883"/>
                    </a:cubicBezTo>
                    <a:cubicBezTo>
                      <a:pt x="1453" y="7537"/>
                      <a:pt x="1453" y="8216"/>
                      <a:pt x="1453" y="8847"/>
                    </a:cubicBezTo>
                    <a:lnTo>
                      <a:pt x="1453" y="9121"/>
                    </a:lnTo>
                    <a:cubicBezTo>
                      <a:pt x="1453" y="10264"/>
                      <a:pt x="1108" y="11276"/>
                      <a:pt x="417" y="12121"/>
                    </a:cubicBezTo>
                    <a:cubicBezTo>
                      <a:pt x="322" y="12264"/>
                      <a:pt x="215" y="12407"/>
                      <a:pt x="227" y="12574"/>
                    </a:cubicBezTo>
                    <a:cubicBezTo>
                      <a:pt x="239" y="12717"/>
                      <a:pt x="358" y="12836"/>
                      <a:pt x="477" y="12919"/>
                    </a:cubicBezTo>
                    <a:cubicBezTo>
                      <a:pt x="1179" y="13431"/>
                      <a:pt x="1941" y="13836"/>
                      <a:pt x="2799" y="14133"/>
                    </a:cubicBezTo>
                    <a:lnTo>
                      <a:pt x="2894" y="14169"/>
                    </a:lnTo>
                    <a:lnTo>
                      <a:pt x="2953" y="14086"/>
                    </a:lnTo>
                    <a:cubicBezTo>
                      <a:pt x="3989" y="12895"/>
                      <a:pt x="4692" y="11586"/>
                      <a:pt x="5001" y="10193"/>
                    </a:cubicBezTo>
                    <a:cubicBezTo>
                      <a:pt x="5418" y="8299"/>
                      <a:pt x="5454" y="6383"/>
                      <a:pt x="5061" y="4478"/>
                    </a:cubicBezTo>
                    <a:close/>
                    <a:moveTo>
                      <a:pt x="2537" y="13157"/>
                    </a:moveTo>
                    <a:lnTo>
                      <a:pt x="2477" y="13121"/>
                    </a:lnTo>
                    <a:cubicBezTo>
                      <a:pt x="2001" y="12955"/>
                      <a:pt x="1548" y="12800"/>
                      <a:pt x="1215" y="12395"/>
                    </a:cubicBezTo>
                    <a:lnTo>
                      <a:pt x="1239" y="12336"/>
                    </a:lnTo>
                    <a:cubicBezTo>
                      <a:pt x="1298" y="12217"/>
                      <a:pt x="1370" y="12109"/>
                      <a:pt x="1429" y="11990"/>
                    </a:cubicBezTo>
                    <a:cubicBezTo>
                      <a:pt x="1834" y="11336"/>
                      <a:pt x="2060" y="10633"/>
                      <a:pt x="2108" y="9943"/>
                    </a:cubicBezTo>
                    <a:cubicBezTo>
                      <a:pt x="2203" y="8252"/>
                      <a:pt x="2251" y="6740"/>
                      <a:pt x="1870" y="5216"/>
                    </a:cubicBezTo>
                    <a:cubicBezTo>
                      <a:pt x="1656" y="4418"/>
                      <a:pt x="1334" y="3668"/>
                      <a:pt x="1001" y="2894"/>
                    </a:cubicBezTo>
                    <a:cubicBezTo>
                      <a:pt x="834" y="2525"/>
                      <a:pt x="870" y="2323"/>
                      <a:pt x="1120" y="2084"/>
                    </a:cubicBezTo>
                    <a:cubicBezTo>
                      <a:pt x="1406" y="1811"/>
                      <a:pt x="1668" y="1525"/>
                      <a:pt x="1941" y="1263"/>
                    </a:cubicBezTo>
                    <a:lnTo>
                      <a:pt x="2120" y="1084"/>
                    </a:lnTo>
                    <a:cubicBezTo>
                      <a:pt x="2227" y="977"/>
                      <a:pt x="2287" y="977"/>
                      <a:pt x="2322" y="977"/>
                    </a:cubicBezTo>
                    <a:cubicBezTo>
                      <a:pt x="2406" y="977"/>
                      <a:pt x="2489" y="1025"/>
                      <a:pt x="2596" y="1096"/>
                    </a:cubicBezTo>
                    <a:cubicBezTo>
                      <a:pt x="3299" y="1608"/>
                      <a:pt x="3632" y="2358"/>
                      <a:pt x="3870" y="3049"/>
                    </a:cubicBezTo>
                    <a:cubicBezTo>
                      <a:pt x="4513" y="4882"/>
                      <a:pt x="4727" y="6811"/>
                      <a:pt x="4501" y="8823"/>
                    </a:cubicBezTo>
                    <a:cubicBezTo>
                      <a:pt x="4370" y="10026"/>
                      <a:pt x="4037" y="11097"/>
                      <a:pt x="3477" y="12098"/>
                    </a:cubicBezTo>
                    <a:cubicBezTo>
                      <a:pt x="3299" y="12407"/>
                      <a:pt x="3037" y="12705"/>
                      <a:pt x="2799" y="12990"/>
                    </a:cubicBezTo>
                    <a:lnTo>
                      <a:pt x="2715" y="13098"/>
                    </a:lnTo>
                    <a:cubicBezTo>
                      <a:pt x="2703" y="13110"/>
                      <a:pt x="2608" y="13157"/>
                      <a:pt x="2537" y="13157"/>
                    </a:cubicBezTo>
                    <a:lnTo>
                      <a:pt x="2537" y="13157"/>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3" name="Google Shape;219;p25"/>
              <p:cNvSpPr/>
              <p:nvPr/>
            </p:nvSpPr>
            <p:spPr>
              <a:xfrm>
                <a:off x="6747550" y="2489125"/>
                <a:ext cx="89325" cy="228325"/>
              </a:xfrm>
              <a:custGeom>
                <a:avLst/>
                <a:gdLst/>
                <a:ahLst/>
                <a:cxnLst/>
                <a:rect l="l" t="t" r="r" b="b"/>
                <a:pathLst>
                  <a:path w="3573" h="9133" extrusionOk="0">
                    <a:moveTo>
                      <a:pt x="3358" y="3013"/>
                    </a:moveTo>
                    <a:cubicBezTo>
                      <a:pt x="3275" y="2346"/>
                      <a:pt x="3025" y="1703"/>
                      <a:pt x="2763" y="1084"/>
                    </a:cubicBezTo>
                    <a:cubicBezTo>
                      <a:pt x="2644" y="774"/>
                      <a:pt x="2406" y="501"/>
                      <a:pt x="2180" y="251"/>
                    </a:cubicBezTo>
                    <a:lnTo>
                      <a:pt x="2144" y="191"/>
                    </a:lnTo>
                    <a:cubicBezTo>
                      <a:pt x="2037" y="72"/>
                      <a:pt x="1906" y="1"/>
                      <a:pt x="1751" y="1"/>
                    </a:cubicBezTo>
                    <a:cubicBezTo>
                      <a:pt x="1608" y="1"/>
                      <a:pt x="1477" y="48"/>
                      <a:pt x="1358" y="191"/>
                    </a:cubicBezTo>
                    <a:cubicBezTo>
                      <a:pt x="941" y="620"/>
                      <a:pt x="548" y="1024"/>
                      <a:pt x="191" y="1441"/>
                    </a:cubicBezTo>
                    <a:cubicBezTo>
                      <a:pt x="72" y="1584"/>
                      <a:pt x="1" y="1822"/>
                      <a:pt x="25" y="2037"/>
                    </a:cubicBezTo>
                    <a:cubicBezTo>
                      <a:pt x="60" y="2310"/>
                      <a:pt x="120" y="2584"/>
                      <a:pt x="167" y="2858"/>
                    </a:cubicBezTo>
                    <a:cubicBezTo>
                      <a:pt x="203" y="3096"/>
                      <a:pt x="251" y="3346"/>
                      <a:pt x="287" y="3596"/>
                    </a:cubicBezTo>
                    <a:lnTo>
                      <a:pt x="298" y="3715"/>
                    </a:lnTo>
                    <a:cubicBezTo>
                      <a:pt x="382" y="4430"/>
                      <a:pt x="489" y="5156"/>
                      <a:pt x="370" y="5894"/>
                    </a:cubicBezTo>
                    <a:cubicBezTo>
                      <a:pt x="322" y="6132"/>
                      <a:pt x="310" y="6370"/>
                      <a:pt x="298" y="6585"/>
                    </a:cubicBezTo>
                    <a:cubicBezTo>
                      <a:pt x="287" y="6728"/>
                      <a:pt x="263" y="6870"/>
                      <a:pt x="251" y="7001"/>
                    </a:cubicBezTo>
                    <a:cubicBezTo>
                      <a:pt x="191" y="7513"/>
                      <a:pt x="358" y="7882"/>
                      <a:pt x="763" y="8109"/>
                    </a:cubicBezTo>
                    <a:lnTo>
                      <a:pt x="2549" y="9133"/>
                    </a:lnTo>
                    <a:lnTo>
                      <a:pt x="2620" y="9002"/>
                    </a:lnTo>
                    <a:cubicBezTo>
                      <a:pt x="2668" y="8930"/>
                      <a:pt x="2704" y="8871"/>
                      <a:pt x="2739" y="8811"/>
                    </a:cubicBezTo>
                    <a:cubicBezTo>
                      <a:pt x="2823" y="8680"/>
                      <a:pt x="2882" y="8561"/>
                      <a:pt x="2930" y="8454"/>
                    </a:cubicBezTo>
                    <a:cubicBezTo>
                      <a:pt x="2989" y="8240"/>
                      <a:pt x="3049" y="8013"/>
                      <a:pt x="3108" y="7811"/>
                    </a:cubicBezTo>
                    <a:cubicBezTo>
                      <a:pt x="3287" y="7216"/>
                      <a:pt x="3466" y="6597"/>
                      <a:pt x="3513" y="5977"/>
                    </a:cubicBezTo>
                    <a:cubicBezTo>
                      <a:pt x="3573" y="5132"/>
                      <a:pt x="3525" y="4192"/>
                      <a:pt x="3358" y="3013"/>
                    </a:cubicBezTo>
                    <a:close/>
                    <a:moveTo>
                      <a:pt x="1037" y="7347"/>
                    </a:moveTo>
                    <a:cubicBezTo>
                      <a:pt x="882" y="7204"/>
                      <a:pt x="894" y="7025"/>
                      <a:pt x="953" y="6728"/>
                    </a:cubicBezTo>
                    <a:cubicBezTo>
                      <a:pt x="965" y="6680"/>
                      <a:pt x="965" y="6632"/>
                      <a:pt x="977" y="6585"/>
                    </a:cubicBezTo>
                    <a:cubicBezTo>
                      <a:pt x="1132" y="5596"/>
                      <a:pt x="1132" y="4680"/>
                      <a:pt x="977" y="3787"/>
                    </a:cubicBezTo>
                    <a:cubicBezTo>
                      <a:pt x="953" y="3608"/>
                      <a:pt x="941" y="3430"/>
                      <a:pt x="906" y="3251"/>
                    </a:cubicBezTo>
                    <a:cubicBezTo>
                      <a:pt x="882" y="2977"/>
                      <a:pt x="834" y="2679"/>
                      <a:pt x="775" y="2394"/>
                    </a:cubicBezTo>
                    <a:cubicBezTo>
                      <a:pt x="703" y="2060"/>
                      <a:pt x="775" y="1810"/>
                      <a:pt x="1025" y="1584"/>
                    </a:cubicBezTo>
                    <a:cubicBezTo>
                      <a:pt x="1203" y="1429"/>
                      <a:pt x="1382" y="1275"/>
                      <a:pt x="1572" y="1108"/>
                    </a:cubicBezTo>
                    <a:cubicBezTo>
                      <a:pt x="1632" y="1072"/>
                      <a:pt x="1680" y="1024"/>
                      <a:pt x="1739" y="977"/>
                    </a:cubicBezTo>
                    <a:cubicBezTo>
                      <a:pt x="2882" y="2227"/>
                      <a:pt x="3215" y="6561"/>
                      <a:pt x="2251" y="8037"/>
                    </a:cubicBezTo>
                    <a:cubicBezTo>
                      <a:pt x="1751" y="7942"/>
                      <a:pt x="1370" y="7632"/>
                      <a:pt x="1037" y="7347"/>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5" name="Google Shape;491;p33"/>
            <p:cNvGrpSpPr/>
            <p:nvPr/>
          </p:nvGrpSpPr>
          <p:grpSpPr>
            <a:xfrm>
              <a:off x="-3231929" y="3084851"/>
              <a:ext cx="613895" cy="521910"/>
              <a:chOff x="1168000" y="1750950"/>
              <a:chExt cx="405425" cy="344700"/>
            </a:xfrm>
          </p:grpSpPr>
          <p:sp>
            <p:nvSpPr>
              <p:cNvPr id="20" name="Google Shape;492;p33"/>
              <p:cNvSpPr/>
              <p:nvPr/>
            </p:nvSpPr>
            <p:spPr>
              <a:xfrm>
                <a:off x="1364750" y="1767600"/>
                <a:ext cx="190525" cy="258100"/>
              </a:xfrm>
              <a:custGeom>
                <a:avLst/>
                <a:gdLst/>
                <a:ahLst/>
                <a:cxnLst/>
                <a:rect l="l" t="t" r="r" b="b"/>
                <a:pathLst>
                  <a:path w="7621" h="10324" extrusionOk="0">
                    <a:moveTo>
                      <a:pt x="5239" y="1"/>
                    </a:moveTo>
                    <a:cubicBezTo>
                      <a:pt x="5025" y="1"/>
                      <a:pt x="4810" y="60"/>
                      <a:pt x="4596" y="84"/>
                    </a:cubicBezTo>
                    <a:cubicBezTo>
                      <a:pt x="4251" y="132"/>
                      <a:pt x="3917" y="191"/>
                      <a:pt x="3572" y="239"/>
                    </a:cubicBezTo>
                    <a:cubicBezTo>
                      <a:pt x="3346" y="263"/>
                      <a:pt x="3120" y="334"/>
                      <a:pt x="2905" y="394"/>
                    </a:cubicBezTo>
                    <a:cubicBezTo>
                      <a:pt x="2489" y="513"/>
                      <a:pt x="2084" y="668"/>
                      <a:pt x="1691" y="858"/>
                    </a:cubicBezTo>
                    <a:cubicBezTo>
                      <a:pt x="1619" y="906"/>
                      <a:pt x="1536" y="906"/>
                      <a:pt x="1441" y="918"/>
                    </a:cubicBezTo>
                    <a:cubicBezTo>
                      <a:pt x="1238" y="953"/>
                      <a:pt x="1060" y="1049"/>
                      <a:pt x="905" y="1191"/>
                    </a:cubicBezTo>
                    <a:cubicBezTo>
                      <a:pt x="595" y="1501"/>
                      <a:pt x="238" y="1787"/>
                      <a:pt x="84" y="2227"/>
                    </a:cubicBezTo>
                    <a:cubicBezTo>
                      <a:pt x="72" y="2287"/>
                      <a:pt x="24" y="2323"/>
                      <a:pt x="0" y="2358"/>
                    </a:cubicBezTo>
                    <a:cubicBezTo>
                      <a:pt x="131" y="3227"/>
                      <a:pt x="262" y="4025"/>
                      <a:pt x="405" y="4835"/>
                    </a:cubicBezTo>
                    <a:cubicBezTo>
                      <a:pt x="441" y="5121"/>
                      <a:pt x="524" y="5406"/>
                      <a:pt x="595" y="5668"/>
                    </a:cubicBezTo>
                    <a:cubicBezTo>
                      <a:pt x="703" y="6037"/>
                      <a:pt x="786" y="6418"/>
                      <a:pt x="846" y="6799"/>
                    </a:cubicBezTo>
                    <a:cubicBezTo>
                      <a:pt x="893" y="7097"/>
                      <a:pt x="941" y="7395"/>
                      <a:pt x="1012" y="7692"/>
                    </a:cubicBezTo>
                    <a:cubicBezTo>
                      <a:pt x="1238" y="8514"/>
                      <a:pt x="1500" y="9312"/>
                      <a:pt x="1596" y="10169"/>
                    </a:cubicBezTo>
                    <a:cubicBezTo>
                      <a:pt x="1608" y="10240"/>
                      <a:pt x="1608" y="10312"/>
                      <a:pt x="1727" y="10324"/>
                    </a:cubicBezTo>
                    <a:cubicBezTo>
                      <a:pt x="2036" y="10085"/>
                      <a:pt x="2393" y="9907"/>
                      <a:pt x="2631" y="9573"/>
                    </a:cubicBezTo>
                    <a:cubicBezTo>
                      <a:pt x="2739" y="9419"/>
                      <a:pt x="2917" y="9312"/>
                      <a:pt x="3096" y="9276"/>
                    </a:cubicBezTo>
                    <a:cubicBezTo>
                      <a:pt x="3441" y="9181"/>
                      <a:pt x="3763" y="9050"/>
                      <a:pt x="4096" y="8883"/>
                    </a:cubicBezTo>
                    <a:cubicBezTo>
                      <a:pt x="4191" y="8835"/>
                      <a:pt x="4310" y="8811"/>
                      <a:pt x="4417" y="8800"/>
                    </a:cubicBezTo>
                    <a:cubicBezTo>
                      <a:pt x="5072" y="8692"/>
                      <a:pt x="5727" y="8597"/>
                      <a:pt x="6382" y="8514"/>
                    </a:cubicBezTo>
                    <a:cubicBezTo>
                      <a:pt x="6463" y="8506"/>
                      <a:pt x="6545" y="8486"/>
                      <a:pt x="6622" y="8486"/>
                    </a:cubicBezTo>
                    <a:cubicBezTo>
                      <a:pt x="6658" y="8486"/>
                      <a:pt x="6693" y="8491"/>
                      <a:pt x="6727" y="8502"/>
                    </a:cubicBezTo>
                    <a:cubicBezTo>
                      <a:pt x="6989" y="8573"/>
                      <a:pt x="7263" y="8526"/>
                      <a:pt x="7525" y="8585"/>
                    </a:cubicBezTo>
                    <a:cubicBezTo>
                      <a:pt x="7549" y="8585"/>
                      <a:pt x="7573" y="8561"/>
                      <a:pt x="7620" y="8526"/>
                    </a:cubicBezTo>
                    <a:cubicBezTo>
                      <a:pt x="7489" y="8180"/>
                      <a:pt x="7442" y="7788"/>
                      <a:pt x="7382" y="7383"/>
                    </a:cubicBezTo>
                    <a:cubicBezTo>
                      <a:pt x="7323" y="7026"/>
                      <a:pt x="7275" y="6668"/>
                      <a:pt x="7215" y="6311"/>
                    </a:cubicBezTo>
                    <a:cubicBezTo>
                      <a:pt x="7203" y="6156"/>
                      <a:pt x="7192" y="6014"/>
                      <a:pt x="7132" y="5894"/>
                    </a:cubicBezTo>
                    <a:cubicBezTo>
                      <a:pt x="6930" y="5406"/>
                      <a:pt x="6894" y="4882"/>
                      <a:pt x="6811" y="4370"/>
                    </a:cubicBezTo>
                    <a:cubicBezTo>
                      <a:pt x="6787" y="4228"/>
                      <a:pt x="6775" y="4061"/>
                      <a:pt x="6715" y="3918"/>
                    </a:cubicBezTo>
                    <a:cubicBezTo>
                      <a:pt x="6596" y="3597"/>
                      <a:pt x="6537" y="3275"/>
                      <a:pt x="6489" y="2942"/>
                    </a:cubicBezTo>
                    <a:lnTo>
                      <a:pt x="6358" y="1965"/>
                    </a:lnTo>
                    <a:cubicBezTo>
                      <a:pt x="6322" y="1811"/>
                      <a:pt x="6299" y="1644"/>
                      <a:pt x="6239" y="1501"/>
                    </a:cubicBezTo>
                    <a:cubicBezTo>
                      <a:pt x="6144" y="1311"/>
                      <a:pt x="6096" y="1096"/>
                      <a:pt x="6072" y="870"/>
                    </a:cubicBezTo>
                    <a:cubicBezTo>
                      <a:pt x="6060" y="703"/>
                      <a:pt x="6025" y="501"/>
                      <a:pt x="6001" y="322"/>
                    </a:cubicBezTo>
                    <a:cubicBezTo>
                      <a:pt x="5977" y="239"/>
                      <a:pt x="5941" y="144"/>
                      <a:pt x="5906" y="60"/>
                    </a:cubicBezTo>
                    <a:cubicBezTo>
                      <a:pt x="5668" y="25"/>
                      <a:pt x="5465" y="1"/>
                      <a:pt x="5239"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 name="Google Shape;493;p33"/>
              <p:cNvSpPr/>
              <p:nvPr/>
            </p:nvSpPr>
            <p:spPr>
              <a:xfrm>
                <a:off x="1182875" y="1809700"/>
                <a:ext cx="204525" cy="245175"/>
              </a:xfrm>
              <a:custGeom>
                <a:avLst/>
                <a:gdLst/>
                <a:ahLst/>
                <a:cxnLst/>
                <a:rect l="l" t="t" r="r" b="b"/>
                <a:pathLst>
                  <a:path w="8181" h="9807" extrusionOk="0">
                    <a:moveTo>
                      <a:pt x="4383" y="1"/>
                    </a:moveTo>
                    <a:cubicBezTo>
                      <a:pt x="3995" y="1"/>
                      <a:pt x="3611" y="79"/>
                      <a:pt x="3227" y="139"/>
                    </a:cubicBezTo>
                    <a:cubicBezTo>
                      <a:pt x="2286" y="317"/>
                      <a:pt x="1382" y="615"/>
                      <a:pt x="501" y="948"/>
                    </a:cubicBezTo>
                    <a:cubicBezTo>
                      <a:pt x="322" y="1008"/>
                      <a:pt x="179" y="1115"/>
                      <a:pt x="0" y="1198"/>
                    </a:cubicBezTo>
                    <a:cubicBezTo>
                      <a:pt x="72" y="1317"/>
                      <a:pt x="108" y="1412"/>
                      <a:pt x="179" y="1484"/>
                    </a:cubicBezTo>
                    <a:cubicBezTo>
                      <a:pt x="322" y="1663"/>
                      <a:pt x="405" y="1853"/>
                      <a:pt x="417" y="2079"/>
                    </a:cubicBezTo>
                    <a:cubicBezTo>
                      <a:pt x="441" y="2341"/>
                      <a:pt x="524" y="2579"/>
                      <a:pt x="643" y="2817"/>
                    </a:cubicBezTo>
                    <a:cubicBezTo>
                      <a:pt x="679" y="2901"/>
                      <a:pt x="703" y="2984"/>
                      <a:pt x="715" y="3079"/>
                    </a:cubicBezTo>
                    <a:cubicBezTo>
                      <a:pt x="846" y="3627"/>
                      <a:pt x="977" y="4163"/>
                      <a:pt x="1096" y="4711"/>
                    </a:cubicBezTo>
                    <a:cubicBezTo>
                      <a:pt x="1239" y="5342"/>
                      <a:pt x="1370" y="5973"/>
                      <a:pt x="1501" y="6616"/>
                    </a:cubicBezTo>
                    <a:cubicBezTo>
                      <a:pt x="1536" y="6746"/>
                      <a:pt x="1560" y="6866"/>
                      <a:pt x="1596" y="6985"/>
                    </a:cubicBezTo>
                    <a:cubicBezTo>
                      <a:pt x="1751" y="7568"/>
                      <a:pt x="1905" y="8163"/>
                      <a:pt x="1965" y="8759"/>
                    </a:cubicBezTo>
                    <a:cubicBezTo>
                      <a:pt x="1977" y="8937"/>
                      <a:pt x="2013" y="9104"/>
                      <a:pt x="2036" y="9271"/>
                    </a:cubicBezTo>
                    <a:cubicBezTo>
                      <a:pt x="2072" y="9473"/>
                      <a:pt x="2191" y="9652"/>
                      <a:pt x="2286" y="9806"/>
                    </a:cubicBezTo>
                    <a:cubicBezTo>
                      <a:pt x="2584" y="9592"/>
                      <a:pt x="2846" y="9390"/>
                      <a:pt x="3120" y="9211"/>
                    </a:cubicBezTo>
                    <a:cubicBezTo>
                      <a:pt x="3763" y="8818"/>
                      <a:pt x="4453" y="8509"/>
                      <a:pt x="5203" y="8413"/>
                    </a:cubicBezTo>
                    <a:cubicBezTo>
                      <a:pt x="5584" y="8378"/>
                      <a:pt x="5954" y="8330"/>
                      <a:pt x="6323" y="8259"/>
                    </a:cubicBezTo>
                    <a:cubicBezTo>
                      <a:pt x="6453" y="8230"/>
                      <a:pt x="6581" y="8217"/>
                      <a:pt x="6707" y="8217"/>
                    </a:cubicBezTo>
                    <a:cubicBezTo>
                      <a:pt x="7108" y="8217"/>
                      <a:pt x="7487" y="8348"/>
                      <a:pt x="7859" y="8520"/>
                    </a:cubicBezTo>
                    <a:cubicBezTo>
                      <a:pt x="7930" y="8552"/>
                      <a:pt x="7996" y="8595"/>
                      <a:pt x="8068" y="8595"/>
                    </a:cubicBezTo>
                    <a:cubicBezTo>
                      <a:pt x="8103" y="8595"/>
                      <a:pt x="8140" y="8584"/>
                      <a:pt x="8180" y="8556"/>
                    </a:cubicBezTo>
                    <a:cubicBezTo>
                      <a:pt x="8180" y="8497"/>
                      <a:pt x="8180" y="8413"/>
                      <a:pt x="8168" y="8342"/>
                    </a:cubicBezTo>
                    <a:cubicBezTo>
                      <a:pt x="8121" y="7925"/>
                      <a:pt x="7990" y="7508"/>
                      <a:pt x="7870" y="7092"/>
                    </a:cubicBezTo>
                    <a:cubicBezTo>
                      <a:pt x="7680" y="6413"/>
                      <a:pt x="7489" y="5734"/>
                      <a:pt x="7406" y="5032"/>
                    </a:cubicBezTo>
                    <a:cubicBezTo>
                      <a:pt x="7394" y="4818"/>
                      <a:pt x="7335" y="4615"/>
                      <a:pt x="7275" y="4401"/>
                    </a:cubicBezTo>
                    <a:cubicBezTo>
                      <a:pt x="7156" y="3972"/>
                      <a:pt x="7049" y="3544"/>
                      <a:pt x="7013" y="3091"/>
                    </a:cubicBezTo>
                    <a:cubicBezTo>
                      <a:pt x="6918" y="2317"/>
                      <a:pt x="6835" y="1543"/>
                      <a:pt x="6751" y="770"/>
                    </a:cubicBezTo>
                    <a:cubicBezTo>
                      <a:pt x="6739" y="662"/>
                      <a:pt x="6716" y="543"/>
                      <a:pt x="6692" y="460"/>
                    </a:cubicBezTo>
                    <a:cubicBezTo>
                      <a:pt x="6561" y="424"/>
                      <a:pt x="6442" y="412"/>
                      <a:pt x="6335" y="365"/>
                    </a:cubicBezTo>
                    <a:cubicBezTo>
                      <a:pt x="5932" y="163"/>
                      <a:pt x="5510" y="37"/>
                      <a:pt x="5061" y="37"/>
                    </a:cubicBezTo>
                    <a:cubicBezTo>
                      <a:pt x="5006" y="37"/>
                      <a:pt x="4950" y="39"/>
                      <a:pt x="4894" y="43"/>
                    </a:cubicBezTo>
                    <a:lnTo>
                      <a:pt x="4846" y="43"/>
                    </a:lnTo>
                    <a:cubicBezTo>
                      <a:pt x="4691" y="13"/>
                      <a:pt x="4537" y="1"/>
                      <a:pt x="4383"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 name="Google Shape;494;p33"/>
              <p:cNvSpPr/>
              <p:nvPr/>
            </p:nvSpPr>
            <p:spPr>
              <a:xfrm>
                <a:off x="1247475" y="2032225"/>
                <a:ext cx="127700" cy="44675"/>
              </a:xfrm>
              <a:custGeom>
                <a:avLst/>
                <a:gdLst/>
                <a:ahLst/>
                <a:cxnLst/>
                <a:rect l="l" t="t" r="r" b="b"/>
                <a:pathLst>
                  <a:path w="5108" h="1787" extrusionOk="0">
                    <a:moveTo>
                      <a:pt x="3977" y="0"/>
                    </a:moveTo>
                    <a:cubicBezTo>
                      <a:pt x="3608" y="36"/>
                      <a:pt x="3239" y="120"/>
                      <a:pt x="2858" y="143"/>
                    </a:cubicBezTo>
                    <a:cubicBezTo>
                      <a:pt x="2227" y="203"/>
                      <a:pt x="1631" y="429"/>
                      <a:pt x="1072" y="739"/>
                    </a:cubicBezTo>
                    <a:cubicBezTo>
                      <a:pt x="691" y="965"/>
                      <a:pt x="310" y="1203"/>
                      <a:pt x="0" y="1572"/>
                    </a:cubicBezTo>
                    <a:cubicBezTo>
                      <a:pt x="60" y="1644"/>
                      <a:pt x="119" y="1727"/>
                      <a:pt x="167" y="1786"/>
                    </a:cubicBezTo>
                    <a:cubicBezTo>
                      <a:pt x="333" y="1679"/>
                      <a:pt x="464" y="1548"/>
                      <a:pt x="631" y="1501"/>
                    </a:cubicBezTo>
                    <a:cubicBezTo>
                      <a:pt x="869" y="1429"/>
                      <a:pt x="1072" y="1310"/>
                      <a:pt x="1298" y="1203"/>
                    </a:cubicBezTo>
                    <a:cubicBezTo>
                      <a:pt x="1869" y="905"/>
                      <a:pt x="2477" y="739"/>
                      <a:pt x="3096" y="655"/>
                    </a:cubicBezTo>
                    <a:cubicBezTo>
                      <a:pt x="3215" y="632"/>
                      <a:pt x="3334" y="620"/>
                      <a:pt x="3429" y="572"/>
                    </a:cubicBezTo>
                    <a:cubicBezTo>
                      <a:pt x="3596" y="477"/>
                      <a:pt x="3786" y="453"/>
                      <a:pt x="3965" y="417"/>
                    </a:cubicBezTo>
                    <a:cubicBezTo>
                      <a:pt x="4322" y="358"/>
                      <a:pt x="4667" y="274"/>
                      <a:pt x="5108" y="203"/>
                    </a:cubicBezTo>
                    <a:cubicBezTo>
                      <a:pt x="4763" y="120"/>
                      <a:pt x="4524" y="60"/>
                      <a:pt x="4310" y="12"/>
                    </a:cubicBezTo>
                    <a:cubicBezTo>
                      <a:pt x="4203" y="0"/>
                      <a:pt x="4084" y="0"/>
                      <a:pt x="3977"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 name="Google Shape;495;p33"/>
              <p:cNvSpPr/>
              <p:nvPr/>
            </p:nvSpPr>
            <p:spPr>
              <a:xfrm>
                <a:off x="1416825" y="1995825"/>
                <a:ext cx="136350" cy="43425"/>
              </a:xfrm>
              <a:custGeom>
                <a:avLst/>
                <a:gdLst/>
                <a:ahLst/>
                <a:cxnLst/>
                <a:rect l="l" t="t" r="r" b="b"/>
                <a:pathLst>
                  <a:path w="5454" h="1737" extrusionOk="0">
                    <a:moveTo>
                      <a:pt x="4423" y="0"/>
                    </a:moveTo>
                    <a:cubicBezTo>
                      <a:pt x="4303" y="0"/>
                      <a:pt x="4183" y="12"/>
                      <a:pt x="4061" y="40"/>
                    </a:cubicBezTo>
                    <a:cubicBezTo>
                      <a:pt x="3870" y="87"/>
                      <a:pt x="3668" y="99"/>
                      <a:pt x="3465" y="123"/>
                    </a:cubicBezTo>
                    <a:cubicBezTo>
                      <a:pt x="2787" y="206"/>
                      <a:pt x="2096" y="325"/>
                      <a:pt x="1477" y="647"/>
                    </a:cubicBezTo>
                    <a:cubicBezTo>
                      <a:pt x="1441" y="659"/>
                      <a:pt x="1418" y="683"/>
                      <a:pt x="1406" y="683"/>
                    </a:cubicBezTo>
                    <a:cubicBezTo>
                      <a:pt x="1025" y="778"/>
                      <a:pt x="703" y="1004"/>
                      <a:pt x="370" y="1218"/>
                    </a:cubicBezTo>
                    <a:cubicBezTo>
                      <a:pt x="191" y="1337"/>
                      <a:pt x="60" y="1492"/>
                      <a:pt x="1" y="1707"/>
                    </a:cubicBezTo>
                    <a:cubicBezTo>
                      <a:pt x="46" y="1727"/>
                      <a:pt x="86" y="1736"/>
                      <a:pt x="123" y="1736"/>
                    </a:cubicBezTo>
                    <a:cubicBezTo>
                      <a:pt x="211" y="1736"/>
                      <a:pt x="279" y="1686"/>
                      <a:pt x="346" y="1635"/>
                    </a:cubicBezTo>
                    <a:cubicBezTo>
                      <a:pt x="632" y="1421"/>
                      <a:pt x="941" y="1302"/>
                      <a:pt x="1263" y="1183"/>
                    </a:cubicBezTo>
                    <a:lnTo>
                      <a:pt x="1715" y="1052"/>
                    </a:lnTo>
                    <a:cubicBezTo>
                      <a:pt x="1787" y="1016"/>
                      <a:pt x="1894" y="1016"/>
                      <a:pt x="1953" y="980"/>
                    </a:cubicBezTo>
                    <a:cubicBezTo>
                      <a:pt x="2120" y="825"/>
                      <a:pt x="2311" y="814"/>
                      <a:pt x="2513" y="778"/>
                    </a:cubicBezTo>
                    <a:cubicBezTo>
                      <a:pt x="2739" y="754"/>
                      <a:pt x="2977" y="718"/>
                      <a:pt x="3204" y="683"/>
                    </a:cubicBezTo>
                    <a:cubicBezTo>
                      <a:pt x="3311" y="659"/>
                      <a:pt x="3406" y="659"/>
                      <a:pt x="3489" y="599"/>
                    </a:cubicBezTo>
                    <a:cubicBezTo>
                      <a:pt x="3680" y="456"/>
                      <a:pt x="3918" y="444"/>
                      <a:pt x="4144" y="409"/>
                    </a:cubicBezTo>
                    <a:cubicBezTo>
                      <a:pt x="4573" y="337"/>
                      <a:pt x="5001" y="266"/>
                      <a:pt x="5454" y="206"/>
                    </a:cubicBezTo>
                    <a:cubicBezTo>
                      <a:pt x="5108" y="100"/>
                      <a:pt x="4770" y="0"/>
                      <a:pt x="4423"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 name="Google Shape;496;p33"/>
              <p:cNvSpPr/>
              <p:nvPr/>
            </p:nvSpPr>
            <p:spPr>
              <a:xfrm>
                <a:off x="1168000" y="1750950"/>
                <a:ext cx="405425" cy="344700"/>
              </a:xfrm>
              <a:custGeom>
                <a:avLst/>
                <a:gdLst/>
                <a:ahLst/>
                <a:cxnLst/>
                <a:rect l="l" t="t" r="r" b="b"/>
                <a:pathLst>
                  <a:path w="16217" h="13788" extrusionOk="0">
                    <a:moveTo>
                      <a:pt x="2739" y="13133"/>
                    </a:moveTo>
                    <a:cubicBezTo>
                      <a:pt x="2679" y="13121"/>
                      <a:pt x="2631" y="13097"/>
                      <a:pt x="2584" y="13097"/>
                    </a:cubicBezTo>
                    <a:cubicBezTo>
                      <a:pt x="2322" y="13061"/>
                      <a:pt x="2215" y="12895"/>
                      <a:pt x="2167" y="12656"/>
                    </a:cubicBezTo>
                    <a:cubicBezTo>
                      <a:pt x="2143" y="12478"/>
                      <a:pt x="2108" y="12287"/>
                      <a:pt x="1988" y="12144"/>
                    </a:cubicBezTo>
                    <a:cubicBezTo>
                      <a:pt x="1953" y="12061"/>
                      <a:pt x="1953" y="11978"/>
                      <a:pt x="1929" y="11883"/>
                    </a:cubicBezTo>
                    <a:cubicBezTo>
                      <a:pt x="1905" y="11704"/>
                      <a:pt x="1869" y="11513"/>
                      <a:pt x="1858" y="11335"/>
                    </a:cubicBezTo>
                    <a:cubicBezTo>
                      <a:pt x="1786" y="10835"/>
                      <a:pt x="1715" y="10311"/>
                      <a:pt x="1572" y="9799"/>
                    </a:cubicBezTo>
                    <a:cubicBezTo>
                      <a:pt x="1477" y="9418"/>
                      <a:pt x="1417" y="9013"/>
                      <a:pt x="1322" y="8632"/>
                    </a:cubicBezTo>
                    <a:cubicBezTo>
                      <a:pt x="1203" y="8061"/>
                      <a:pt x="1072" y="7501"/>
                      <a:pt x="941" y="6941"/>
                    </a:cubicBezTo>
                    <a:cubicBezTo>
                      <a:pt x="857" y="6608"/>
                      <a:pt x="774" y="6275"/>
                      <a:pt x="703" y="5929"/>
                    </a:cubicBezTo>
                    <a:cubicBezTo>
                      <a:pt x="667" y="5810"/>
                      <a:pt x="643" y="5679"/>
                      <a:pt x="595" y="5560"/>
                    </a:cubicBezTo>
                    <a:cubicBezTo>
                      <a:pt x="476" y="5239"/>
                      <a:pt x="381" y="4905"/>
                      <a:pt x="345" y="4560"/>
                    </a:cubicBezTo>
                    <a:cubicBezTo>
                      <a:pt x="322" y="4465"/>
                      <a:pt x="310" y="4358"/>
                      <a:pt x="250" y="4286"/>
                    </a:cubicBezTo>
                    <a:cubicBezTo>
                      <a:pt x="107" y="4024"/>
                      <a:pt x="83" y="3727"/>
                      <a:pt x="0" y="3465"/>
                    </a:cubicBezTo>
                    <a:cubicBezTo>
                      <a:pt x="238" y="3179"/>
                      <a:pt x="500" y="2989"/>
                      <a:pt x="834" y="2858"/>
                    </a:cubicBezTo>
                    <a:cubicBezTo>
                      <a:pt x="2036" y="2346"/>
                      <a:pt x="3262" y="1965"/>
                      <a:pt x="4548" y="1786"/>
                    </a:cubicBezTo>
                    <a:cubicBezTo>
                      <a:pt x="4632" y="1762"/>
                      <a:pt x="4703" y="1750"/>
                      <a:pt x="4763" y="1750"/>
                    </a:cubicBezTo>
                    <a:cubicBezTo>
                      <a:pt x="5287" y="1762"/>
                      <a:pt x="5798" y="1750"/>
                      <a:pt x="6310" y="1822"/>
                    </a:cubicBezTo>
                    <a:cubicBezTo>
                      <a:pt x="6668" y="1881"/>
                      <a:pt x="7037" y="1988"/>
                      <a:pt x="7346" y="2215"/>
                    </a:cubicBezTo>
                    <a:cubicBezTo>
                      <a:pt x="7430" y="2274"/>
                      <a:pt x="7525" y="2274"/>
                      <a:pt x="7620" y="2298"/>
                    </a:cubicBezTo>
                    <a:cubicBezTo>
                      <a:pt x="7930" y="1881"/>
                      <a:pt x="8275" y="1512"/>
                      <a:pt x="8680" y="1215"/>
                    </a:cubicBezTo>
                    <a:cubicBezTo>
                      <a:pt x="8811" y="1107"/>
                      <a:pt x="8977" y="1036"/>
                      <a:pt x="9156" y="1012"/>
                    </a:cubicBezTo>
                    <a:cubicBezTo>
                      <a:pt x="9275" y="988"/>
                      <a:pt x="9406" y="929"/>
                      <a:pt x="9525" y="893"/>
                    </a:cubicBezTo>
                    <a:cubicBezTo>
                      <a:pt x="9811" y="750"/>
                      <a:pt x="10073" y="595"/>
                      <a:pt x="10418" y="560"/>
                    </a:cubicBezTo>
                    <a:cubicBezTo>
                      <a:pt x="10430" y="560"/>
                      <a:pt x="10442" y="560"/>
                      <a:pt x="10466" y="548"/>
                    </a:cubicBezTo>
                    <a:cubicBezTo>
                      <a:pt x="10942" y="274"/>
                      <a:pt x="11490" y="274"/>
                      <a:pt x="12014" y="191"/>
                    </a:cubicBezTo>
                    <a:cubicBezTo>
                      <a:pt x="12264" y="143"/>
                      <a:pt x="12526" y="119"/>
                      <a:pt x="12787" y="72"/>
                    </a:cubicBezTo>
                    <a:cubicBezTo>
                      <a:pt x="13026" y="24"/>
                      <a:pt x="13264" y="0"/>
                      <a:pt x="13514" y="72"/>
                    </a:cubicBezTo>
                    <a:cubicBezTo>
                      <a:pt x="13597" y="95"/>
                      <a:pt x="13704" y="72"/>
                      <a:pt x="13811" y="72"/>
                    </a:cubicBezTo>
                    <a:cubicBezTo>
                      <a:pt x="14121" y="72"/>
                      <a:pt x="14335" y="238"/>
                      <a:pt x="14371" y="548"/>
                    </a:cubicBezTo>
                    <a:cubicBezTo>
                      <a:pt x="14419" y="786"/>
                      <a:pt x="14454" y="1036"/>
                      <a:pt x="14478" y="1274"/>
                    </a:cubicBezTo>
                    <a:cubicBezTo>
                      <a:pt x="14526" y="1548"/>
                      <a:pt x="14550" y="1810"/>
                      <a:pt x="14692" y="2060"/>
                    </a:cubicBezTo>
                    <a:cubicBezTo>
                      <a:pt x="14752" y="2179"/>
                      <a:pt x="14776" y="2334"/>
                      <a:pt x="14788" y="2477"/>
                    </a:cubicBezTo>
                    <a:cubicBezTo>
                      <a:pt x="14847" y="2810"/>
                      <a:pt x="14895" y="3131"/>
                      <a:pt x="14942" y="3465"/>
                    </a:cubicBezTo>
                    <a:cubicBezTo>
                      <a:pt x="14990" y="3786"/>
                      <a:pt x="15062" y="4120"/>
                      <a:pt x="15169" y="4429"/>
                    </a:cubicBezTo>
                    <a:cubicBezTo>
                      <a:pt x="15240" y="4655"/>
                      <a:pt x="15264" y="4905"/>
                      <a:pt x="15300" y="5144"/>
                    </a:cubicBezTo>
                    <a:cubicBezTo>
                      <a:pt x="15359" y="5572"/>
                      <a:pt x="15443" y="5989"/>
                      <a:pt x="15585" y="6406"/>
                    </a:cubicBezTo>
                    <a:cubicBezTo>
                      <a:pt x="15681" y="6691"/>
                      <a:pt x="15704" y="7001"/>
                      <a:pt x="15740" y="7299"/>
                    </a:cubicBezTo>
                    <a:cubicBezTo>
                      <a:pt x="15776" y="7501"/>
                      <a:pt x="15824" y="7692"/>
                      <a:pt x="15907" y="7882"/>
                    </a:cubicBezTo>
                    <a:cubicBezTo>
                      <a:pt x="16026" y="8168"/>
                      <a:pt x="16121" y="8477"/>
                      <a:pt x="16181" y="8787"/>
                    </a:cubicBezTo>
                    <a:cubicBezTo>
                      <a:pt x="16216" y="9061"/>
                      <a:pt x="16193" y="9323"/>
                      <a:pt x="16157" y="9608"/>
                    </a:cubicBezTo>
                    <a:cubicBezTo>
                      <a:pt x="16145" y="9704"/>
                      <a:pt x="16062" y="9775"/>
                      <a:pt x="16002" y="9882"/>
                    </a:cubicBezTo>
                    <a:cubicBezTo>
                      <a:pt x="16050" y="10132"/>
                      <a:pt x="16181" y="10382"/>
                      <a:pt x="16074" y="10656"/>
                    </a:cubicBezTo>
                    <a:cubicBezTo>
                      <a:pt x="15883" y="10740"/>
                      <a:pt x="15704" y="10740"/>
                      <a:pt x="15526" y="10668"/>
                    </a:cubicBezTo>
                    <a:cubicBezTo>
                      <a:pt x="15300" y="10573"/>
                      <a:pt x="15073" y="10561"/>
                      <a:pt x="14847" y="10620"/>
                    </a:cubicBezTo>
                    <a:cubicBezTo>
                      <a:pt x="14633" y="10668"/>
                      <a:pt x="14395" y="10680"/>
                      <a:pt x="14169" y="10728"/>
                    </a:cubicBezTo>
                    <a:cubicBezTo>
                      <a:pt x="14002" y="10751"/>
                      <a:pt x="13823" y="10775"/>
                      <a:pt x="13669" y="10870"/>
                    </a:cubicBezTo>
                    <a:cubicBezTo>
                      <a:pt x="13585" y="10930"/>
                      <a:pt x="13466" y="10954"/>
                      <a:pt x="13347" y="10966"/>
                    </a:cubicBezTo>
                    <a:cubicBezTo>
                      <a:pt x="13121" y="11013"/>
                      <a:pt x="12883" y="11025"/>
                      <a:pt x="12656" y="11073"/>
                    </a:cubicBezTo>
                    <a:cubicBezTo>
                      <a:pt x="12478" y="11097"/>
                      <a:pt x="12287" y="11097"/>
                      <a:pt x="12121" y="11228"/>
                    </a:cubicBezTo>
                    <a:cubicBezTo>
                      <a:pt x="12085" y="11263"/>
                      <a:pt x="12025" y="11287"/>
                      <a:pt x="11966" y="11287"/>
                    </a:cubicBezTo>
                    <a:cubicBezTo>
                      <a:pt x="11573" y="11287"/>
                      <a:pt x="11228" y="11466"/>
                      <a:pt x="10871" y="11561"/>
                    </a:cubicBezTo>
                    <a:cubicBezTo>
                      <a:pt x="10597" y="11632"/>
                      <a:pt x="10311" y="11763"/>
                      <a:pt x="10073" y="11966"/>
                    </a:cubicBezTo>
                    <a:cubicBezTo>
                      <a:pt x="9918" y="12085"/>
                      <a:pt x="9787" y="12121"/>
                      <a:pt x="9597" y="12049"/>
                    </a:cubicBezTo>
                    <a:cubicBezTo>
                      <a:pt x="9418" y="11978"/>
                      <a:pt x="9204" y="11918"/>
                      <a:pt x="9013" y="11966"/>
                    </a:cubicBezTo>
                    <a:cubicBezTo>
                      <a:pt x="8406" y="11799"/>
                      <a:pt x="7823" y="11990"/>
                      <a:pt x="7227" y="12121"/>
                    </a:cubicBezTo>
                    <a:cubicBezTo>
                      <a:pt x="6941" y="12180"/>
                      <a:pt x="6668" y="12264"/>
                      <a:pt x="6382" y="12299"/>
                    </a:cubicBezTo>
                    <a:cubicBezTo>
                      <a:pt x="5668" y="12442"/>
                      <a:pt x="5001" y="12692"/>
                      <a:pt x="4382" y="13073"/>
                    </a:cubicBezTo>
                    <a:cubicBezTo>
                      <a:pt x="4370" y="13097"/>
                      <a:pt x="4358" y="13097"/>
                      <a:pt x="4358" y="13109"/>
                    </a:cubicBezTo>
                    <a:cubicBezTo>
                      <a:pt x="4060" y="13240"/>
                      <a:pt x="3763" y="13359"/>
                      <a:pt x="3560" y="13645"/>
                    </a:cubicBezTo>
                    <a:cubicBezTo>
                      <a:pt x="3501" y="13716"/>
                      <a:pt x="3346" y="13752"/>
                      <a:pt x="3239" y="13764"/>
                    </a:cubicBezTo>
                    <a:cubicBezTo>
                      <a:pt x="3108" y="13788"/>
                      <a:pt x="2989" y="13716"/>
                      <a:pt x="2917" y="13597"/>
                    </a:cubicBezTo>
                    <a:cubicBezTo>
                      <a:pt x="2881" y="13407"/>
                      <a:pt x="2810" y="13276"/>
                      <a:pt x="2739" y="13133"/>
                    </a:cubicBezTo>
                    <a:close/>
                    <a:moveTo>
                      <a:pt x="7882" y="3024"/>
                    </a:moveTo>
                    <a:cubicBezTo>
                      <a:pt x="8013" y="3893"/>
                      <a:pt x="8156" y="4691"/>
                      <a:pt x="8287" y="5501"/>
                    </a:cubicBezTo>
                    <a:cubicBezTo>
                      <a:pt x="8335" y="5787"/>
                      <a:pt x="8406" y="6072"/>
                      <a:pt x="8477" y="6334"/>
                    </a:cubicBezTo>
                    <a:cubicBezTo>
                      <a:pt x="8585" y="6703"/>
                      <a:pt x="8680" y="7084"/>
                      <a:pt x="8727" y="7465"/>
                    </a:cubicBezTo>
                    <a:cubicBezTo>
                      <a:pt x="8775" y="7763"/>
                      <a:pt x="8823" y="8061"/>
                      <a:pt x="8894" y="8358"/>
                    </a:cubicBezTo>
                    <a:cubicBezTo>
                      <a:pt x="9120" y="9180"/>
                      <a:pt x="9394" y="9978"/>
                      <a:pt x="9478" y="10835"/>
                    </a:cubicBezTo>
                    <a:cubicBezTo>
                      <a:pt x="9489" y="10906"/>
                      <a:pt x="9489" y="10978"/>
                      <a:pt x="9608" y="10990"/>
                    </a:cubicBezTo>
                    <a:cubicBezTo>
                      <a:pt x="9918" y="10751"/>
                      <a:pt x="10275" y="10573"/>
                      <a:pt x="10513" y="10239"/>
                    </a:cubicBezTo>
                    <a:cubicBezTo>
                      <a:pt x="10621" y="10085"/>
                      <a:pt x="10799" y="9978"/>
                      <a:pt x="10978" y="9942"/>
                    </a:cubicBezTo>
                    <a:cubicBezTo>
                      <a:pt x="11323" y="9847"/>
                      <a:pt x="11656" y="9716"/>
                      <a:pt x="11978" y="9549"/>
                    </a:cubicBezTo>
                    <a:cubicBezTo>
                      <a:pt x="12085" y="9501"/>
                      <a:pt x="12204" y="9477"/>
                      <a:pt x="12311" y="9466"/>
                    </a:cubicBezTo>
                    <a:cubicBezTo>
                      <a:pt x="12954" y="9358"/>
                      <a:pt x="13621" y="9263"/>
                      <a:pt x="14264" y="9180"/>
                    </a:cubicBezTo>
                    <a:cubicBezTo>
                      <a:pt x="14395" y="9168"/>
                      <a:pt x="14514" y="9132"/>
                      <a:pt x="14609" y="9168"/>
                    </a:cubicBezTo>
                    <a:cubicBezTo>
                      <a:pt x="14883" y="9239"/>
                      <a:pt x="15145" y="9192"/>
                      <a:pt x="15419" y="9251"/>
                    </a:cubicBezTo>
                    <a:cubicBezTo>
                      <a:pt x="15431" y="9251"/>
                      <a:pt x="15454" y="9227"/>
                      <a:pt x="15502" y="9192"/>
                    </a:cubicBezTo>
                    <a:cubicBezTo>
                      <a:pt x="15335" y="8835"/>
                      <a:pt x="15300" y="8430"/>
                      <a:pt x="15240" y="8037"/>
                    </a:cubicBezTo>
                    <a:cubicBezTo>
                      <a:pt x="15181" y="7680"/>
                      <a:pt x="15133" y="7322"/>
                      <a:pt x="15073" y="6965"/>
                    </a:cubicBezTo>
                    <a:cubicBezTo>
                      <a:pt x="15062" y="6810"/>
                      <a:pt x="15038" y="6668"/>
                      <a:pt x="14978" y="6549"/>
                    </a:cubicBezTo>
                    <a:cubicBezTo>
                      <a:pt x="14788" y="6048"/>
                      <a:pt x="14740" y="5537"/>
                      <a:pt x="14669" y="5025"/>
                    </a:cubicBezTo>
                    <a:cubicBezTo>
                      <a:pt x="14645" y="4882"/>
                      <a:pt x="14621" y="4715"/>
                      <a:pt x="14561" y="4560"/>
                    </a:cubicBezTo>
                    <a:cubicBezTo>
                      <a:pt x="14442" y="4251"/>
                      <a:pt x="14383" y="3929"/>
                      <a:pt x="14347" y="3596"/>
                    </a:cubicBezTo>
                    <a:lnTo>
                      <a:pt x="14204" y="2619"/>
                    </a:lnTo>
                    <a:cubicBezTo>
                      <a:pt x="14180" y="2465"/>
                      <a:pt x="14145" y="2298"/>
                      <a:pt x="14085" y="2155"/>
                    </a:cubicBezTo>
                    <a:cubicBezTo>
                      <a:pt x="14002" y="1965"/>
                      <a:pt x="13954" y="1750"/>
                      <a:pt x="13930" y="1524"/>
                    </a:cubicBezTo>
                    <a:cubicBezTo>
                      <a:pt x="13907" y="1346"/>
                      <a:pt x="13883" y="1155"/>
                      <a:pt x="13847" y="976"/>
                    </a:cubicBezTo>
                    <a:cubicBezTo>
                      <a:pt x="13835" y="893"/>
                      <a:pt x="13788" y="798"/>
                      <a:pt x="13764" y="714"/>
                    </a:cubicBezTo>
                    <a:cubicBezTo>
                      <a:pt x="13526" y="679"/>
                      <a:pt x="13311" y="655"/>
                      <a:pt x="13097" y="655"/>
                    </a:cubicBezTo>
                    <a:cubicBezTo>
                      <a:pt x="12883" y="655"/>
                      <a:pt x="12656" y="714"/>
                      <a:pt x="12454" y="738"/>
                    </a:cubicBezTo>
                    <a:cubicBezTo>
                      <a:pt x="12109" y="786"/>
                      <a:pt x="11764" y="845"/>
                      <a:pt x="11430" y="893"/>
                    </a:cubicBezTo>
                    <a:cubicBezTo>
                      <a:pt x="11204" y="917"/>
                      <a:pt x="10978" y="988"/>
                      <a:pt x="10751" y="1048"/>
                    </a:cubicBezTo>
                    <a:cubicBezTo>
                      <a:pt x="10335" y="1167"/>
                      <a:pt x="9942" y="1322"/>
                      <a:pt x="9549" y="1512"/>
                    </a:cubicBezTo>
                    <a:cubicBezTo>
                      <a:pt x="9478" y="1560"/>
                      <a:pt x="9382" y="1560"/>
                      <a:pt x="9299" y="1572"/>
                    </a:cubicBezTo>
                    <a:cubicBezTo>
                      <a:pt x="9085" y="1607"/>
                      <a:pt x="8906" y="1703"/>
                      <a:pt x="8763" y="1846"/>
                    </a:cubicBezTo>
                    <a:cubicBezTo>
                      <a:pt x="8454" y="2155"/>
                      <a:pt x="8096" y="2429"/>
                      <a:pt x="7942" y="2881"/>
                    </a:cubicBezTo>
                    <a:cubicBezTo>
                      <a:pt x="7954" y="2953"/>
                      <a:pt x="7918" y="3000"/>
                      <a:pt x="7882" y="3024"/>
                    </a:cubicBezTo>
                    <a:close/>
                    <a:moveTo>
                      <a:pt x="584" y="3572"/>
                    </a:moveTo>
                    <a:cubicBezTo>
                      <a:pt x="655" y="3691"/>
                      <a:pt x="679" y="3774"/>
                      <a:pt x="762" y="3846"/>
                    </a:cubicBezTo>
                    <a:cubicBezTo>
                      <a:pt x="905" y="4024"/>
                      <a:pt x="976" y="4215"/>
                      <a:pt x="1000" y="4441"/>
                    </a:cubicBezTo>
                    <a:cubicBezTo>
                      <a:pt x="1024" y="4715"/>
                      <a:pt x="1096" y="4953"/>
                      <a:pt x="1215" y="5191"/>
                    </a:cubicBezTo>
                    <a:cubicBezTo>
                      <a:pt x="1262" y="5263"/>
                      <a:pt x="1274" y="5358"/>
                      <a:pt x="1298" y="5441"/>
                    </a:cubicBezTo>
                    <a:cubicBezTo>
                      <a:pt x="1429" y="5989"/>
                      <a:pt x="1560" y="6525"/>
                      <a:pt x="1679" y="7072"/>
                    </a:cubicBezTo>
                    <a:cubicBezTo>
                      <a:pt x="1810" y="7703"/>
                      <a:pt x="1953" y="8346"/>
                      <a:pt x="2084" y="8977"/>
                    </a:cubicBezTo>
                    <a:cubicBezTo>
                      <a:pt x="2108" y="9120"/>
                      <a:pt x="2143" y="9239"/>
                      <a:pt x="2167" y="9358"/>
                    </a:cubicBezTo>
                    <a:cubicBezTo>
                      <a:pt x="2334" y="9930"/>
                      <a:pt x="2489" y="10525"/>
                      <a:pt x="2548" y="11121"/>
                    </a:cubicBezTo>
                    <a:cubicBezTo>
                      <a:pt x="2560" y="11299"/>
                      <a:pt x="2584" y="11466"/>
                      <a:pt x="2620" y="11632"/>
                    </a:cubicBezTo>
                    <a:cubicBezTo>
                      <a:pt x="2643" y="11835"/>
                      <a:pt x="2762" y="12013"/>
                      <a:pt x="2870" y="12168"/>
                    </a:cubicBezTo>
                    <a:cubicBezTo>
                      <a:pt x="3167" y="11954"/>
                      <a:pt x="3417" y="11752"/>
                      <a:pt x="3703" y="11573"/>
                    </a:cubicBezTo>
                    <a:cubicBezTo>
                      <a:pt x="4346" y="11180"/>
                      <a:pt x="5025" y="10870"/>
                      <a:pt x="5787" y="10787"/>
                    </a:cubicBezTo>
                    <a:cubicBezTo>
                      <a:pt x="6156" y="10740"/>
                      <a:pt x="6537" y="10692"/>
                      <a:pt x="6906" y="10620"/>
                    </a:cubicBezTo>
                    <a:cubicBezTo>
                      <a:pt x="7453" y="10501"/>
                      <a:pt x="7942" y="10668"/>
                      <a:pt x="8442" y="10882"/>
                    </a:cubicBezTo>
                    <a:cubicBezTo>
                      <a:pt x="8537" y="10930"/>
                      <a:pt x="8644" y="11001"/>
                      <a:pt x="8763" y="10918"/>
                    </a:cubicBezTo>
                    <a:cubicBezTo>
                      <a:pt x="8763" y="10859"/>
                      <a:pt x="8763" y="10787"/>
                      <a:pt x="8751" y="10704"/>
                    </a:cubicBezTo>
                    <a:cubicBezTo>
                      <a:pt x="8704" y="10275"/>
                      <a:pt x="8585" y="9858"/>
                      <a:pt x="8465" y="9442"/>
                    </a:cubicBezTo>
                    <a:cubicBezTo>
                      <a:pt x="8275" y="8763"/>
                      <a:pt x="8084" y="8084"/>
                      <a:pt x="8001" y="7370"/>
                    </a:cubicBezTo>
                    <a:cubicBezTo>
                      <a:pt x="7989" y="7168"/>
                      <a:pt x="7930" y="6953"/>
                      <a:pt x="7870" y="6751"/>
                    </a:cubicBezTo>
                    <a:cubicBezTo>
                      <a:pt x="7751" y="6322"/>
                      <a:pt x="7644" y="5882"/>
                      <a:pt x="7608" y="5441"/>
                    </a:cubicBezTo>
                    <a:cubicBezTo>
                      <a:pt x="7513" y="4667"/>
                      <a:pt x="7430" y="3893"/>
                      <a:pt x="7346" y="3120"/>
                    </a:cubicBezTo>
                    <a:cubicBezTo>
                      <a:pt x="7334" y="3012"/>
                      <a:pt x="7311" y="2893"/>
                      <a:pt x="7287" y="2810"/>
                    </a:cubicBezTo>
                    <a:cubicBezTo>
                      <a:pt x="7156" y="2774"/>
                      <a:pt x="7037" y="2762"/>
                      <a:pt x="6930" y="2715"/>
                    </a:cubicBezTo>
                    <a:cubicBezTo>
                      <a:pt x="6477" y="2489"/>
                      <a:pt x="6001" y="2358"/>
                      <a:pt x="5489" y="2393"/>
                    </a:cubicBezTo>
                    <a:lnTo>
                      <a:pt x="5441" y="2393"/>
                    </a:lnTo>
                    <a:cubicBezTo>
                      <a:pt x="4894" y="2286"/>
                      <a:pt x="4358" y="2405"/>
                      <a:pt x="3822" y="2489"/>
                    </a:cubicBezTo>
                    <a:cubicBezTo>
                      <a:pt x="2881" y="2667"/>
                      <a:pt x="1977" y="2965"/>
                      <a:pt x="1096" y="3298"/>
                    </a:cubicBezTo>
                    <a:cubicBezTo>
                      <a:pt x="905" y="3370"/>
                      <a:pt x="762" y="3477"/>
                      <a:pt x="584" y="3572"/>
                    </a:cubicBezTo>
                    <a:close/>
                    <a:moveTo>
                      <a:pt x="8299" y="11454"/>
                    </a:moveTo>
                    <a:cubicBezTo>
                      <a:pt x="7954" y="11359"/>
                      <a:pt x="7727" y="11311"/>
                      <a:pt x="7501" y="11263"/>
                    </a:cubicBezTo>
                    <a:cubicBezTo>
                      <a:pt x="7394" y="11240"/>
                      <a:pt x="7275" y="11228"/>
                      <a:pt x="7156" y="11240"/>
                    </a:cubicBezTo>
                    <a:cubicBezTo>
                      <a:pt x="6787" y="11287"/>
                      <a:pt x="6418" y="11359"/>
                      <a:pt x="6037" y="11394"/>
                    </a:cubicBezTo>
                    <a:cubicBezTo>
                      <a:pt x="5406" y="11454"/>
                      <a:pt x="4810" y="11680"/>
                      <a:pt x="4251" y="11990"/>
                    </a:cubicBezTo>
                    <a:cubicBezTo>
                      <a:pt x="3870" y="12216"/>
                      <a:pt x="3489" y="12454"/>
                      <a:pt x="3179" y="12823"/>
                    </a:cubicBezTo>
                    <a:cubicBezTo>
                      <a:pt x="3239" y="12895"/>
                      <a:pt x="3298" y="12978"/>
                      <a:pt x="3346" y="13037"/>
                    </a:cubicBezTo>
                    <a:cubicBezTo>
                      <a:pt x="3512" y="12930"/>
                      <a:pt x="3643" y="12787"/>
                      <a:pt x="3810" y="12752"/>
                    </a:cubicBezTo>
                    <a:cubicBezTo>
                      <a:pt x="4048" y="12680"/>
                      <a:pt x="4251" y="12549"/>
                      <a:pt x="4477" y="12454"/>
                    </a:cubicBezTo>
                    <a:cubicBezTo>
                      <a:pt x="5048" y="12156"/>
                      <a:pt x="5656" y="11990"/>
                      <a:pt x="6275" y="11906"/>
                    </a:cubicBezTo>
                    <a:cubicBezTo>
                      <a:pt x="6394" y="11883"/>
                      <a:pt x="6513" y="11871"/>
                      <a:pt x="6608" y="11823"/>
                    </a:cubicBezTo>
                    <a:cubicBezTo>
                      <a:pt x="6775" y="11728"/>
                      <a:pt x="6965" y="11704"/>
                      <a:pt x="7144" y="11656"/>
                    </a:cubicBezTo>
                    <a:cubicBezTo>
                      <a:pt x="7501" y="11609"/>
                      <a:pt x="7858" y="11549"/>
                      <a:pt x="8299" y="11454"/>
                    </a:cubicBezTo>
                    <a:close/>
                    <a:moveTo>
                      <a:pt x="15383" y="9978"/>
                    </a:moveTo>
                    <a:cubicBezTo>
                      <a:pt x="14931" y="9858"/>
                      <a:pt x="14478" y="9727"/>
                      <a:pt x="14002" y="9835"/>
                    </a:cubicBezTo>
                    <a:cubicBezTo>
                      <a:pt x="13811" y="9882"/>
                      <a:pt x="13597" y="9894"/>
                      <a:pt x="13407" y="9918"/>
                    </a:cubicBezTo>
                    <a:cubicBezTo>
                      <a:pt x="12728" y="10001"/>
                      <a:pt x="12037" y="10120"/>
                      <a:pt x="11418" y="10442"/>
                    </a:cubicBezTo>
                    <a:cubicBezTo>
                      <a:pt x="11383" y="10454"/>
                      <a:pt x="11359" y="10478"/>
                      <a:pt x="11335" y="10478"/>
                    </a:cubicBezTo>
                    <a:cubicBezTo>
                      <a:pt x="10966" y="10573"/>
                      <a:pt x="10644" y="10799"/>
                      <a:pt x="10311" y="11013"/>
                    </a:cubicBezTo>
                    <a:cubicBezTo>
                      <a:pt x="10132" y="11132"/>
                      <a:pt x="10001" y="11287"/>
                      <a:pt x="9942" y="11502"/>
                    </a:cubicBezTo>
                    <a:cubicBezTo>
                      <a:pt x="10085" y="11573"/>
                      <a:pt x="10192" y="11502"/>
                      <a:pt x="10287" y="11430"/>
                    </a:cubicBezTo>
                    <a:cubicBezTo>
                      <a:pt x="10561" y="11216"/>
                      <a:pt x="10882" y="11097"/>
                      <a:pt x="11204" y="10978"/>
                    </a:cubicBezTo>
                    <a:lnTo>
                      <a:pt x="11656" y="10847"/>
                    </a:lnTo>
                    <a:cubicBezTo>
                      <a:pt x="11728" y="10811"/>
                      <a:pt x="11835" y="10811"/>
                      <a:pt x="11894" y="10775"/>
                    </a:cubicBezTo>
                    <a:cubicBezTo>
                      <a:pt x="12049" y="10620"/>
                      <a:pt x="12252" y="10609"/>
                      <a:pt x="12454" y="10573"/>
                    </a:cubicBezTo>
                    <a:cubicBezTo>
                      <a:pt x="12680" y="10549"/>
                      <a:pt x="12918" y="10513"/>
                      <a:pt x="13145" y="10478"/>
                    </a:cubicBezTo>
                    <a:cubicBezTo>
                      <a:pt x="13240" y="10454"/>
                      <a:pt x="13347" y="10454"/>
                      <a:pt x="13418" y="10394"/>
                    </a:cubicBezTo>
                    <a:cubicBezTo>
                      <a:pt x="13621" y="10251"/>
                      <a:pt x="13859" y="10239"/>
                      <a:pt x="14073" y="10204"/>
                    </a:cubicBezTo>
                    <a:cubicBezTo>
                      <a:pt x="14526" y="10132"/>
                      <a:pt x="14954" y="10061"/>
                      <a:pt x="15383" y="9978"/>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 name="Google Shape;497;p33"/>
              <p:cNvSpPr/>
              <p:nvPr/>
            </p:nvSpPr>
            <p:spPr>
              <a:xfrm>
                <a:off x="1404625" y="1833700"/>
                <a:ext cx="89925" cy="110150"/>
              </a:xfrm>
              <a:custGeom>
                <a:avLst/>
                <a:gdLst/>
                <a:ahLst/>
                <a:cxnLst/>
                <a:rect l="l" t="t" r="r" b="b"/>
                <a:pathLst>
                  <a:path w="3597" h="4406" extrusionOk="0">
                    <a:moveTo>
                      <a:pt x="1679" y="1834"/>
                    </a:moveTo>
                    <a:cubicBezTo>
                      <a:pt x="1846" y="1488"/>
                      <a:pt x="2025" y="1167"/>
                      <a:pt x="2037" y="762"/>
                    </a:cubicBezTo>
                    <a:cubicBezTo>
                      <a:pt x="1906" y="762"/>
                      <a:pt x="1798" y="774"/>
                      <a:pt x="1679" y="774"/>
                    </a:cubicBezTo>
                    <a:cubicBezTo>
                      <a:pt x="1310" y="822"/>
                      <a:pt x="941" y="869"/>
                      <a:pt x="560" y="893"/>
                    </a:cubicBezTo>
                    <a:cubicBezTo>
                      <a:pt x="441" y="917"/>
                      <a:pt x="346" y="917"/>
                      <a:pt x="227" y="893"/>
                    </a:cubicBezTo>
                    <a:cubicBezTo>
                      <a:pt x="108" y="881"/>
                      <a:pt x="13" y="774"/>
                      <a:pt x="1" y="655"/>
                    </a:cubicBezTo>
                    <a:cubicBezTo>
                      <a:pt x="1" y="560"/>
                      <a:pt x="48" y="452"/>
                      <a:pt x="143" y="417"/>
                    </a:cubicBezTo>
                    <a:cubicBezTo>
                      <a:pt x="274" y="381"/>
                      <a:pt x="417" y="322"/>
                      <a:pt x="560" y="298"/>
                    </a:cubicBezTo>
                    <a:cubicBezTo>
                      <a:pt x="1072" y="214"/>
                      <a:pt x="1596" y="119"/>
                      <a:pt x="2096" y="60"/>
                    </a:cubicBezTo>
                    <a:cubicBezTo>
                      <a:pt x="2572" y="0"/>
                      <a:pt x="2906" y="357"/>
                      <a:pt x="2787" y="833"/>
                    </a:cubicBezTo>
                    <a:cubicBezTo>
                      <a:pt x="2703" y="1119"/>
                      <a:pt x="2608" y="1381"/>
                      <a:pt x="2501" y="1655"/>
                    </a:cubicBezTo>
                    <a:lnTo>
                      <a:pt x="2322" y="2096"/>
                    </a:lnTo>
                    <a:cubicBezTo>
                      <a:pt x="2394" y="2179"/>
                      <a:pt x="2465" y="2227"/>
                      <a:pt x="2513" y="2274"/>
                    </a:cubicBezTo>
                    <a:cubicBezTo>
                      <a:pt x="2644" y="2441"/>
                      <a:pt x="2584" y="2667"/>
                      <a:pt x="2394" y="2727"/>
                    </a:cubicBezTo>
                    <a:cubicBezTo>
                      <a:pt x="2287" y="2750"/>
                      <a:pt x="2168" y="2774"/>
                      <a:pt x="2048" y="2798"/>
                    </a:cubicBezTo>
                    <a:cubicBezTo>
                      <a:pt x="1977" y="3012"/>
                      <a:pt x="1810" y="3203"/>
                      <a:pt x="1906" y="3441"/>
                    </a:cubicBezTo>
                    <a:cubicBezTo>
                      <a:pt x="2037" y="3500"/>
                      <a:pt x="2144" y="3453"/>
                      <a:pt x="2227" y="3393"/>
                    </a:cubicBezTo>
                    <a:cubicBezTo>
                      <a:pt x="2549" y="3215"/>
                      <a:pt x="2906" y="3215"/>
                      <a:pt x="3239" y="3203"/>
                    </a:cubicBezTo>
                    <a:cubicBezTo>
                      <a:pt x="3418" y="3191"/>
                      <a:pt x="3572" y="3322"/>
                      <a:pt x="3584" y="3465"/>
                    </a:cubicBezTo>
                    <a:cubicBezTo>
                      <a:pt x="3596" y="3620"/>
                      <a:pt x="3513" y="3762"/>
                      <a:pt x="3334" y="3822"/>
                    </a:cubicBezTo>
                    <a:cubicBezTo>
                      <a:pt x="3275" y="3846"/>
                      <a:pt x="3227" y="3858"/>
                      <a:pt x="3168" y="3870"/>
                    </a:cubicBezTo>
                    <a:cubicBezTo>
                      <a:pt x="2727" y="3917"/>
                      <a:pt x="2322" y="4120"/>
                      <a:pt x="1906" y="4286"/>
                    </a:cubicBezTo>
                    <a:cubicBezTo>
                      <a:pt x="1727" y="4358"/>
                      <a:pt x="1513" y="4393"/>
                      <a:pt x="1310" y="4393"/>
                    </a:cubicBezTo>
                    <a:cubicBezTo>
                      <a:pt x="1060" y="4405"/>
                      <a:pt x="894" y="4215"/>
                      <a:pt x="953" y="3977"/>
                    </a:cubicBezTo>
                    <a:cubicBezTo>
                      <a:pt x="1001" y="3762"/>
                      <a:pt x="977" y="3548"/>
                      <a:pt x="1156" y="3381"/>
                    </a:cubicBezTo>
                    <a:cubicBezTo>
                      <a:pt x="1179" y="3370"/>
                      <a:pt x="1191" y="3322"/>
                      <a:pt x="1191" y="3310"/>
                    </a:cubicBezTo>
                    <a:cubicBezTo>
                      <a:pt x="1156" y="3084"/>
                      <a:pt x="1298" y="2893"/>
                      <a:pt x="1370" y="2691"/>
                    </a:cubicBezTo>
                    <a:cubicBezTo>
                      <a:pt x="1394" y="2631"/>
                      <a:pt x="1394" y="2560"/>
                      <a:pt x="1429" y="2477"/>
                    </a:cubicBezTo>
                    <a:cubicBezTo>
                      <a:pt x="1298" y="2417"/>
                      <a:pt x="1191" y="2369"/>
                      <a:pt x="1072" y="2310"/>
                    </a:cubicBezTo>
                    <a:cubicBezTo>
                      <a:pt x="1001" y="2274"/>
                      <a:pt x="905" y="2250"/>
                      <a:pt x="834" y="2203"/>
                    </a:cubicBezTo>
                    <a:cubicBezTo>
                      <a:pt x="727" y="2143"/>
                      <a:pt x="715" y="2000"/>
                      <a:pt x="786" y="1905"/>
                    </a:cubicBezTo>
                    <a:cubicBezTo>
                      <a:pt x="894" y="1774"/>
                      <a:pt x="1036" y="1715"/>
                      <a:pt x="1203" y="1762"/>
                    </a:cubicBezTo>
                    <a:cubicBezTo>
                      <a:pt x="1370" y="1762"/>
                      <a:pt x="1513" y="1786"/>
                      <a:pt x="1679" y="1834"/>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 name="Google Shape;498;p33"/>
              <p:cNvSpPr/>
              <p:nvPr/>
            </p:nvSpPr>
            <p:spPr>
              <a:xfrm>
                <a:off x="1254025" y="1863150"/>
                <a:ext cx="75025" cy="122375"/>
              </a:xfrm>
              <a:custGeom>
                <a:avLst/>
                <a:gdLst/>
                <a:ahLst/>
                <a:cxnLst/>
                <a:rect l="l" t="t" r="r" b="b"/>
                <a:pathLst>
                  <a:path w="3001" h="4895" extrusionOk="0">
                    <a:moveTo>
                      <a:pt x="1786" y="2977"/>
                    </a:moveTo>
                    <a:cubicBezTo>
                      <a:pt x="1584" y="3037"/>
                      <a:pt x="1405" y="3096"/>
                      <a:pt x="1226" y="3144"/>
                    </a:cubicBezTo>
                    <a:cubicBezTo>
                      <a:pt x="1072" y="3192"/>
                      <a:pt x="893" y="3192"/>
                      <a:pt x="691" y="3215"/>
                    </a:cubicBezTo>
                    <a:cubicBezTo>
                      <a:pt x="679" y="3513"/>
                      <a:pt x="595" y="3799"/>
                      <a:pt x="631" y="4097"/>
                    </a:cubicBezTo>
                    <a:cubicBezTo>
                      <a:pt x="667" y="4323"/>
                      <a:pt x="679" y="4561"/>
                      <a:pt x="572" y="4775"/>
                    </a:cubicBezTo>
                    <a:cubicBezTo>
                      <a:pt x="536" y="4882"/>
                      <a:pt x="393" y="4894"/>
                      <a:pt x="333" y="4811"/>
                    </a:cubicBezTo>
                    <a:cubicBezTo>
                      <a:pt x="274" y="4739"/>
                      <a:pt x="214" y="4644"/>
                      <a:pt x="191" y="4561"/>
                    </a:cubicBezTo>
                    <a:cubicBezTo>
                      <a:pt x="83" y="4239"/>
                      <a:pt x="0" y="3930"/>
                      <a:pt x="71" y="3585"/>
                    </a:cubicBezTo>
                    <a:cubicBezTo>
                      <a:pt x="83" y="3501"/>
                      <a:pt x="83" y="3394"/>
                      <a:pt x="83" y="3287"/>
                    </a:cubicBezTo>
                    <a:lnTo>
                      <a:pt x="83" y="2775"/>
                    </a:lnTo>
                    <a:cubicBezTo>
                      <a:pt x="83" y="2668"/>
                      <a:pt x="95" y="2561"/>
                      <a:pt x="83" y="2477"/>
                    </a:cubicBezTo>
                    <a:cubicBezTo>
                      <a:pt x="12" y="1918"/>
                      <a:pt x="71" y="1382"/>
                      <a:pt x="95" y="834"/>
                    </a:cubicBezTo>
                    <a:cubicBezTo>
                      <a:pt x="119" y="596"/>
                      <a:pt x="191" y="394"/>
                      <a:pt x="333" y="191"/>
                    </a:cubicBezTo>
                    <a:cubicBezTo>
                      <a:pt x="488" y="1"/>
                      <a:pt x="691" y="1"/>
                      <a:pt x="857" y="167"/>
                    </a:cubicBezTo>
                    <a:cubicBezTo>
                      <a:pt x="929" y="239"/>
                      <a:pt x="976" y="334"/>
                      <a:pt x="1036" y="406"/>
                    </a:cubicBezTo>
                    <a:cubicBezTo>
                      <a:pt x="1453" y="989"/>
                      <a:pt x="1869" y="1584"/>
                      <a:pt x="2179" y="2239"/>
                    </a:cubicBezTo>
                    <a:cubicBezTo>
                      <a:pt x="2417" y="2727"/>
                      <a:pt x="2655" y="3215"/>
                      <a:pt x="2941" y="3680"/>
                    </a:cubicBezTo>
                    <a:cubicBezTo>
                      <a:pt x="3000" y="3763"/>
                      <a:pt x="3000" y="3906"/>
                      <a:pt x="3000" y="4001"/>
                    </a:cubicBezTo>
                    <a:cubicBezTo>
                      <a:pt x="3000" y="4168"/>
                      <a:pt x="2893" y="4287"/>
                      <a:pt x="2762" y="4335"/>
                    </a:cubicBezTo>
                    <a:cubicBezTo>
                      <a:pt x="2643" y="4358"/>
                      <a:pt x="2512" y="4299"/>
                      <a:pt x="2441" y="4180"/>
                    </a:cubicBezTo>
                    <a:cubicBezTo>
                      <a:pt x="2346" y="4025"/>
                      <a:pt x="2262" y="3858"/>
                      <a:pt x="2179" y="3692"/>
                    </a:cubicBezTo>
                    <a:cubicBezTo>
                      <a:pt x="2084" y="3430"/>
                      <a:pt x="1941" y="3192"/>
                      <a:pt x="1786" y="2977"/>
                    </a:cubicBezTo>
                    <a:close/>
                    <a:moveTo>
                      <a:pt x="738" y="2620"/>
                    </a:moveTo>
                    <a:cubicBezTo>
                      <a:pt x="1036" y="2608"/>
                      <a:pt x="1286" y="2549"/>
                      <a:pt x="1500" y="2322"/>
                    </a:cubicBezTo>
                    <a:cubicBezTo>
                      <a:pt x="1250" y="1906"/>
                      <a:pt x="1084" y="1465"/>
                      <a:pt x="714" y="1108"/>
                    </a:cubicBezTo>
                    <a:cubicBezTo>
                      <a:pt x="607" y="1584"/>
                      <a:pt x="619" y="2144"/>
                      <a:pt x="738" y="262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6" name="Google Shape;603;p35"/>
            <p:cNvGrpSpPr/>
            <p:nvPr/>
          </p:nvGrpSpPr>
          <p:grpSpPr>
            <a:xfrm>
              <a:off x="-2211960" y="3059607"/>
              <a:ext cx="1056044" cy="547154"/>
              <a:chOff x="1223650" y="2936500"/>
              <a:chExt cx="625100" cy="323875"/>
            </a:xfrm>
          </p:grpSpPr>
          <p:sp>
            <p:nvSpPr>
              <p:cNvPr id="14" name="Google Shape;604;p35"/>
              <p:cNvSpPr/>
              <p:nvPr/>
            </p:nvSpPr>
            <p:spPr>
              <a:xfrm>
                <a:off x="1404625" y="2944250"/>
                <a:ext cx="256300" cy="291425"/>
              </a:xfrm>
              <a:custGeom>
                <a:avLst/>
                <a:gdLst/>
                <a:ahLst/>
                <a:cxnLst/>
                <a:rect l="l" t="t" r="r" b="b"/>
                <a:pathLst>
                  <a:path w="10252" h="11657" extrusionOk="0">
                    <a:moveTo>
                      <a:pt x="6013" y="381"/>
                    </a:moveTo>
                    <a:lnTo>
                      <a:pt x="6513" y="381"/>
                    </a:lnTo>
                    <a:cubicBezTo>
                      <a:pt x="8514" y="453"/>
                      <a:pt x="9919" y="1762"/>
                      <a:pt x="10109" y="3739"/>
                    </a:cubicBezTo>
                    <a:cubicBezTo>
                      <a:pt x="10180" y="4560"/>
                      <a:pt x="10252" y="5382"/>
                      <a:pt x="10240" y="6179"/>
                    </a:cubicBezTo>
                    <a:cubicBezTo>
                      <a:pt x="10216" y="7715"/>
                      <a:pt x="9526" y="9013"/>
                      <a:pt x="8645" y="10204"/>
                    </a:cubicBezTo>
                    <a:cubicBezTo>
                      <a:pt x="7847" y="11275"/>
                      <a:pt x="6549" y="11478"/>
                      <a:pt x="5347" y="11585"/>
                    </a:cubicBezTo>
                    <a:cubicBezTo>
                      <a:pt x="4489" y="11656"/>
                      <a:pt x="3584" y="11656"/>
                      <a:pt x="2751" y="11240"/>
                    </a:cubicBezTo>
                    <a:cubicBezTo>
                      <a:pt x="1977" y="10871"/>
                      <a:pt x="1382" y="10370"/>
                      <a:pt x="1025" y="9573"/>
                    </a:cubicBezTo>
                    <a:cubicBezTo>
                      <a:pt x="358" y="8096"/>
                      <a:pt x="1" y="6584"/>
                      <a:pt x="179" y="4965"/>
                    </a:cubicBezTo>
                    <a:cubicBezTo>
                      <a:pt x="477" y="2179"/>
                      <a:pt x="3453" y="0"/>
                      <a:pt x="6013" y="381"/>
                    </a:cubicBezTo>
                    <a:close/>
                    <a:moveTo>
                      <a:pt x="6263" y="8716"/>
                    </a:moveTo>
                    <a:cubicBezTo>
                      <a:pt x="6859" y="8537"/>
                      <a:pt x="6847" y="8239"/>
                      <a:pt x="6751" y="7894"/>
                    </a:cubicBezTo>
                    <a:cubicBezTo>
                      <a:pt x="6632" y="7442"/>
                      <a:pt x="6561" y="6989"/>
                      <a:pt x="6418" y="6537"/>
                    </a:cubicBezTo>
                    <a:cubicBezTo>
                      <a:pt x="6085" y="5477"/>
                      <a:pt x="5847" y="4382"/>
                      <a:pt x="5025" y="3548"/>
                    </a:cubicBezTo>
                    <a:cubicBezTo>
                      <a:pt x="4596" y="3120"/>
                      <a:pt x="4299" y="3155"/>
                      <a:pt x="4073" y="3739"/>
                    </a:cubicBezTo>
                    <a:cubicBezTo>
                      <a:pt x="3882" y="4263"/>
                      <a:pt x="3703" y="4786"/>
                      <a:pt x="3525" y="5322"/>
                    </a:cubicBezTo>
                    <a:cubicBezTo>
                      <a:pt x="3239" y="6156"/>
                      <a:pt x="2965" y="6989"/>
                      <a:pt x="2727" y="7823"/>
                    </a:cubicBezTo>
                    <a:cubicBezTo>
                      <a:pt x="2632" y="8096"/>
                      <a:pt x="2489" y="8442"/>
                      <a:pt x="2858" y="8656"/>
                    </a:cubicBezTo>
                    <a:cubicBezTo>
                      <a:pt x="2930" y="8620"/>
                      <a:pt x="3025" y="8620"/>
                      <a:pt x="3037" y="8573"/>
                    </a:cubicBezTo>
                    <a:cubicBezTo>
                      <a:pt x="3108" y="8454"/>
                      <a:pt x="3203" y="8335"/>
                      <a:pt x="3239" y="8204"/>
                    </a:cubicBezTo>
                    <a:cubicBezTo>
                      <a:pt x="3656" y="6965"/>
                      <a:pt x="3656" y="6965"/>
                      <a:pt x="4966" y="7049"/>
                    </a:cubicBezTo>
                    <a:lnTo>
                      <a:pt x="5144" y="7049"/>
                    </a:lnTo>
                    <a:cubicBezTo>
                      <a:pt x="5597" y="7049"/>
                      <a:pt x="5847" y="7287"/>
                      <a:pt x="5954" y="7703"/>
                    </a:cubicBezTo>
                    <a:cubicBezTo>
                      <a:pt x="6037" y="8025"/>
                      <a:pt x="6156" y="8335"/>
                      <a:pt x="6263" y="8716"/>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 name="Google Shape;605;p35"/>
              <p:cNvSpPr/>
              <p:nvPr/>
            </p:nvSpPr>
            <p:spPr>
              <a:xfrm>
                <a:off x="1248950" y="2967150"/>
                <a:ext cx="206900" cy="261975"/>
              </a:xfrm>
              <a:custGeom>
                <a:avLst/>
                <a:gdLst/>
                <a:ahLst/>
                <a:cxnLst/>
                <a:rect l="l" t="t" r="r" b="b"/>
                <a:pathLst>
                  <a:path w="8276" h="10479" extrusionOk="0">
                    <a:moveTo>
                      <a:pt x="1" y="4609"/>
                    </a:moveTo>
                    <a:cubicBezTo>
                      <a:pt x="1882" y="2585"/>
                      <a:pt x="6156" y="72"/>
                      <a:pt x="8275" y="1"/>
                    </a:cubicBezTo>
                    <a:cubicBezTo>
                      <a:pt x="7311" y="953"/>
                      <a:pt x="6394" y="1846"/>
                      <a:pt x="6109" y="3168"/>
                    </a:cubicBezTo>
                    <a:cubicBezTo>
                      <a:pt x="5835" y="4418"/>
                      <a:pt x="5739" y="5656"/>
                      <a:pt x="6001" y="6918"/>
                    </a:cubicBezTo>
                    <a:cubicBezTo>
                      <a:pt x="6275" y="8181"/>
                      <a:pt x="6728" y="9371"/>
                      <a:pt x="7549" y="10431"/>
                    </a:cubicBezTo>
                    <a:cubicBezTo>
                      <a:pt x="5561" y="10478"/>
                      <a:pt x="977" y="6811"/>
                      <a:pt x="1" y="4609"/>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 name="Google Shape;606;p35"/>
              <p:cNvSpPr/>
              <p:nvPr/>
            </p:nvSpPr>
            <p:spPr>
              <a:xfrm>
                <a:off x="1638000" y="2982650"/>
                <a:ext cx="190800" cy="233075"/>
              </a:xfrm>
              <a:custGeom>
                <a:avLst/>
                <a:gdLst/>
                <a:ahLst/>
                <a:cxnLst/>
                <a:rect l="l" t="t" r="r" b="b"/>
                <a:pathLst>
                  <a:path w="7632" h="9323" extrusionOk="0">
                    <a:moveTo>
                      <a:pt x="1107" y="0"/>
                    </a:moveTo>
                    <a:cubicBezTo>
                      <a:pt x="1691" y="286"/>
                      <a:pt x="2286" y="524"/>
                      <a:pt x="2834" y="857"/>
                    </a:cubicBezTo>
                    <a:cubicBezTo>
                      <a:pt x="3989" y="1548"/>
                      <a:pt x="5179" y="2227"/>
                      <a:pt x="6215" y="3060"/>
                    </a:cubicBezTo>
                    <a:cubicBezTo>
                      <a:pt x="7442" y="4036"/>
                      <a:pt x="7632" y="4036"/>
                      <a:pt x="6406" y="5382"/>
                    </a:cubicBezTo>
                    <a:cubicBezTo>
                      <a:pt x="5715" y="6156"/>
                      <a:pt x="4834" y="6787"/>
                      <a:pt x="3953" y="7358"/>
                    </a:cubicBezTo>
                    <a:cubicBezTo>
                      <a:pt x="2870" y="8037"/>
                      <a:pt x="1691" y="8573"/>
                      <a:pt x="560" y="9168"/>
                    </a:cubicBezTo>
                    <a:cubicBezTo>
                      <a:pt x="441" y="9227"/>
                      <a:pt x="298" y="9251"/>
                      <a:pt x="0" y="9323"/>
                    </a:cubicBezTo>
                    <a:cubicBezTo>
                      <a:pt x="476" y="8275"/>
                      <a:pt x="1036" y="7382"/>
                      <a:pt x="1286" y="6406"/>
                    </a:cubicBezTo>
                    <a:cubicBezTo>
                      <a:pt x="1560" y="5382"/>
                      <a:pt x="1572" y="4262"/>
                      <a:pt x="1607" y="3191"/>
                    </a:cubicBezTo>
                    <a:cubicBezTo>
                      <a:pt x="1631" y="2143"/>
                      <a:pt x="1441" y="1107"/>
                      <a:pt x="976" y="143"/>
                    </a:cubicBezTo>
                    <a:cubicBezTo>
                      <a:pt x="1012" y="83"/>
                      <a:pt x="1048" y="48"/>
                      <a:pt x="1107"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 name="Google Shape;607;p35"/>
              <p:cNvSpPr/>
              <p:nvPr/>
            </p:nvSpPr>
            <p:spPr>
              <a:xfrm>
                <a:off x="1467125" y="3022225"/>
                <a:ext cx="108975" cy="139925"/>
              </a:xfrm>
              <a:custGeom>
                <a:avLst/>
                <a:gdLst/>
                <a:ahLst/>
                <a:cxnLst/>
                <a:rect l="l" t="t" r="r" b="b"/>
                <a:pathLst>
                  <a:path w="4359" h="5597" extrusionOk="0">
                    <a:moveTo>
                      <a:pt x="3763" y="5597"/>
                    </a:moveTo>
                    <a:cubicBezTo>
                      <a:pt x="3656" y="5216"/>
                      <a:pt x="3537" y="4906"/>
                      <a:pt x="3466" y="4584"/>
                    </a:cubicBezTo>
                    <a:cubicBezTo>
                      <a:pt x="3358" y="4168"/>
                      <a:pt x="3108" y="3930"/>
                      <a:pt x="2668" y="3930"/>
                    </a:cubicBezTo>
                    <a:lnTo>
                      <a:pt x="2489" y="3930"/>
                    </a:lnTo>
                    <a:cubicBezTo>
                      <a:pt x="1180" y="3858"/>
                      <a:pt x="1180" y="3858"/>
                      <a:pt x="763" y="5085"/>
                    </a:cubicBezTo>
                    <a:cubicBezTo>
                      <a:pt x="715" y="5216"/>
                      <a:pt x="644" y="5346"/>
                      <a:pt x="549" y="5466"/>
                    </a:cubicBezTo>
                    <a:cubicBezTo>
                      <a:pt x="525" y="5501"/>
                      <a:pt x="441" y="5501"/>
                      <a:pt x="370" y="5537"/>
                    </a:cubicBezTo>
                    <a:cubicBezTo>
                      <a:pt x="1" y="5311"/>
                      <a:pt x="168" y="4977"/>
                      <a:pt x="239" y="4704"/>
                    </a:cubicBezTo>
                    <a:cubicBezTo>
                      <a:pt x="489" y="3870"/>
                      <a:pt x="775" y="3037"/>
                      <a:pt x="1037" y="2203"/>
                    </a:cubicBezTo>
                    <a:cubicBezTo>
                      <a:pt x="1215" y="1679"/>
                      <a:pt x="1394" y="1144"/>
                      <a:pt x="1596" y="620"/>
                    </a:cubicBezTo>
                    <a:cubicBezTo>
                      <a:pt x="1811" y="48"/>
                      <a:pt x="2108" y="1"/>
                      <a:pt x="2549" y="429"/>
                    </a:cubicBezTo>
                    <a:cubicBezTo>
                      <a:pt x="3382" y="1263"/>
                      <a:pt x="3620" y="2370"/>
                      <a:pt x="3930" y="3418"/>
                    </a:cubicBezTo>
                    <a:cubicBezTo>
                      <a:pt x="4061" y="3870"/>
                      <a:pt x="4156" y="4334"/>
                      <a:pt x="4275" y="4775"/>
                    </a:cubicBezTo>
                    <a:cubicBezTo>
                      <a:pt x="4359" y="5120"/>
                      <a:pt x="4359" y="5418"/>
                      <a:pt x="3763" y="5597"/>
                    </a:cubicBezTo>
                    <a:close/>
                    <a:moveTo>
                      <a:pt x="2977" y="3096"/>
                    </a:moveTo>
                    <a:cubicBezTo>
                      <a:pt x="2870" y="2275"/>
                      <a:pt x="2751" y="1715"/>
                      <a:pt x="2096" y="1322"/>
                    </a:cubicBezTo>
                    <a:cubicBezTo>
                      <a:pt x="1739" y="1810"/>
                      <a:pt x="1561" y="2334"/>
                      <a:pt x="1489" y="3037"/>
                    </a:cubicBezTo>
                    <a:cubicBezTo>
                      <a:pt x="1989" y="3049"/>
                      <a:pt x="2430" y="3084"/>
                      <a:pt x="2977" y="3096"/>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 name="Google Shape;608;p35"/>
              <p:cNvSpPr/>
              <p:nvPr/>
            </p:nvSpPr>
            <p:spPr>
              <a:xfrm>
                <a:off x="1504650" y="3055275"/>
                <a:ext cx="36925" cy="44375"/>
              </a:xfrm>
              <a:custGeom>
                <a:avLst/>
                <a:gdLst/>
                <a:ahLst/>
                <a:cxnLst/>
                <a:rect l="l" t="t" r="r" b="b"/>
                <a:pathLst>
                  <a:path w="1477" h="1775" extrusionOk="0">
                    <a:moveTo>
                      <a:pt x="1476" y="1774"/>
                    </a:moveTo>
                    <a:cubicBezTo>
                      <a:pt x="929" y="1738"/>
                      <a:pt x="488" y="1727"/>
                      <a:pt x="0" y="1715"/>
                    </a:cubicBezTo>
                    <a:cubicBezTo>
                      <a:pt x="72" y="1000"/>
                      <a:pt x="250" y="488"/>
                      <a:pt x="607" y="0"/>
                    </a:cubicBezTo>
                    <a:cubicBezTo>
                      <a:pt x="1250" y="393"/>
                      <a:pt x="1369" y="965"/>
                      <a:pt x="1476" y="1774"/>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 name="Google Shape;609;p35"/>
              <p:cNvSpPr/>
              <p:nvPr/>
            </p:nvSpPr>
            <p:spPr>
              <a:xfrm>
                <a:off x="1223650" y="2936500"/>
                <a:ext cx="625100" cy="323875"/>
              </a:xfrm>
              <a:custGeom>
                <a:avLst/>
                <a:gdLst/>
                <a:ahLst/>
                <a:cxnLst/>
                <a:rect l="l" t="t" r="r" b="b"/>
                <a:pathLst>
                  <a:path w="25004" h="12955" extrusionOk="0">
                    <a:moveTo>
                      <a:pt x="24932" y="5763"/>
                    </a:moveTo>
                    <a:cubicBezTo>
                      <a:pt x="24837" y="5668"/>
                      <a:pt x="24754" y="5585"/>
                      <a:pt x="24670" y="5513"/>
                    </a:cubicBezTo>
                    <a:cubicBezTo>
                      <a:pt x="24492" y="5335"/>
                      <a:pt x="24313" y="5180"/>
                      <a:pt x="24123" y="5025"/>
                    </a:cubicBezTo>
                    <a:cubicBezTo>
                      <a:pt x="22480" y="3620"/>
                      <a:pt x="20634" y="2418"/>
                      <a:pt x="18646" y="1477"/>
                    </a:cubicBezTo>
                    <a:cubicBezTo>
                      <a:pt x="18467" y="1394"/>
                      <a:pt x="18277" y="1298"/>
                      <a:pt x="18098" y="1215"/>
                    </a:cubicBezTo>
                    <a:cubicBezTo>
                      <a:pt x="16884" y="620"/>
                      <a:pt x="15634" y="1"/>
                      <a:pt x="14181" y="1"/>
                    </a:cubicBezTo>
                    <a:lnTo>
                      <a:pt x="14050" y="1"/>
                    </a:lnTo>
                    <a:cubicBezTo>
                      <a:pt x="13824" y="1"/>
                      <a:pt x="13586" y="24"/>
                      <a:pt x="13288" y="24"/>
                    </a:cubicBezTo>
                    <a:lnTo>
                      <a:pt x="12490" y="24"/>
                    </a:lnTo>
                    <a:cubicBezTo>
                      <a:pt x="11728" y="24"/>
                      <a:pt x="10847" y="36"/>
                      <a:pt x="10002" y="179"/>
                    </a:cubicBezTo>
                    <a:cubicBezTo>
                      <a:pt x="6728" y="798"/>
                      <a:pt x="3727" y="2429"/>
                      <a:pt x="536" y="5299"/>
                    </a:cubicBezTo>
                    <a:cubicBezTo>
                      <a:pt x="13" y="5775"/>
                      <a:pt x="1" y="6061"/>
                      <a:pt x="477" y="6632"/>
                    </a:cubicBezTo>
                    <a:cubicBezTo>
                      <a:pt x="894" y="7121"/>
                      <a:pt x="1346" y="7609"/>
                      <a:pt x="1775" y="8073"/>
                    </a:cubicBezTo>
                    <a:cubicBezTo>
                      <a:pt x="2013" y="8323"/>
                      <a:pt x="2251" y="8573"/>
                      <a:pt x="2477" y="8847"/>
                    </a:cubicBezTo>
                    <a:cubicBezTo>
                      <a:pt x="3763" y="10276"/>
                      <a:pt x="5430" y="11216"/>
                      <a:pt x="7025" y="12026"/>
                    </a:cubicBezTo>
                    <a:cubicBezTo>
                      <a:pt x="7490" y="12264"/>
                      <a:pt x="8014" y="12466"/>
                      <a:pt x="8549" y="12585"/>
                    </a:cubicBezTo>
                    <a:cubicBezTo>
                      <a:pt x="9609" y="12836"/>
                      <a:pt x="10681" y="12955"/>
                      <a:pt x="11728" y="12955"/>
                    </a:cubicBezTo>
                    <a:cubicBezTo>
                      <a:pt x="13086" y="12955"/>
                      <a:pt x="14467" y="12740"/>
                      <a:pt x="15824" y="12359"/>
                    </a:cubicBezTo>
                    <a:cubicBezTo>
                      <a:pt x="17991" y="11716"/>
                      <a:pt x="20122" y="10621"/>
                      <a:pt x="22313" y="8978"/>
                    </a:cubicBezTo>
                    <a:cubicBezTo>
                      <a:pt x="23182" y="8323"/>
                      <a:pt x="24266" y="7406"/>
                      <a:pt x="24968" y="5954"/>
                    </a:cubicBezTo>
                    <a:lnTo>
                      <a:pt x="25004" y="5858"/>
                    </a:lnTo>
                    <a:close/>
                    <a:moveTo>
                      <a:pt x="12550" y="11752"/>
                    </a:moveTo>
                    <a:cubicBezTo>
                      <a:pt x="12264" y="11776"/>
                      <a:pt x="12026" y="11788"/>
                      <a:pt x="11812" y="11788"/>
                    </a:cubicBezTo>
                    <a:lnTo>
                      <a:pt x="11812" y="11788"/>
                    </a:lnTo>
                    <a:cubicBezTo>
                      <a:pt x="11121" y="11788"/>
                      <a:pt x="10538" y="11669"/>
                      <a:pt x="10049" y="11431"/>
                    </a:cubicBezTo>
                    <a:cubicBezTo>
                      <a:pt x="9228" y="11026"/>
                      <a:pt x="8704" y="10526"/>
                      <a:pt x="8395" y="9835"/>
                    </a:cubicBezTo>
                    <a:cubicBezTo>
                      <a:pt x="7680" y="8264"/>
                      <a:pt x="7394" y="6787"/>
                      <a:pt x="7561" y="5299"/>
                    </a:cubicBezTo>
                    <a:cubicBezTo>
                      <a:pt x="7835" y="2906"/>
                      <a:pt x="10216" y="798"/>
                      <a:pt x="12681" y="798"/>
                    </a:cubicBezTo>
                    <a:cubicBezTo>
                      <a:pt x="12871" y="798"/>
                      <a:pt x="13050" y="810"/>
                      <a:pt x="13252" y="834"/>
                    </a:cubicBezTo>
                    <a:lnTo>
                      <a:pt x="13264" y="834"/>
                    </a:lnTo>
                    <a:lnTo>
                      <a:pt x="13371" y="834"/>
                    </a:lnTo>
                    <a:lnTo>
                      <a:pt x="13550" y="834"/>
                    </a:lnTo>
                    <a:lnTo>
                      <a:pt x="13764" y="834"/>
                    </a:lnTo>
                    <a:cubicBezTo>
                      <a:pt x="15693" y="905"/>
                      <a:pt x="17038" y="2179"/>
                      <a:pt x="17217" y="4073"/>
                    </a:cubicBezTo>
                    <a:cubicBezTo>
                      <a:pt x="17300" y="4799"/>
                      <a:pt x="17372" y="5656"/>
                      <a:pt x="17360" y="6489"/>
                    </a:cubicBezTo>
                    <a:cubicBezTo>
                      <a:pt x="17336" y="8109"/>
                      <a:pt x="16503" y="9442"/>
                      <a:pt x="15788" y="10419"/>
                    </a:cubicBezTo>
                    <a:cubicBezTo>
                      <a:pt x="15002" y="11454"/>
                      <a:pt x="13752" y="11645"/>
                      <a:pt x="12550" y="11752"/>
                    </a:cubicBezTo>
                    <a:close/>
                    <a:moveTo>
                      <a:pt x="8895" y="1417"/>
                    </a:moveTo>
                    <a:cubicBezTo>
                      <a:pt x="8025" y="2287"/>
                      <a:pt x="7240" y="3144"/>
                      <a:pt x="6966" y="4370"/>
                    </a:cubicBezTo>
                    <a:cubicBezTo>
                      <a:pt x="6656" y="5835"/>
                      <a:pt x="6632" y="7049"/>
                      <a:pt x="6871" y="8180"/>
                    </a:cubicBezTo>
                    <a:cubicBezTo>
                      <a:pt x="7132" y="9466"/>
                      <a:pt x="7597" y="10561"/>
                      <a:pt x="8252" y="11490"/>
                    </a:cubicBezTo>
                    <a:cubicBezTo>
                      <a:pt x="6251" y="11216"/>
                      <a:pt x="2203" y="8025"/>
                      <a:pt x="1179" y="5870"/>
                    </a:cubicBezTo>
                    <a:cubicBezTo>
                      <a:pt x="2894" y="4073"/>
                      <a:pt x="6704" y="1751"/>
                      <a:pt x="8895" y="1417"/>
                    </a:cubicBezTo>
                    <a:close/>
                    <a:moveTo>
                      <a:pt x="18003" y="10395"/>
                    </a:moveTo>
                    <a:cubicBezTo>
                      <a:pt x="17681" y="10561"/>
                      <a:pt x="17360" y="10716"/>
                      <a:pt x="17050" y="10883"/>
                    </a:cubicBezTo>
                    <a:cubicBezTo>
                      <a:pt x="16991" y="10919"/>
                      <a:pt x="16931" y="10931"/>
                      <a:pt x="16824" y="10942"/>
                    </a:cubicBezTo>
                    <a:cubicBezTo>
                      <a:pt x="16931" y="10716"/>
                      <a:pt x="17050" y="10490"/>
                      <a:pt x="17146" y="10276"/>
                    </a:cubicBezTo>
                    <a:cubicBezTo>
                      <a:pt x="17491" y="9597"/>
                      <a:pt x="17824" y="8966"/>
                      <a:pt x="18003" y="8275"/>
                    </a:cubicBezTo>
                    <a:cubicBezTo>
                      <a:pt x="18265" y="7240"/>
                      <a:pt x="18301" y="6120"/>
                      <a:pt x="18312" y="5037"/>
                    </a:cubicBezTo>
                    <a:cubicBezTo>
                      <a:pt x="18336" y="3953"/>
                      <a:pt x="18134" y="2953"/>
                      <a:pt x="17729" y="2025"/>
                    </a:cubicBezTo>
                    <a:cubicBezTo>
                      <a:pt x="17884" y="2096"/>
                      <a:pt x="18027" y="2156"/>
                      <a:pt x="18181" y="2239"/>
                    </a:cubicBezTo>
                    <a:cubicBezTo>
                      <a:pt x="18562" y="2418"/>
                      <a:pt x="18967" y="2596"/>
                      <a:pt x="19336" y="2810"/>
                    </a:cubicBezTo>
                    <a:cubicBezTo>
                      <a:pt x="19551" y="2930"/>
                      <a:pt x="19753" y="3072"/>
                      <a:pt x="19967" y="3191"/>
                    </a:cubicBezTo>
                    <a:cubicBezTo>
                      <a:pt x="20896" y="3751"/>
                      <a:pt x="21849" y="4334"/>
                      <a:pt x="22706" y="5001"/>
                    </a:cubicBezTo>
                    <a:lnTo>
                      <a:pt x="22908" y="5168"/>
                    </a:lnTo>
                    <a:cubicBezTo>
                      <a:pt x="23373" y="5537"/>
                      <a:pt x="23658" y="5751"/>
                      <a:pt x="23670" y="5954"/>
                    </a:cubicBezTo>
                    <a:cubicBezTo>
                      <a:pt x="23682" y="6180"/>
                      <a:pt x="23432" y="6513"/>
                      <a:pt x="22884" y="7109"/>
                    </a:cubicBezTo>
                    <a:cubicBezTo>
                      <a:pt x="22265" y="7775"/>
                      <a:pt x="21479" y="8406"/>
                      <a:pt x="20456" y="9049"/>
                    </a:cubicBezTo>
                    <a:cubicBezTo>
                      <a:pt x="19646" y="9561"/>
                      <a:pt x="18812" y="9978"/>
                      <a:pt x="18003" y="10395"/>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7" name="Oval 6"/>
            <p:cNvSpPr/>
            <p:nvPr/>
          </p:nvSpPr>
          <p:spPr>
            <a:xfrm>
              <a:off x="-3602297" y="1528382"/>
              <a:ext cx="3184284" cy="3183652"/>
            </a:xfrm>
            <a:prstGeom prst="ellipse">
              <a:avLst/>
            </a:prstGeom>
            <a:solidFill>
              <a:srgbClr val="00A651"/>
            </a:solidFill>
            <a:ln>
              <a:solidFill>
                <a:srgbClr val="1A8C5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sp>
          <p:nvSpPr>
            <p:cNvPr id="8" name="Freeform 7"/>
            <p:cNvSpPr/>
            <p:nvPr/>
          </p:nvSpPr>
          <p:spPr>
            <a:xfrm>
              <a:off x="-3333384" y="1978510"/>
              <a:ext cx="2714625" cy="2130425"/>
            </a:xfrm>
            <a:custGeom>
              <a:avLst/>
              <a:gdLst>
                <a:gd name="connsiteX0" fmla="*/ 85725 w 2714625"/>
                <a:gd name="connsiteY0" fmla="*/ 1038225 h 2124075"/>
                <a:gd name="connsiteX1" fmla="*/ 1166812 w 2714625"/>
                <a:gd name="connsiteY1" fmla="*/ 190500 h 2124075"/>
                <a:gd name="connsiteX2" fmla="*/ 1700212 w 2714625"/>
                <a:gd name="connsiteY2" fmla="*/ 466725 h 2124075"/>
                <a:gd name="connsiteX3" fmla="*/ 1700212 w 2714625"/>
                <a:gd name="connsiteY3" fmla="*/ 219075 h 2124075"/>
                <a:gd name="connsiteX4" fmla="*/ 1909762 w 2714625"/>
                <a:gd name="connsiteY4" fmla="*/ 219075 h 2124075"/>
                <a:gd name="connsiteX5" fmla="*/ 1909762 w 2714625"/>
                <a:gd name="connsiteY5" fmla="*/ 633413 h 2124075"/>
                <a:gd name="connsiteX6" fmla="*/ 2357437 w 2714625"/>
                <a:gd name="connsiteY6" fmla="*/ 1081088 h 2124075"/>
                <a:gd name="connsiteX7" fmla="*/ 2176462 w 2714625"/>
                <a:gd name="connsiteY7" fmla="*/ 1162050 h 2124075"/>
                <a:gd name="connsiteX8" fmla="*/ 2176462 w 2714625"/>
                <a:gd name="connsiteY8" fmla="*/ 1924050 h 2124075"/>
                <a:gd name="connsiteX9" fmla="*/ 1857375 w 2714625"/>
                <a:gd name="connsiteY9" fmla="*/ 1924050 h 2124075"/>
                <a:gd name="connsiteX10" fmla="*/ 1857375 w 2714625"/>
                <a:gd name="connsiteY10" fmla="*/ 1385888 h 2124075"/>
                <a:gd name="connsiteX11" fmla="*/ 1390650 w 2714625"/>
                <a:gd name="connsiteY11" fmla="*/ 1385888 h 2124075"/>
                <a:gd name="connsiteX12" fmla="*/ 1390650 w 2714625"/>
                <a:gd name="connsiteY12" fmla="*/ 1905000 h 2124075"/>
                <a:gd name="connsiteX13" fmla="*/ 1066800 w 2714625"/>
                <a:gd name="connsiteY13" fmla="*/ 1581150 h 2124075"/>
                <a:gd name="connsiteX14" fmla="*/ 52387 w 2714625"/>
                <a:gd name="connsiteY14" fmla="*/ 1181100 h 2124075"/>
                <a:gd name="connsiteX15" fmla="*/ 52387 w 2714625"/>
                <a:gd name="connsiteY15" fmla="*/ 1371600 h 2124075"/>
                <a:gd name="connsiteX16" fmla="*/ 847725 w 2714625"/>
                <a:gd name="connsiteY16" fmla="*/ 1666875 h 2124075"/>
                <a:gd name="connsiteX17" fmla="*/ 738187 w 2714625"/>
                <a:gd name="connsiteY17" fmla="*/ 1757363 h 2124075"/>
                <a:gd name="connsiteX18" fmla="*/ 138112 w 2714625"/>
                <a:gd name="connsiteY18" fmla="*/ 1543050 h 2124075"/>
                <a:gd name="connsiteX19" fmla="*/ 138112 w 2714625"/>
                <a:gd name="connsiteY19" fmla="*/ 1695450 h 2124075"/>
                <a:gd name="connsiteX20" fmla="*/ 776287 w 2714625"/>
                <a:gd name="connsiteY20" fmla="*/ 1924050 h 2124075"/>
                <a:gd name="connsiteX21" fmla="*/ 757237 w 2714625"/>
                <a:gd name="connsiteY21" fmla="*/ 1947863 h 2124075"/>
                <a:gd name="connsiteX22" fmla="*/ 219075 w 2714625"/>
                <a:gd name="connsiteY22" fmla="*/ 1747838 h 2124075"/>
                <a:gd name="connsiteX23" fmla="*/ 176212 w 2714625"/>
                <a:gd name="connsiteY23" fmla="*/ 1862138 h 2124075"/>
                <a:gd name="connsiteX24" fmla="*/ 776287 w 2714625"/>
                <a:gd name="connsiteY24" fmla="*/ 2100263 h 2124075"/>
                <a:gd name="connsiteX25" fmla="*/ 1162050 w 2714625"/>
                <a:gd name="connsiteY25" fmla="*/ 2124075 h 2124075"/>
                <a:gd name="connsiteX26" fmla="*/ 1162050 w 2714625"/>
                <a:gd name="connsiteY26" fmla="*/ 2066925 h 2124075"/>
                <a:gd name="connsiteX27" fmla="*/ 1576387 w 2714625"/>
                <a:gd name="connsiteY27" fmla="*/ 2066925 h 2124075"/>
                <a:gd name="connsiteX28" fmla="*/ 1576387 w 2714625"/>
                <a:gd name="connsiteY28" fmla="*/ 1743075 h 2124075"/>
                <a:gd name="connsiteX29" fmla="*/ 1538287 w 2714625"/>
                <a:gd name="connsiteY29" fmla="*/ 1743075 h 2124075"/>
                <a:gd name="connsiteX30" fmla="*/ 1538287 w 2714625"/>
                <a:gd name="connsiteY30" fmla="*/ 1519238 h 2124075"/>
                <a:gd name="connsiteX31" fmla="*/ 1695450 w 2714625"/>
                <a:gd name="connsiteY31" fmla="*/ 1519238 h 2124075"/>
                <a:gd name="connsiteX32" fmla="*/ 1695450 w 2714625"/>
                <a:gd name="connsiteY32" fmla="*/ 2124075 h 2124075"/>
                <a:gd name="connsiteX33" fmla="*/ 1871662 w 2714625"/>
                <a:gd name="connsiteY33" fmla="*/ 2124075 h 2124075"/>
                <a:gd name="connsiteX34" fmla="*/ 1871662 w 2714625"/>
                <a:gd name="connsiteY34" fmla="*/ 2066925 h 2124075"/>
                <a:gd name="connsiteX35" fmla="*/ 2352675 w 2714625"/>
                <a:gd name="connsiteY35" fmla="*/ 2066925 h 2124075"/>
                <a:gd name="connsiteX36" fmla="*/ 2352675 w 2714625"/>
                <a:gd name="connsiteY36" fmla="*/ 1766888 h 2124075"/>
                <a:gd name="connsiteX37" fmla="*/ 2400300 w 2714625"/>
                <a:gd name="connsiteY37" fmla="*/ 1766888 h 2124075"/>
                <a:gd name="connsiteX38" fmla="*/ 2400300 w 2714625"/>
                <a:gd name="connsiteY38" fmla="*/ 1266825 h 2124075"/>
                <a:gd name="connsiteX39" fmla="*/ 2447925 w 2714625"/>
                <a:gd name="connsiteY39" fmla="*/ 1266825 h 2124075"/>
                <a:gd name="connsiteX40" fmla="*/ 2447925 w 2714625"/>
                <a:gd name="connsiteY40" fmla="*/ 1223963 h 2124075"/>
                <a:gd name="connsiteX41" fmla="*/ 2714625 w 2714625"/>
                <a:gd name="connsiteY41" fmla="*/ 1223963 h 2124075"/>
                <a:gd name="connsiteX42" fmla="*/ 2714625 w 2714625"/>
                <a:gd name="connsiteY42" fmla="*/ 1138238 h 2124075"/>
                <a:gd name="connsiteX43" fmla="*/ 2686050 w 2714625"/>
                <a:gd name="connsiteY43" fmla="*/ 1138238 h 2124075"/>
                <a:gd name="connsiteX44" fmla="*/ 2686050 w 2714625"/>
                <a:gd name="connsiteY44" fmla="*/ 1085850 h 2124075"/>
                <a:gd name="connsiteX45" fmla="*/ 2595562 w 2714625"/>
                <a:gd name="connsiteY45" fmla="*/ 1085850 h 2124075"/>
                <a:gd name="connsiteX46" fmla="*/ 2043112 w 2714625"/>
                <a:gd name="connsiteY46" fmla="*/ 533400 h 2124075"/>
                <a:gd name="connsiteX47" fmla="*/ 2043112 w 2714625"/>
                <a:gd name="connsiteY47" fmla="*/ 95250 h 2124075"/>
                <a:gd name="connsiteX48" fmla="*/ 1562100 w 2714625"/>
                <a:gd name="connsiteY48" fmla="*/ 95250 h 2124075"/>
                <a:gd name="connsiteX49" fmla="*/ 1562100 w 2714625"/>
                <a:gd name="connsiteY49" fmla="*/ 223838 h 2124075"/>
                <a:gd name="connsiteX50" fmla="*/ 1166812 w 2714625"/>
                <a:gd name="connsiteY50" fmla="*/ 0 h 2124075"/>
                <a:gd name="connsiteX51" fmla="*/ 0 w 2714625"/>
                <a:gd name="connsiteY51" fmla="*/ 890588 h 2124075"/>
                <a:gd name="connsiteX52" fmla="*/ 85725 w 2714625"/>
                <a:gd name="connsiteY52" fmla="*/ 1038225 h 2124075"/>
                <a:gd name="connsiteX0" fmla="*/ 85725 w 2714625"/>
                <a:gd name="connsiteY0" fmla="*/ 1044575 h 2130425"/>
                <a:gd name="connsiteX1" fmla="*/ 1166812 w 2714625"/>
                <a:gd name="connsiteY1" fmla="*/ 196850 h 2130425"/>
                <a:gd name="connsiteX2" fmla="*/ 1700212 w 2714625"/>
                <a:gd name="connsiteY2" fmla="*/ 473075 h 2130425"/>
                <a:gd name="connsiteX3" fmla="*/ 1700212 w 2714625"/>
                <a:gd name="connsiteY3" fmla="*/ 225425 h 2130425"/>
                <a:gd name="connsiteX4" fmla="*/ 1909762 w 2714625"/>
                <a:gd name="connsiteY4" fmla="*/ 225425 h 2130425"/>
                <a:gd name="connsiteX5" fmla="*/ 1909762 w 2714625"/>
                <a:gd name="connsiteY5" fmla="*/ 639763 h 2130425"/>
                <a:gd name="connsiteX6" fmla="*/ 2357437 w 2714625"/>
                <a:gd name="connsiteY6" fmla="*/ 1087438 h 2130425"/>
                <a:gd name="connsiteX7" fmla="*/ 2176462 w 2714625"/>
                <a:gd name="connsiteY7" fmla="*/ 1168400 h 2130425"/>
                <a:gd name="connsiteX8" fmla="*/ 2176462 w 2714625"/>
                <a:gd name="connsiteY8" fmla="*/ 1930400 h 2130425"/>
                <a:gd name="connsiteX9" fmla="*/ 1857375 w 2714625"/>
                <a:gd name="connsiteY9" fmla="*/ 1930400 h 2130425"/>
                <a:gd name="connsiteX10" fmla="*/ 1857375 w 2714625"/>
                <a:gd name="connsiteY10" fmla="*/ 1392238 h 2130425"/>
                <a:gd name="connsiteX11" fmla="*/ 1390650 w 2714625"/>
                <a:gd name="connsiteY11" fmla="*/ 1392238 h 2130425"/>
                <a:gd name="connsiteX12" fmla="*/ 1390650 w 2714625"/>
                <a:gd name="connsiteY12" fmla="*/ 1911350 h 2130425"/>
                <a:gd name="connsiteX13" fmla="*/ 1066800 w 2714625"/>
                <a:gd name="connsiteY13" fmla="*/ 1587500 h 2130425"/>
                <a:gd name="connsiteX14" fmla="*/ 52387 w 2714625"/>
                <a:gd name="connsiteY14" fmla="*/ 1187450 h 2130425"/>
                <a:gd name="connsiteX15" fmla="*/ 52387 w 2714625"/>
                <a:gd name="connsiteY15" fmla="*/ 1377950 h 2130425"/>
                <a:gd name="connsiteX16" fmla="*/ 847725 w 2714625"/>
                <a:gd name="connsiteY16" fmla="*/ 1673225 h 2130425"/>
                <a:gd name="connsiteX17" fmla="*/ 738187 w 2714625"/>
                <a:gd name="connsiteY17" fmla="*/ 1763713 h 2130425"/>
                <a:gd name="connsiteX18" fmla="*/ 138112 w 2714625"/>
                <a:gd name="connsiteY18" fmla="*/ 1549400 h 2130425"/>
                <a:gd name="connsiteX19" fmla="*/ 138112 w 2714625"/>
                <a:gd name="connsiteY19" fmla="*/ 1701800 h 2130425"/>
                <a:gd name="connsiteX20" fmla="*/ 776287 w 2714625"/>
                <a:gd name="connsiteY20" fmla="*/ 1930400 h 2130425"/>
                <a:gd name="connsiteX21" fmla="*/ 757237 w 2714625"/>
                <a:gd name="connsiteY21" fmla="*/ 1954213 h 2130425"/>
                <a:gd name="connsiteX22" fmla="*/ 219075 w 2714625"/>
                <a:gd name="connsiteY22" fmla="*/ 1754188 h 2130425"/>
                <a:gd name="connsiteX23" fmla="*/ 176212 w 2714625"/>
                <a:gd name="connsiteY23" fmla="*/ 1868488 h 2130425"/>
                <a:gd name="connsiteX24" fmla="*/ 776287 w 2714625"/>
                <a:gd name="connsiteY24" fmla="*/ 2106613 h 2130425"/>
                <a:gd name="connsiteX25" fmla="*/ 1162050 w 2714625"/>
                <a:gd name="connsiteY25" fmla="*/ 2130425 h 2130425"/>
                <a:gd name="connsiteX26" fmla="*/ 1162050 w 2714625"/>
                <a:gd name="connsiteY26" fmla="*/ 2073275 h 2130425"/>
                <a:gd name="connsiteX27" fmla="*/ 1576387 w 2714625"/>
                <a:gd name="connsiteY27" fmla="*/ 2073275 h 2130425"/>
                <a:gd name="connsiteX28" fmla="*/ 1576387 w 2714625"/>
                <a:gd name="connsiteY28" fmla="*/ 1749425 h 2130425"/>
                <a:gd name="connsiteX29" fmla="*/ 1538287 w 2714625"/>
                <a:gd name="connsiteY29" fmla="*/ 1749425 h 2130425"/>
                <a:gd name="connsiteX30" fmla="*/ 1538287 w 2714625"/>
                <a:gd name="connsiteY30" fmla="*/ 1525588 h 2130425"/>
                <a:gd name="connsiteX31" fmla="*/ 1695450 w 2714625"/>
                <a:gd name="connsiteY31" fmla="*/ 1525588 h 2130425"/>
                <a:gd name="connsiteX32" fmla="*/ 1695450 w 2714625"/>
                <a:gd name="connsiteY32" fmla="*/ 2130425 h 2130425"/>
                <a:gd name="connsiteX33" fmla="*/ 1871662 w 2714625"/>
                <a:gd name="connsiteY33" fmla="*/ 2130425 h 2130425"/>
                <a:gd name="connsiteX34" fmla="*/ 1871662 w 2714625"/>
                <a:gd name="connsiteY34" fmla="*/ 2073275 h 2130425"/>
                <a:gd name="connsiteX35" fmla="*/ 2352675 w 2714625"/>
                <a:gd name="connsiteY35" fmla="*/ 2073275 h 2130425"/>
                <a:gd name="connsiteX36" fmla="*/ 2352675 w 2714625"/>
                <a:gd name="connsiteY36" fmla="*/ 1773238 h 2130425"/>
                <a:gd name="connsiteX37" fmla="*/ 2400300 w 2714625"/>
                <a:gd name="connsiteY37" fmla="*/ 1773238 h 2130425"/>
                <a:gd name="connsiteX38" fmla="*/ 2400300 w 2714625"/>
                <a:gd name="connsiteY38" fmla="*/ 1273175 h 2130425"/>
                <a:gd name="connsiteX39" fmla="*/ 2447925 w 2714625"/>
                <a:gd name="connsiteY39" fmla="*/ 1273175 h 2130425"/>
                <a:gd name="connsiteX40" fmla="*/ 2447925 w 2714625"/>
                <a:gd name="connsiteY40" fmla="*/ 1230313 h 2130425"/>
                <a:gd name="connsiteX41" fmla="*/ 2714625 w 2714625"/>
                <a:gd name="connsiteY41" fmla="*/ 1230313 h 2130425"/>
                <a:gd name="connsiteX42" fmla="*/ 2714625 w 2714625"/>
                <a:gd name="connsiteY42" fmla="*/ 1144588 h 2130425"/>
                <a:gd name="connsiteX43" fmla="*/ 2686050 w 2714625"/>
                <a:gd name="connsiteY43" fmla="*/ 1144588 h 2130425"/>
                <a:gd name="connsiteX44" fmla="*/ 2686050 w 2714625"/>
                <a:gd name="connsiteY44" fmla="*/ 1092200 h 2130425"/>
                <a:gd name="connsiteX45" fmla="*/ 2595562 w 2714625"/>
                <a:gd name="connsiteY45" fmla="*/ 1092200 h 2130425"/>
                <a:gd name="connsiteX46" fmla="*/ 2043112 w 2714625"/>
                <a:gd name="connsiteY46" fmla="*/ 539750 h 2130425"/>
                <a:gd name="connsiteX47" fmla="*/ 2043112 w 2714625"/>
                <a:gd name="connsiteY47" fmla="*/ 101600 h 2130425"/>
                <a:gd name="connsiteX48" fmla="*/ 1562100 w 2714625"/>
                <a:gd name="connsiteY48" fmla="*/ 101600 h 2130425"/>
                <a:gd name="connsiteX49" fmla="*/ 1562100 w 2714625"/>
                <a:gd name="connsiteY49" fmla="*/ 230188 h 2130425"/>
                <a:gd name="connsiteX50" fmla="*/ 1135062 w 2714625"/>
                <a:gd name="connsiteY50" fmla="*/ 0 h 2130425"/>
                <a:gd name="connsiteX51" fmla="*/ 0 w 2714625"/>
                <a:gd name="connsiteY51" fmla="*/ 896938 h 2130425"/>
                <a:gd name="connsiteX52" fmla="*/ 85725 w 2714625"/>
                <a:gd name="connsiteY52" fmla="*/ 1044575 h 2130425"/>
                <a:gd name="connsiteX0" fmla="*/ 85725 w 2714625"/>
                <a:gd name="connsiteY0" fmla="*/ 1044575 h 2130425"/>
                <a:gd name="connsiteX1" fmla="*/ 1166812 w 2714625"/>
                <a:gd name="connsiteY1" fmla="*/ 196850 h 2130425"/>
                <a:gd name="connsiteX2" fmla="*/ 1700212 w 2714625"/>
                <a:gd name="connsiteY2" fmla="*/ 473075 h 2130425"/>
                <a:gd name="connsiteX3" fmla="*/ 1700212 w 2714625"/>
                <a:gd name="connsiteY3" fmla="*/ 225425 h 2130425"/>
                <a:gd name="connsiteX4" fmla="*/ 1909762 w 2714625"/>
                <a:gd name="connsiteY4" fmla="*/ 225425 h 2130425"/>
                <a:gd name="connsiteX5" fmla="*/ 1909762 w 2714625"/>
                <a:gd name="connsiteY5" fmla="*/ 639763 h 2130425"/>
                <a:gd name="connsiteX6" fmla="*/ 2357437 w 2714625"/>
                <a:gd name="connsiteY6" fmla="*/ 1087438 h 2130425"/>
                <a:gd name="connsiteX7" fmla="*/ 2176462 w 2714625"/>
                <a:gd name="connsiteY7" fmla="*/ 1168400 h 2130425"/>
                <a:gd name="connsiteX8" fmla="*/ 2176462 w 2714625"/>
                <a:gd name="connsiteY8" fmla="*/ 1930400 h 2130425"/>
                <a:gd name="connsiteX9" fmla="*/ 1857375 w 2714625"/>
                <a:gd name="connsiteY9" fmla="*/ 1930400 h 2130425"/>
                <a:gd name="connsiteX10" fmla="*/ 1857375 w 2714625"/>
                <a:gd name="connsiteY10" fmla="*/ 1392238 h 2130425"/>
                <a:gd name="connsiteX11" fmla="*/ 1390650 w 2714625"/>
                <a:gd name="connsiteY11" fmla="*/ 1392238 h 2130425"/>
                <a:gd name="connsiteX12" fmla="*/ 1390650 w 2714625"/>
                <a:gd name="connsiteY12" fmla="*/ 1911350 h 2130425"/>
                <a:gd name="connsiteX13" fmla="*/ 1066800 w 2714625"/>
                <a:gd name="connsiteY13" fmla="*/ 1587500 h 2130425"/>
                <a:gd name="connsiteX14" fmla="*/ 52387 w 2714625"/>
                <a:gd name="connsiteY14" fmla="*/ 1187450 h 2130425"/>
                <a:gd name="connsiteX15" fmla="*/ 52387 w 2714625"/>
                <a:gd name="connsiteY15" fmla="*/ 1377950 h 2130425"/>
                <a:gd name="connsiteX16" fmla="*/ 847725 w 2714625"/>
                <a:gd name="connsiteY16" fmla="*/ 1673225 h 2130425"/>
                <a:gd name="connsiteX17" fmla="*/ 738187 w 2714625"/>
                <a:gd name="connsiteY17" fmla="*/ 1763713 h 2130425"/>
                <a:gd name="connsiteX18" fmla="*/ 138112 w 2714625"/>
                <a:gd name="connsiteY18" fmla="*/ 1549400 h 2130425"/>
                <a:gd name="connsiteX19" fmla="*/ 138112 w 2714625"/>
                <a:gd name="connsiteY19" fmla="*/ 1701800 h 2130425"/>
                <a:gd name="connsiteX20" fmla="*/ 776287 w 2714625"/>
                <a:gd name="connsiteY20" fmla="*/ 1930400 h 2130425"/>
                <a:gd name="connsiteX21" fmla="*/ 764381 w 2714625"/>
                <a:gd name="connsiteY21" fmla="*/ 1947070 h 2130425"/>
                <a:gd name="connsiteX22" fmla="*/ 219075 w 2714625"/>
                <a:gd name="connsiteY22" fmla="*/ 1754188 h 2130425"/>
                <a:gd name="connsiteX23" fmla="*/ 176212 w 2714625"/>
                <a:gd name="connsiteY23" fmla="*/ 1868488 h 2130425"/>
                <a:gd name="connsiteX24" fmla="*/ 776287 w 2714625"/>
                <a:gd name="connsiteY24" fmla="*/ 2106613 h 2130425"/>
                <a:gd name="connsiteX25" fmla="*/ 1162050 w 2714625"/>
                <a:gd name="connsiteY25" fmla="*/ 2130425 h 2130425"/>
                <a:gd name="connsiteX26" fmla="*/ 1162050 w 2714625"/>
                <a:gd name="connsiteY26" fmla="*/ 2073275 h 2130425"/>
                <a:gd name="connsiteX27" fmla="*/ 1576387 w 2714625"/>
                <a:gd name="connsiteY27" fmla="*/ 2073275 h 2130425"/>
                <a:gd name="connsiteX28" fmla="*/ 1576387 w 2714625"/>
                <a:gd name="connsiteY28" fmla="*/ 1749425 h 2130425"/>
                <a:gd name="connsiteX29" fmla="*/ 1538287 w 2714625"/>
                <a:gd name="connsiteY29" fmla="*/ 1749425 h 2130425"/>
                <a:gd name="connsiteX30" fmla="*/ 1538287 w 2714625"/>
                <a:gd name="connsiteY30" fmla="*/ 1525588 h 2130425"/>
                <a:gd name="connsiteX31" fmla="*/ 1695450 w 2714625"/>
                <a:gd name="connsiteY31" fmla="*/ 1525588 h 2130425"/>
                <a:gd name="connsiteX32" fmla="*/ 1695450 w 2714625"/>
                <a:gd name="connsiteY32" fmla="*/ 2130425 h 2130425"/>
                <a:gd name="connsiteX33" fmla="*/ 1871662 w 2714625"/>
                <a:gd name="connsiteY33" fmla="*/ 2130425 h 2130425"/>
                <a:gd name="connsiteX34" fmla="*/ 1871662 w 2714625"/>
                <a:gd name="connsiteY34" fmla="*/ 2073275 h 2130425"/>
                <a:gd name="connsiteX35" fmla="*/ 2352675 w 2714625"/>
                <a:gd name="connsiteY35" fmla="*/ 2073275 h 2130425"/>
                <a:gd name="connsiteX36" fmla="*/ 2352675 w 2714625"/>
                <a:gd name="connsiteY36" fmla="*/ 1773238 h 2130425"/>
                <a:gd name="connsiteX37" fmla="*/ 2400300 w 2714625"/>
                <a:gd name="connsiteY37" fmla="*/ 1773238 h 2130425"/>
                <a:gd name="connsiteX38" fmla="*/ 2400300 w 2714625"/>
                <a:gd name="connsiteY38" fmla="*/ 1273175 h 2130425"/>
                <a:gd name="connsiteX39" fmla="*/ 2447925 w 2714625"/>
                <a:gd name="connsiteY39" fmla="*/ 1273175 h 2130425"/>
                <a:gd name="connsiteX40" fmla="*/ 2447925 w 2714625"/>
                <a:gd name="connsiteY40" fmla="*/ 1230313 h 2130425"/>
                <a:gd name="connsiteX41" fmla="*/ 2714625 w 2714625"/>
                <a:gd name="connsiteY41" fmla="*/ 1230313 h 2130425"/>
                <a:gd name="connsiteX42" fmla="*/ 2714625 w 2714625"/>
                <a:gd name="connsiteY42" fmla="*/ 1144588 h 2130425"/>
                <a:gd name="connsiteX43" fmla="*/ 2686050 w 2714625"/>
                <a:gd name="connsiteY43" fmla="*/ 1144588 h 2130425"/>
                <a:gd name="connsiteX44" fmla="*/ 2686050 w 2714625"/>
                <a:gd name="connsiteY44" fmla="*/ 1092200 h 2130425"/>
                <a:gd name="connsiteX45" fmla="*/ 2595562 w 2714625"/>
                <a:gd name="connsiteY45" fmla="*/ 1092200 h 2130425"/>
                <a:gd name="connsiteX46" fmla="*/ 2043112 w 2714625"/>
                <a:gd name="connsiteY46" fmla="*/ 539750 h 2130425"/>
                <a:gd name="connsiteX47" fmla="*/ 2043112 w 2714625"/>
                <a:gd name="connsiteY47" fmla="*/ 101600 h 2130425"/>
                <a:gd name="connsiteX48" fmla="*/ 1562100 w 2714625"/>
                <a:gd name="connsiteY48" fmla="*/ 101600 h 2130425"/>
                <a:gd name="connsiteX49" fmla="*/ 1562100 w 2714625"/>
                <a:gd name="connsiteY49" fmla="*/ 230188 h 2130425"/>
                <a:gd name="connsiteX50" fmla="*/ 1135062 w 2714625"/>
                <a:gd name="connsiteY50" fmla="*/ 0 h 2130425"/>
                <a:gd name="connsiteX51" fmla="*/ 0 w 2714625"/>
                <a:gd name="connsiteY51" fmla="*/ 896938 h 2130425"/>
                <a:gd name="connsiteX52" fmla="*/ 85725 w 2714625"/>
                <a:gd name="connsiteY52" fmla="*/ 1044575 h 2130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2714625" h="2130425">
                  <a:moveTo>
                    <a:pt x="85725" y="1044575"/>
                  </a:moveTo>
                  <a:lnTo>
                    <a:pt x="1166812" y="196850"/>
                  </a:lnTo>
                  <a:lnTo>
                    <a:pt x="1700212" y="473075"/>
                  </a:lnTo>
                  <a:lnTo>
                    <a:pt x="1700212" y="225425"/>
                  </a:lnTo>
                  <a:lnTo>
                    <a:pt x="1909762" y="225425"/>
                  </a:lnTo>
                  <a:lnTo>
                    <a:pt x="1909762" y="639763"/>
                  </a:lnTo>
                  <a:lnTo>
                    <a:pt x="2357437" y="1087438"/>
                  </a:lnTo>
                  <a:lnTo>
                    <a:pt x="2176462" y="1168400"/>
                  </a:lnTo>
                  <a:lnTo>
                    <a:pt x="2176462" y="1930400"/>
                  </a:lnTo>
                  <a:lnTo>
                    <a:pt x="1857375" y="1930400"/>
                  </a:lnTo>
                  <a:lnTo>
                    <a:pt x="1857375" y="1392238"/>
                  </a:lnTo>
                  <a:lnTo>
                    <a:pt x="1390650" y="1392238"/>
                  </a:lnTo>
                  <a:lnTo>
                    <a:pt x="1390650" y="1911350"/>
                  </a:lnTo>
                  <a:lnTo>
                    <a:pt x="1066800" y="1587500"/>
                  </a:lnTo>
                  <a:lnTo>
                    <a:pt x="52387" y="1187450"/>
                  </a:lnTo>
                  <a:lnTo>
                    <a:pt x="52387" y="1377950"/>
                  </a:lnTo>
                  <a:lnTo>
                    <a:pt x="847725" y="1673225"/>
                  </a:lnTo>
                  <a:lnTo>
                    <a:pt x="738187" y="1763713"/>
                  </a:lnTo>
                  <a:lnTo>
                    <a:pt x="138112" y="1549400"/>
                  </a:lnTo>
                  <a:lnTo>
                    <a:pt x="138112" y="1701800"/>
                  </a:lnTo>
                  <a:lnTo>
                    <a:pt x="776287" y="1930400"/>
                  </a:lnTo>
                  <a:lnTo>
                    <a:pt x="764381" y="1947070"/>
                  </a:lnTo>
                  <a:lnTo>
                    <a:pt x="219075" y="1754188"/>
                  </a:lnTo>
                  <a:lnTo>
                    <a:pt x="176212" y="1868488"/>
                  </a:lnTo>
                  <a:lnTo>
                    <a:pt x="776287" y="2106613"/>
                  </a:lnTo>
                  <a:lnTo>
                    <a:pt x="1162050" y="2130425"/>
                  </a:lnTo>
                  <a:lnTo>
                    <a:pt x="1162050" y="2073275"/>
                  </a:lnTo>
                  <a:lnTo>
                    <a:pt x="1576387" y="2073275"/>
                  </a:lnTo>
                  <a:lnTo>
                    <a:pt x="1576387" y="1749425"/>
                  </a:lnTo>
                  <a:lnTo>
                    <a:pt x="1538287" y="1749425"/>
                  </a:lnTo>
                  <a:lnTo>
                    <a:pt x="1538287" y="1525588"/>
                  </a:lnTo>
                  <a:lnTo>
                    <a:pt x="1695450" y="1525588"/>
                  </a:lnTo>
                  <a:lnTo>
                    <a:pt x="1695450" y="2130425"/>
                  </a:lnTo>
                  <a:lnTo>
                    <a:pt x="1871662" y="2130425"/>
                  </a:lnTo>
                  <a:lnTo>
                    <a:pt x="1871662" y="2073275"/>
                  </a:lnTo>
                  <a:lnTo>
                    <a:pt x="2352675" y="2073275"/>
                  </a:lnTo>
                  <a:lnTo>
                    <a:pt x="2352675" y="1773238"/>
                  </a:lnTo>
                  <a:lnTo>
                    <a:pt x="2400300" y="1773238"/>
                  </a:lnTo>
                  <a:lnTo>
                    <a:pt x="2400300" y="1273175"/>
                  </a:lnTo>
                  <a:lnTo>
                    <a:pt x="2447925" y="1273175"/>
                  </a:lnTo>
                  <a:lnTo>
                    <a:pt x="2447925" y="1230313"/>
                  </a:lnTo>
                  <a:lnTo>
                    <a:pt x="2714625" y="1230313"/>
                  </a:lnTo>
                  <a:lnTo>
                    <a:pt x="2714625" y="1144588"/>
                  </a:lnTo>
                  <a:lnTo>
                    <a:pt x="2686050" y="1144588"/>
                  </a:lnTo>
                  <a:lnTo>
                    <a:pt x="2686050" y="1092200"/>
                  </a:lnTo>
                  <a:lnTo>
                    <a:pt x="2595562" y="1092200"/>
                  </a:lnTo>
                  <a:lnTo>
                    <a:pt x="2043112" y="539750"/>
                  </a:lnTo>
                  <a:lnTo>
                    <a:pt x="2043112" y="101600"/>
                  </a:lnTo>
                  <a:lnTo>
                    <a:pt x="1562100" y="101600"/>
                  </a:lnTo>
                  <a:lnTo>
                    <a:pt x="1562100" y="230188"/>
                  </a:lnTo>
                  <a:lnTo>
                    <a:pt x="1135062" y="0"/>
                  </a:lnTo>
                  <a:lnTo>
                    <a:pt x="0" y="896938"/>
                  </a:lnTo>
                  <a:lnTo>
                    <a:pt x="85725" y="104457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sp>
          <p:nvSpPr>
            <p:cNvPr id="9" name="Freeform 8"/>
            <p:cNvSpPr/>
            <p:nvPr/>
          </p:nvSpPr>
          <p:spPr>
            <a:xfrm>
              <a:off x="-1228478" y="2113506"/>
              <a:ext cx="427928" cy="492474"/>
            </a:xfrm>
            <a:custGeom>
              <a:avLst/>
              <a:gdLst>
                <a:gd name="connsiteX0" fmla="*/ 155609 w 427928"/>
                <a:gd name="connsiteY0" fmla="*/ 70 h 492474"/>
                <a:gd name="connsiteX1" fmla="*/ 57184 w 427928"/>
                <a:gd name="connsiteY1" fmla="*/ 111195 h 492474"/>
                <a:gd name="connsiteX2" fmla="*/ 34 w 427928"/>
                <a:gd name="connsiteY2" fmla="*/ 235020 h 492474"/>
                <a:gd name="connsiteX3" fmla="*/ 50834 w 427928"/>
                <a:gd name="connsiteY3" fmla="*/ 393770 h 492474"/>
                <a:gd name="connsiteX4" fmla="*/ 171484 w 427928"/>
                <a:gd name="connsiteY4" fmla="*/ 469970 h 492474"/>
                <a:gd name="connsiteX5" fmla="*/ 292134 w 427928"/>
                <a:gd name="connsiteY5" fmla="*/ 492195 h 492474"/>
                <a:gd name="connsiteX6" fmla="*/ 349284 w 427928"/>
                <a:gd name="connsiteY6" fmla="*/ 479495 h 492474"/>
                <a:gd name="connsiteX7" fmla="*/ 412784 w 427928"/>
                <a:gd name="connsiteY7" fmla="*/ 438220 h 492474"/>
                <a:gd name="connsiteX8" fmla="*/ 406434 w 427928"/>
                <a:gd name="connsiteY8" fmla="*/ 422345 h 492474"/>
                <a:gd name="connsiteX9" fmla="*/ 184184 w 427928"/>
                <a:gd name="connsiteY9" fmla="*/ 215970 h 492474"/>
                <a:gd name="connsiteX10" fmla="*/ 168309 w 427928"/>
                <a:gd name="connsiteY10" fmla="*/ 171520 h 492474"/>
                <a:gd name="connsiteX11" fmla="*/ 165134 w 427928"/>
                <a:gd name="connsiteY11" fmla="*/ 95320 h 492474"/>
                <a:gd name="connsiteX12" fmla="*/ 155609 w 427928"/>
                <a:gd name="connsiteY12" fmla="*/ 70 h 492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27928" h="492474">
                  <a:moveTo>
                    <a:pt x="155609" y="70"/>
                  </a:moveTo>
                  <a:cubicBezTo>
                    <a:pt x="137617" y="2716"/>
                    <a:pt x="83113" y="72037"/>
                    <a:pt x="57184" y="111195"/>
                  </a:cubicBezTo>
                  <a:cubicBezTo>
                    <a:pt x="31255" y="150353"/>
                    <a:pt x="1092" y="187924"/>
                    <a:pt x="34" y="235020"/>
                  </a:cubicBezTo>
                  <a:cubicBezTo>
                    <a:pt x="-1024" y="282116"/>
                    <a:pt x="22259" y="354612"/>
                    <a:pt x="50834" y="393770"/>
                  </a:cubicBezTo>
                  <a:cubicBezTo>
                    <a:pt x="79409" y="432928"/>
                    <a:pt x="131267" y="453566"/>
                    <a:pt x="171484" y="469970"/>
                  </a:cubicBezTo>
                  <a:cubicBezTo>
                    <a:pt x="211701" y="486374"/>
                    <a:pt x="262501" y="490608"/>
                    <a:pt x="292134" y="492195"/>
                  </a:cubicBezTo>
                  <a:cubicBezTo>
                    <a:pt x="321767" y="493782"/>
                    <a:pt x="329176" y="488491"/>
                    <a:pt x="349284" y="479495"/>
                  </a:cubicBezTo>
                  <a:cubicBezTo>
                    <a:pt x="369392" y="470499"/>
                    <a:pt x="403259" y="447745"/>
                    <a:pt x="412784" y="438220"/>
                  </a:cubicBezTo>
                  <a:cubicBezTo>
                    <a:pt x="422309" y="428695"/>
                    <a:pt x="444534" y="459387"/>
                    <a:pt x="406434" y="422345"/>
                  </a:cubicBezTo>
                  <a:cubicBezTo>
                    <a:pt x="368334" y="385303"/>
                    <a:pt x="223872" y="257774"/>
                    <a:pt x="184184" y="215970"/>
                  </a:cubicBezTo>
                  <a:cubicBezTo>
                    <a:pt x="144496" y="174166"/>
                    <a:pt x="171484" y="191628"/>
                    <a:pt x="168309" y="171520"/>
                  </a:cubicBezTo>
                  <a:cubicBezTo>
                    <a:pt x="165134" y="151412"/>
                    <a:pt x="165663" y="120720"/>
                    <a:pt x="165134" y="95320"/>
                  </a:cubicBezTo>
                  <a:cubicBezTo>
                    <a:pt x="164605" y="69920"/>
                    <a:pt x="173601" y="-2576"/>
                    <a:pt x="155609" y="7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grpSp>
          <p:nvGrpSpPr>
            <p:cNvPr id="10" name="Group 9"/>
            <p:cNvGrpSpPr/>
            <p:nvPr/>
          </p:nvGrpSpPr>
          <p:grpSpPr>
            <a:xfrm>
              <a:off x="-2373102" y="2524096"/>
              <a:ext cx="492747" cy="482717"/>
              <a:chOff x="4307387" y="2033964"/>
              <a:chExt cx="492747" cy="482717"/>
            </a:xfrm>
          </p:grpSpPr>
          <p:sp>
            <p:nvSpPr>
              <p:cNvPr id="12" name="Rectangle 11"/>
              <p:cNvSpPr/>
              <p:nvPr/>
            </p:nvSpPr>
            <p:spPr>
              <a:xfrm>
                <a:off x="4307387" y="2033964"/>
                <a:ext cx="492747" cy="4827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sp>
            <p:nvSpPr>
              <p:cNvPr id="13" name="Rectangle 12"/>
              <p:cNvSpPr/>
              <p:nvPr/>
            </p:nvSpPr>
            <p:spPr>
              <a:xfrm>
                <a:off x="4451323" y="2173759"/>
                <a:ext cx="209434" cy="204240"/>
              </a:xfrm>
              <a:prstGeom prst="rect">
                <a:avLst/>
              </a:prstGeom>
              <a:solidFill>
                <a:srgbClr val="00A6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grpSp>
        <p:sp>
          <p:nvSpPr>
            <p:cNvPr id="11" name="Freeform 10"/>
            <p:cNvSpPr/>
            <p:nvPr/>
          </p:nvSpPr>
          <p:spPr>
            <a:xfrm>
              <a:off x="-2466288" y="3666203"/>
              <a:ext cx="266700" cy="311944"/>
            </a:xfrm>
            <a:custGeom>
              <a:avLst/>
              <a:gdLst>
                <a:gd name="connsiteX0" fmla="*/ 266700 w 266700"/>
                <a:gd name="connsiteY0" fmla="*/ 97631 h 311944"/>
                <a:gd name="connsiteX1" fmla="*/ 266700 w 266700"/>
                <a:gd name="connsiteY1" fmla="*/ 311944 h 311944"/>
                <a:gd name="connsiteX2" fmla="*/ 85725 w 266700"/>
                <a:gd name="connsiteY2" fmla="*/ 311944 h 311944"/>
                <a:gd name="connsiteX3" fmla="*/ 85725 w 266700"/>
                <a:gd name="connsiteY3" fmla="*/ 276225 h 311944"/>
                <a:gd name="connsiteX4" fmla="*/ 190500 w 266700"/>
                <a:gd name="connsiteY4" fmla="*/ 276225 h 311944"/>
                <a:gd name="connsiteX5" fmla="*/ 104775 w 266700"/>
                <a:gd name="connsiteY5" fmla="*/ 190500 h 311944"/>
                <a:gd name="connsiteX6" fmla="*/ 0 w 266700"/>
                <a:gd name="connsiteY6" fmla="*/ 190500 h 311944"/>
                <a:gd name="connsiteX7" fmla="*/ 0 w 266700"/>
                <a:gd name="connsiteY7" fmla="*/ 140494 h 311944"/>
                <a:gd name="connsiteX8" fmla="*/ 69056 w 266700"/>
                <a:gd name="connsiteY8" fmla="*/ 140494 h 311944"/>
                <a:gd name="connsiteX9" fmla="*/ 69056 w 266700"/>
                <a:gd name="connsiteY9" fmla="*/ 104775 h 311944"/>
                <a:gd name="connsiteX10" fmla="*/ 130969 w 266700"/>
                <a:gd name="connsiteY10" fmla="*/ 104775 h 311944"/>
                <a:gd name="connsiteX11" fmla="*/ 130969 w 266700"/>
                <a:gd name="connsiteY11" fmla="*/ 64294 h 311944"/>
                <a:gd name="connsiteX12" fmla="*/ 83344 w 266700"/>
                <a:gd name="connsiteY12" fmla="*/ 64294 h 311944"/>
                <a:gd name="connsiteX13" fmla="*/ 83344 w 266700"/>
                <a:gd name="connsiteY13" fmla="*/ 0 h 311944"/>
                <a:gd name="connsiteX14" fmla="*/ 154781 w 266700"/>
                <a:gd name="connsiteY14" fmla="*/ 0 h 311944"/>
                <a:gd name="connsiteX15" fmla="*/ 266700 w 266700"/>
                <a:gd name="connsiteY15" fmla="*/ 97631 h 311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66700" h="311944">
                  <a:moveTo>
                    <a:pt x="266700" y="97631"/>
                  </a:moveTo>
                  <a:lnTo>
                    <a:pt x="266700" y="311944"/>
                  </a:lnTo>
                  <a:lnTo>
                    <a:pt x="85725" y="311944"/>
                  </a:lnTo>
                  <a:lnTo>
                    <a:pt x="85725" y="276225"/>
                  </a:lnTo>
                  <a:lnTo>
                    <a:pt x="190500" y="276225"/>
                  </a:lnTo>
                  <a:lnTo>
                    <a:pt x="104775" y="190500"/>
                  </a:lnTo>
                  <a:lnTo>
                    <a:pt x="0" y="190500"/>
                  </a:lnTo>
                  <a:lnTo>
                    <a:pt x="0" y="140494"/>
                  </a:lnTo>
                  <a:lnTo>
                    <a:pt x="69056" y="140494"/>
                  </a:lnTo>
                  <a:lnTo>
                    <a:pt x="69056" y="104775"/>
                  </a:lnTo>
                  <a:lnTo>
                    <a:pt x="130969" y="104775"/>
                  </a:lnTo>
                  <a:lnTo>
                    <a:pt x="130969" y="64294"/>
                  </a:lnTo>
                  <a:lnTo>
                    <a:pt x="83344" y="64294"/>
                  </a:lnTo>
                  <a:lnTo>
                    <a:pt x="83344" y="0"/>
                  </a:lnTo>
                  <a:lnTo>
                    <a:pt x="154781" y="0"/>
                  </a:lnTo>
                  <a:lnTo>
                    <a:pt x="266700" y="97631"/>
                  </a:lnTo>
                  <a:close/>
                </a:path>
              </a:pathLst>
            </a:custGeom>
            <a:solidFill>
              <a:srgbClr val="00A6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grpSp>
      <p:sp>
        <p:nvSpPr>
          <p:cNvPr id="34" name="TextBox 33"/>
          <p:cNvSpPr txBox="1"/>
          <p:nvPr/>
        </p:nvSpPr>
        <p:spPr>
          <a:xfrm>
            <a:off x="939933" y="650024"/>
            <a:ext cx="11125068" cy="4433073"/>
          </a:xfrm>
          <a:prstGeom prst="rect">
            <a:avLst/>
          </a:prstGeom>
          <a:noFill/>
        </p:spPr>
        <p:txBody>
          <a:bodyPr wrap="square" rtlCol="0">
            <a:spAutoFit/>
          </a:bodyPr>
          <a:lstStyle/>
          <a:p>
            <a:pPr defTabSz="1219170">
              <a:lnSpc>
                <a:spcPct val="150000"/>
              </a:lnSpc>
              <a:buClr>
                <a:srgbClr val="000000"/>
              </a:buClr>
            </a:pPr>
            <a:r>
              <a:rPr lang="en-US" sz="3200" b="1" kern="0" dirty="0">
                <a:solidFill>
                  <a:srgbClr val="00A651"/>
                </a:solidFill>
                <a:latin typeface="Arial"/>
                <a:cs typeface="Arial"/>
                <a:sym typeface="Arial"/>
              </a:rPr>
              <a:t>         </a:t>
            </a:r>
            <a:r>
              <a:rPr lang="en-US" sz="3200" b="1" kern="0" dirty="0" err="1">
                <a:solidFill>
                  <a:srgbClr val="00A651"/>
                </a:solidFill>
                <a:latin typeface="Arial"/>
                <a:cs typeface="Arial"/>
                <a:sym typeface="Arial"/>
              </a:rPr>
              <a:t>Hoạt</a:t>
            </a:r>
            <a:r>
              <a:rPr lang="en-US" sz="3200" b="1" kern="0" dirty="0">
                <a:solidFill>
                  <a:srgbClr val="00A651"/>
                </a:solidFill>
                <a:latin typeface="Arial"/>
                <a:cs typeface="Arial"/>
                <a:sym typeface="Arial"/>
              </a:rPr>
              <a:t> </a:t>
            </a:r>
            <a:r>
              <a:rPr lang="en-US" sz="3200" b="1" kern="0" dirty="0" err="1">
                <a:solidFill>
                  <a:srgbClr val="00A651"/>
                </a:solidFill>
                <a:latin typeface="Arial"/>
                <a:cs typeface="Arial"/>
                <a:sym typeface="Arial"/>
              </a:rPr>
              <a:t>động</a:t>
            </a:r>
            <a:r>
              <a:rPr lang="en-US" sz="3200" b="1" kern="0" dirty="0">
                <a:solidFill>
                  <a:srgbClr val="00A651"/>
                </a:solidFill>
                <a:latin typeface="Arial"/>
                <a:cs typeface="Arial"/>
                <a:sym typeface="Arial"/>
              </a:rPr>
              <a:t> </a:t>
            </a:r>
            <a:r>
              <a:rPr lang="en-US" sz="3200" b="1" kern="0" dirty="0" err="1">
                <a:solidFill>
                  <a:srgbClr val="00A651"/>
                </a:solidFill>
                <a:latin typeface="Arial"/>
                <a:cs typeface="Arial"/>
                <a:sym typeface="Arial"/>
              </a:rPr>
              <a:t>sau</a:t>
            </a:r>
            <a:r>
              <a:rPr lang="en-US" sz="3200" b="1" kern="0" dirty="0">
                <a:solidFill>
                  <a:srgbClr val="00A651"/>
                </a:solidFill>
                <a:latin typeface="Arial"/>
                <a:cs typeface="Arial"/>
                <a:sym typeface="Arial"/>
              </a:rPr>
              <a:t> </a:t>
            </a:r>
            <a:r>
              <a:rPr lang="en-US" sz="3200" b="1" kern="0" dirty="0" err="1">
                <a:solidFill>
                  <a:srgbClr val="00A651"/>
                </a:solidFill>
                <a:latin typeface="Arial"/>
                <a:cs typeface="Arial"/>
                <a:sym typeface="Arial"/>
              </a:rPr>
              <a:t>giờ</a:t>
            </a:r>
            <a:r>
              <a:rPr lang="en-US" sz="3200" b="1" kern="0" dirty="0">
                <a:solidFill>
                  <a:srgbClr val="00A651"/>
                </a:solidFill>
                <a:latin typeface="Arial"/>
                <a:cs typeface="Arial"/>
                <a:sym typeface="Arial"/>
              </a:rPr>
              <a:t> </a:t>
            </a:r>
            <a:r>
              <a:rPr lang="en-US" sz="3200" b="1" kern="0" dirty="0" err="1">
                <a:solidFill>
                  <a:srgbClr val="00A651"/>
                </a:solidFill>
                <a:latin typeface="Arial"/>
                <a:cs typeface="Arial"/>
                <a:sym typeface="Arial"/>
              </a:rPr>
              <a:t>học</a:t>
            </a:r>
            <a:endParaRPr lang="en-US" sz="3200" b="1" kern="0" dirty="0">
              <a:solidFill>
                <a:srgbClr val="00A651"/>
              </a:solidFill>
              <a:latin typeface="Arial"/>
              <a:cs typeface="Arial"/>
              <a:sym typeface="Arial"/>
            </a:endParaRPr>
          </a:p>
          <a:p>
            <a:pPr marL="457189" indent="-457189" defTabSz="1219170">
              <a:lnSpc>
                <a:spcPct val="150000"/>
              </a:lnSpc>
              <a:buClr>
                <a:srgbClr val="000000"/>
              </a:buClr>
              <a:buFontTx/>
              <a:buChar char="-"/>
            </a:pPr>
            <a:r>
              <a:rPr lang="en-US" sz="3200" kern="0" dirty="0" err="1">
                <a:solidFill>
                  <a:srgbClr val="E3E7EA">
                    <a:lumMod val="10000"/>
                  </a:srgbClr>
                </a:solidFill>
                <a:latin typeface="Arial"/>
                <a:cs typeface="Arial"/>
                <a:sym typeface="Arial"/>
              </a:rPr>
              <a:t>Cùng</a:t>
            </a:r>
            <a:r>
              <a:rPr lang="en-US" sz="3200" kern="0" dirty="0">
                <a:solidFill>
                  <a:srgbClr val="E3E7EA">
                    <a:lumMod val="10000"/>
                  </a:srgbClr>
                </a:solidFill>
                <a:latin typeface="Arial"/>
                <a:cs typeface="Arial"/>
                <a:sym typeface="Arial"/>
              </a:rPr>
              <a:t> </a:t>
            </a:r>
            <a:r>
              <a:rPr lang="en-US" sz="3200" kern="0" dirty="0" err="1">
                <a:solidFill>
                  <a:srgbClr val="E3E7EA">
                    <a:lumMod val="10000"/>
                  </a:srgbClr>
                </a:solidFill>
                <a:latin typeface="Arial"/>
                <a:cs typeface="Arial"/>
                <a:sym typeface="Arial"/>
              </a:rPr>
              <a:t>người</a:t>
            </a:r>
            <a:r>
              <a:rPr lang="en-US" sz="3200" kern="0" dirty="0">
                <a:solidFill>
                  <a:srgbClr val="E3E7EA">
                    <a:lumMod val="10000"/>
                  </a:srgbClr>
                </a:solidFill>
                <a:latin typeface="Arial"/>
                <a:cs typeface="Arial"/>
                <a:sym typeface="Arial"/>
              </a:rPr>
              <a:t> </a:t>
            </a:r>
            <a:r>
              <a:rPr lang="en-US" sz="3200" kern="0" dirty="0" err="1">
                <a:solidFill>
                  <a:srgbClr val="E3E7EA">
                    <a:lumMod val="10000"/>
                  </a:srgbClr>
                </a:solidFill>
                <a:latin typeface="Arial"/>
                <a:cs typeface="Arial"/>
                <a:sym typeface="Arial"/>
              </a:rPr>
              <a:t>thân</a:t>
            </a:r>
            <a:r>
              <a:rPr lang="en-US" sz="3200" kern="0" dirty="0">
                <a:solidFill>
                  <a:srgbClr val="E3E7EA">
                    <a:lumMod val="10000"/>
                  </a:srgbClr>
                </a:solidFill>
                <a:latin typeface="Arial"/>
                <a:cs typeface="Arial"/>
                <a:sym typeface="Arial"/>
              </a:rPr>
              <a:t> </a:t>
            </a:r>
            <a:r>
              <a:rPr lang="en-US" sz="3200" kern="0" dirty="0" err="1">
                <a:solidFill>
                  <a:srgbClr val="E3E7EA">
                    <a:lumMod val="10000"/>
                  </a:srgbClr>
                </a:solidFill>
                <a:latin typeface="Arial"/>
                <a:cs typeface="Arial"/>
                <a:sym typeface="Arial"/>
              </a:rPr>
              <a:t>ngắm</a:t>
            </a:r>
            <a:r>
              <a:rPr lang="en-US" sz="3200" kern="0" dirty="0">
                <a:solidFill>
                  <a:srgbClr val="E3E7EA">
                    <a:lumMod val="10000"/>
                  </a:srgbClr>
                </a:solidFill>
                <a:latin typeface="Arial"/>
                <a:cs typeface="Arial"/>
                <a:sym typeface="Arial"/>
              </a:rPr>
              <a:t> </a:t>
            </a:r>
            <a:r>
              <a:rPr lang="en-US" sz="3200" kern="0" dirty="0" err="1">
                <a:solidFill>
                  <a:srgbClr val="E3E7EA">
                    <a:lumMod val="10000"/>
                  </a:srgbClr>
                </a:solidFill>
                <a:latin typeface="Arial"/>
                <a:cs typeface="Arial"/>
                <a:sym typeface="Arial"/>
              </a:rPr>
              <a:t>lại</a:t>
            </a:r>
            <a:r>
              <a:rPr lang="en-US" sz="3200" kern="0" dirty="0">
                <a:solidFill>
                  <a:srgbClr val="E3E7EA">
                    <a:lumMod val="10000"/>
                  </a:srgbClr>
                </a:solidFill>
                <a:latin typeface="Arial"/>
                <a:cs typeface="Arial"/>
                <a:sym typeface="Arial"/>
              </a:rPr>
              <a:t> </a:t>
            </a:r>
            <a:r>
              <a:rPr lang="en-US" sz="3200" kern="0" dirty="0" err="1">
                <a:solidFill>
                  <a:srgbClr val="E3E7EA">
                    <a:lumMod val="10000"/>
                  </a:srgbClr>
                </a:solidFill>
                <a:latin typeface="Arial"/>
                <a:cs typeface="Arial"/>
                <a:sym typeface="Arial"/>
              </a:rPr>
              <a:t>những</a:t>
            </a:r>
            <a:r>
              <a:rPr lang="en-US" sz="3200" kern="0" dirty="0">
                <a:solidFill>
                  <a:srgbClr val="E3E7EA">
                    <a:lumMod val="10000"/>
                  </a:srgbClr>
                </a:solidFill>
                <a:latin typeface="Arial"/>
                <a:cs typeface="Arial"/>
                <a:sym typeface="Arial"/>
              </a:rPr>
              <a:t> </a:t>
            </a:r>
            <a:r>
              <a:rPr lang="en-US" sz="3200" kern="0" dirty="0" err="1">
                <a:solidFill>
                  <a:srgbClr val="E3E7EA">
                    <a:lumMod val="10000"/>
                  </a:srgbClr>
                </a:solidFill>
                <a:latin typeface="Arial"/>
                <a:cs typeface="Arial"/>
                <a:sym typeface="Arial"/>
              </a:rPr>
              <a:t>bức</a:t>
            </a:r>
            <a:r>
              <a:rPr lang="en-US" sz="3200" kern="0" dirty="0">
                <a:solidFill>
                  <a:srgbClr val="E3E7EA">
                    <a:lumMod val="10000"/>
                  </a:srgbClr>
                </a:solidFill>
                <a:latin typeface="Arial"/>
                <a:cs typeface="Arial"/>
                <a:sym typeface="Arial"/>
              </a:rPr>
              <a:t> </a:t>
            </a:r>
            <a:r>
              <a:rPr lang="en-US" sz="3200" kern="0" dirty="0" err="1">
                <a:solidFill>
                  <a:srgbClr val="E3E7EA">
                    <a:lumMod val="10000"/>
                  </a:srgbClr>
                </a:solidFill>
                <a:latin typeface="Arial"/>
                <a:cs typeface="Arial"/>
                <a:sym typeface="Arial"/>
              </a:rPr>
              <a:t>ảnh</a:t>
            </a:r>
            <a:r>
              <a:rPr lang="en-US" sz="3200" kern="0" dirty="0">
                <a:solidFill>
                  <a:srgbClr val="E3E7EA">
                    <a:lumMod val="10000"/>
                  </a:srgbClr>
                </a:solidFill>
                <a:latin typeface="Arial"/>
                <a:cs typeface="Arial"/>
                <a:sym typeface="Arial"/>
              </a:rPr>
              <a:t> </a:t>
            </a:r>
            <a:r>
              <a:rPr lang="en-US" sz="3200" kern="0" dirty="0" err="1">
                <a:solidFill>
                  <a:srgbClr val="E3E7EA">
                    <a:lumMod val="10000"/>
                  </a:srgbClr>
                </a:solidFill>
                <a:latin typeface="Arial"/>
                <a:cs typeface="Arial"/>
                <a:sym typeface="Arial"/>
              </a:rPr>
              <a:t>vui</a:t>
            </a:r>
            <a:r>
              <a:rPr lang="en-US" sz="3200" kern="0" dirty="0">
                <a:solidFill>
                  <a:srgbClr val="E3E7EA">
                    <a:lumMod val="10000"/>
                  </a:srgbClr>
                </a:solidFill>
                <a:latin typeface="Arial"/>
                <a:cs typeface="Arial"/>
                <a:sym typeface="Arial"/>
              </a:rPr>
              <a:t> </a:t>
            </a:r>
            <a:r>
              <a:rPr lang="en-US" sz="3200" kern="0" dirty="0" err="1">
                <a:solidFill>
                  <a:srgbClr val="E3E7EA">
                    <a:lumMod val="10000"/>
                  </a:srgbClr>
                </a:solidFill>
                <a:latin typeface="Arial"/>
                <a:cs typeface="Arial"/>
                <a:sym typeface="Arial"/>
              </a:rPr>
              <a:t>vẻ</a:t>
            </a:r>
            <a:r>
              <a:rPr lang="en-US" sz="3200" kern="0" dirty="0">
                <a:solidFill>
                  <a:srgbClr val="E3E7EA">
                    <a:lumMod val="10000"/>
                  </a:srgbClr>
                </a:solidFill>
                <a:latin typeface="Arial"/>
                <a:cs typeface="Arial"/>
                <a:sym typeface="Arial"/>
              </a:rPr>
              <a:t> </a:t>
            </a:r>
            <a:r>
              <a:rPr lang="en-US" sz="3200" kern="0" dirty="0" err="1">
                <a:solidFill>
                  <a:srgbClr val="E3E7EA">
                    <a:lumMod val="10000"/>
                  </a:srgbClr>
                </a:solidFill>
                <a:latin typeface="Arial"/>
                <a:cs typeface="Arial"/>
                <a:sym typeface="Arial"/>
              </a:rPr>
              <a:t>của</a:t>
            </a:r>
            <a:r>
              <a:rPr lang="en-US" sz="3200" kern="0" dirty="0">
                <a:solidFill>
                  <a:srgbClr val="E3E7EA">
                    <a:lumMod val="10000"/>
                  </a:srgbClr>
                </a:solidFill>
                <a:latin typeface="Arial"/>
                <a:cs typeface="Arial"/>
                <a:sym typeface="Arial"/>
              </a:rPr>
              <a:t> </a:t>
            </a:r>
            <a:r>
              <a:rPr lang="en-US" sz="3200" kern="0" dirty="0" err="1">
                <a:solidFill>
                  <a:srgbClr val="E3E7EA">
                    <a:lumMod val="10000"/>
                  </a:srgbClr>
                </a:solidFill>
                <a:latin typeface="Arial"/>
                <a:cs typeface="Arial"/>
                <a:sym typeface="Arial"/>
              </a:rPr>
              <a:t>em</a:t>
            </a:r>
            <a:r>
              <a:rPr lang="en-US" sz="3200" kern="0" dirty="0">
                <a:solidFill>
                  <a:srgbClr val="E3E7EA">
                    <a:lumMod val="10000"/>
                  </a:srgbClr>
                </a:solidFill>
                <a:latin typeface="Arial"/>
                <a:cs typeface="Arial"/>
                <a:sym typeface="Arial"/>
              </a:rPr>
              <a:t>.</a:t>
            </a:r>
          </a:p>
          <a:p>
            <a:pPr marL="457189" indent="-457189" defTabSz="1219170">
              <a:lnSpc>
                <a:spcPct val="150000"/>
              </a:lnSpc>
              <a:buClr>
                <a:srgbClr val="000000"/>
              </a:buClr>
              <a:buFontTx/>
              <a:buChar char="-"/>
            </a:pPr>
            <a:endParaRPr lang="en-US" sz="3200" kern="0" dirty="0">
              <a:solidFill>
                <a:srgbClr val="E3E7EA">
                  <a:lumMod val="10000"/>
                </a:srgbClr>
              </a:solidFill>
              <a:latin typeface="Arial"/>
              <a:cs typeface="Arial"/>
              <a:sym typeface="Arial"/>
            </a:endParaRPr>
          </a:p>
          <a:p>
            <a:pPr marL="457189" indent="-457189" defTabSz="1219170">
              <a:lnSpc>
                <a:spcPct val="150000"/>
              </a:lnSpc>
              <a:buClr>
                <a:srgbClr val="000000"/>
              </a:buClr>
              <a:buFontTx/>
              <a:buChar char="-"/>
            </a:pPr>
            <a:endParaRPr lang="en-US" sz="3200" kern="0" dirty="0">
              <a:solidFill>
                <a:srgbClr val="E3E7EA">
                  <a:lumMod val="10000"/>
                </a:srgbClr>
              </a:solidFill>
              <a:latin typeface="Arial"/>
              <a:cs typeface="Arial"/>
              <a:sym typeface="Arial"/>
            </a:endParaRPr>
          </a:p>
          <a:p>
            <a:pPr defTabSz="1219170">
              <a:lnSpc>
                <a:spcPct val="150000"/>
              </a:lnSpc>
              <a:buClr>
                <a:srgbClr val="000000"/>
              </a:buClr>
            </a:pPr>
            <a:endParaRPr lang="en-US" sz="3200" kern="0" dirty="0">
              <a:solidFill>
                <a:srgbClr val="E3E7EA">
                  <a:lumMod val="10000"/>
                </a:srgbClr>
              </a:solidFill>
              <a:latin typeface="Arial"/>
              <a:cs typeface="Arial"/>
              <a:sym typeface="Arial"/>
            </a:endParaRPr>
          </a:p>
          <a:p>
            <a:pPr marL="457189" indent="-457189" defTabSz="1219170">
              <a:lnSpc>
                <a:spcPct val="150000"/>
              </a:lnSpc>
              <a:buClr>
                <a:srgbClr val="000000"/>
              </a:buClr>
              <a:buFontTx/>
              <a:buChar char="-"/>
            </a:pPr>
            <a:endParaRPr lang="en-US" sz="3200" kern="0" dirty="0">
              <a:solidFill>
                <a:srgbClr val="E3E7EA">
                  <a:lumMod val="10000"/>
                </a:srgbClr>
              </a:solidFill>
              <a:latin typeface="Arial"/>
              <a:cs typeface="Arial"/>
              <a:sym typeface="Arial"/>
            </a:endParaRPr>
          </a:p>
        </p:txBody>
      </p:sp>
      <p:sp>
        <p:nvSpPr>
          <p:cNvPr id="35" name="Rectangle 34">
            <a:extLst>
              <a:ext uri="{FF2B5EF4-FFF2-40B4-BE49-F238E27FC236}">
                <a16:creationId xmlns:a16="http://schemas.microsoft.com/office/drawing/2014/main" id="{8B356CED-5411-471C-9DA8-05BCCAE987D1}"/>
              </a:ext>
            </a:extLst>
          </p:cNvPr>
          <p:cNvSpPr/>
          <p:nvPr/>
        </p:nvSpPr>
        <p:spPr>
          <a:xfrm>
            <a:off x="9256542" y="6569612"/>
            <a:ext cx="2067950" cy="15474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2871697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4">
                                            <p:txEl>
                                              <p:pRg st="0" end="0"/>
                                            </p:txEl>
                                          </p:spTgt>
                                        </p:tgtEl>
                                        <p:attrNameLst>
                                          <p:attrName>style.visibility</p:attrName>
                                        </p:attrNameLst>
                                      </p:cBhvr>
                                      <p:to>
                                        <p:strVal val="visible"/>
                                      </p:to>
                                    </p:set>
                                    <p:animEffect transition="in" filter="wipe(left)">
                                      <p:cBhvr>
                                        <p:cTn id="12" dur="500"/>
                                        <p:tgtEl>
                                          <p:spTgt spid="3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4">
                                            <p:txEl>
                                              <p:pRg st="1" end="1"/>
                                            </p:txEl>
                                          </p:spTgt>
                                        </p:tgtEl>
                                        <p:attrNameLst>
                                          <p:attrName>style.visibility</p:attrName>
                                        </p:attrNameLst>
                                      </p:cBhvr>
                                      <p:to>
                                        <p:strVal val="visible"/>
                                      </p:to>
                                    </p:set>
                                    <p:animEffect transition="in" filter="wipe(left)">
                                      <p:cBhvr>
                                        <p:cTn id="17" dur="500"/>
                                        <p:tgtEl>
                                          <p:spTgt spid="3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05A9A53-333D-4412-9466-B77BFB1F10F4}"/>
              </a:ext>
            </a:extLst>
          </p:cNvPr>
          <p:cNvSpPr txBox="1"/>
          <p:nvPr/>
        </p:nvSpPr>
        <p:spPr>
          <a:xfrm>
            <a:off x="3124200" y="2486025"/>
            <a:ext cx="5753100" cy="144655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0" i="0" u="none" strike="noStrike" kern="1200" cap="none" spc="0" normalizeH="0" baseline="0" noProof="0" dirty="0" err="1">
                <a:ln>
                  <a:noFill/>
                </a:ln>
                <a:solidFill>
                  <a:srgbClr val="7030A0"/>
                </a:solidFill>
                <a:effectLst/>
                <a:uLnTx/>
                <a:uFillTx/>
                <a:latin typeface="Calibri" panose="020F0502020204030204"/>
                <a:ea typeface="+mn-ea"/>
                <a:cs typeface="+mn-cs"/>
              </a:rPr>
              <a:t>Khám</a:t>
            </a:r>
            <a:r>
              <a:rPr kumimoji="0" lang="en-US" sz="8800" b="0" i="0" u="none" strike="noStrike" kern="1200" cap="none" spc="0" normalizeH="0" noProof="0" dirty="0">
                <a:ln>
                  <a:noFill/>
                </a:ln>
                <a:solidFill>
                  <a:srgbClr val="7030A0"/>
                </a:solidFill>
                <a:effectLst/>
                <a:uLnTx/>
                <a:uFillTx/>
                <a:latin typeface="Calibri" panose="020F0502020204030204"/>
                <a:ea typeface="+mn-ea"/>
                <a:cs typeface="+mn-cs"/>
              </a:rPr>
              <a:t> </a:t>
            </a:r>
            <a:r>
              <a:rPr kumimoji="0" lang="en-US" sz="8800" b="0" i="0" u="none" strike="noStrike" kern="1200" cap="none" spc="0" normalizeH="0" noProof="0" dirty="0" err="1">
                <a:ln>
                  <a:noFill/>
                </a:ln>
                <a:solidFill>
                  <a:srgbClr val="7030A0"/>
                </a:solidFill>
                <a:effectLst/>
                <a:uLnTx/>
                <a:uFillTx/>
                <a:latin typeface="Calibri" panose="020F0502020204030204"/>
                <a:ea typeface="+mn-ea"/>
                <a:cs typeface="+mn-cs"/>
              </a:rPr>
              <a:t>phá</a:t>
            </a:r>
            <a:endParaRPr kumimoji="0" lang="en-US" sz="8800" b="0" i="0" u="none" strike="noStrike" kern="1200" cap="none" spc="0" normalizeH="0" baseline="0" noProof="0" dirty="0">
              <a:ln>
                <a:noFill/>
              </a:ln>
              <a:solidFill>
                <a:srgbClr val="7030A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81502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5430D2E-3F87-4686-B30A-99848F9AD9DB}"/>
              </a:ext>
            </a:extLst>
          </p:cNvPr>
          <p:cNvSpPr txBox="1"/>
          <p:nvPr/>
        </p:nvSpPr>
        <p:spPr>
          <a:xfrm>
            <a:off x="742950" y="209550"/>
            <a:ext cx="9763125" cy="1200329"/>
          </a:xfrm>
          <a:prstGeom prst="rect">
            <a:avLst/>
          </a:prstGeom>
          <a:noFill/>
        </p:spPr>
        <p:txBody>
          <a:bodyPr wrap="square" rtlCol="0">
            <a:spAutoFit/>
          </a:bodyPr>
          <a:lstStyle/>
          <a:p>
            <a:pPr algn="ctr"/>
            <a:r>
              <a:rPr lang="vi-VN" sz="3600" b="1" dirty="0">
                <a:solidFill>
                  <a:srgbClr val="0070C0"/>
                </a:solidFill>
              </a:rPr>
              <a:t>Ra đường, khi gặp hàng xóm, bạn bè, em mỉm cười ha</a:t>
            </a:r>
            <a:r>
              <a:rPr lang="en-US" sz="3600" b="1" dirty="0">
                <a:solidFill>
                  <a:srgbClr val="0070C0"/>
                </a:solidFill>
              </a:rPr>
              <a:t>y </a:t>
            </a:r>
            <a:r>
              <a:rPr lang="vi-VN" sz="3600" b="1" dirty="0">
                <a:solidFill>
                  <a:srgbClr val="0070C0"/>
                </a:solidFill>
              </a:rPr>
              <a:t>nhăn mặt? </a:t>
            </a:r>
            <a:endParaRPr lang="en-US" sz="3600" b="1" dirty="0">
              <a:solidFill>
                <a:srgbClr val="0070C0"/>
              </a:solidFill>
            </a:endParaRPr>
          </a:p>
        </p:txBody>
      </p:sp>
      <p:pic>
        <p:nvPicPr>
          <p:cNvPr id="6" name="Picture 5">
            <a:extLst>
              <a:ext uri="{FF2B5EF4-FFF2-40B4-BE49-F238E27FC236}">
                <a16:creationId xmlns:a16="http://schemas.microsoft.com/office/drawing/2014/main" id="{CE5EB271-5E41-4992-836E-34F908F18ABC}"/>
              </a:ext>
            </a:extLst>
          </p:cNvPr>
          <p:cNvPicPr>
            <a:picLocks noChangeAspect="1"/>
          </p:cNvPicPr>
          <p:nvPr/>
        </p:nvPicPr>
        <p:blipFill>
          <a:blip r:embed="rId4"/>
          <a:stretch>
            <a:fillRect/>
          </a:stretch>
        </p:blipFill>
        <p:spPr>
          <a:xfrm>
            <a:off x="2643479" y="1754252"/>
            <a:ext cx="6419850" cy="3952875"/>
          </a:xfrm>
          <a:prstGeom prst="rect">
            <a:avLst/>
          </a:prstGeom>
        </p:spPr>
      </p:pic>
      <p:sp>
        <p:nvSpPr>
          <p:cNvPr id="4" name="Rectangle 3">
            <a:extLst>
              <a:ext uri="{FF2B5EF4-FFF2-40B4-BE49-F238E27FC236}">
                <a16:creationId xmlns:a16="http://schemas.microsoft.com/office/drawing/2014/main" id="{06C22824-71C0-41AF-949D-0EFD0C4A8B14}"/>
              </a:ext>
            </a:extLst>
          </p:cNvPr>
          <p:cNvSpPr/>
          <p:nvPr/>
        </p:nvSpPr>
        <p:spPr>
          <a:xfrm>
            <a:off x="10564837" y="0"/>
            <a:ext cx="1627164" cy="1561514"/>
          </a:xfrm>
          <a:prstGeom prst="rect">
            <a:avLst/>
          </a:prstGeom>
          <a:solidFill>
            <a:srgbClr val="FEFE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1823628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5430D2E-3F87-4686-B30A-99848F9AD9DB}"/>
              </a:ext>
            </a:extLst>
          </p:cNvPr>
          <p:cNvSpPr txBox="1"/>
          <p:nvPr/>
        </p:nvSpPr>
        <p:spPr>
          <a:xfrm>
            <a:off x="742950" y="209550"/>
            <a:ext cx="9763125" cy="1200329"/>
          </a:xfrm>
          <a:prstGeom prst="rect">
            <a:avLst/>
          </a:prstGeom>
          <a:noFill/>
        </p:spPr>
        <p:txBody>
          <a:bodyPr wrap="square" rtlCol="0">
            <a:spAutoFit/>
          </a:bodyPr>
          <a:lstStyle/>
          <a:p>
            <a:pPr lvl="0" algn="ctr"/>
            <a:r>
              <a:rPr lang="vi-VN" sz="3600" b="1" dirty="0">
                <a:solidFill>
                  <a:srgbClr val="0070C0"/>
                </a:solidFill>
              </a:rPr>
              <a:t>Theo các em, người vui vẻ là người thế nào, thường hay làm gì?</a:t>
            </a:r>
            <a:endParaRPr kumimoji="0" lang="en-US" sz="3600" b="1" i="0" u="none" strike="noStrike" kern="1200" cap="none" spc="0" normalizeH="0" baseline="0" noProof="0" dirty="0">
              <a:ln>
                <a:noFill/>
              </a:ln>
              <a:solidFill>
                <a:srgbClr val="0070C0"/>
              </a:solidFill>
              <a:effectLst/>
              <a:uLnTx/>
              <a:uFillTx/>
              <a:latin typeface="Calibri" panose="020F0502020204030204"/>
            </a:endParaRPr>
          </a:p>
        </p:txBody>
      </p:sp>
      <p:pic>
        <p:nvPicPr>
          <p:cNvPr id="4" name="Picture 3">
            <a:extLst>
              <a:ext uri="{FF2B5EF4-FFF2-40B4-BE49-F238E27FC236}">
                <a16:creationId xmlns:a16="http://schemas.microsoft.com/office/drawing/2014/main" id="{F4671F73-1EF2-4691-8615-0E7A3CE3E96E}"/>
              </a:ext>
            </a:extLst>
          </p:cNvPr>
          <p:cNvPicPr>
            <a:picLocks noChangeAspect="1"/>
          </p:cNvPicPr>
          <p:nvPr/>
        </p:nvPicPr>
        <p:blipFill>
          <a:blip r:embed="rId4"/>
          <a:stretch>
            <a:fillRect/>
          </a:stretch>
        </p:blipFill>
        <p:spPr>
          <a:xfrm>
            <a:off x="247650" y="1748639"/>
            <a:ext cx="4059587" cy="3144857"/>
          </a:xfrm>
          <a:prstGeom prst="rect">
            <a:avLst/>
          </a:prstGeom>
        </p:spPr>
      </p:pic>
      <p:sp>
        <p:nvSpPr>
          <p:cNvPr id="5" name="Rectangle: Rounded Corners 4">
            <a:extLst>
              <a:ext uri="{FF2B5EF4-FFF2-40B4-BE49-F238E27FC236}">
                <a16:creationId xmlns:a16="http://schemas.microsoft.com/office/drawing/2014/main" id="{11B99D10-0E18-4880-9347-BEC1F8535010}"/>
              </a:ext>
            </a:extLst>
          </p:cNvPr>
          <p:cNvSpPr/>
          <p:nvPr/>
        </p:nvSpPr>
        <p:spPr>
          <a:xfrm>
            <a:off x="1028700" y="5019675"/>
            <a:ext cx="1990725" cy="6000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t>Hay </a:t>
            </a:r>
            <a:r>
              <a:rPr lang="en-US" sz="3600" dirty="0" err="1"/>
              <a:t>cười</a:t>
            </a:r>
            <a:endParaRPr lang="en-US" sz="3600" dirty="0"/>
          </a:p>
        </p:txBody>
      </p:sp>
      <p:pic>
        <p:nvPicPr>
          <p:cNvPr id="8" name="Picture 7">
            <a:extLst>
              <a:ext uri="{FF2B5EF4-FFF2-40B4-BE49-F238E27FC236}">
                <a16:creationId xmlns:a16="http://schemas.microsoft.com/office/drawing/2014/main" id="{97BE9722-E42D-488B-AA1B-9E142BBB1A4B}"/>
              </a:ext>
            </a:extLst>
          </p:cNvPr>
          <p:cNvPicPr>
            <a:picLocks noChangeAspect="1"/>
          </p:cNvPicPr>
          <p:nvPr/>
        </p:nvPicPr>
        <p:blipFill>
          <a:blip r:embed="rId5"/>
          <a:stretch>
            <a:fillRect/>
          </a:stretch>
        </p:blipFill>
        <p:spPr>
          <a:xfrm>
            <a:off x="4585191" y="1801829"/>
            <a:ext cx="4087321" cy="3038475"/>
          </a:xfrm>
          <a:prstGeom prst="rect">
            <a:avLst/>
          </a:prstGeom>
        </p:spPr>
      </p:pic>
      <p:sp>
        <p:nvSpPr>
          <p:cNvPr id="9" name="Rectangle: Rounded Corners 8">
            <a:extLst>
              <a:ext uri="{FF2B5EF4-FFF2-40B4-BE49-F238E27FC236}">
                <a16:creationId xmlns:a16="http://schemas.microsoft.com/office/drawing/2014/main" id="{19B47B12-FC86-4531-A22A-7B1CAC4F63DA}"/>
              </a:ext>
            </a:extLst>
          </p:cNvPr>
          <p:cNvSpPr/>
          <p:nvPr/>
        </p:nvSpPr>
        <p:spPr>
          <a:xfrm>
            <a:off x="5400677" y="5019674"/>
            <a:ext cx="1990725" cy="6000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t>Hay </a:t>
            </a:r>
            <a:r>
              <a:rPr lang="en-US" sz="3600" dirty="0" err="1"/>
              <a:t>hát</a:t>
            </a:r>
            <a:endParaRPr lang="en-US" sz="3600" dirty="0"/>
          </a:p>
        </p:txBody>
      </p:sp>
      <p:pic>
        <p:nvPicPr>
          <p:cNvPr id="11" name="Picture 10">
            <a:extLst>
              <a:ext uri="{FF2B5EF4-FFF2-40B4-BE49-F238E27FC236}">
                <a16:creationId xmlns:a16="http://schemas.microsoft.com/office/drawing/2014/main" id="{CF409E38-975C-4224-8236-9F317DC1789C}"/>
              </a:ext>
            </a:extLst>
          </p:cNvPr>
          <p:cNvPicPr>
            <a:picLocks noChangeAspect="1"/>
          </p:cNvPicPr>
          <p:nvPr/>
        </p:nvPicPr>
        <p:blipFill>
          <a:blip r:embed="rId6"/>
          <a:stretch>
            <a:fillRect/>
          </a:stretch>
        </p:blipFill>
        <p:spPr>
          <a:xfrm>
            <a:off x="8836819" y="1955864"/>
            <a:ext cx="3338512" cy="2787586"/>
          </a:xfrm>
          <a:prstGeom prst="rect">
            <a:avLst/>
          </a:prstGeom>
        </p:spPr>
      </p:pic>
      <p:sp>
        <p:nvSpPr>
          <p:cNvPr id="12" name="Rectangle: Rounded Corners 11">
            <a:extLst>
              <a:ext uri="{FF2B5EF4-FFF2-40B4-BE49-F238E27FC236}">
                <a16:creationId xmlns:a16="http://schemas.microsoft.com/office/drawing/2014/main" id="{8F6EB370-C45C-49D4-8680-C040A0B36605}"/>
              </a:ext>
            </a:extLst>
          </p:cNvPr>
          <p:cNvSpPr/>
          <p:nvPr/>
        </p:nvSpPr>
        <p:spPr>
          <a:xfrm>
            <a:off x="8836819" y="5019674"/>
            <a:ext cx="3338512" cy="6000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Hay </a:t>
            </a:r>
            <a:r>
              <a:rPr lang="en-US" sz="3200" dirty="0" err="1"/>
              <a:t>kể</a:t>
            </a:r>
            <a:r>
              <a:rPr lang="en-US" sz="3200" dirty="0"/>
              <a:t> </a:t>
            </a:r>
            <a:r>
              <a:rPr lang="en-US" sz="3200" dirty="0" err="1"/>
              <a:t>chuyện</a:t>
            </a:r>
            <a:r>
              <a:rPr lang="en-US" sz="3200" dirty="0"/>
              <a:t> </a:t>
            </a:r>
            <a:r>
              <a:rPr lang="en-US" sz="3200" dirty="0" err="1"/>
              <a:t>vui</a:t>
            </a:r>
            <a:endParaRPr lang="en-US" sz="3200" dirty="0"/>
          </a:p>
        </p:txBody>
      </p:sp>
      <p:sp>
        <p:nvSpPr>
          <p:cNvPr id="10" name="Rectangle 9">
            <a:extLst>
              <a:ext uri="{FF2B5EF4-FFF2-40B4-BE49-F238E27FC236}">
                <a16:creationId xmlns:a16="http://schemas.microsoft.com/office/drawing/2014/main" id="{838390E9-DE66-4879-A18F-01DEAC813C07}"/>
              </a:ext>
            </a:extLst>
          </p:cNvPr>
          <p:cNvSpPr/>
          <p:nvPr/>
        </p:nvSpPr>
        <p:spPr>
          <a:xfrm>
            <a:off x="10564837" y="0"/>
            <a:ext cx="1627164" cy="1561514"/>
          </a:xfrm>
          <a:prstGeom prst="rect">
            <a:avLst/>
          </a:prstGeom>
          <a:solidFill>
            <a:srgbClr val="FEFE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3221530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arn(inVertical)">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down)">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barn(inVertical)">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wipe(down)">
                                      <p:cBhvr>
                                        <p:cTn id="3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P spid="1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42793" y="0"/>
            <a:ext cx="12463393" cy="10370195"/>
          </a:xfrm>
          <a:prstGeom prst="rect">
            <a:avLst/>
          </a:prstGeom>
        </p:spPr>
      </p:pic>
      <p:pic>
        <p:nvPicPr>
          <p:cNvPr id="13" name="CẤM BUÔN BÁN, CẤM REUP" descr="School Cartoon Classroom, PNG, 1500x1500px, School, Architecture, Area,  Building, Cartoon Download Free"/>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10000" b="90000" l="0" r="100000">
                        <a14:foregroundMark x1="42927" y1="66707" x2="69390" y2="66707"/>
                        <a14:backgroundMark x1="71829" y1="83049" x2="15122" y2="77439"/>
                        <a14:backgroundMark x1="72317" y1="75244" x2="12195" y2="76220"/>
                        <a14:backgroundMark x1="12195" y1="76220" x2="48293" y2="74146"/>
                        <a14:backgroundMark x1="48293" y1="74146" x2="85122" y2="74024"/>
                        <a14:backgroundMark x1="8780" y1="73780" x2="94756" y2="72561"/>
                        <a14:backgroundMark x1="98049" y1="72195" x2="2439" y2="72561"/>
                        <a14:backgroundMark x1="19024" y1="67927" x2="91463" y2="69146"/>
                      </a14:backgroundRemoval>
                    </a14:imgEffect>
                  </a14:imgLayer>
                </a14:imgProps>
              </a:ext>
              <a:ext uri="{28A0092B-C50C-407E-A947-70E740481C1C}">
                <a14:useLocalDpi xmlns:a14="http://schemas.microsoft.com/office/drawing/2010/main" val="0"/>
              </a:ext>
            </a:extLst>
          </a:blip>
          <a:srcRect t="29451" b="26158"/>
          <a:stretch/>
        </p:blipFill>
        <p:spPr bwMode="auto">
          <a:xfrm>
            <a:off x="2708275" y="622301"/>
            <a:ext cx="9269604" cy="4876801"/>
          </a:xfrm>
          <a:prstGeom prst="rect">
            <a:avLst/>
          </a:prstGeom>
          <a:noFill/>
          <a:extLst>
            <a:ext uri="{909E8E84-426E-40DD-AFC4-6F175D3DCCD1}">
              <a14:hiddenFill xmlns:a14="http://schemas.microsoft.com/office/drawing/2010/main">
                <a:solidFill>
                  <a:srgbClr val="FFFFFF"/>
                </a:solidFill>
              </a14:hiddenFill>
            </a:ext>
          </a:extLst>
        </p:spPr>
      </p:pic>
      <p:pic>
        <p:nvPicPr>
          <p:cNvPr id="9" name="GAME ĐƯỢC CHIA SẺ MIỄN PHÍ BỞI NK POWERSKILLS"/>
          <p:cNvPicPr>
            <a:picLocks noChangeAspect="1"/>
          </p:cNvPicPr>
          <p:nvPr/>
        </p:nvPicPr>
        <p:blipFill>
          <a:blip r:embed="rId6">
            <a:extLst>
              <a:ext uri="{BEBA8EAE-BF5A-486C-A8C5-ECC9F3942E4B}">
                <a14:imgProps xmlns:a14="http://schemas.microsoft.com/office/drawing/2010/main">
                  <a14:imgLayer r:embed="rId7">
                    <a14:imgEffect>
                      <a14:backgroundRemoval t="0" b="98687" l="10000" r="90000"/>
                    </a14:imgEffect>
                  </a14:imgLayer>
                </a14:imgProps>
              </a:ext>
              <a:ext uri="{28A0092B-C50C-407E-A947-70E740481C1C}">
                <a14:useLocalDpi xmlns:a14="http://schemas.microsoft.com/office/drawing/2010/main" val="0"/>
              </a:ext>
            </a:extLst>
          </a:blip>
          <a:stretch>
            <a:fillRect/>
          </a:stretch>
        </p:blipFill>
        <p:spPr>
          <a:xfrm>
            <a:off x="8534761" y="1866901"/>
            <a:ext cx="3745667" cy="4991100"/>
          </a:xfrm>
          <a:prstGeom prst="rect">
            <a:avLst/>
          </a:prstGeom>
        </p:spPr>
      </p:pic>
      <p:pic>
        <p:nvPicPr>
          <p:cNvPr id="20" name="XEM THÊM NHIỀU GAME, TEMP KHÁC TẠI: https://www.facebook.com/nkpowerskills"/>
          <p:cNvPicPr>
            <a:picLocks noChangeAspect="1"/>
          </p:cNvPicPr>
          <p:nvPr/>
        </p:nvPicPr>
        <p:blipFill>
          <a:blip r:embed="rId8" cstate="print">
            <a:extLst>
              <a:ext uri="{BEBA8EAE-BF5A-486C-A8C5-ECC9F3942E4B}">
                <a14:imgProps xmlns:a14="http://schemas.microsoft.com/office/drawing/2010/main">
                  <a14:imgLayer r:embed="rId9">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flipH="1">
            <a:off x="-776717" y="2730500"/>
            <a:ext cx="3910636" cy="4219576"/>
          </a:xfrm>
          <a:prstGeom prst="rect">
            <a:avLst/>
          </a:prstGeom>
        </p:spPr>
      </p:pic>
      <p:pic>
        <p:nvPicPr>
          <p:cNvPr id="22" name="CẤM BUÔN BÁN, CẤM REUP"/>
          <p:cNvPicPr>
            <a:picLocks noChangeAspect="1"/>
          </p:cNvPicPr>
          <p:nvPr/>
        </p:nvPicPr>
        <p:blipFill>
          <a:blip r:embed="rId10">
            <a:extLst>
              <a:ext uri="{BEBA8EAE-BF5A-486C-A8C5-ECC9F3942E4B}">
                <a14:imgProps xmlns:a14="http://schemas.microsoft.com/office/drawing/2010/main">
                  <a14:imgLayer r:embed="rId11">
                    <a14:imgEffect>
                      <a14:backgroundRemoval t="10000" b="90000" l="10000" r="90000">
                        <a14:foregroundMark x1="57400" y1="35032" x2="72000" y2="37442"/>
                      </a14:backgroundRemoval>
                    </a14:imgEffect>
                  </a14:imgLayer>
                </a14:imgProps>
              </a:ext>
              <a:ext uri="{28A0092B-C50C-407E-A947-70E740481C1C}">
                <a14:useLocalDpi xmlns:a14="http://schemas.microsoft.com/office/drawing/2010/main" val="0"/>
              </a:ext>
            </a:extLst>
          </a:blip>
          <a:stretch>
            <a:fillRect/>
          </a:stretch>
        </p:blipFill>
        <p:spPr>
          <a:xfrm>
            <a:off x="2526552" y="2254253"/>
            <a:ext cx="4237257" cy="4572000"/>
          </a:xfrm>
          <a:prstGeom prst="rect">
            <a:avLst/>
          </a:prstGeom>
        </p:spPr>
      </p:pic>
      <p:pic>
        <p:nvPicPr>
          <p:cNvPr id="25" name="GAME ĐƯỢC CHIA SẺ MIỄN PHÍ BỞI NK POWERSKILLS"/>
          <p:cNvPicPr>
            <a:picLocks noChangeAspect="1"/>
          </p:cNvPicPr>
          <p:nvPr/>
        </p:nvPicPr>
        <p:blipFill>
          <a:blip r:embed="rId12" cstate="print">
            <a:extLst>
              <a:ext uri="{BEBA8EAE-BF5A-486C-A8C5-ECC9F3942E4B}">
                <a14:imgProps xmlns:a14="http://schemas.microsoft.com/office/drawing/2010/main">
                  <a14:imgLayer r:embed="rId13">
                    <a14:imgEffect>
                      <a14:backgroundRemoval t="10000" b="90000" l="10000" r="90000">
                        <a14:foregroundMark x1="31200" y1="21296" x2="31600" y2="23519"/>
                        <a14:foregroundMark x1="34000" y1="26667" x2="36400" y2="29815"/>
                      </a14:backgroundRemoval>
                    </a14:imgEffect>
                  </a14:imgLayer>
                </a14:imgProps>
              </a:ext>
              <a:ext uri="{28A0092B-C50C-407E-A947-70E740481C1C}">
                <a14:useLocalDpi xmlns:a14="http://schemas.microsoft.com/office/drawing/2010/main" val="0"/>
              </a:ext>
            </a:extLst>
          </a:blip>
          <a:stretch>
            <a:fillRect/>
          </a:stretch>
        </p:blipFill>
        <p:spPr>
          <a:xfrm flipH="1">
            <a:off x="4458807" y="3670300"/>
            <a:ext cx="3683591" cy="3978277"/>
          </a:xfrm>
          <a:prstGeom prst="rect">
            <a:avLst/>
          </a:prstGeom>
        </p:spPr>
      </p:pic>
      <p:pic>
        <p:nvPicPr>
          <p:cNvPr id="26" name="XEM THÊM NHIỀU GAME, TEMP KHÁC TẠI: https://www.facebook.com/nkpowerskills"/>
          <p:cNvPicPr>
            <a:picLocks noChangeAspect="1"/>
          </p:cNvPicPr>
          <p:nvPr/>
        </p:nvPicPr>
        <p:blipFill>
          <a:blip r:embed="rId14">
            <a:extLst>
              <a:ext uri="{BEBA8EAE-BF5A-486C-A8C5-ECC9F3942E4B}">
                <a14:imgProps xmlns:a14="http://schemas.microsoft.com/office/drawing/2010/main">
                  <a14:imgLayer r:embed="rId1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1134406" y="3213103"/>
            <a:ext cx="4237257" cy="4572000"/>
          </a:xfrm>
          <a:prstGeom prst="rect">
            <a:avLst/>
          </a:prstGeom>
        </p:spPr>
      </p:pic>
      <p:pic>
        <p:nvPicPr>
          <p:cNvPr id="27" name="CẤM BUÔN BÁN, CẤM REUP"/>
          <p:cNvPicPr>
            <a:picLocks noChangeAspect="1"/>
          </p:cNvPicPr>
          <p:nvPr/>
        </p:nvPicPr>
        <p:blipFill>
          <a:blip r:embed="rId16">
            <a:extLst>
              <a:ext uri="{BEBA8EAE-BF5A-486C-A8C5-ECC9F3942E4B}">
                <a14:imgProps xmlns:a14="http://schemas.microsoft.com/office/drawing/2010/main">
                  <a14:imgLayer r:embed="rId17">
                    <a14:imgEffect>
                      <a14:backgroundRemoval t="10000" b="90000" l="10000" r="90000">
                        <a14:foregroundMark x1="46000" y1="61852" x2="48000" y2="68148"/>
                        <a14:foregroundMark x1="24800" y1="73333" x2="30200" y2="71481"/>
                        <a14:foregroundMark x1="69400" y1="59630" x2="68000" y2="60370"/>
                        <a14:foregroundMark x1="26200" y1="30926" x2="28000" y2="32593"/>
                      </a14:backgroundRemoval>
                    </a14:imgEffect>
                  </a14:imgLayer>
                </a14:imgProps>
              </a:ext>
              <a:ext uri="{28A0092B-C50C-407E-A947-70E740481C1C}">
                <a14:useLocalDpi xmlns:a14="http://schemas.microsoft.com/office/drawing/2010/main" val="0"/>
              </a:ext>
            </a:extLst>
          </a:blip>
          <a:stretch>
            <a:fillRect/>
          </a:stretch>
        </p:blipFill>
        <p:spPr>
          <a:xfrm flipH="1">
            <a:off x="6145184" y="2749551"/>
            <a:ext cx="4233333" cy="4572000"/>
          </a:xfrm>
          <a:prstGeom prst="rect">
            <a:avLst/>
          </a:prstGeom>
        </p:spPr>
      </p:pic>
      <p:sp>
        <p:nvSpPr>
          <p:cNvPr id="10" name="Rectangle 9"/>
          <p:cNvSpPr/>
          <p:nvPr/>
        </p:nvSpPr>
        <p:spPr>
          <a:xfrm>
            <a:off x="668346" y="2422525"/>
            <a:ext cx="10848652" cy="1424527"/>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p:cNvSpPr txBox="1"/>
          <p:nvPr/>
        </p:nvSpPr>
        <p:spPr>
          <a:xfrm>
            <a:off x="761454" y="2821799"/>
            <a:ext cx="10755544" cy="110799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err="1">
                <a:ln>
                  <a:noFill/>
                </a:ln>
                <a:solidFill>
                  <a:prstClr val="white"/>
                </a:solidFill>
                <a:effectLst/>
                <a:uLnTx/>
                <a:uFillTx/>
                <a:latin typeface="Bungee Inline" pitchFamily="2" charset="0"/>
                <a:ea typeface="+mn-ea"/>
                <a:cs typeface="+mn-cs"/>
              </a:rPr>
              <a:t>Bông</a:t>
            </a:r>
            <a:r>
              <a:rPr kumimoji="0" lang="en-US" sz="6600" b="0" i="0" u="none" strike="noStrike" kern="1200" cap="none" spc="0" normalizeH="0" baseline="0" noProof="0" dirty="0">
                <a:ln>
                  <a:noFill/>
                </a:ln>
                <a:solidFill>
                  <a:prstClr val="white"/>
                </a:solidFill>
                <a:effectLst/>
                <a:uLnTx/>
                <a:uFillTx/>
                <a:latin typeface="Bungee Inline" pitchFamily="2" charset="0"/>
                <a:ea typeface="+mn-ea"/>
                <a:cs typeface="+mn-cs"/>
              </a:rPr>
              <a:t> </a:t>
            </a:r>
            <a:r>
              <a:rPr kumimoji="0" lang="en-US" sz="6600" b="0" i="0" u="none" strike="noStrike" kern="1200" cap="none" spc="0" normalizeH="0" baseline="0" noProof="0" dirty="0" err="1">
                <a:ln>
                  <a:noFill/>
                </a:ln>
                <a:solidFill>
                  <a:prstClr val="white"/>
                </a:solidFill>
                <a:effectLst/>
                <a:uLnTx/>
                <a:uFillTx/>
                <a:latin typeface="Bungee Inline" pitchFamily="2" charset="0"/>
                <a:ea typeface="+mn-ea"/>
                <a:cs typeface="+mn-cs"/>
              </a:rPr>
              <a:t>hồng</a:t>
            </a:r>
            <a:r>
              <a:rPr kumimoji="0" lang="en-US" sz="6600" b="0" i="0" u="none" strike="noStrike" kern="1200" cap="none" spc="0" normalizeH="0" baseline="0" noProof="0" dirty="0">
                <a:ln>
                  <a:noFill/>
                </a:ln>
                <a:solidFill>
                  <a:prstClr val="white"/>
                </a:solidFill>
                <a:effectLst/>
                <a:uLnTx/>
                <a:uFillTx/>
                <a:latin typeface="Bungee Inline" pitchFamily="2" charset="0"/>
                <a:ea typeface="+mn-ea"/>
                <a:cs typeface="+mn-cs"/>
              </a:rPr>
              <a:t> </a:t>
            </a:r>
            <a:r>
              <a:rPr kumimoji="0" lang="en-US" sz="6600" b="0" i="0" u="none" strike="noStrike" kern="1200" cap="none" spc="0" normalizeH="0" baseline="0" noProof="0" dirty="0" err="1">
                <a:ln>
                  <a:noFill/>
                </a:ln>
                <a:solidFill>
                  <a:prstClr val="white"/>
                </a:solidFill>
                <a:effectLst/>
                <a:uLnTx/>
                <a:uFillTx/>
                <a:latin typeface="Bungee Inline" pitchFamily="2" charset="0"/>
                <a:ea typeface="+mn-ea"/>
                <a:cs typeface="+mn-cs"/>
              </a:rPr>
              <a:t>tặng</a:t>
            </a:r>
            <a:r>
              <a:rPr kumimoji="0" lang="en-US" sz="6600" b="0" i="0" u="none" strike="noStrike" kern="1200" cap="none" spc="0" normalizeH="0" baseline="0" noProof="0" dirty="0">
                <a:ln>
                  <a:noFill/>
                </a:ln>
                <a:solidFill>
                  <a:prstClr val="white"/>
                </a:solidFill>
                <a:effectLst/>
                <a:uLnTx/>
                <a:uFillTx/>
                <a:latin typeface="Bungee Inline" pitchFamily="2" charset="0"/>
                <a:ea typeface="+mn-ea"/>
                <a:cs typeface="+mn-cs"/>
              </a:rPr>
              <a:t> </a:t>
            </a:r>
            <a:r>
              <a:rPr kumimoji="0" lang="en-US" sz="6600" b="0" i="0" u="none" strike="noStrike" kern="1200" cap="none" spc="0" normalizeH="0" baseline="0" noProof="0" dirty="0" err="1">
                <a:ln>
                  <a:noFill/>
                </a:ln>
                <a:solidFill>
                  <a:prstClr val="white"/>
                </a:solidFill>
                <a:effectLst/>
                <a:uLnTx/>
                <a:uFillTx/>
                <a:latin typeface="Bungee Inline" pitchFamily="2" charset="0"/>
                <a:ea typeface="+mn-ea"/>
                <a:cs typeface="+mn-cs"/>
              </a:rPr>
              <a:t>cô</a:t>
            </a:r>
            <a:endParaRPr kumimoji="0" lang="en-US" sz="6600" b="0" i="0" u="none" strike="noStrike" kern="1200" cap="none" spc="0" normalizeH="0" baseline="0" noProof="0" dirty="0">
              <a:ln>
                <a:noFill/>
              </a:ln>
              <a:solidFill>
                <a:prstClr val="white"/>
              </a:solidFill>
              <a:effectLst/>
              <a:uLnTx/>
              <a:uFillTx/>
              <a:latin typeface="Bungee Inline" pitchFamily="2" charset="0"/>
              <a:ea typeface="+mn-ea"/>
              <a:cs typeface="+mn-cs"/>
            </a:endParaRPr>
          </a:p>
        </p:txBody>
      </p:sp>
    </p:spTree>
    <p:extLst>
      <p:ext uri="{BB962C8B-B14F-4D97-AF65-F5344CB8AC3E}">
        <p14:creationId xmlns:p14="http://schemas.microsoft.com/office/powerpoint/2010/main" val="1494878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500" fill="hold"/>
                                        <p:tgtEl>
                                          <p:spTgt spid="10"/>
                                        </p:tgtEl>
                                        <p:attrNameLst>
                                          <p:attrName>ppt_w</p:attrName>
                                        </p:attrNameLst>
                                      </p:cBhvr>
                                      <p:tavLst>
                                        <p:tav tm="0">
                                          <p:val>
                                            <p:fltVal val="0"/>
                                          </p:val>
                                        </p:tav>
                                        <p:tav tm="100000">
                                          <p:val>
                                            <p:strVal val="#ppt_w"/>
                                          </p:val>
                                        </p:tav>
                                      </p:tavLst>
                                    </p:anim>
                                    <p:anim calcmode="lin" valueType="num">
                                      <p:cBhvr>
                                        <p:cTn id="13" dur="500" fill="hold"/>
                                        <p:tgtEl>
                                          <p:spTgt spid="10"/>
                                        </p:tgtEl>
                                        <p:attrNameLst>
                                          <p:attrName>ppt_h</p:attrName>
                                        </p:attrNameLst>
                                      </p:cBhvr>
                                      <p:tavLst>
                                        <p:tav tm="0">
                                          <p:val>
                                            <p:fltVal val="0"/>
                                          </p:val>
                                        </p:tav>
                                        <p:tav tm="100000">
                                          <p:val>
                                            <p:strVal val="#ppt_h"/>
                                          </p:val>
                                        </p:tav>
                                      </p:tavLst>
                                    </p:anim>
                                    <p:animEffect transition="in" filter="fade">
                                      <p:cBhvr>
                                        <p:cTn id="1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5430D2E-3F87-4686-B30A-99848F9AD9DB}"/>
              </a:ext>
            </a:extLst>
          </p:cNvPr>
          <p:cNvSpPr txBox="1"/>
          <p:nvPr/>
        </p:nvSpPr>
        <p:spPr>
          <a:xfrm>
            <a:off x="742950" y="209550"/>
            <a:ext cx="9763125"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0070C0"/>
                </a:solidFill>
                <a:effectLst/>
                <a:uLnTx/>
                <a:uFillTx/>
                <a:latin typeface="Arial" panose="020B0604020202020204" pitchFamily="34" charset="0"/>
                <a:ea typeface="+mn-ea"/>
                <a:cs typeface="+mn-cs"/>
              </a:rPr>
              <a:t>Theo các em, người </a:t>
            </a:r>
            <a:r>
              <a:rPr kumimoji="0" lang="en-US" sz="3600" b="1" i="0" u="none" strike="noStrike" kern="1200" cap="none" spc="0" normalizeH="0" baseline="0" noProof="0" dirty="0" err="1">
                <a:ln>
                  <a:noFill/>
                </a:ln>
                <a:solidFill>
                  <a:srgbClr val="0070C0"/>
                </a:solidFill>
                <a:effectLst/>
                <a:uLnTx/>
                <a:uFillTx/>
                <a:latin typeface="Arial" panose="020B0604020202020204" pitchFamily="34" charset="0"/>
                <a:ea typeface="+mn-ea"/>
                <a:cs typeface="+mn-cs"/>
              </a:rPr>
              <a:t>thân</a:t>
            </a:r>
            <a:r>
              <a:rPr kumimoji="0" lang="en-US" sz="3600" b="1" i="0" u="none" strike="noStrike" kern="1200" cap="none" spc="0" normalizeH="0" noProof="0" dirty="0">
                <a:ln>
                  <a:noFill/>
                </a:ln>
                <a:solidFill>
                  <a:srgbClr val="0070C0"/>
                </a:solidFill>
                <a:effectLst/>
                <a:uLnTx/>
                <a:uFillTx/>
                <a:latin typeface="Arial" panose="020B0604020202020204" pitchFamily="34" charset="0"/>
                <a:ea typeface="+mn-ea"/>
                <a:cs typeface="+mn-cs"/>
              </a:rPr>
              <a:t> </a:t>
            </a:r>
            <a:r>
              <a:rPr kumimoji="0" lang="en-US" sz="3600" b="1" i="0" u="none" strike="noStrike" kern="1200" cap="none" spc="0" normalizeH="0" noProof="0" dirty="0" err="1">
                <a:ln>
                  <a:noFill/>
                </a:ln>
                <a:solidFill>
                  <a:srgbClr val="0070C0"/>
                </a:solidFill>
                <a:effectLst/>
                <a:uLnTx/>
                <a:uFillTx/>
                <a:latin typeface="Arial" panose="020B0604020202020204" pitchFamily="34" charset="0"/>
                <a:ea typeface="+mn-ea"/>
                <a:cs typeface="+mn-cs"/>
              </a:rPr>
              <a:t>thiện</a:t>
            </a:r>
            <a:r>
              <a:rPr kumimoji="0" lang="en-US" sz="3600" b="1" i="0" u="none" strike="noStrike" kern="1200" cap="none" spc="0" normalizeH="0" noProof="0" dirty="0">
                <a:ln>
                  <a:noFill/>
                </a:ln>
                <a:solidFill>
                  <a:srgbClr val="0070C0"/>
                </a:solidFill>
                <a:effectLst/>
                <a:uLnTx/>
                <a:uFillTx/>
                <a:latin typeface="Arial" panose="020B0604020202020204" pitchFamily="34" charset="0"/>
                <a:ea typeface="+mn-ea"/>
                <a:cs typeface="+mn-cs"/>
              </a:rPr>
              <a:t> </a:t>
            </a:r>
            <a:r>
              <a:rPr kumimoji="0" lang="vi-VN" sz="3600" b="1" i="0" u="none" strike="noStrike" kern="1200" cap="none" spc="0" normalizeH="0" baseline="0" noProof="0" dirty="0">
                <a:ln>
                  <a:noFill/>
                </a:ln>
                <a:solidFill>
                  <a:srgbClr val="0070C0"/>
                </a:solidFill>
                <a:effectLst/>
                <a:uLnTx/>
                <a:uFillTx/>
                <a:latin typeface="Arial" panose="020B0604020202020204" pitchFamily="34" charset="0"/>
                <a:ea typeface="+mn-ea"/>
                <a:cs typeface="+mn-cs"/>
              </a:rPr>
              <a:t>là người thế nào, thường hay làm gì?</a:t>
            </a:r>
            <a:endParaRPr kumimoji="0" lang="en-US" sz="3600" b="1" i="0" u="none" strike="noStrike" kern="1200" cap="none" spc="0" normalizeH="0" baseline="0" noProof="0" dirty="0">
              <a:ln>
                <a:noFill/>
              </a:ln>
              <a:solidFill>
                <a:srgbClr val="0070C0"/>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F4671F73-1EF2-4691-8615-0E7A3CE3E96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47650" y="2190550"/>
            <a:ext cx="4059587" cy="2261035"/>
          </a:xfrm>
          <a:prstGeom prst="rect">
            <a:avLst/>
          </a:prstGeom>
        </p:spPr>
      </p:pic>
      <p:sp>
        <p:nvSpPr>
          <p:cNvPr id="5" name="Rectangle: Rounded Corners 4">
            <a:extLst>
              <a:ext uri="{FF2B5EF4-FFF2-40B4-BE49-F238E27FC236}">
                <a16:creationId xmlns:a16="http://schemas.microsoft.com/office/drawing/2014/main" id="{11B99D10-0E18-4880-9347-BEC1F8535010}"/>
              </a:ext>
            </a:extLst>
          </p:cNvPr>
          <p:cNvSpPr/>
          <p:nvPr/>
        </p:nvSpPr>
        <p:spPr>
          <a:xfrm>
            <a:off x="373224" y="4743451"/>
            <a:ext cx="3163078" cy="8763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rPr>
              <a:t>Hay </a:t>
            </a:r>
            <a:r>
              <a:rPr kumimoji="0" lang="en-US" sz="3200" b="0" i="0" u="none" strike="noStrike" kern="1200" cap="none" spc="0" normalizeH="0" baseline="0" noProof="0" dirty="0" err="1">
                <a:ln>
                  <a:noFill/>
                </a:ln>
                <a:solidFill>
                  <a:prstClr val="white"/>
                </a:solidFill>
                <a:effectLst/>
                <a:uLnTx/>
                <a:uFillTx/>
                <a:latin typeface="Calibri" panose="020F0502020204030204"/>
                <a:ea typeface="+mn-ea"/>
                <a:cs typeface="+mn-cs"/>
              </a:rPr>
              <a:t>chào</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hỏi</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mọi</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người</a:t>
            </a:r>
            <a:endPar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97BE9722-E42D-488B-AA1B-9E142BBB1A4B}"/>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566204" y="2178335"/>
            <a:ext cx="4087321" cy="2476700"/>
          </a:xfrm>
          <a:prstGeom prst="rect">
            <a:avLst/>
          </a:prstGeom>
        </p:spPr>
      </p:pic>
      <p:sp>
        <p:nvSpPr>
          <p:cNvPr id="9" name="Rectangle: Rounded Corners 8">
            <a:extLst>
              <a:ext uri="{FF2B5EF4-FFF2-40B4-BE49-F238E27FC236}">
                <a16:creationId xmlns:a16="http://schemas.microsoft.com/office/drawing/2014/main" id="{19B47B12-FC86-4531-A22A-7B1CAC4F63DA}"/>
              </a:ext>
            </a:extLst>
          </p:cNvPr>
          <p:cNvSpPr/>
          <p:nvPr/>
        </p:nvSpPr>
        <p:spPr>
          <a:xfrm>
            <a:off x="5270048" y="4876605"/>
            <a:ext cx="2679634" cy="84772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rPr>
              <a:t>Hay </a:t>
            </a:r>
            <a:r>
              <a:rPr kumimoji="0" lang="en-US" sz="3200" b="0" i="0" u="none" strike="noStrike" kern="1200" cap="none" spc="0" normalizeH="0" baseline="0" noProof="0" dirty="0" err="1">
                <a:ln>
                  <a:noFill/>
                </a:ln>
                <a:solidFill>
                  <a:prstClr val="white"/>
                </a:solidFill>
                <a:effectLst/>
                <a:uLnTx/>
                <a:uFillTx/>
                <a:latin typeface="Calibri" panose="020F0502020204030204"/>
                <a:ea typeface="+mn-ea"/>
                <a:cs typeface="+mn-cs"/>
              </a:rPr>
              <a:t>khen</a:t>
            </a:r>
            <a:r>
              <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white"/>
                </a:solidFill>
                <a:effectLst/>
                <a:uLnTx/>
                <a:uFillTx/>
                <a:latin typeface="Calibri" panose="020F0502020204030204"/>
                <a:ea typeface="+mn-ea"/>
                <a:cs typeface="+mn-cs"/>
              </a:rPr>
              <a:t>ngợi</a:t>
            </a:r>
            <a:endPar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a:extLst>
              <a:ext uri="{FF2B5EF4-FFF2-40B4-BE49-F238E27FC236}">
                <a16:creationId xmlns:a16="http://schemas.microsoft.com/office/drawing/2014/main" id="{CF409E38-975C-4224-8236-9F317DC1789C}"/>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8836818" y="2178335"/>
            <a:ext cx="3338512" cy="2509111"/>
          </a:xfrm>
          <a:prstGeom prst="rect">
            <a:avLst/>
          </a:prstGeom>
        </p:spPr>
      </p:pic>
      <p:sp>
        <p:nvSpPr>
          <p:cNvPr id="12" name="Rectangle: Rounded Corners 11">
            <a:extLst>
              <a:ext uri="{FF2B5EF4-FFF2-40B4-BE49-F238E27FC236}">
                <a16:creationId xmlns:a16="http://schemas.microsoft.com/office/drawing/2014/main" id="{8F6EB370-C45C-49D4-8680-C040A0B36605}"/>
              </a:ext>
            </a:extLst>
          </p:cNvPr>
          <p:cNvSpPr/>
          <p:nvPr/>
        </p:nvSpPr>
        <p:spPr>
          <a:xfrm>
            <a:off x="8924925" y="5019674"/>
            <a:ext cx="3250405" cy="84772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rPr>
              <a:t>Hay </a:t>
            </a:r>
            <a:r>
              <a:rPr kumimoji="0" lang="en-US" sz="3200" b="0" i="0" u="none" strike="noStrike" kern="1200" cap="none" spc="0" normalizeH="0" baseline="0" noProof="0" dirty="0" err="1">
                <a:ln>
                  <a:noFill/>
                </a:ln>
                <a:solidFill>
                  <a:prstClr val="white"/>
                </a:solidFill>
                <a:effectLst/>
                <a:uLnTx/>
                <a:uFillTx/>
                <a:latin typeface="Calibri" panose="020F0502020204030204"/>
                <a:ea typeface="+mn-ea"/>
                <a:cs typeface="+mn-cs"/>
              </a:rPr>
              <a:t>giúp</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đỡ</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người</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khác</a:t>
            </a:r>
            <a:endPar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B23D6201-C4D6-4501-982E-2125551F5224}"/>
              </a:ext>
            </a:extLst>
          </p:cNvPr>
          <p:cNvSpPr/>
          <p:nvPr/>
        </p:nvSpPr>
        <p:spPr>
          <a:xfrm>
            <a:off x="10564837" y="0"/>
            <a:ext cx="1627164" cy="1561514"/>
          </a:xfrm>
          <a:prstGeom prst="rect">
            <a:avLst/>
          </a:prstGeom>
          <a:solidFill>
            <a:srgbClr val="FEFE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66710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arn(inVertical)">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down)">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barn(inVertical)">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wipe(down)">
                                      <p:cBhvr>
                                        <p:cTn id="3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P spid="1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7D53A8C9-646D-4270-BF22-2E2744056403}"/>
              </a:ext>
            </a:extLst>
          </p:cNvPr>
          <p:cNvSpPr/>
          <p:nvPr/>
        </p:nvSpPr>
        <p:spPr>
          <a:xfrm>
            <a:off x="1876426" y="676275"/>
            <a:ext cx="8572500" cy="39624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4000" b="1" i="0" u="sng" strike="noStrike" kern="1200" cap="none" spc="0" normalizeH="0" baseline="0" noProof="0" dirty="0" err="1">
                <a:ln>
                  <a:noFill/>
                </a:ln>
                <a:solidFill>
                  <a:srgbClr val="002060"/>
                </a:solidFill>
                <a:effectLst/>
                <a:uLnTx/>
                <a:uFillTx/>
              </a:rPr>
              <a:t>Kết</a:t>
            </a:r>
            <a:r>
              <a:rPr kumimoji="0" lang="en-US" sz="4000" b="1" i="0" u="sng" strike="noStrike" kern="1200" cap="none" spc="0" normalizeH="0" baseline="0" noProof="0" dirty="0">
                <a:ln>
                  <a:noFill/>
                </a:ln>
                <a:solidFill>
                  <a:srgbClr val="002060"/>
                </a:solidFill>
                <a:effectLst/>
                <a:uLnTx/>
                <a:uFillTx/>
              </a:rPr>
              <a:t> </a:t>
            </a:r>
            <a:r>
              <a:rPr kumimoji="0" lang="en-US" sz="4000" b="1" i="0" u="sng" strike="noStrike" kern="1200" cap="none" spc="0" normalizeH="0" baseline="0" noProof="0" dirty="0" err="1">
                <a:ln>
                  <a:noFill/>
                </a:ln>
                <a:solidFill>
                  <a:srgbClr val="002060"/>
                </a:solidFill>
                <a:effectLst/>
                <a:uLnTx/>
                <a:uFillTx/>
              </a:rPr>
              <a:t>luận</a:t>
            </a:r>
            <a:r>
              <a:rPr kumimoji="0" lang="vi-VN" sz="4000" b="1" i="0" u="sng" strike="noStrike" kern="1200" cap="none" spc="0" normalizeH="0" baseline="0" noProof="0" dirty="0">
                <a:ln>
                  <a:noFill/>
                </a:ln>
                <a:solidFill>
                  <a:srgbClr val="002060"/>
                </a:solidFill>
                <a:effectLst/>
                <a:uLnTx/>
                <a:uFillTx/>
              </a:rPr>
              <a:t>:</a:t>
            </a:r>
            <a:endParaRPr kumimoji="0" lang="en-US" sz="4000" b="1" i="0" u="sng" strike="noStrike" kern="1200" cap="none" spc="0" normalizeH="0" baseline="0" noProof="0" dirty="0">
              <a:ln>
                <a:noFill/>
              </a:ln>
              <a:solidFill>
                <a:srgbClr val="002060"/>
              </a:solidFill>
              <a:effectLst/>
              <a:uLnTx/>
              <a:uFillTx/>
            </a:endParaRPr>
          </a:p>
          <a:p>
            <a:pPr lvl="0" algn="just">
              <a:lnSpc>
                <a:spcPct val="150000"/>
              </a:lnSpc>
            </a:pPr>
            <a:r>
              <a:rPr lang="vi-VN" sz="4000" dirty="0">
                <a:solidFill>
                  <a:srgbClr val="002060"/>
                </a:solidFill>
              </a:rPr>
              <a:t>Nếu muốn trở thành người vui vẻ</a:t>
            </a:r>
            <a:r>
              <a:rPr lang="en-US" sz="4000" dirty="0">
                <a:solidFill>
                  <a:srgbClr val="002060"/>
                </a:solidFill>
              </a:rPr>
              <a:t> </a:t>
            </a:r>
            <a:r>
              <a:rPr lang="vi-VN" sz="4000" dirty="0">
                <a:solidFill>
                  <a:srgbClr val="002060"/>
                </a:solidFill>
              </a:rPr>
              <a:t>và thân thiện, chúng ta có thể thử thay đổi</a:t>
            </a:r>
            <a:r>
              <a:rPr lang="en-US" sz="4000" dirty="0">
                <a:solidFill>
                  <a:srgbClr val="002060"/>
                </a:solidFill>
              </a:rPr>
              <a:t> </a:t>
            </a:r>
            <a:r>
              <a:rPr lang="vi-VN" sz="4000" dirty="0">
                <a:solidFill>
                  <a:srgbClr val="002060"/>
                </a:solidFill>
              </a:rPr>
              <a:t>bản thân mình.</a:t>
            </a:r>
            <a:endParaRPr kumimoji="0" lang="en-US" sz="4000" i="0" u="none" strike="noStrike" kern="1200" cap="none" spc="0" normalizeH="0" baseline="0" noProof="0" dirty="0">
              <a:ln>
                <a:noFill/>
              </a:ln>
              <a:solidFill>
                <a:srgbClr val="002060"/>
              </a:solidFill>
              <a:effectLst/>
              <a:uLnTx/>
              <a:uFillTx/>
            </a:endParaRPr>
          </a:p>
        </p:txBody>
      </p:sp>
      <p:sp>
        <p:nvSpPr>
          <p:cNvPr id="3" name="Rectangle 2">
            <a:extLst>
              <a:ext uri="{FF2B5EF4-FFF2-40B4-BE49-F238E27FC236}">
                <a16:creationId xmlns:a16="http://schemas.microsoft.com/office/drawing/2014/main" id="{0894B9C7-3D31-458F-B01E-EB0C3C73E675}"/>
              </a:ext>
            </a:extLst>
          </p:cNvPr>
          <p:cNvSpPr/>
          <p:nvPr/>
        </p:nvSpPr>
        <p:spPr>
          <a:xfrm>
            <a:off x="10564837" y="0"/>
            <a:ext cx="1627164" cy="1561514"/>
          </a:xfrm>
          <a:prstGeom prst="rect">
            <a:avLst/>
          </a:prstGeom>
          <a:solidFill>
            <a:srgbClr val="FEFE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983694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2197A3-D90B-42B6-BF7C-A6BE213550DE}"/>
              </a:ext>
            </a:extLst>
          </p:cNvPr>
          <p:cNvSpPr/>
          <p:nvPr/>
        </p:nvSpPr>
        <p:spPr>
          <a:xfrm>
            <a:off x="4591050" y="85725"/>
            <a:ext cx="3924300" cy="11144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err="1"/>
              <a:t>Tấm</a:t>
            </a:r>
            <a:r>
              <a:rPr lang="en-US" sz="4400" dirty="0"/>
              <a:t> </a:t>
            </a:r>
            <a:r>
              <a:rPr lang="en-US" sz="4400" dirty="0" err="1"/>
              <a:t>bìa</a:t>
            </a:r>
            <a:r>
              <a:rPr lang="en-US" sz="4400" dirty="0"/>
              <a:t> </a:t>
            </a:r>
            <a:r>
              <a:rPr lang="en-US" sz="4400" dirty="0" err="1"/>
              <a:t>bí</a:t>
            </a:r>
            <a:r>
              <a:rPr lang="en-US" sz="4400" dirty="0"/>
              <a:t> </a:t>
            </a:r>
            <a:r>
              <a:rPr lang="en-US" sz="4400" dirty="0" err="1"/>
              <a:t>mật</a:t>
            </a:r>
            <a:endParaRPr lang="en-US" sz="4400" dirty="0"/>
          </a:p>
        </p:txBody>
      </p:sp>
      <p:sp>
        <p:nvSpPr>
          <p:cNvPr id="3" name="Rectangle 2">
            <a:extLst>
              <a:ext uri="{FF2B5EF4-FFF2-40B4-BE49-F238E27FC236}">
                <a16:creationId xmlns:a16="http://schemas.microsoft.com/office/drawing/2014/main" id="{6327CC0C-9D98-40B2-B40F-2F8315DAA70A}"/>
              </a:ext>
            </a:extLst>
          </p:cNvPr>
          <p:cNvSpPr/>
          <p:nvPr/>
        </p:nvSpPr>
        <p:spPr>
          <a:xfrm>
            <a:off x="2127380" y="1996751"/>
            <a:ext cx="8864470" cy="3051499"/>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just"/>
            <a:r>
              <a:rPr lang="vi-VN" sz="3200" dirty="0"/>
              <a:t>Nếu bạn nào thấy mình</a:t>
            </a:r>
            <a:r>
              <a:rPr lang="en-US" sz="3200" dirty="0"/>
              <a:t> </a:t>
            </a:r>
            <a:r>
              <a:rPr lang="vi-VN" sz="3200" dirty="0"/>
              <a:t>đã là người vui vẻ, thân thiện, </a:t>
            </a:r>
            <a:r>
              <a:rPr lang="vi-VN" sz="3200"/>
              <a:t>hãy chọn biểu tượng</a:t>
            </a:r>
            <a:endParaRPr lang="en-US" sz="3200" dirty="0"/>
          </a:p>
          <a:p>
            <a:pPr algn="just"/>
            <a:endParaRPr lang="en-US" sz="3200" dirty="0"/>
          </a:p>
          <a:p>
            <a:pPr algn="just"/>
            <a:r>
              <a:rPr lang="vi-VN" sz="3200" dirty="0"/>
              <a:t>Nếu bạn nào thấy mình chưa vui</a:t>
            </a:r>
            <a:r>
              <a:rPr lang="en-US" sz="3200" dirty="0"/>
              <a:t> </a:t>
            </a:r>
            <a:r>
              <a:rPr lang="vi-VN" sz="3200" dirty="0"/>
              <a:t>vẻ, thân thiện lắm, muốn thay đổi hình ảnh</a:t>
            </a:r>
            <a:r>
              <a:rPr lang="en-US" sz="3200" dirty="0"/>
              <a:t> </a:t>
            </a:r>
            <a:r>
              <a:rPr lang="vi-VN" sz="3200" dirty="0"/>
              <a:t>của mình trong mắt mọi người, </a:t>
            </a:r>
            <a:r>
              <a:rPr lang="vi-VN" sz="3200"/>
              <a:t>hãy chọn biểu tượng vỗ tay.</a:t>
            </a:r>
            <a:endParaRPr lang="en-US" sz="3200" dirty="0"/>
          </a:p>
        </p:txBody>
      </p:sp>
      <p:pic>
        <p:nvPicPr>
          <p:cNvPr id="5" name="Graphic 4" descr="Smiling face with no fill">
            <a:extLst>
              <a:ext uri="{FF2B5EF4-FFF2-40B4-BE49-F238E27FC236}">
                <a16:creationId xmlns:a16="http://schemas.microsoft.com/office/drawing/2014/main" id="{FD1BB2F2-90E0-4DF4-A894-FF528592430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146101" y="2489646"/>
            <a:ext cx="630594" cy="630594"/>
          </a:xfrm>
          <a:prstGeom prst="rect">
            <a:avLst/>
          </a:prstGeom>
        </p:spPr>
      </p:pic>
    </p:spTree>
    <p:extLst>
      <p:ext uri="{BB962C8B-B14F-4D97-AF65-F5344CB8AC3E}">
        <p14:creationId xmlns:p14="http://schemas.microsoft.com/office/powerpoint/2010/main" val="3502076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par>
                                <p:cTn id="13" presetID="16" presetClass="entr" presetSubtype="21"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Vertical)">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05A9A53-333D-4412-9466-B77BFB1F10F4}"/>
              </a:ext>
            </a:extLst>
          </p:cNvPr>
          <p:cNvSpPr txBox="1"/>
          <p:nvPr/>
        </p:nvSpPr>
        <p:spPr>
          <a:xfrm>
            <a:off x="3219450" y="2105025"/>
            <a:ext cx="5753100" cy="280076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0" i="0" u="none" strike="noStrike" kern="1200" cap="none" spc="0" normalizeH="0" baseline="0" noProof="0" dirty="0" err="1">
                <a:ln>
                  <a:noFill/>
                </a:ln>
                <a:solidFill>
                  <a:srgbClr val="7030A0"/>
                </a:solidFill>
                <a:effectLst/>
                <a:uLnTx/>
                <a:uFillTx/>
                <a:latin typeface="Calibri" panose="020F0502020204030204"/>
                <a:ea typeface="+mn-ea"/>
                <a:cs typeface="+mn-cs"/>
              </a:rPr>
              <a:t>Mở</a:t>
            </a:r>
            <a:r>
              <a:rPr kumimoji="0" lang="en-US" sz="8800" b="0" i="0" u="none" strike="noStrike" kern="1200" cap="none" spc="0" normalizeH="0" noProof="0" dirty="0">
                <a:ln>
                  <a:noFill/>
                </a:ln>
                <a:solidFill>
                  <a:srgbClr val="7030A0"/>
                </a:solidFill>
                <a:effectLst/>
                <a:uLnTx/>
                <a:uFillTx/>
                <a:latin typeface="Calibri" panose="020F0502020204030204"/>
                <a:ea typeface="+mn-ea"/>
                <a:cs typeface="+mn-cs"/>
              </a:rPr>
              <a:t> </a:t>
            </a:r>
            <a:r>
              <a:rPr kumimoji="0" lang="en-US" sz="8800" b="0" i="0" u="none" strike="noStrike" kern="1200" cap="none" spc="0" normalizeH="0" noProof="0" dirty="0" err="1">
                <a:ln>
                  <a:noFill/>
                </a:ln>
                <a:solidFill>
                  <a:srgbClr val="7030A0"/>
                </a:solidFill>
                <a:effectLst/>
                <a:uLnTx/>
                <a:uFillTx/>
                <a:latin typeface="Calibri" panose="020F0502020204030204"/>
                <a:ea typeface="+mn-ea"/>
                <a:cs typeface="+mn-cs"/>
              </a:rPr>
              <a:t>rộng</a:t>
            </a:r>
            <a:r>
              <a:rPr kumimoji="0" lang="en-US" sz="8800" b="0" i="0" u="none" strike="noStrike" kern="1200" cap="none" spc="0" normalizeH="0" noProof="0" dirty="0">
                <a:ln>
                  <a:noFill/>
                </a:ln>
                <a:solidFill>
                  <a:srgbClr val="7030A0"/>
                </a:solidFill>
                <a:effectLst/>
                <a:uLnTx/>
                <a:uFillTx/>
                <a:latin typeface="Calibri" panose="020F0502020204030204"/>
                <a:ea typeface="+mn-ea"/>
                <a:cs typeface="+mn-cs"/>
              </a:rPr>
              <a:t> </a:t>
            </a:r>
            <a:r>
              <a:rPr kumimoji="0" lang="en-US" sz="8800" b="0" i="0" u="none" strike="noStrike" kern="1200" cap="none" spc="0" normalizeH="0" noProof="0" dirty="0" err="1">
                <a:ln>
                  <a:noFill/>
                </a:ln>
                <a:solidFill>
                  <a:srgbClr val="7030A0"/>
                </a:solidFill>
                <a:effectLst/>
                <a:uLnTx/>
                <a:uFillTx/>
                <a:latin typeface="Calibri" panose="020F0502020204030204"/>
                <a:ea typeface="+mn-ea"/>
                <a:cs typeface="+mn-cs"/>
              </a:rPr>
              <a:t>và</a:t>
            </a:r>
            <a:r>
              <a:rPr kumimoji="0" lang="en-US" sz="8800" b="0" i="0" u="none" strike="noStrike" kern="1200" cap="none" spc="0" normalizeH="0" noProof="0" dirty="0">
                <a:ln>
                  <a:noFill/>
                </a:ln>
                <a:solidFill>
                  <a:srgbClr val="7030A0"/>
                </a:solidFill>
                <a:effectLst/>
                <a:uLnTx/>
                <a:uFillTx/>
                <a:latin typeface="Calibri" panose="020F0502020204030204"/>
                <a:ea typeface="+mn-ea"/>
                <a:cs typeface="+mn-cs"/>
              </a:rPr>
              <a:t> </a:t>
            </a:r>
            <a:r>
              <a:rPr kumimoji="0" lang="en-US" sz="8800" b="0" i="0" u="none" strike="noStrike" kern="1200" cap="none" spc="0" normalizeH="0" noProof="0" dirty="0" err="1">
                <a:ln>
                  <a:noFill/>
                </a:ln>
                <a:solidFill>
                  <a:srgbClr val="7030A0"/>
                </a:solidFill>
                <a:effectLst/>
                <a:uLnTx/>
                <a:uFillTx/>
                <a:latin typeface="Calibri" panose="020F0502020204030204"/>
                <a:ea typeface="+mn-ea"/>
                <a:cs typeface="+mn-cs"/>
              </a:rPr>
              <a:t>tổng</a:t>
            </a:r>
            <a:r>
              <a:rPr kumimoji="0" lang="en-US" sz="8800" b="0" i="0" u="none" strike="noStrike" kern="1200" cap="none" spc="0" normalizeH="0" noProof="0" dirty="0">
                <a:ln>
                  <a:noFill/>
                </a:ln>
                <a:solidFill>
                  <a:srgbClr val="7030A0"/>
                </a:solidFill>
                <a:effectLst/>
                <a:uLnTx/>
                <a:uFillTx/>
                <a:latin typeface="Calibri" panose="020F0502020204030204"/>
                <a:ea typeface="+mn-ea"/>
                <a:cs typeface="+mn-cs"/>
              </a:rPr>
              <a:t> </a:t>
            </a:r>
            <a:r>
              <a:rPr kumimoji="0" lang="en-US" sz="8800" b="0" i="0" u="none" strike="noStrike" kern="1200" cap="none" spc="0" normalizeH="0" noProof="0" dirty="0" err="1">
                <a:ln>
                  <a:noFill/>
                </a:ln>
                <a:solidFill>
                  <a:srgbClr val="7030A0"/>
                </a:solidFill>
                <a:effectLst/>
                <a:uLnTx/>
                <a:uFillTx/>
                <a:latin typeface="Calibri" panose="020F0502020204030204"/>
                <a:ea typeface="+mn-ea"/>
                <a:cs typeface="+mn-cs"/>
              </a:rPr>
              <a:t>kết</a:t>
            </a:r>
            <a:endParaRPr kumimoji="0" lang="en-US" sz="8800" b="0" i="0" u="none" strike="noStrike" kern="1200" cap="none" spc="0" normalizeH="0" baseline="0" noProof="0" dirty="0">
              <a:ln>
                <a:noFill/>
              </a:ln>
              <a:solidFill>
                <a:srgbClr val="7030A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25504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9A6397D-D9F9-4DEB-91BD-BB92E03E5B62}"/>
              </a:ext>
            </a:extLst>
          </p:cNvPr>
          <p:cNvSpPr/>
          <p:nvPr/>
        </p:nvSpPr>
        <p:spPr>
          <a:xfrm>
            <a:off x="1968759" y="247650"/>
            <a:ext cx="7934896" cy="13138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000" dirty="0"/>
              <a:t>Cùng đưa ra các “bí kíp” để trở</a:t>
            </a:r>
          </a:p>
          <a:p>
            <a:pPr algn="ctr"/>
            <a:r>
              <a:rPr lang="vi-VN" sz="4000" dirty="0"/>
              <a:t>thành người tươi vui, thân thiện</a:t>
            </a:r>
            <a:endParaRPr lang="en-US" sz="4000" dirty="0"/>
          </a:p>
        </p:txBody>
      </p:sp>
      <p:sp>
        <p:nvSpPr>
          <p:cNvPr id="4" name="Rectangle: Rounded Corners 3">
            <a:extLst>
              <a:ext uri="{FF2B5EF4-FFF2-40B4-BE49-F238E27FC236}">
                <a16:creationId xmlns:a16="http://schemas.microsoft.com/office/drawing/2014/main" id="{25C377C8-CFCD-460F-BC25-D45CA9EC7C94}"/>
              </a:ext>
            </a:extLst>
          </p:cNvPr>
          <p:cNvSpPr/>
          <p:nvPr/>
        </p:nvSpPr>
        <p:spPr>
          <a:xfrm>
            <a:off x="1968759" y="1981200"/>
            <a:ext cx="7800392" cy="2819400"/>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just"/>
            <a:r>
              <a:rPr lang="vi-VN" sz="3600">
                <a:latin typeface="Times New Roman" panose="02020603050405020304" pitchFamily="18" charset="0"/>
                <a:cs typeface="Times New Roman" panose="02020603050405020304" pitchFamily="18" charset="0"/>
              </a:rPr>
              <a:t>Mời </a:t>
            </a:r>
            <a:r>
              <a:rPr lang="en-US" sz="3600">
                <a:latin typeface="Times New Roman" panose="02020603050405020304" pitchFamily="18" charset="0"/>
                <a:cs typeface="Times New Roman" panose="02020603050405020304" pitchFamily="18" charset="0"/>
              </a:rPr>
              <a:t>các bạn </a:t>
            </a:r>
            <a:r>
              <a:rPr lang="vi-VN" sz="3600">
                <a:latin typeface="Times New Roman" panose="02020603050405020304" pitchFamily="18" charset="0"/>
                <a:cs typeface="Times New Roman" panose="02020603050405020304" pitchFamily="18" charset="0"/>
              </a:rPr>
              <a:t>cho lời khuyên: </a:t>
            </a:r>
            <a:r>
              <a:rPr lang="en-US" sz="3600">
                <a:latin typeface="Times New Roman" panose="02020603050405020304" pitchFamily="18" charset="0"/>
                <a:cs typeface="Times New Roman" panose="02020603050405020304" pitchFamily="18" charset="0"/>
              </a:rPr>
              <a:t>Đ</a:t>
            </a:r>
            <a:r>
              <a:rPr lang="vi-VN" sz="3600">
                <a:latin typeface="Times New Roman" panose="02020603050405020304" pitchFamily="18" charset="0"/>
                <a:cs typeface="Times New Roman" panose="02020603050405020304" pitchFamily="18" charset="0"/>
              </a:rPr>
              <a:t>óng góp các “bí kíp” để thể hiện là người thân thiện, vui vẻ đối với bạn.</a:t>
            </a:r>
            <a:endParaRPr lang="en-US" sz="3600" dirty="0">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EBCDC495-381B-4DD5-AED7-348F5FE553B5}"/>
              </a:ext>
            </a:extLst>
          </p:cNvPr>
          <p:cNvSpPr/>
          <p:nvPr/>
        </p:nvSpPr>
        <p:spPr>
          <a:xfrm>
            <a:off x="10564837" y="0"/>
            <a:ext cx="1627164" cy="1561514"/>
          </a:xfrm>
          <a:prstGeom prst="rect">
            <a:avLst/>
          </a:prstGeom>
          <a:solidFill>
            <a:srgbClr val="FEFE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2748783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7000" b="-17000"/>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DDAAAEC-9A30-4790-8432-499675804A7F}"/>
              </a:ext>
            </a:extLst>
          </p:cNvPr>
          <p:cNvPicPr>
            <a:picLocks noChangeAspect="1"/>
          </p:cNvPicPr>
          <p:nvPr/>
        </p:nvPicPr>
        <p:blipFill>
          <a:blip r:embed="rId4"/>
          <a:stretch>
            <a:fillRect/>
          </a:stretch>
        </p:blipFill>
        <p:spPr>
          <a:xfrm>
            <a:off x="1420837" y="2066924"/>
            <a:ext cx="8584297" cy="3532018"/>
          </a:xfrm>
          <a:prstGeom prst="rect">
            <a:avLst/>
          </a:prstGeom>
        </p:spPr>
      </p:pic>
    </p:spTree>
    <p:extLst>
      <p:ext uri="{BB962C8B-B14F-4D97-AF65-F5344CB8AC3E}">
        <p14:creationId xmlns:p14="http://schemas.microsoft.com/office/powerpoint/2010/main" val="3244332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05A9A53-333D-4412-9466-B77BFB1F10F4}"/>
              </a:ext>
            </a:extLst>
          </p:cNvPr>
          <p:cNvSpPr txBox="1"/>
          <p:nvPr/>
        </p:nvSpPr>
        <p:spPr>
          <a:xfrm>
            <a:off x="3219450" y="2171700"/>
            <a:ext cx="5753100" cy="280076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0" i="0" u="none" strike="noStrike" kern="1200" cap="none" spc="0" normalizeH="0" baseline="0" noProof="0" dirty="0" err="1">
                <a:ln>
                  <a:noFill/>
                </a:ln>
                <a:solidFill>
                  <a:srgbClr val="7030A0"/>
                </a:solidFill>
                <a:effectLst/>
                <a:uLnTx/>
                <a:uFillTx/>
                <a:latin typeface="Calibri" panose="020F0502020204030204"/>
                <a:ea typeface="+mn-ea"/>
                <a:cs typeface="+mn-cs"/>
              </a:rPr>
              <a:t>Hoạt</a:t>
            </a:r>
            <a:r>
              <a:rPr kumimoji="0" lang="en-US" sz="8800" b="0" i="0" u="none" strike="noStrike" kern="1200" cap="none" spc="0" normalizeH="0" noProof="0" dirty="0">
                <a:ln>
                  <a:noFill/>
                </a:ln>
                <a:solidFill>
                  <a:srgbClr val="7030A0"/>
                </a:solidFill>
                <a:effectLst/>
                <a:uLnTx/>
                <a:uFillTx/>
                <a:latin typeface="Calibri" panose="020F0502020204030204"/>
                <a:ea typeface="+mn-ea"/>
                <a:cs typeface="+mn-cs"/>
              </a:rPr>
              <a:t> </a:t>
            </a:r>
            <a:r>
              <a:rPr kumimoji="0" lang="en-US" sz="8800" b="0" i="0" u="none" strike="noStrike" kern="1200" cap="none" spc="0" normalizeH="0" noProof="0" dirty="0" err="1">
                <a:ln>
                  <a:noFill/>
                </a:ln>
                <a:solidFill>
                  <a:srgbClr val="7030A0"/>
                </a:solidFill>
                <a:effectLst/>
                <a:uLnTx/>
                <a:uFillTx/>
                <a:latin typeface="Calibri" panose="020F0502020204030204"/>
                <a:ea typeface="+mn-ea"/>
                <a:cs typeface="+mn-cs"/>
              </a:rPr>
              <a:t>động</a:t>
            </a:r>
            <a:r>
              <a:rPr kumimoji="0" lang="en-US" sz="8800" b="0" i="0" u="none" strike="noStrike" kern="1200" cap="none" spc="0" normalizeH="0" noProof="0" dirty="0">
                <a:ln>
                  <a:noFill/>
                </a:ln>
                <a:solidFill>
                  <a:srgbClr val="7030A0"/>
                </a:solidFill>
                <a:effectLst/>
                <a:uLnTx/>
                <a:uFillTx/>
                <a:latin typeface="Calibri" panose="020F0502020204030204"/>
                <a:ea typeface="+mn-ea"/>
                <a:cs typeface="+mn-cs"/>
              </a:rPr>
              <a:t> </a:t>
            </a:r>
            <a:r>
              <a:rPr kumimoji="0" lang="en-US" sz="8800" b="0" i="0" u="none" strike="noStrike" kern="1200" cap="none" spc="0" normalizeH="0" noProof="0" dirty="0" err="1">
                <a:ln>
                  <a:noFill/>
                </a:ln>
                <a:solidFill>
                  <a:srgbClr val="7030A0"/>
                </a:solidFill>
                <a:effectLst/>
                <a:uLnTx/>
                <a:uFillTx/>
                <a:latin typeface="Calibri" panose="020F0502020204030204"/>
                <a:ea typeface="+mn-ea"/>
                <a:cs typeface="+mn-cs"/>
              </a:rPr>
              <a:t>sau</a:t>
            </a:r>
            <a:r>
              <a:rPr kumimoji="0" lang="en-US" sz="8800" b="0" i="0" u="none" strike="noStrike" kern="1200" cap="none" spc="0" normalizeH="0" noProof="0" dirty="0">
                <a:ln>
                  <a:noFill/>
                </a:ln>
                <a:solidFill>
                  <a:srgbClr val="7030A0"/>
                </a:solidFill>
                <a:effectLst/>
                <a:uLnTx/>
                <a:uFillTx/>
                <a:latin typeface="Calibri" panose="020F0502020204030204"/>
                <a:ea typeface="+mn-ea"/>
                <a:cs typeface="+mn-cs"/>
              </a:rPr>
              <a:t> </a:t>
            </a:r>
            <a:r>
              <a:rPr kumimoji="0" lang="en-US" sz="8800" b="0" i="0" u="none" strike="noStrike" kern="1200" cap="none" spc="0" normalizeH="0" noProof="0" dirty="0" err="1">
                <a:ln>
                  <a:noFill/>
                </a:ln>
                <a:solidFill>
                  <a:srgbClr val="7030A0"/>
                </a:solidFill>
                <a:effectLst/>
                <a:uLnTx/>
                <a:uFillTx/>
                <a:latin typeface="Calibri" panose="020F0502020204030204"/>
                <a:ea typeface="+mn-ea"/>
                <a:cs typeface="+mn-cs"/>
              </a:rPr>
              <a:t>giờ</a:t>
            </a:r>
            <a:r>
              <a:rPr kumimoji="0" lang="en-US" sz="8800" b="0" i="0" u="none" strike="noStrike" kern="1200" cap="none" spc="0" normalizeH="0" noProof="0" dirty="0">
                <a:ln>
                  <a:noFill/>
                </a:ln>
                <a:solidFill>
                  <a:srgbClr val="7030A0"/>
                </a:solidFill>
                <a:effectLst/>
                <a:uLnTx/>
                <a:uFillTx/>
                <a:latin typeface="Calibri" panose="020F0502020204030204"/>
                <a:ea typeface="+mn-ea"/>
                <a:cs typeface="+mn-cs"/>
              </a:rPr>
              <a:t> </a:t>
            </a:r>
            <a:r>
              <a:rPr kumimoji="0" lang="en-US" sz="8800" b="0" i="0" u="none" strike="noStrike" kern="1200" cap="none" spc="0" normalizeH="0" noProof="0" dirty="0" err="1">
                <a:ln>
                  <a:noFill/>
                </a:ln>
                <a:solidFill>
                  <a:srgbClr val="7030A0"/>
                </a:solidFill>
                <a:effectLst/>
                <a:uLnTx/>
                <a:uFillTx/>
                <a:latin typeface="Calibri" panose="020F0502020204030204"/>
                <a:ea typeface="+mn-ea"/>
                <a:cs typeface="+mn-cs"/>
              </a:rPr>
              <a:t>học</a:t>
            </a:r>
            <a:endParaRPr kumimoji="0" lang="en-US" sz="8800" b="0" i="0" u="none" strike="noStrike" kern="1200" cap="none" spc="0" normalizeH="0" baseline="0" noProof="0" dirty="0">
              <a:ln>
                <a:noFill/>
              </a:ln>
              <a:solidFill>
                <a:srgbClr val="7030A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63272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7000" b="-17000"/>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A64289A-C557-44E2-82A3-9EF4A594DA7F}"/>
              </a:ext>
            </a:extLst>
          </p:cNvPr>
          <p:cNvSpPr/>
          <p:nvPr/>
        </p:nvSpPr>
        <p:spPr>
          <a:xfrm>
            <a:off x="2006353" y="161925"/>
            <a:ext cx="7998781" cy="1125699"/>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dirty="0" err="1">
                <a:solidFill>
                  <a:prstClr val="white"/>
                </a:solidFill>
                <a:latin typeface="Calibri" panose="020F0502020204030204"/>
              </a:rPr>
              <a:t>Về</a:t>
            </a:r>
            <a:r>
              <a:rPr lang="en-US" sz="3200" dirty="0">
                <a:solidFill>
                  <a:prstClr val="white"/>
                </a:solidFill>
                <a:latin typeface="Calibri" panose="020F0502020204030204"/>
              </a:rPr>
              <a:t> </a:t>
            </a:r>
            <a:r>
              <a:rPr lang="en-US" sz="3200" dirty="0" err="1">
                <a:solidFill>
                  <a:prstClr val="white"/>
                </a:solidFill>
                <a:latin typeface="Calibri" panose="020F0502020204030204"/>
              </a:rPr>
              <a:t>nhà</a:t>
            </a:r>
            <a:r>
              <a:rPr lang="en-US" sz="3200" dirty="0">
                <a:solidFill>
                  <a:prstClr val="white"/>
                </a:solidFill>
                <a:latin typeface="Calibri" panose="020F0502020204030204"/>
              </a:rPr>
              <a:t> </a:t>
            </a:r>
            <a:r>
              <a:rPr lang="en-US" sz="3200" dirty="0" err="1">
                <a:solidFill>
                  <a:prstClr val="white"/>
                </a:solidFill>
                <a:latin typeface="Calibri" panose="020F0502020204030204"/>
              </a:rPr>
              <a:t>cùng</a:t>
            </a:r>
            <a:r>
              <a:rPr lang="en-US" sz="3200" dirty="0">
                <a:solidFill>
                  <a:prstClr val="white"/>
                </a:solidFill>
                <a:latin typeface="Calibri" panose="020F0502020204030204"/>
              </a:rPr>
              <a:t> </a:t>
            </a:r>
            <a:r>
              <a:rPr lang="en-US" sz="3200" dirty="0" err="1">
                <a:solidFill>
                  <a:prstClr val="white"/>
                </a:solidFill>
                <a:latin typeface="Calibri" panose="020F0502020204030204"/>
              </a:rPr>
              <a:t>bố</a:t>
            </a:r>
            <a:r>
              <a:rPr lang="en-US" sz="3200" dirty="0">
                <a:solidFill>
                  <a:prstClr val="white"/>
                </a:solidFill>
                <a:latin typeface="Calibri" panose="020F0502020204030204"/>
              </a:rPr>
              <a:t> </a:t>
            </a:r>
            <a:r>
              <a:rPr lang="en-US" sz="3200" dirty="0" err="1">
                <a:solidFill>
                  <a:prstClr val="white"/>
                </a:solidFill>
                <a:latin typeface="Calibri" panose="020F0502020204030204"/>
              </a:rPr>
              <a:t>mẹ</a:t>
            </a:r>
            <a:r>
              <a:rPr lang="en-US" sz="3200" dirty="0">
                <a:solidFill>
                  <a:prstClr val="white"/>
                </a:solidFill>
                <a:latin typeface="Calibri" panose="020F0502020204030204"/>
              </a:rPr>
              <a:t> </a:t>
            </a:r>
            <a:r>
              <a:rPr lang="en-US" sz="3200" dirty="0" err="1">
                <a:solidFill>
                  <a:prstClr val="white"/>
                </a:solidFill>
                <a:latin typeface="Calibri" panose="020F0502020204030204"/>
              </a:rPr>
              <a:t>ngắm</a:t>
            </a:r>
            <a:r>
              <a:rPr lang="en-US" sz="3200" dirty="0">
                <a:solidFill>
                  <a:prstClr val="white"/>
                </a:solidFill>
                <a:latin typeface="Calibri" panose="020F0502020204030204"/>
              </a:rPr>
              <a:t> </a:t>
            </a:r>
            <a:r>
              <a:rPr lang="en-US" sz="3200" dirty="0" err="1">
                <a:solidFill>
                  <a:prstClr val="white"/>
                </a:solidFill>
                <a:latin typeface="Calibri" panose="020F0502020204030204"/>
              </a:rPr>
              <a:t>lại</a:t>
            </a:r>
            <a:r>
              <a:rPr lang="en-US" sz="3200" dirty="0">
                <a:solidFill>
                  <a:prstClr val="white"/>
                </a:solidFill>
                <a:latin typeface="Calibri" panose="020F0502020204030204"/>
              </a:rPr>
              <a:t> </a:t>
            </a:r>
            <a:r>
              <a:rPr lang="en-US" sz="3200" dirty="0" err="1">
                <a:solidFill>
                  <a:prstClr val="white"/>
                </a:solidFill>
                <a:latin typeface="Calibri" panose="020F0502020204030204"/>
              </a:rPr>
              <a:t>cuốn</a:t>
            </a:r>
            <a:r>
              <a:rPr lang="en-US" sz="3200" dirty="0">
                <a:solidFill>
                  <a:prstClr val="white"/>
                </a:solidFill>
                <a:latin typeface="Calibri" panose="020F0502020204030204"/>
              </a:rPr>
              <a:t> album </a:t>
            </a:r>
            <a:r>
              <a:rPr lang="en-US" sz="3200" dirty="0" err="1">
                <a:solidFill>
                  <a:prstClr val="white"/>
                </a:solidFill>
                <a:latin typeface="Calibri" panose="020F0502020204030204"/>
              </a:rPr>
              <a:t>ảnh</a:t>
            </a:r>
            <a:r>
              <a:rPr lang="en-US" sz="3200" dirty="0">
                <a:solidFill>
                  <a:prstClr val="white"/>
                </a:solidFill>
                <a:latin typeface="Calibri" panose="020F0502020204030204"/>
              </a:rPr>
              <a:t> </a:t>
            </a:r>
            <a:r>
              <a:rPr lang="en-US" sz="3200" dirty="0" err="1">
                <a:solidFill>
                  <a:prstClr val="white"/>
                </a:solidFill>
                <a:latin typeface="Calibri" panose="020F0502020204030204"/>
              </a:rPr>
              <a:t>của</a:t>
            </a:r>
            <a:r>
              <a:rPr lang="en-US" sz="3200" dirty="0">
                <a:solidFill>
                  <a:prstClr val="white"/>
                </a:solidFill>
                <a:latin typeface="Calibri" panose="020F0502020204030204"/>
              </a:rPr>
              <a:t> </a:t>
            </a:r>
            <a:r>
              <a:rPr lang="en-US" sz="3200" dirty="0" err="1">
                <a:solidFill>
                  <a:prstClr val="white"/>
                </a:solidFill>
                <a:latin typeface="Calibri" panose="020F0502020204030204"/>
              </a:rPr>
              <a:t>gia</a:t>
            </a:r>
            <a:r>
              <a:rPr lang="en-US" sz="3200" dirty="0">
                <a:solidFill>
                  <a:prstClr val="white"/>
                </a:solidFill>
                <a:latin typeface="Calibri" panose="020F0502020204030204"/>
              </a:rPr>
              <a:t> </a:t>
            </a:r>
            <a:r>
              <a:rPr lang="en-US" sz="3200" dirty="0" err="1">
                <a:solidFill>
                  <a:prstClr val="white"/>
                </a:solidFill>
                <a:latin typeface="Calibri" panose="020F0502020204030204"/>
              </a:rPr>
              <a:t>đình</a:t>
            </a:r>
            <a:r>
              <a:rPr lang="en-US" sz="3200" dirty="0">
                <a:solidFill>
                  <a:prstClr val="white"/>
                </a:solidFill>
                <a:latin typeface="Calibri" panose="020F0502020204030204"/>
              </a:rPr>
              <a:t> </a:t>
            </a:r>
            <a:r>
              <a:rPr lang="en-US" sz="3200" dirty="0" err="1">
                <a:solidFill>
                  <a:prstClr val="white"/>
                </a:solidFill>
                <a:latin typeface="Calibri" panose="020F0502020204030204"/>
              </a:rPr>
              <a:t>để</a:t>
            </a:r>
            <a:r>
              <a:rPr lang="en-US" sz="3200" dirty="0">
                <a:solidFill>
                  <a:prstClr val="white"/>
                </a:solidFill>
                <a:latin typeface="Calibri" panose="020F0502020204030204"/>
              </a:rPr>
              <a:t> </a:t>
            </a:r>
            <a:r>
              <a:rPr lang="en-US" sz="3200" dirty="0" err="1">
                <a:solidFill>
                  <a:prstClr val="white"/>
                </a:solidFill>
                <a:latin typeface="Calibri" panose="020F0502020204030204"/>
              </a:rPr>
              <a:t>tìm</a:t>
            </a:r>
            <a:r>
              <a:rPr lang="en-US" sz="3200" dirty="0">
                <a:solidFill>
                  <a:prstClr val="white"/>
                </a:solidFill>
                <a:latin typeface="Calibri" panose="020F0502020204030204"/>
              </a:rPr>
              <a:t> </a:t>
            </a:r>
            <a:r>
              <a:rPr lang="en-US" sz="3200" dirty="0" err="1">
                <a:solidFill>
                  <a:prstClr val="white"/>
                </a:solidFill>
                <a:latin typeface="Calibri" panose="020F0502020204030204"/>
              </a:rPr>
              <a:t>những</a:t>
            </a:r>
            <a:r>
              <a:rPr lang="en-US" sz="3200" dirty="0">
                <a:solidFill>
                  <a:prstClr val="white"/>
                </a:solidFill>
                <a:latin typeface="Calibri" panose="020F0502020204030204"/>
              </a:rPr>
              <a:t> </a:t>
            </a:r>
            <a:r>
              <a:rPr lang="en-US" sz="3200" dirty="0" err="1">
                <a:solidFill>
                  <a:prstClr val="white"/>
                </a:solidFill>
                <a:latin typeface="Calibri" panose="020F0502020204030204"/>
              </a:rPr>
              <a:t>tấm</a:t>
            </a:r>
            <a:r>
              <a:rPr lang="en-US" sz="3200" dirty="0">
                <a:solidFill>
                  <a:prstClr val="white"/>
                </a:solidFill>
                <a:latin typeface="Calibri" panose="020F0502020204030204"/>
              </a:rPr>
              <a:t> </a:t>
            </a:r>
            <a:r>
              <a:rPr lang="en-US" sz="3200" dirty="0" err="1">
                <a:solidFill>
                  <a:prstClr val="white"/>
                </a:solidFill>
                <a:latin typeface="Calibri" panose="020F0502020204030204"/>
              </a:rPr>
              <a:t>ảnh</a:t>
            </a:r>
            <a:r>
              <a:rPr lang="en-US" sz="3200" dirty="0">
                <a:solidFill>
                  <a:prstClr val="white"/>
                </a:solidFill>
                <a:latin typeface="Calibri" panose="020F0502020204030204"/>
              </a:rPr>
              <a:t> </a:t>
            </a:r>
            <a:r>
              <a:rPr lang="en-US" sz="3200" dirty="0" err="1">
                <a:solidFill>
                  <a:prstClr val="white"/>
                </a:solidFill>
                <a:latin typeface="Calibri" panose="020F0502020204030204"/>
              </a:rPr>
              <a:t>vui</a:t>
            </a:r>
            <a:r>
              <a:rPr lang="en-US" sz="3200" dirty="0">
                <a:solidFill>
                  <a:prstClr val="white"/>
                </a:solidFill>
                <a:latin typeface="Calibri" panose="020F0502020204030204"/>
              </a:rPr>
              <a:t> </a:t>
            </a:r>
            <a:r>
              <a:rPr lang="en-US" sz="3200" dirty="0" err="1">
                <a:solidFill>
                  <a:prstClr val="white"/>
                </a:solidFill>
                <a:latin typeface="Calibri" panose="020F0502020204030204"/>
              </a:rPr>
              <a:t>vẻ</a:t>
            </a:r>
            <a:endPar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32648B2A-9455-4E0D-9936-7E274226251A}"/>
              </a:ext>
            </a:extLst>
          </p:cNvPr>
          <p:cNvPicPr>
            <a:picLocks noChangeAspect="1"/>
          </p:cNvPicPr>
          <p:nvPr/>
        </p:nvPicPr>
        <p:blipFill>
          <a:blip r:embed="rId4"/>
          <a:stretch>
            <a:fillRect/>
          </a:stretch>
        </p:blipFill>
        <p:spPr>
          <a:xfrm>
            <a:off x="2409825" y="1714500"/>
            <a:ext cx="7096125" cy="4143375"/>
          </a:xfrm>
          <a:prstGeom prst="rect">
            <a:avLst/>
          </a:prstGeom>
        </p:spPr>
      </p:pic>
    </p:spTree>
    <p:extLst>
      <p:ext uri="{BB962C8B-B14F-4D97-AF65-F5344CB8AC3E}">
        <p14:creationId xmlns:p14="http://schemas.microsoft.com/office/powerpoint/2010/main" val="1893991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8916" y="-221890"/>
            <a:ext cx="10413485" cy="7289440"/>
          </a:xfrm>
          <a:prstGeom prst="rect">
            <a:avLst/>
          </a:prstGeom>
        </p:spPr>
      </p:pic>
      <p:sp>
        <p:nvSpPr>
          <p:cNvPr id="18" name="TextBox 17"/>
          <p:cNvSpPr txBox="1"/>
          <p:nvPr/>
        </p:nvSpPr>
        <p:spPr>
          <a:xfrm>
            <a:off x="3611863" y="4428367"/>
            <a:ext cx="5252605" cy="82994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srgbClr val="FF0000"/>
                </a:solidFill>
                <a:effectLst/>
                <a:uLnTx/>
                <a:uFillTx/>
                <a:latin typeface="Calibri Light" panose="020F0302020204030204"/>
                <a:ea typeface="+mn-ea"/>
                <a:cs typeface="+mn-cs"/>
              </a:rPr>
              <a:t>Củng cố bài học</a:t>
            </a:r>
            <a:endParaRPr kumimoji="0" lang="en-US" sz="4800" b="1" i="0" u="none" strike="noStrike" kern="1200" cap="none" spc="0" normalizeH="0" baseline="0" noProof="0" dirty="0">
              <a:ln>
                <a:noFill/>
              </a:ln>
              <a:solidFill>
                <a:srgbClr val="FF0000"/>
              </a:solidFill>
              <a:effectLst/>
              <a:uLnTx/>
              <a:uFillTx/>
              <a:latin typeface="Calibri Light" panose="020F0302020204030204"/>
              <a:ea typeface="+mn-ea"/>
              <a:cs typeface="+mn-cs"/>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advClick="0">
        <p15:prstTrans prst="curtains"/>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down)">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p:cNvPicPr>
            <a:picLocks noChangeAspect="1"/>
          </p:cNvPicPr>
          <p:nvPr/>
        </p:nvPicPr>
        <p:blipFill>
          <a:blip r:embed="rId4"/>
          <a:stretch>
            <a:fillRect/>
          </a:stretch>
        </p:blipFill>
        <p:spPr>
          <a:xfrm>
            <a:off x="-42793" y="0"/>
            <a:ext cx="12463393" cy="10370195"/>
          </a:xfrm>
          <a:prstGeom prst="rect">
            <a:avLst/>
          </a:prstGeom>
        </p:spPr>
      </p:pic>
      <p:pic>
        <p:nvPicPr>
          <p:cNvPr id="13" name="CẤM BUÔN BÁN, CẤM REUP" descr="School Cartoon Classroom, PNG, 1500x1500px, School, Architecture, Area,  Building, Cartoon Download Free"/>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10000" b="90000" l="0" r="100000">
                        <a14:foregroundMark x1="42927" y1="66707" x2="69390" y2="66707"/>
                        <a14:backgroundMark x1="71829" y1="83049" x2="15122" y2="77439"/>
                        <a14:backgroundMark x1="72317" y1="75244" x2="12195" y2="76220"/>
                        <a14:backgroundMark x1="12195" y1="76220" x2="48293" y2="74146"/>
                        <a14:backgroundMark x1="48293" y1="74146" x2="85122" y2="74024"/>
                        <a14:backgroundMark x1="8780" y1="73780" x2="94756" y2="72561"/>
                        <a14:backgroundMark x1="98049" y1="72195" x2="2439" y2="72561"/>
                        <a14:backgroundMark x1="19024" y1="67927" x2="91463" y2="69146"/>
                      </a14:backgroundRemoval>
                    </a14:imgEffect>
                  </a14:imgLayer>
                </a14:imgProps>
              </a:ext>
              <a:ext uri="{28A0092B-C50C-407E-A947-70E740481C1C}">
                <a14:useLocalDpi xmlns:a14="http://schemas.microsoft.com/office/drawing/2010/main" val="0"/>
              </a:ext>
            </a:extLst>
          </a:blip>
          <a:srcRect t="29451" b="26158"/>
          <a:stretch/>
        </p:blipFill>
        <p:spPr bwMode="auto">
          <a:xfrm>
            <a:off x="2693762" y="622301"/>
            <a:ext cx="9269604" cy="4876801"/>
          </a:xfrm>
          <a:prstGeom prst="rect">
            <a:avLst/>
          </a:prstGeom>
          <a:noFill/>
          <a:extLst>
            <a:ext uri="{909E8E84-426E-40DD-AFC4-6F175D3DCCD1}">
              <a14:hiddenFill xmlns:a14="http://schemas.microsoft.com/office/drawing/2010/main">
                <a:solidFill>
                  <a:srgbClr val="FFFFFF"/>
                </a:solidFill>
              </a14:hiddenFill>
            </a:ext>
          </a:extLst>
        </p:spPr>
      </p:pic>
      <p:pic>
        <p:nvPicPr>
          <p:cNvPr id="9" name="GAME ĐƯỢC CHIA SẺ MIỄN PHÍ BỞI NK POWERSKILLS"/>
          <p:cNvPicPr>
            <a:picLocks noChangeAspect="1"/>
          </p:cNvPicPr>
          <p:nvPr/>
        </p:nvPicPr>
        <p:blipFill>
          <a:blip r:embed="rId7">
            <a:extLst>
              <a:ext uri="{BEBA8EAE-BF5A-486C-A8C5-ECC9F3942E4B}">
                <a14:imgProps xmlns:a14="http://schemas.microsoft.com/office/drawing/2010/main">
                  <a14:imgLayer r:embed="rId8">
                    <a14:imgEffect>
                      <a14:backgroundRemoval t="0" b="98687" l="10000" r="90000"/>
                    </a14:imgEffect>
                  </a14:imgLayer>
                </a14:imgProps>
              </a:ext>
              <a:ext uri="{28A0092B-C50C-407E-A947-70E740481C1C}">
                <a14:useLocalDpi xmlns:a14="http://schemas.microsoft.com/office/drawing/2010/main" val="0"/>
              </a:ext>
            </a:extLst>
          </a:blip>
          <a:stretch>
            <a:fillRect/>
          </a:stretch>
        </p:blipFill>
        <p:spPr>
          <a:xfrm>
            <a:off x="8534761" y="1866901"/>
            <a:ext cx="3745667" cy="4991100"/>
          </a:xfrm>
          <a:prstGeom prst="rect">
            <a:avLst/>
          </a:prstGeom>
        </p:spPr>
      </p:pic>
      <p:pic>
        <p:nvPicPr>
          <p:cNvPr id="20" name="XEM THÊM NHIỀU GAME, TEMP KHÁC TẠI: https://www.facebook.com/nkpowerskills"/>
          <p:cNvPicPr>
            <a:picLocks noChangeAspect="1"/>
          </p:cNvPicPr>
          <p:nvPr/>
        </p:nvPicPr>
        <p:blipFill>
          <a:blip r:embed="rId9" cstate="print">
            <a:extLst>
              <a:ext uri="{BEBA8EAE-BF5A-486C-A8C5-ECC9F3942E4B}">
                <a14:imgProps xmlns:a14="http://schemas.microsoft.com/office/drawing/2010/main">
                  <a14:imgLayer r:embed="rId10">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flipH="1">
            <a:off x="-4826394" y="2879323"/>
            <a:ext cx="3910636" cy="4219576"/>
          </a:xfrm>
          <a:prstGeom prst="rect">
            <a:avLst/>
          </a:prstGeom>
        </p:spPr>
      </p:pic>
      <p:pic>
        <p:nvPicPr>
          <p:cNvPr id="22" name="CẤM BUÔN BÁN, CẤM REUP"/>
          <p:cNvPicPr>
            <a:picLocks noChangeAspect="1"/>
          </p:cNvPicPr>
          <p:nvPr/>
        </p:nvPicPr>
        <p:blipFill>
          <a:blip r:embed="rId11">
            <a:extLst>
              <a:ext uri="{BEBA8EAE-BF5A-486C-A8C5-ECC9F3942E4B}">
                <a14:imgProps xmlns:a14="http://schemas.microsoft.com/office/drawing/2010/main">
                  <a14:imgLayer r:embed="rId12">
                    <a14:imgEffect>
                      <a14:backgroundRemoval t="10000" b="90000" l="10000" r="90000">
                        <a14:foregroundMark x1="57400" y1="35032" x2="72000" y2="37442"/>
                      </a14:backgroundRemoval>
                    </a14:imgEffect>
                  </a14:imgLayer>
                </a14:imgProps>
              </a:ext>
              <a:ext uri="{28A0092B-C50C-407E-A947-70E740481C1C}">
                <a14:useLocalDpi xmlns:a14="http://schemas.microsoft.com/office/drawing/2010/main" val="0"/>
              </a:ext>
            </a:extLst>
          </a:blip>
          <a:stretch>
            <a:fillRect/>
          </a:stretch>
        </p:blipFill>
        <p:spPr>
          <a:xfrm>
            <a:off x="-4324083" y="2384025"/>
            <a:ext cx="4237257" cy="4572000"/>
          </a:xfrm>
          <a:prstGeom prst="rect">
            <a:avLst/>
          </a:prstGeom>
        </p:spPr>
      </p:pic>
      <p:pic>
        <p:nvPicPr>
          <p:cNvPr id="25" name="GAME ĐƯỢC CHIA SẺ MIỄN PHÍ BỞI NK POWERSKILLS"/>
          <p:cNvPicPr>
            <a:picLocks noChangeAspect="1"/>
          </p:cNvPicPr>
          <p:nvPr/>
        </p:nvPicPr>
        <p:blipFill>
          <a:blip r:embed="rId13" cstate="print">
            <a:extLst>
              <a:ext uri="{BEBA8EAE-BF5A-486C-A8C5-ECC9F3942E4B}">
                <a14:imgProps xmlns:a14="http://schemas.microsoft.com/office/drawing/2010/main">
                  <a14:imgLayer r:embed="rId14">
                    <a14:imgEffect>
                      <a14:backgroundRemoval t="10000" b="90000" l="10000" r="90000">
                        <a14:foregroundMark x1="31200" y1="21296" x2="31600" y2="23519"/>
                        <a14:foregroundMark x1="34000" y1="26667" x2="36400" y2="29815"/>
                      </a14:backgroundRemoval>
                    </a14:imgEffect>
                  </a14:imgLayer>
                </a14:imgProps>
              </a:ext>
              <a:ext uri="{28A0092B-C50C-407E-A947-70E740481C1C}">
                <a14:useLocalDpi xmlns:a14="http://schemas.microsoft.com/office/drawing/2010/main" val="0"/>
              </a:ext>
            </a:extLst>
          </a:blip>
          <a:stretch>
            <a:fillRect/>
          </a:stretch>
        </p:blipFill>
        <p:spPr>
          <a:xfrm flipH="1">
            <a:off x="-5606975" y="3800071"/>
            <a:ext cx="3683590" cy="3978277"/>
          </a:xfrm>
          <a:prstGeom prst="rect">
            <a:avLst/>
          </a:prstGeom>
        </p:spPr>
      </p:pic>
      <p:pic>
        <p:nvPicPr>
          <p:cNvPr id="17" name="GAME ĐƯỢC CHIA SẺ MIỄN PHÍ BỞI NK POWERSKILLS">
            <a:hlinkClick r:id="rId15" action="ppaction://hlinksldjump"/>
            <a:extLst>
              <a:ext uri="{FF2B5EF4-FFF2-40B4-BE49-F238E27FC236}">
                <a16:creationId xmlns:a16="http://schemas.microsoft.com/office/drawing/2014/main" id="{480BD20A-4EA3-4057-B30A-41708969BBC4}"/>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rot="21432056">
            <a:off x="337837" y="205299"/>
            <a:ext cx="1016084" cy="1052811"/>
          </a:xfrm>
          <a:prstGeom prst="rect">
            <a:avLst/>
          </a:prstGeom>
          <a:effectLst>
            <a:glow rad="101600">
              <a:srgbClr val="F91545"/>
            </a:glow>
          </a:effectLst>
        </p:spPr>
      </p:pic>
      <p:pic>
        <p:nvPicPr>
          <p:cNvPr id="18" name="CẤM BUÔN BÁN, CẤM REUP">
            <a:hlinkClick r:id="rId17" action="ppaction://hlinksldjump"/>
            <a:extLst>
              <a:ext uri="{FF2B5EF4-FFF2-40B4-BE49-F238E27FC236}">
                <a16:creationId xmlns:a16="http://schemas.microsoft.com/office/drawing/2014/main" id="{A5E21DA6-4E2A-4ACC-8623-37530437A8A3}"/>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1413445" y="165038"/>
            <a:ext cx="1053583" cy="1133335"/>
          </a:xfrm>
          <a:prstGeom prst="rect">
            <a:avLst/>
          </a:prstGeom>
          <a:effectLst>
            <a:glow rad="101600">
              <a:srgbClr val="DE16D3">
                <a:alpha val="60000"/>
              </a:srgbClr>
            </a:glow>
          </a:effectLst>
        </p:spPr>
      </p:pic>
      <p:pic>
        <p:nvPicPr>
          <p:cNvPr id="19" name="CẤM BUÔN BÁN, CẤM REUP">
            <a:hlinkClick r:id="rId19" action="ppaction://hlinksldjump"/>
            <a:extLst>
              <a:ext uri="{FF2B5EF4-FFF2-40B4-BE49-F238E27FC236}">
                <a16:creationId xmlns:a16="http://schemas.microsoft.com/office/drawing/2014/main" id="{A5E21DA6-4E2A-4ACC-8623-37530437A8A3}"/>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2526550" y="184565"/>
            <a:ext cx="1053583" cy="1094279"/>
          </a:xfrm>
          <a:prstGeom prst="rect">
            <a:avLst/>
          </a:prstGeom>
          <a:effectLst>
            <a:glow rad="101600">
              <a:srgbClr val="1587EB">
                <a:alpha val="60000"/>
              </a:srgbClr>
            </a:glow>
          </a:effectLst>
        </p:spPr>
      </p:pic>
      <p:pic>
        <p:nvPicPr>
          <p:cNvPr id="21" name="CẤM BUÔN BÁN, CẤM REUP">
            <a:hlinkClick r:id="rId21" action="ppaction://hlinksldjump"/>
            <a:extLst>
              <a:ext uri="{FF2B5EF4-FFF2-40B4-BE49-F238E27FC236}">
                <a16:creationId xmlns:a16="http://schemas.microsoft.com/office/drawing/2014/main" id="{A5E21DA6-4E2A-4ACC-8623-37530437A8A3}"/>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3639656" y="183842"/>
            <a:ext cx="1053581" cy="1095724"/>
          </a:xfrm>
          <a:prstGeom prst="rect">
            <a:avLst/>
          </a:prstGeom>
          <a:effectLst>
            <a:glow rad="127000">
              <a:srgbClr val="11D6B2"/>
            </a:glow>
          </a:effectLst>
        </p:spPr>
      </p:pic>
      <p:pic>
        <p:nvPicPr>
          <p:cNvPr id="23" name="GAME ĐƯỢC CHIA SẺ MIỄN PHÍ BỞI NK POWERSKILLS">
            <a:hlinkClick r:id="rId23" action="ppaction://hlinksldjump"/>
            <a:extLst>
              <a:ext uri="{FF2B5EF4-FFF2-40B4-BE49-F238E27FC236}">
                <a16:creationId xmlns:a16="http://schemas.microsoft.com/office/drawing/2014/main" id="{A5E21DA6-4E2A-4ACC-8623-37530437A8A3}"/>
              </a:ext>
            </a:extLst>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4810818" y="171343"/>
            <a:ext cx="1053583" cy="1062664"/>
          </a:xfrm>
          <a:prstGeom prst="rect">
            <a:avLst/>
          </a:prstGeom>
          <a:effectLst>
            <a:glow rad="127000">
              <a:srgbClr val="FA9F37"/>
            </a:glow>
          </a:effectLst>
        </p:spPr>
      </p:pic>
      <p:grpSp>
        <p:nvGrpSpPr>
          <p:cNvPr id="2" name="Group 1"/>
          <p:cNvGrpSpPr/>
          <p:nvPr/>
        </p:nvGrpSpPr>
        <p:grpSpPr>
          <a:xfrm>
            <a:off x="-8942126" y="3643711"/>
            <a:ext cx="12257011" cy="6602746"/>
            <a:chOff x="-8847182" y="3655609"/>
            <a:chExt cx="12257011" cy="6602746"/>
          </a:xfrm>
        </p:grpSpPr>
        <p:pic>
          <p:nvPicPr>
            <p:cNvPr id="31" name="XEM THÊM NHIỀU GAME, TEMP KHÁC TẠI: https://www.facebook.com/nkpowerskills"/>
            <p:cNvPicPr>
              <a:picLocks noChangeAspect="1"/>
            </p:cNvPicPr>
            <p:nvPr/>
          </p:nvPicPr>
          <p:blipFill>
            <a:blip r:embed="rId25">
              <a:extLst>
                <a:ext uri="{BEBA8EAE-BF5A-486C-A8C5-ECC9F3942E4B}">
                  <a14:imgProps xmlns:a14="http://schemas.microsoft.com/office/drawing/2010/main">
                    <a14:imgLayer r:embed="rId26">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5666449" y="3655609"/>
              <a:ext cx="4237257" cy="4572000"/>
            </a:xfrm>
            <a:prstGeom prst="rect">
              <a:avLst/>
            </a:prstGeom>
          </p:spPr>
        </p:pic>
        <p:sp>
          <p:nvSpPr>
            <p:cNvPr id="32" name="Rounded Rectangle 31">
              <a:hlinkClick r:id="rId27"/>
            </p:cNvPr>
            <p:cNvSpPr/>
            <p:nvPr/>
          </p:nvSpPr>
          <p:spPr>
            <a:xfrm>
              <a:off x="-8847182" y="8524471"/>
              <a:ext cx="12257011" cy="1733884"/>
            </a:xfrm>
            <a:prstGeom prst="roundRect">
              <a:avLst/>
            </a:prstGeom>
            <a:blipFill>
              <a:blip r:embed="rId28"/>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 name="Group 2"/>
          <p:cNvGrpSpPr/>
          <p:nvPr/>
        </p:nvGrpSpPr>
        <p:grpSpPr>
          <a:xfrm>
            <a:off x="-8999582" y="2951054"/>
            <a:ext cx="12257011" cy="7550491"/>
            <a:chOff x="-8937617" y="3031723"/>
            <a:chExt cx="12257011" cy="7550491"/>
          </a:xfrm>
        </p:grpSpPr>
        <p:sp>
          <p:nvSpPr>
            <p:cNvPr id="29" name="Rounded Rectangle 28">
              <a:hlinkClick r:id="rId27"/>
            </p:cNvPr>
            <p:cNvSpPr/>
            <p:nvPr/>
          </p:nvSpPr>
          <p:spPr>
            <a:xfrm>
              <a:off x="-8937617" y="8848330"/>
              <a:ext cx="12257011" cy="1733884"/>
            </a:xfrm>
            <a:prstGeom prst="roundRect">
              <a:avLst/>
            </a:prstGeom>
            <a:blipFill>
              <a:blip r:embed="rId28"/>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34" name="CẤM BUÔN BÁN, CẤM REUP"/>
            <p:cNvPicPr>
              <a:picLocks noChangeAspect="1"/>
            </p:cNvPicPr>
            <p:nvPr/>
          </p:nvPicPr>
          <p:blipFill>
            <a:blip r:embed="rId29">
              <a:extLst>
                <a:ext uri="{BEBA8EAE-BF5A-486C-A8C5-ECC9F3942E4B}">
                  <a14:imgProps xmlns:a14="http://schemas.microsoft.com/office/drawing/2010/main">
                    <a14:imgLayer r:embed="rId30">
                      <a14:imgEffect>
                        <a14:backgroundRemoval t="10000" b="90000" l="10000" r="90000">
                          <a14:foregroundMark x1="46000" y1="61852" x2="48000" y2="68148"/>
                          <a14:foregroundMark x1="24800" y1="73333" x2="30200" y2="71481"/>
                          <a14:foregroundMark x1="69400" y1="59630" x2="68000" y2="60370"/>
                          <a14:foregroundMark x1="26200" y1="30926" x2="28000" y2="32593"/>
                        </a14:backgroundRemoval>
                      </a14:imgEffect>
                    </a14:imgLayer>
                  </a14:imgProps>
                </a:ext>
                <a:ext uri="{28A0092B-C50C-407E-A947-70E740481C1C}">
                  <a14:useLocalDpi xmlns:a14="http://schemas.microsoft.com/office/drawing/2010/main" val="0"/>
                </a:ext>
              </a:extLst>
            </a:blip>
            <a:stretch>
              <a:fillRect/>
            </a:stretch>
          </p:blipFill>
          <p:spPr>
            <a:xfrm flipH="1">
              <a:off x="-3768198" y="3031723"/>
              <a:ext cx="4233333" cy="4572000"/>
            </a:xfrm>
            <a:prstGeom prst="rect">
              <a:avLst/>
            </a:prstGeom>
          </p:spPr>
        </p:pic>
      </p:grpSp>
      <p:pic>
        <p:nvPicPr>
          <p:cNvPr id="28" name="Picture 12" descr="Káº¿t quáº£ hÃ¬nh áº£nh cho win text gif">
            <a:hlinkClick r:id="rId27"/>
          </p:cNvPr>
          <p:cNvPicPr>
            <a:picLocks noChangeAspect="1" noChangeArrowheads="1" noCrop="1"/>
          </p:cNvPicPr>
          <p:nvPr/>
        </p:nvPicPr>
        <p:blipFill>
          <a:blip r:embed="rId31">
            <a:extLst>
              <a:ext uri="{28A0092B-C50C-407E-A947-70E740481C1C}">
                <a14:useLocalDpi xmlns:a14="http://schemas.microsoft.com/office/drawing/2010/main" val="0"/>
              </a:ext>
            </a:extLst>
          </a:blip>
          <a:srcRect/>
          <a:stretch>
            <a:fillRect/>
          </a:stretch>
        </p:blipFill>
        <p:spPr bwMode="auto">
          <a:xfrm>
            <a:off x="3631947" y="1033913"/>
            <a:ext cx="5392567" cy="5392567"/>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hlinkClick r:id="rId32" action="ppaction://hlinksldjump"/>
            <a:extLst>
              <a:ext uri="{FF2B5EF4-FFF2-40B4-BE49-F238E27FC236}">
                <a16:creationId xmlns:a16="http://schemas.microsoft.com/office/drawing/2014/main" id="{84141329-6DCD-481B-B2E3-6F8072BAE49A}"/>
              </a:ext>
            </a:extLst>
          </p:cNvPr>
          <p:cNvSpPr/>
          <p:nvPr/>
        </p:nvSpPr>
        <p:spPr>
          <a:xfrm>
            <a:off x="10204315" y="6118698"/>
            <a:ext cx="1916349" cy="62500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err="1"/>
              <a:t>Đến</a:t>
            </a:r>
            <a:r>
              <a:rPr lang="en-US" dirty="0"/>
              <a:t> </a:t>
            </a:r>
            <a:r>
              <a:rPr lang="en-US" dirty="0" err="1"/>
              <a:t>bài</a:t>
            </a:r>
            <a:r>
              <a:rPr lang="en-US" dirty="0"/>
              <a:t> </a:t>
            </a:r>
            <a:r>
              <a:rPr lang="en-US" dirty="0" err="1"/>
              <a:t>mới</a:t>
            </a:r>
            <a:endParaRPr lang="en-US" dirty="0"/>
          </a:p>
        </p:txBody>
      </p:sp>
    </p:spTree>
    <p:extLst>
      <p:ext uri="{BB962C8B-B14F-4D97-AF65-F5344CB8AC3E}">
        <p14:creationId xmlns:p14="http://schemas.microsoft.com/office/powerpoint/2010/main" val="2347866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17"/>
                                        </p:tgtEl>
                                        <p:attrNameLst>
                                          <p:attrName>r</p:attrName>
                                        </p:attrNameLst>
                                      </p:cBhvr>
                                    </p:animRot>
                                    <p:animRot by="-240000">
                                      <p:cBhvr>
                                        <p:cTn id="7" dur="200" fill="hold">
                                          <p:stCondLst>
                                            <p:cond delay="200"/>
                                          </p:stCondLst>
                                        </p:cTn>
                                        <p:tgtEl>
                                          <p:spTgt spid="17"/>
                                        </p:tgtEl>
                                        <p:attrNameLst>
                                          <p:attrName>r</p:attrName>
                                        </p:attrNameLst>
                                      </p:cBhvr>
                                    </p:animRot>
                                    <p:animRot by="240000">
                                      <p:cBhvr>
                                        <p:cTn id="8" dur="200" fill="hold">
                                          <p:stCondLst>
                                            <p:cond delay="400"/>
                                          </p:stCondLst>
                                        </p:cTn>
                                        <p:tgtEl>
                                          <p:spTgt spid="17"/>
                                        </p:tgtEl>
                                        <p:attrNameLst>
                                          <p:attrName>r</p:attrName>
                                        </p:attrNameLst>
                                      </p:cBhvr>
                                    </p:animRot>
                                    <p:animRot by="-240000">
                                      <p:cBhvr>
                                        <p:cTn id="9" dur="200" fill="hold">
                                          <p:stCondLst>
                                            <p:cond delay="600"/>
                                          </p:stCondLst>
                                        </p:cTn>
                                        <p:tgtEl>
                                          <p:spTgt spid="17"/>
                                        </p:tgtEl>
                                        <p:attrNameLst>
                                          <p:attrName>r</p:attrName>
                                        </p:attrNameLst>
                                      </p:cBhvr>
                                    </p:animRot>
                                    <p:animRot by="120000">
                                      <p:cBhvr>
                                        <p:cTn id="10" dur="200" fill="hold">
                                          <p:stCondLst>
                                            <p:cond delay="800"/>
                                          </p:stCondLst>
                                        </p:cTn>
                                        <p:tgtEl>
                                          <p:spTgt spid="17"/>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18"/>
                                        </p:tgtEl>
                                        <p:attrNameLst>
                                          <p:attrName>r</p:attrName>
                                        </p:attrNameLst>
                                      </p:cBhvr>
                                    </p:animRot>
                                    <p:animRot by="-240000">
                                      <p:cBhvr>
                                        <p:cTn id="13" dur="200" fill="hold">
                                          <p:stCondLst>
                                            <p:cond delay="200"/>
                                          </p:stCondLst>
                                        </p:cTn>
                                        <p:tgtEl>
                                          <p:spTgt spid="18"/>
                                        </p:tgtEl>
                                        <p:attrNameLst>
                                          <p:attrName>r</p:attrName>
                                        </p:attrNameLst>
                                      </p:cBhvr>
                                    </p:animRot>
                                    <p:animRot by="240000">
                                      <p:cBhvr>
                                        <p:cTn id="14" dur="200" fill="hold">
                                          <p:stCondLst>
                                            <p:cond delay="400"/>
                                          </p:stCondLst>
                                        </p:cTn>
                                        <p:tgtEl>
                                          <p:spTgt spid="18"/>
                                        </p:tgtEl>
                                        <p:attrNameLst>
                                          <p:attrName>r</p:attrName>
                                        </p:attrNameLst>
                                      </p:cBhvr>
                                    </p:animRot>
                                    <p:animRot by="-240000">
                                      <p:cBhvr>
                                        <p:cTn id="15" dur="200" fill="hold">
                                          <p:stCondLst>
                                            <p:cond delay="600"/>
                                          </p:stCondLst>
                                        </p:cTn>
                                        <p:tgtEl>
                                          <p:spTgt spid="18"/>
                                        </p:tgtEl>
                                        <p:attrNameLst>
                                          <p:attrName>r</p:attrName>
                                        </p:attrNameLst>
                                      </p:cBhvr>
                                    </p:animRot>
                                    <p:animRot by="120000">
                                      <p:cBhvr>
                                        <p:cTn id="16" dur="200" fill="hold">
                                          <p:stCondLst>
                                            <p:cond delay="800"/>
                                          </p:stCondLst>
                                        </p:cTn>
                                        <p:tgtEl>
                                          <p:spTgt spid="18"/>
                                        </p:tgtEl>
                                        <p:attrNameLst>
                                          <p:attrName>r</p:attrName>
                                        </p:attrNameLst>
                                      </p:cBhvr>
                                    </p:animRot>
                                  </p:childTnLst>
                                </p:cTn>
                              </p:par>
                              <p:par>
                                <p:cTn id="17" presetID="32" presetClass="emph" presetSubtype="0" repeatCount="indefinite" fill="hold" nodeType="withEffect">
                                  <p:stCondLst>
                                    <p:cond delay="0"/>
                                  </p:stCondLst>
                                  <p:childTnLst>
                                    <p:animRot by="120000">
                                      <p:cBhvr>
                                        <p:cTn id="18" dur="100" fill="hold">
                                          <p:stCondLst>
                                            <p:cond delay="0"/>
                                          </p:stCondLst>
                                        </p:cTn>
                                        <p:tgtEl>
                                          <p:spTgt spid="19"/>
                                        </p:tgtEl>
                                        <p:attrNameLst>
                                          <p:attrName>r</p:attrName>
                                        </p:attrNameLst>
                                      </p:cBhvr>
                                    </p:animRot>
                                    <p:animRot by="-240000">
                                      <p:cBhvr>
                                        <p:cTn id="19" dur="200" fill="hold">
                                          <p:stCondLst>
                                            <p:cond delay="200"/>
                                          </p:stCondLst>
                                        </p:cTn>
                                        <p:tgtEl>
                                          <p:spTgt spid="19"/>
                                        </p:tgtEl>
                                        <p:attrNameLst>
                                          <p:attrName>r</p:attrName>
                                        </p:attrNameLst>
                                      </p:cBhvr>
                                    </p:animRot>
                                    <p:animRot by="240000">
                                      <p:cBhvr>
                                        <p:cTn id="20" dur="200" fill="hold">
                                          <p:stCondLst>
                                            <p:cond delay="400"/>
                                          </p:stCondLst>
                                        </p:cTn>
                                        <p:tgtEl>
                                          <p:spTgt spid="19"/>
                                        </p:tgtEl>
                                        <p:attrNameLst>
                                          <p:attrName>r</p:attrName>
                                        </p:attrNameLst>
                                      </p:cBhvr>
                                    </p:animRot>
                                    <p:animRot by="-240000">
                                      <p:cBhvr>
                                        <p:cTn id="21" dur="200" fill="hold">
                                          <p:stCondLst>
                                            <p:cond delay="600"/>
                                          </p:stCondLst>
                                        </p:cTn>
                                        <p:tgtEl>
                                          <p:spTgt spid="19"/>
                                        </p:tgtEl>
                                        <p:attrNameLst>
                                          <p:attrName>r</p:attrName>
                                        </p:attrNameLst>
                                      </p:cBhvr>
                                    </p:animRot>
                                    <p:animRot by="120000">
                                      <p:cBhvr>
                                        <p:cTn id="22" dur="200" fill="hold">
                                          <p:stCondLst>
                                            <p:cond delay="800"/>
                                          </p:stCondLst>
                                        </p:cTn>
                                        <p:tgtEl>
                                          <p:spTgt spid="19"/>
                                        </p:tgtEl>
                                        <p:attrNameLst>
                                          <p:attrName>r</p:attrName>
                                        </p:attrNameLst>
                                      </p:cBhvr>
                                    </p:animRot>
                                  </p:childTnLst>
                                </p:cTn>
                              </p:par>
                              <p:par>
                                <p:cTn id="23" presetID="32" presetClass="emph" presetSubtype="0" repeatCount="indefinite" fill="hold" nodeType="withEffect">
                                  <p:stCondLst>
                                    <p:cond delay="0"/>
                                  </p:stCondLst>
                                  <p:childTnLst>
                                    <p:animRot by="120000">
                                      <p:cBhvr>
                                        <p:cTn id="24" dur="100" fill="hold">
                                          <p:stCondLst>
                                            <p:cond delay="0"/>
                                          </p:stCondLst>
                                        </p:cTn>
                                        <p:tgtEl>
                                          <p:spTgt spid="21"/>
                                        </p:tgtEl>
                                        <p:attrNameLst>
                                          <p:attrName>r</p:attrName>
                                        </p:attrNameLst>
                                      </p:cBhvr>
                                    </p:animRot>
                                    <p:animRot by="-240000">
                                      <p:cBhvr>
                                        <p:cTn id="25" dur="200" fill="hold">
                                          <p:stCondLst>
                                            <p:cond delay="200"/>
                                          </p:stCondLst>
                                        </p:cTn>
                                        <p:tgtEl>
                                          <p:spTgt spid="21"/>
                                        </p:tgtEl>
                                        <p:attrNameLst>
                                          <p:attrName>r</p:attrName>
                                        </p:attrNameLst>
                                      </p:cBhvr>
                                    </p:animRot>
                                    <p:animRot by="240000">
                                      <p:cBhvr>
                                        <p:cTn id="26" dur="200" fill="hold">
                                          <p:stCondLst>
                                            <p:cond delay="400"/>
                                          </p:stCondLst>
                                        </p:cTn>
                                        <p:tgtEl>
                                          <p:spTgt spid="21"/>
                                        </p:tgtEl>
                                        <p:attrNameLst>
                                          <p:attrName>r</p:attrName>
                                        </p:attrNameLst>
                                      </p:cBhvr>
                                    </p:animRot>
                                    <p:animRot by="-240000">
                                      <p:cBhvr>
                                        <p:cTn id="27" dur="200" fill="hold">
                                          <p:stCondLst>
                                            <p:cond delay="600"/>
                                          </p:stCondLst>
                                        </p:cTn>
                                        <p:tgtEl>
                                          <p:spTgt spid="21"/>
                                        </p:tgtEl>
                                        <p:attrNameLst>
                                          <p:attrName>r</p:attrName>
                                        </p:attrNameLst>
                                      </p:cBhvr>
                                    </p:animRot>
                                    <p:animRot by="120000">
                                      <p:cBhvr>
                                        <p:cTn id="28" dur="200" fill="hold">
                                          <p:stCondLst>
                                            <p:cond delay="800"/>
                                          </p:stCondLst>
                                        </p:cTn>
                                        <p:tgtEl>
                                          <p:spTgt spid="21"/>
                                        </p:tgtEl>
                                        <p:attrNameLst>
                                          <p:attrName>r</p:attrName>
                                        </p:attrNameLst>
                                      </p:cBhvr>
                                    </p:animRot>
                                  </p:childTnLst>
                                </p:cTn>
                              </p:par>
                              <p:par>
                                <p:cTn id="29" presetID="32" presetClass="emph" presetSubtype="0" repeatCount="indefinite" fill="hold" nodeType="withEffect">
                                  <p:stCondLst>
                                    <p:cond delay="0"/>
                                  </p:stCondLst>
                                  <p:childTnLst>
                                    <p:animRot by="120000">
                                      <p:cBhvr>
                                        <p:cTn id="30" dur="100" fill="hold">
                                          <p:stCondLst>
                                            <p:cond delay="0"/>
                                          </p:stCondLst>
                                        </p:cTn>
                                        <p:tgtEl>
                                          <p:spTgt spid="23"/>
                                        </p:tgtEl>
                                        <p:attrNameLst>
                                          <p:attrName>r</p:attrName>
                                        </p:attrNameLst>
                                      </p:cBhvr>
                                    </p:animRot>
                                    <p:animRot by="-240000">
                                      <p:cBhvr>
                                        <p:cTn id="31" dur="200" fill="hold">
                                          <p:stCondLst>
                                            <p:cond delay="200"/>
                                          </p:stCondLst>
                                        </p:cTn>
                                        <p:tgtEl>
                                          <p:spTgt spid="23"/>
                                        </p:tgtEl>
                                        <p:attrNameLst>
                                          <p:attrName>r</p:attrName>
                                        </p:attrNameLst>
                                      </p:cBhvr>
                                    </p:animRot>
                                    <p:animRot by="240000">
                                      <p:cBhvr>
                                        <p:cTn id="32" dur="200" fill="hold">
                                          <p:stCondLst>
                                            <p:cond delay="400"/>
                                          </p:stCondLst>
                                        </p:cTn>
                                        <p:tgtEl>
                                          <p:spTgt spid="23"/>
                                        </p:tgtEl>
                                        <p:attrNameLst>
                                          <p:attrName>r</p:attrName>
                                        </p:attrNameLst>
                                      </p:cBhvr>
                                    </p:animRot>
                                    <p:animRot by="-240000">
                                      <p:cBhvr>
                                        <p:cTn id="33" dur="200" fill="hold">
                                          <p:stCondLst>
                                            <p:cond delay="600"/>
                                          </p:stCondLst>
                                        </p:cTn>
                                        <p:tgtEl>
                                          <p:spTgt spid="23"/>
                                        </p:tgtEl>
                                        <p:attrNameLst>
                                          <p:attrName>r</p:attrName>
                                        </p:attrNameLst>
                                      </p:cBhvr>
                                    </p:animRot>
                                    <p:animRot by="120000">
                                      <p:cBhvr>
                                        <p:cTn id="34" dur="200" fill="hold">
                                          <p:stCondLst>
                                            <p:cond delay="800"/>
                                          </p:stCondLst>
                                        </p:cTn>
                                        <p:tgtEl>
                                          <p:spTgt spid="23"/>
                                        </p:tgtEl>
                                        <p:attrNameLst>
                                          <p:attrName>r</p:attrName>
                                        </p:attrNameLst>
                                      </p:cBhvr>
                                    </p:animRot>
                                  </p:childTnLst>
                                </p:cTn>
                              </p:par>
                              <p:par>
                                <p:cTn id="35" presetID="32" presetClass="emph" presetSubtype="0" repeatCount="indefinite" fill="hold" nodeType="withEffect">
                                  <p:stCondLst>
                                    <p:cond delay="0"/>
                                  </p:stCondLst>
                                  <p:childTnLst>
                                    <p:animRot by="120000">
                                      <p:cBhvr>
                                        <p:cTn id="36" dur="100" fill="hold">
                                          <p:stCondLst>
                                            <p:cond delay="0"/>
                                          </p:stCondLst>
                                        </p:cTn>
                                        <p:tgtEl>
                                          <p:spTgt spid="25"/>
                                        </p:tgtEl>
                                        <p:attrNameLst>
                                          <p:attrName>r</p:attrName>
                                        </p:attrNameLst>
                                      </p:cBhvr>
                                    </p:animRot>
                                    <p:animRot by="-240000">
                                      <p:cBhvr>
                                        <p:cTn id="37" dur="200" fill="hold">
                                          <p:stCondLst>
                                            <p:cond delay="200"/>
                                          </p:stCondLst>
                                        </p:cTn>
                                        <p:tgtEl>
                                          <p:spTgt spid="25"/>
                                        </p:tgtEl>
                                        <p:attrNameLst>
                                          <p:attrName>r</p:attrName>
                                        </p:attrNameLst>
                                      </p:cBhvr>
                                    </p:animRot>
                                    <p:animRot by="240000">
                                      <p:cBhvr>
                                        <p:cTn id="38" dur="200" fill="hold">
                                          <p:stCondLst>
                                            <p:cond delay="400"/>
                                          </p:stCondLst>
                                        </p:cTn>
                                        <p:tgtEl>
                                          <p:spTgt spid="25"/>
                                        </p:tgtEl>
                                        <p:attrNameLst>
                                          <p:attrName>r</p:attrName>
                                        </p:attrNameLst>
                                      </p:cBhvr>
                                    </p:animRot>
                                    <p:animRot by="-240000">
                                      <p:cBhvr>
                                        <p:cTn id="39" dur="200" fill="hold">
                                          <p:stCondLst>
                                            <p:cond delay="600"/>
                                          </p:stCondLst>
                                        </p:cTn>
                                        <p:tgtEl>
                                          <p:spTgt spid="25"/>
                                        </p:tgtEl>
                                        <p:attrNameLst>
                                          <p:attrName>r</p:attrName>
                                        </p:attrNameLst>
                                      </p:cBhvr>
                                    </p:animRot>
                                    <p:animRot by="120000">
                                      <p:cBhvr>
                                        <p:cTn id="40" dur="200" fill="hold">
                                          <p:stCondLst>
                                            <p:cond delay="800"/>
                                          </p:stCondLst>
                                        </p:cTn>
                                        <p:tgtEl>
                                          <p:spTgt spid="25"/>
                                        </p:tgtEl>
                                        <p:attrNameLst>
                                          <p:attrName>r</p:attrName>
                                        </p:attrNameLst>
                                      </p:cBhvr>
                                    </p:animRot>
                                  </p:childTnLst>
                                </p:cTn>
                              </p:par>
                              <p:par>
                                <p:cTn id="41" presetID="32" presetClass="emph" presetSubtype="0" repeatCount="indefinite" fill="hold" nodeType="withEffect">
                                  <p:stCondLst>
                                    <p:cond delay="0"/>
                                  </p:stCondLst>
                                  <p:childTnLst>
                                    <p:animRot by="120000">
                                      <p:cBhvr>
                                        <p:cTn id="42" dur="100" fill="hold">
                                          <p:stCondLst>
                                            <p:cond delay="0"/>
                                          </p:stCondLst>
                                        </p:cTn>
                                        <p:tgtEl>
                                          <p:spTgt spid="22"/>
                                        </p:tgtEl>
                                        <p:attrNameLst>
                                          <p:attrName>r</p:attrName>
                                        </p:attrNameLst>
                                      </p:cBhvr>
                                    </p:animRot>
                                    <p:animRot by="-240000">
                                      <p:cBhvr>
                                        <p:cTn id="43" dur="200" fill="hold">
                                          <p:stCondLst>
                                            <p:cond delay="200"/>
                                          </p:stCondLst>
                                        </p:cTn>
                                        <p:tgtEl>
                                          <p:spTgt spid="22"/>
                                        </p:tgtEl>
                                        <p:attrNameLst>
                                          <p:attrName>r</p:attrName>
                                        </p:attrNameLst>
                                      </p:cBhvr>
                                    </p:animRot>
                                    <p:animRot by="240000">
                                      <p:cBhvr>
                                        <p:cTn id="44" dur="200" fill="hold">
                                          <p:stCondLst>
                                            <p:cond delay="400"/>
                                          </p:stCondLst>
                                        </p:cTn>
                                        <p:tgtEl>
                                          <p:spTgt spid="22"/>
                                        </p:tgtEl>
                                        <p:attrNameLst>
                                          <p:attrName>r</p:attrName>
                                        </p:attrNameLst>
                                      </p:cBhvr>
                                    </p:animRot>
                                    <p:animRot by="-240000">
                                      <p:cBhvr>
                                        <p:cTn id="45" dur="200" fill="hold">
                                          <p:stCondLst>
                                            <p:cond delay="600"/>
                                          </p:stCondLst>
                                        </p:cTn>
                                        <p:tgtEl>
                                          <p:spTgt spid="22"/>
                                        </p:tgtEl>
                                        <p:attrNameLst>
                                          <p:attrName>r</p:attrName>
                                        </p:attrNameLst>
                                      </p:cBhvr>
                                    </p:animRot>
                                    <p:animRot by="120000">
                                      <p:cBhvr>
                                        <p:cTn id="46" dur="200" fill="hold">
                                          <p:stCondLst>
                                            <p:cond delay="800"/>
                                          </p:stCondLst>
                                        </p:cTn>
                                        <p:tgtEl>
                                          <p:spTgt spid="22"/>
                                        </p:tgtEl>
                                        <p:attrNameLst>
                                          <p:attrName>r</p:attrName>
                                        </p:attrNameLst>
                                      </p:cBhvr>
                                    </p:animRot>
                                  </p:childTnLst>
                                </p:cTn>
                              </p:par>
                              <p:par>
                                <p:cTn id="47" presetID="32" presetClass="emph" presetSubtype="0" repeatCount="indefinite" fill="hold" nodeType="withEffect">
                                  <p:stCondLst>
                                    <p:cond delay="0"/>
                                  </p:stCondLst>
                                  <p:childTnLst>
                                    <p:animRot by="120000">
                                      <p:cBhvr>
                                        <p:cTn id="48" dur="100" fill="hold">
                                          <p:stCondLst>
                                            <p:cond delay="0"/>
                                          </p:stCondLst>
                                        </p:cTn>
                                        <p:tgtEl>
                                          <p:spTgt spid="20"/>
                                        </p:tgtEl>
                                        <p:attrNameLst>
                                          <p:attrName>r</p:attrName>
                                        </p:attrNameLst>
                                      </p:cBhvr>
                                    </p:animRot>
                                    <p:animRot by="-240000">
                                      <p:cBhvr>
                                        <p:cTn id="49" dur="200" fill="hold">
                                          <p:stCondLst>
                                            <p:cond delay="200"/>
                                          </p:stCondLst>
                                        </p:cTn>
                                        <p:tgtEl>
                                          <p:spTgt spid="20"/>
                                        </p:tgtEl>
                                        <p:attrNameLst>
                                          <p:attrName>r</p:attrName>
                                        </p:attrNameLst>
                                      </p:cBhvr>
                                    </p:animRot>
                                    <p:animRot by="240000">
                                      <p:cBhvr>
                                        <p:cTn id="50" dur="200" fill="hold">
                                          <p:stCondLst>
                                            <p:cond delay="400"/>
                                          </p:stCondLst>
                                        </p:cTn>
                                        <p:tgtEl>
                                          <p:spTgt spid="20"/>
                                        </p:tgtEl>
                                        <p:attrNameLst>
                                          <p:attrName>r</p:attrName>
                                        </p:attrNameLst>
                                      </p:cBhvr>
                                    </p:animRot>
                                    <p:animRot by="-240000">
                                      <p:cBhvr>
                                        <p:cTn id="51" dur="200" fill="hold">
                                          <p:stCondLst>
                                            <p:cond delay="600"/>
                                          </p:stCondLst>
                                        </p:cTn>
                                        <p:tgtEl>
                                          <p:spTgt spid="20"/>
                                        </p:tgtEl>
                                        <p:attrNameLst>
                                          <p:attrName>r</p:attrName>
                                        </p:attrNameLst>
                                      </p:cBhvr>
                                    </p:animRot>
                                    <p:animRot by="120000">
                                      <p:cBhvr>
                                        <p:cTn id="52" dur="200" fill="hold">
                                          <p:stCondLst>
                                            <p:cond delay="800"/>
                                          </p:stCondLst>
                                        </p:cTn>
                                        <p:tgtEl>
                                          <p:spTgt spid="20"/>
                                        </p:tgtEl>
                                        <p:attrNameLst>
                                          <p:attrName>r</p:attrName>
                                        </p:attrNameLst>
                                      </p:cBhvr>
                                    </p:animRot>
                                  </p:childTnLst>
                                </p:cTn>
                              </p:par>
                              <p:par>
                                <p:cTn id="53" presetID="32" presetClass="emph" presetSubtype="0" repeatCount="indefinite" fill="hold" nodeType="withEffect">
                                  <p:stCondLst>
                                    <p:cond delay="0"/>
                                  </p:stCondLst>
                                  <p:childTnLst>
                                    <p:animRot by="120000">
                                      <p:cBhvr>
                                        <p:cTn id="54" dur="100" fill="hold">
                                          <p:stCondLst>
                                            <p:cond delay="0"/>
                                          </p:stCondLst>
                                        </p:cTn>
                                        <p:tgtEl>
                                          <p:spTgt spid="9"/>
                                        </p:tgtEl>
                                        <p:attrNameLst>
                                          <p:attrName>r</p:attrName>
                                        </p:attrNameLst>
                                      </p:cBhvr>
                                    </p:animRot>
                                    <p:animRot by="-240000">
                                      <p:cBhvr>
                                        <p:cTn id="55" dur="200" fill="hold">
                                          <p:stCondLst>
                                            <p:cond delay="200"/>
                                          </p:stCondLst>
                                        </p:cTn>
                                        <p:tgtEl>
                                          <p:spTgt spid="9"/>
                                        </p:tgtEl>
                                        <p:attrNameLst>
                                          <p:attrName>r</p:attrName>
                                        </p:attrNameLst>
                                      </p:cBhvr>
                                    </p:animRot>
                                    <p:animRot by="240000">
                                      <p:cBhvr>
                                        <p:cTn id="56" dur="200" fill="hold">
                                          <p:stCondLst>
                                            <p:cond delay="400"/>
                                          </p:stCondLst>
                                        </p:cTn>
                                        <p:tgtEl>
                                          <p:spTgt spid="9"/>
                                        </p:tgtEl>
                                        <p:attrNameLst>
                                          <p:attrName>r</p:attrName>
                                        </p:attrNameLst>
                                      </p:cBhvr>
                                    </p:animRot>
                                    <p:animRot by="-240000">
                                      <p:cBhvr>
                                        <p:cTn id="57" dur="200" fill="hold">
                                          <p:stCondLst>
                                            <p:cond delay="600"/>
                                          </p:stCondLst>
                                        </p:cTn>
                                        <p:tgtEl>
                                          <p:spTgt spid="9"/>
                                        </p:tgtEl>
                                        <p:attrNameLst>
                                          <p:attrName>r</p:attrName>
                                        </p:attrNameLst>
                                      </p:cBhvr>
                                    </p:animRot>
                                    <p:animRot by="120000">
                                      <p:cBhvr>
                                        <p:cTn id="58" dur="200" fill="hold">
                                          <p:stCondLst>
                                            <p:cond delay="800"/>
                                          </p:stCondLst>
                                        </p:cTn>
                                        <p:tgtEl>
                                          <p:spTgt spid="9"/>
                                        </p:tgtEl>
                                        <p:attrNameLst>
                                          <p:attrName>r</p:attrName>
                                        </p:attrNameLst>
                                      </p:cBhvr>
                                    </p:animRot>
                                  </p:childTnLst>
                                </p:cTn>
                              </p:par>
                              <p:par>
                                <p:cTn id="59" presetID="32" presetClass="emph" presetSubtype="0" repeatCount="indefinite" fill="hold" nodeType="withEffect">
                                  <p:stCondLst>
                                    <p:cond delay="0"/>
                                  </p:stCondLst>
                                  <p:childTnLst>
                                    <p:animRot by="120000">
                                      <p:cBhvr>
                                        <p:cTn id="60" dur="100" fill="hold">
                                          <p:stCondLst>
                                            <p:cond delay="0"/>
                                          </p:stCondLst>
                                        </p:cTn>
                                        <p:tgtEl>
                                          <p:spTgt spid="2"/>
                                        </p:tgtEl>
                                        <p:attrNameLst>
                                          <p:attrName>r</p:attrName>
                                        </p:attrNameLst>
                                      </p:cBhvr>
                                    </p:animRot>
                                    <p:animRot by="-240000">
                                      <p:cBhvr>
                                        <p:cTn id="61" dur="200" fill="hold">
                                          <p:stCondLst>
                                            <p:cond delay="200"/>
                                          </p:stCondLst>
                                        </p:cTn>
                                        <p:tgtEl>
                                          <p:spTgt spid="2"/>
                                        </p:tgtEl>
                                        <p:attrNameLst>
                                          <p:attrName>r</p:attrName>
                                        </p:attrNameLst>
                                      </p:cBhvr>
                                    </p:animRot>
                                    <p:animRot by="240000">
                                      <p:cBhvr>
                                        <p:cTn id="62" dur="200" fill="hold">
                                          <p:stCondLst>
                                            <p:cond delay="400"/>
                                          </p:stCondLst>
                                        </p:cTn>
                                        <p:tgtEl>
                                          <p:spTgt spid="2"/>
                                        </p:tgtEl>
                                        <p:attrNameLst>
                                          <p:attrName>r</p:attrName>
                                        </p:attrNameLst>
                                      </p:cBhvr>
                                    </p:animRot>
                                    <p:animRot by="-240000">
                                      <p:cBhvr>
                                        <p:cTn id="63" dur="200" fill="hold">
                                          <p:stCondLst>
                                            <p:cond delay="600"/>
                                          </p:stCondLst>
                                        </p:cTn>
                                        <p:tgtEl>
                                          <p:spTgt spid="2"/>
                                        </p:tgtEl>
                                        <p:attrNameLst>
                                          <p:attrName>r</p:attrName>
                                        </p:attrNameLst>
                                      </p:cBhvr>
                                    </p:animRot>
                                    <p:animRot by="120000">
                                      <p:cBhvr>
                                        <p:cTn id="64" dur="200" fill="hold">
                                          <p:stCondLst>
                                            <p:cond delay="800"/>
                                          </p:stCondLst>
                                        </p:cTn>
                                        <p:tgtEl>
                                          <p:spTgt spid="2"/>
                                        </p:tgtEl>
                                        <p:attrNameLst>
                                          <p:attrName>r</p:attrName>
                                        </p:attrNameLst>
                                      </p:cBhvr>
                                    </p:animRot>
                                  </p:childTnLst>
                                </p:cTn>
                              </p:par>
                              <p:par>
                                <p:cTn id="65" presetID="32" presetClass="emph" presetSubtype="0" repeatCount="indefinite" fill="hold" nodeType="withEffect">
                                  <p:stCondLst>
                                    <p:cond delay="0"/>
                                  </p:stCondLst>
                                  <p:childTnLst>
                                    <p:animRot by="120000">
                                      <p:cBhvr>
                                        <p:cTn id="66" dur="100" fill="hold">
                                          <p:stCondLst>
                                            <p:cond delay="0"/>
                                          </p:stCondLst>
                                        </p:cTn>
                                        <p:tgtEl>
                                          <p:spTgt spid="3"/>
                                        </p:tgtEl>
                                        <p:attrNameLst>
                                          <p:attrName>r</p:attrName>
                                        </p:attrNameLst>
                                      </p:cBhvr>
                                    </p:animRot>
                                    <p:animRot by="-240000">
                                      <p:cBhvr>
                                        <p:cTn id="67" dur="200" fill="hold">
                                          <p:stCondLst>
                                            <p:cond delay="200"/>
                                          </p:stCondLst>
                                        </p:cTn>
                                        <p:tgtEl>
                                          <p:spTgt spid="3"/>
                                        </p:tgtEl>
                                        <p:attrNameLst>
                                          <p:attrName>r</p:attrName>
                                        </p:attrNameLst>
                                      </p:cBhvr>
                                    </p:animRot>
                                    <p:animRot by="240000">
                                      <p:cBhvr>
                                        <p:cTn id="68" dur="200" fill="hold">
                                          <p:stCondLst>
                                            <p:cond delay="400"/>
                                          </p:stCondLst>
                                        </p:cTn>
                                        <p:tgtEl>
                                          <p:spTgt spid="3"/>
                                        </p:tgtEl>
                                        <p:attrNameLst>
                                          <p:attrName>r</p:attrName>
                                        </p:attrNameLst>
                                      </p:cBhvr>
                                    </p:animRot>
                                    <p:animRot by="-240000">
                                      <p:cBhvr>
                                        <p:cTn id="69" dur="200" fill="hold">
                                          <p:stCondLst>
                                            <p:cond delay="600"/>
                                          </p:stCondLst>
                                        </p:cTn>
                                        <p:tgtEl>
                                          <p:spTgt spid="3"/>
                                        </p:tgtEl>
                                        <p:attrNameLst>
                                          <p:attrName>r</p:attrName>
                                        </p:attrNameLst>
                                      </p:cBhvr>
                                    </p:animRot>
                                    <p:animRot by="120000">
                                      <p:cBhvr>
                                        <p:cTn id="70" dur="200" fill="hold">
                                          <p:stCondLst>
                                            <p:cond delay="800"/>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1" restart="whenNotActive" fill="hold" evtFilter="cancelBubble" nodeType="interactiveSeq">
                <p:stCondLst>
                  <p:cond evt="onClick" delay="0">
                    <p:tgtEl>
                      <p:spTgt spid="17"/>
                    </p:tgtEl>
                  </p:cond>
                </p:stCondLst>
                <p:endSync evt="end" delay="0">
                  <p:rtn val="all"/>
                </p:endSync>
                <p:childTnLst>
                  <p:par>
                    <p:cTn id="72" fill="hold">
                      <p:stCondLst>
                        <p:cond delay="0"/>
                      </p:stCondLst>
                      <p:childTnLst>
                        <p:par>
                          <p:cTn id="73" fill="hold">
                            <p:stCondLst>
                              <p:cond delay="0"/>
                            </p:stCondLst>
                            <p:childTnLst>
                              <p:par>
                                <p:cTn id="74" presetID="10" presetClass="exit" presetSubtype="0" fill="hold" nodeType="clickEffect">
                                  <p:stCondLst>
                                    <p:cond delay="0"/>
                                  </p:stCondLst>
                                  <p:childTnLst>
                                    <p:animEffect transition="out" filter="fade">
                                      <p:cBhvr>
                                        <p:cTn id="75" dur="500"/>
                                        <p:tgtEl>
                                          <p:spTgt spid="17"/>
                                        </p:tgtEl>
                                      </p:cBhvr>
                                    </p:animEffect>
                                    <p:set>
                                      <p:cBhvr>
                                        <p:cTn id="76" dur="1" fill="hold">
                                          <p:stCondLst>
                                            <p:cond delay="499"/>
                                          </p:stCondLst>
                                        </p:cTn>
                                        <p:tgtEl>
                                          <p:spTgt spid="17"/>
                                        </p:tgtEl>
                                        <p:attrNameLst>
                                          <p:attrName>style.visibility</p:attrName>
                                        </p:attrNameLst>
                                      </p:cBhvr>
                                      <p:to>
                                        <p:strVal val="hidden"/>
                                      </p:to>
                                    </p:set>
                                  </p:childTnLst>
                                </p:cTn>
                              </p:par>
                            </p:childTnLst>
                          </p:cTn>
                        </p:par>
                        <p:par>
                          <p:cTn id="77" fill="hold">
                            <p:stCondLst>
                              <p:cond delay="500"/>
                            </p:stCondLst>
                            <p:childTnLst>
                              <p:par>
                                <p:cTn id="78" presetID="0" presetClass="path" presetSubtype="0" accel="50000" decel="50000" fill="hold" nodeType="afterEffect">
                                  <p:stCondLst>
                                    <p:cond delay="0"/>
                                  </p:stCondLst>
                                  <p:childTnLst>
                                    <p:animMotion origin="layout" path="M 4.79167E-6 -1.48148E-6 L 4.79167E-6 0.00023 C 0.06757 -0.01088 -0.02409 0.00301 0.10898 -0.00856 C 0.11471 -0.00903 0.12031 -0.01088 0.12591 -0.01296 C 0.13255 -0.01528 0.14518 -0.02153 0.14518 -0.02129 L 0.32903 -0.01713 L 0.59023 -0.01296 C 0.59687 -0.0125 0.60312 -0.00717 0.60963 -0.00417 C 0.61731 -0.00092 0.62343 0.00208 0.63138 0.0044 C 0.63776 0.00602 0.64427 0.00695 0.65078 0.0088 C 0.65481 0.00972 0.65885 0.01181 0.66289 0.01296 C 0.6789 0.01783 0.68671 0.01852 0.70403 0.02176 C 0.72174 0.02014 0.73945 0.01968 0.75716 0.01736 C 0.76966 0.01551 0.76549 0.01134 0.77656 -1.48148E-6 C 0.77877 -0.00231 0.78151 -0.00254 0.78385 -0.00417 C 0.80156 -0.01782 0.78528 -0.00926 0.80312 -0.01713 C 0.80559 -0.02014 0.80768 -0.02454 0.81041 -0.02592 C 0.82044 -0.03079 0.8276 -0.03009 0.8371 -0.03009 " pathEditMode="relative" rAng="0" ptsTypes="AAAAAAAAAAAAAAAAAA">
                                      <p:cBhvr>
                                        <p:cTn id="79" dur="2000" fill="hold"/>
                                        <p:tgtEl>
                                          <p:spTgt spid="3"/>
                                        </p:tgtEl>
                                        <p:attrNameLst>
                                          <p:attrName>ppt_x</p:attrName>
                                          <p:attrName>ppt_y</p:attrName>
                                        </p:attrNameLst>
                                      </p:cBhvr>
                                      <p:rCtr x="41849" y="-440"/>
                                    </p:animMotion>
                                  </p:childTnLst>
                                  <p:subTnLst>
                                    <p:audio>
                                      <p:cMediaNode>
                                        <p:cTn display="0" masterRel="sameClick">
                                          <p:stCondLst>
                                            <p:cond evt="begin" delay="0">
                                              <p:tn val="78"/>
                                            </p:cond>
                                          </p:stCondLst>
                                          <p:endCondLst>
                                            <p:cond evt="onStopAudio" delay="0">
                                              <p:tgtEl>
                                                <p:sldTgt/>
                                              </p:tgtEl>
                                            </p:cond>
                                          </p:endCondLst>
                                        </p:cTn>
                                        <p:tgtEl>
                                          <p:sndTgt r:embed="rId2" name="Am-thanh-phep-thuat-www_nhacchuongvui_com.wav"/>
                                        </p:tgtEl>
                                      </p:cMediaNode>
                                    </p:audio>
                                  </p:subTnLst>
                                </p:cTn>
                              </p:par>
                            </p:childTnLst>
                          </p:cTn>
                        </p:par>
                      </p:childTnLst>
                    </p:cTn>
                  </p:par>
                </p:childTnLst>
              </p:cTn>
              <p:nextCondLst>
                <p:cond evt="onClick" delay="0">
                  <p:tgtEl>
                    <p:spTgt spid="17"/>
                  </p:tgtEl>
                </p:cond>
              </p:nextCondLst>
            </p:seq>
            <p:seq concurrent="1" nextAc="seek">
              <p:cTn id="80" restart="whenNotActive" fill="hold" evtFilter="cancelBubble" nodeType="interactiveSeq">
                <p:stCondLst>
                  <p:cond evt="onClick" delay="0">
                    <p:tgtEl>
                      <p:spTgt spid="18"/>
                    </p:tgtEl>
                  </p:cond>
                </p:stCondLst>
                <p:endSync evt="end" delay="0">
                  <p:rtn val="all"/>
                </p:endSync>
                <p:childTnLst>
                  <p:par>
                    <p:cTn id="81" fill="hold">
                      <p:stCondLst>
                        <p:cond delay="0"/>
                      </p:stCondLst>
                      <p:childTnLst>
                        <p:par>
                          <p:cTn id="82" fill="hold">
                            <p:stCondLst>
                              <p:cond delay="0"/>
                            </p:stCondLst>
                            <p:childTnLst>
                              <p:par>
                                <p:cTn id="83" presetID="10" presetClass="exit" presetSubtype="0" fill="hold" nodeType="clickEffect">
                                  <p:stCondLst>
                                    <p:cond delay="0"/>
                                  </p:stCondLst>
                                  <p:childTnLst>
                                    <p:animEffect transition="out" filter="fade">
                                      <p:cBhvr>
                                        <p:cTn id="84" dur="500"/>
                                        <p:tgtEl>
                                          <p:spTgt spid="18"/>
                                        </p:tgtEl>
                                      </p:cBhvr>
                                    </p:animEffect>
                                    <p:set>
                                      <p:cBhvr>
                                        <p:cTn id="85" dur="1" fill="hold">
                                          <p:stCondLst>
                                            <p:cond delay="499"/>
                                          </p:stCondLst>
                                        </p:cTn>
                                        <p:tgtEl>
                                          <p:spTgt spid="18"/>
                                        </p:tgtEl>
                                        <p:attrNameLst>
                                          <p:attrName>style.visibility</p:attrName>
                                        </p:attrNameLst>
                                      </p:cBhvr>
                                      <p:to>
                                        <p:strVal val="hidden"/>
                                      </p:to>
                                    </p:set>
                                  </p:childTnLst>
                                </p:cTn>
                              </p:par>
                            </p:childTnLst>
                          </p:cTn>
                        </p:par>
                        <p:par>
                          <p:cTn id="86" fill="hold">
                            <p:stCondLst>
                              <p:cond delay="500"/>
                            </p:stCondLst>
                            <p:childTnLst>
                              <p:par>
                                <p:cTn id="87" presetID="0" presetClass="path" presetSubtype="0" accel="50000" decel="50000" fill="hold" nodeType="afterEffect">
                                  <p:stCondLst>
                                    <p:cond delay="0"/>
                                  </p:stCondLst>
                                  <p:childTnLst>
                                    <p:animMotion origin="layout" path="M 4.16667E-6 -0.03055 L 4.16667E-6 -0.03078 L 0.05286 -0.02685 C 0.06315 -0.02615 0.07343 -0.02569 0.08372 -0.02477 C 0.0888 -0.0243 0.09401 -0.02315 0.09921 -0.02291 C 0.11445 -0.02199 0.12994 -0.02152 0.14531 -0.02106 L 0.37825 -0.02291 C 0.38203 -0.02291 0.38554 -0.0243 0.38919 -0.02477 C 0.39505 -0.02546 0.40091 -0.02615 0.4069 -0.02685 L 0.42005 -0.03055 C 0.45377 -0.04004 0.42421 -0.0324 0.5125 -0.03426 C 0.51757 -0.03495 0.52278 -0.03541 0.52786 -0.03611 C 0.53086 -0.03657 0.53372 -0.03773 0.53658 -0.03819 C 0.54466 -0.03912 0.55273 -0.03912 0.5608 -0.04004 C 0.56744 -0.04051 0.57408 -0.0412 0.58073 -0.0419 L 0.73684 -0.04004 C 0.73906 -0.03981 0.74127 -0.03865 0.74349 -0.03819 C 0.74635 -0.03727 0.74921 -0.0368 0.75221 -0.03611 C 0.75664 -0.03495 0.7608 -0.03264 0.76536 -0.0324 C 0.8388 -0.03032 0.80937 -0.03055 0.85351 -0.03055 " pathEditMode="relative" rAng="0" ptsTypes="AAAAAAAAAAAAAAAAAAAA">
                                      <p:cBhvr>
                                        <p:cTn id="88" dur="2000" fill="hold"/>
                                        <p:tgtEl>
                                          <p:spTgt spid="25"/>
                                        </p:tgtEl>
                                        <p:attrNameLst>
                                          <p:attrName>ppt_x</p:attrName>
                                          <p:attrName>ppt_y</p:attrName>
                                        </p:attrNameLst>
                                      </p:cBhvr>
                                      <p:rCtr x="42669" y="-93"/>
                                    </p:animMotion>
                                  </p:childTnLst>
                                  <p:subTnLst>
                                    <p:audio>
                                      <p:cMediaNode>
                                        <p:cTn display="0" masterRel="sameClick">
                                          <p:stCondLst>
                                            <p:cond evt="begin" delay="0">
                                              <p:tn val="87"/>
                                            </p:cond>
                                          </p:stCondLst>
                                          <p:endCondLst>
                                            <p:cond evt="onStopAudio" delay="0">
                                              <p:tgtEl>
                                                <p:sldTgt/>
                                              </p:tgtEl>
                                            </p:cond>
                                          </p:endCondLst>
                                        </p:cTn>
                                        <p:tgtEl>
                                          <p:sndTgt r:embed="rId2" name="Am-thanh-phep-thuat-www_nhacchuongvui_com.wav"/>
                                        </p:tgtEl>
                                      </p:cMediaNode>
                                    </p:audio>
                                  </p:subTnLst>
                                </p:cTn>
                              </p:par>
                            </p:childTnLst>
                          </p:cTn>
                        </p:par>
                      </p:childTnLst>
                    </p:cTn>
                  </p:par>
                </p:childTnLst>
              </p:cTn>
              <p:nextCondLst>
                <p:cond evt="onClick" delay="0">
                  <p:tgtEl>
                    <p:spTgt spid="18"/>
                  </p:tgtEl>
                </p:cond>
              </p:nextCondLst>
            </p:seq>
            <p:seq concurrent="1" nextAc="seek">
              <p:cTn id="89" restart="whenNotActive" fill="hold" evtFilter="cancelBubble" nodeType="interactiveSeq">
                <p:stCondLst>
                  <p:cond evt="onClick" delay="0">
                    <p:tgtEl>
                      <p:spTgt spid="19"/>
                    </p:tgtEl>
                  </p:cond>
                </p:stCondLst>
                <p:endSync evt="end" delay="0">
                  <p:rtn val="all"/>
                </p:endSync>
                <p:childTnLst>
                  <p:par>
                    <p:cTn id="90" fill="hold">
                      <p:stCondLst>
                        <p:cond delay="0"/>
                      </p:stCondLst>
                      <p:childTnLst>
                        <p:par>
                          <p:cTn id="91" fill="hold">
                            <p:stCondLst>
                              <p:cond delay="0"/>
                            </p:stCondLst>
                            <p:childTnLst>
                              <p:par>
                                <p:cTn id="92" presetID="10" presetClass="exit" presetSubtype="0" fill="hold" nodeType="clickEffect">
                                  <p:stCondLst>
                                    <p:cond delay="0"/>
                                  </p:stCondLst>
                                  <p:childTnLst>
                                    <p:animEffect transition="out" filter="fade">
                                      <p:cBhvr>
                                        <p:cTn id="93" dur="500"/>
                                        <p:tgtEl>
                                          <p:spTgt spid="19"/>
                                        </p:tgtEl>
                                      </p:cBhvr>
                                    </p:animEffect>
                                    <p:set>
                                      <p:cBhvr>
                                        <p:cTn id="94" dur="1" fill="hold">
                                          <p:stCondLst>
                                            <p:cond delay="499"/>
                                          </p:stCondLst>
                                        </p:cTn>
                                        <p:tgtEl>
                                          <p:spTgt spid="19"/>
                                        </p:tgtEl>
                                        <p:attrNameLst>
                                          <p:attrName>style.visibility</p:attrName>
                                        </p:attrNameLst>
                                      </p:cBhvr>
                                      <p:to>
                                        <p:strVal val="hidden"/>
                                      </p:to>
                                    </p:set>
                                  </p:childTnLst>
                                </p:cTn>
                              </p:par>
                            </p:childTnLst>
                          </p:cTn>
                        </p:par>
                        <p:par>
                          <p:cTn id="95" fill="hold">
                            <p:stCondLst>
                              <p:cond delay="500"/>
                            </p:stCondLst>
                            <p:childTnLst>
                              <p:par>
                                <p:cTn id="96" presetID="0" presetClass="path" presetSubtype="0" accel="50000" decel="50000" fill="hold" nodeType="afterEffect">
                                  <p:stCondLst>
                                    <p:cond delay="0"/>
                                  </p:stCondLst>
                                  <p:childTnLst>
                                    <p:animMotion origin="layout" path="M -6.25E-7 1.48148E-6 L -6.25E-7 0.00023 C 0.01432 -0.00232 0.02865 -0.00324 0.04284 -0.00625 C 0.07292 -0.01273 0.04583 -0.00972 0.06628 -0.01852 C 0.07057 -0.02037 0.07487 -0.0206 0.07917 -0.02153 C 0.08281 -0.02246 0.08633 -0.02361 0.08984 -0.02477 C 0.09414 -0.02778 0.09844 -0.03056 0.1026 -0.03403 C 0.10495 -0.03565 0.10677 -0.03866 0.10912 -0.04005 C 0.11185 -0.04167 0.11484 -0.04213 0.11758 -0.04306 C 0.13919 -0.06181 0.11667 -0.04491 0.14115 -0.05533 C 0.14414 -0.05671 0.14648 -0.06158 0.14974 -0.06158 C 0.25625 -0.06458 0.36315 -0.06366 0.46992 -0.06458 C 0.49805 -0.07477 0.48125 -0.0713 0.52122 -0.06783 C 0.52344 -0.06551 0.52513 -0.06227 0.5276 -0.06158 C 0.53542 -0.05926 0.54323 -0.05926 0.55117 -0.05857 C 0.56888 -0.05695 0.58672 -0.05648 0.60456 -0.05533 C 0.61719 -0.05093 0.61016 -0.05232 0.62591 -0.05232 " pathEditMode="relative" rAng="0" ptsTypes="AAAAAAAAAAAAAAAAA">
                                      <p:cBhvr>
                                        <p:cTn id="97" dur="2000" fill="hold"/>
                                        <p:tgtEl>
                                          <p:spTgt spid="22"/>
                                        </p:tgtEl>
                                        <p:attrNameLst>
                                          <p:attrName>ppt_x</p:attrName>
                                          <p:attrName>ppt_y</p:attrName>
                                        </p:attrNameLst>
                                      </p:cBhvr>
                                      <p:rCtr x="31302" y="-3565"/>
                                    </p:animMotion>
                                  </p:childTnLst>
                                  <p:subTnLst>
                                    <p:audio>
                                      <p:cMediaNode>
                                        <p:cTn display="0" masterRel="sameClick">
                                          <p:stCondLst>
                                            <p:cond evt="begin" delay="0">
                                              <p:tn val="96"/>
                                            </p:cond>
                                          </p:stCondLst>
                                          <p:endCondLst>
                                            <p:cond evt="onStopAudio" delay="0">
                                              <p:tgtEl>
                                                <p:sldTgt/>
                                              </p:tgtEl>
                                            </p:cond>
                                          </p:endCondLst>
                                        </p:cTn>
                                        <p:tgtEl>
                                          <p:sndTgt r:embed="rId2" name="Am-thanh-phep-thuat-www_nhacchuongvui_com.wav"/>
                                        </p:tgtEl>
                                      </p:cMediaNode>
                                    </p:audio>
                                  </p:subTnLst>
                                </p:cTn>
                              </p:par>
                            </p:childTnLst>
                          </p:cTn>
                        </p:par>
                      </p:childTnLst>
                    </p:cTn>
                  </p:par>
                </p:childTnLst>
              </p:cTn>
              <p:nextCondLst>
                <p:cond evt="onClick" delay="0">
                  <p:tgtEl>
                    <p:spTgt spid="19"/>
                  </p:tgtEl>
                </p:cond>
              </p:nextCondLst>
            </p:seq>
            <p:seq concurrent="1" nextAc="seek">
              <p:cTn id="98" restart="whenNotActive" fill="hold" evtFilter="cancelBubble" nodeType="interactiveSeq">
                <p:stCondLst>
                  <p:cond evt="onClick" delay="0">
                    <p:tgtEl>
                      <p:spTgt spid="21"/>
                    </p:tgtEl>
                  </p:cond>
                </p:stCondLst>
                <p:endSync evt="end" delay="0">
                  <p:rtn val="all"/>
                </p:endSync>
                <p:childTnLst>
                  <p:par>
                    <p:cTn id="99" fill="hold">
                      <p:stCondLst>
                        <p:cond delay="0"/>
                      </p:stCondLst>
                      <p:childTnLst>
                        <p:par>
                          <p:cTn id="100" fill="hold">
                            <p:stCondLst>
                              <p:cond delay="0"/>
                            </p:stCondLst>
                            <p:childTnLst>
                              <p:par>
                                <p:cTn id="101" presetID="10" presetClass="exit" presetSubtype="0" fill="hold" nodeType="clickEffect">
                                  <p:stCondLst>
                                    <p:cond delay="0"/>
                                  </p:stCondLst>
                                  <p:childTnLst>
                                    <p:animEffect transition="out" filter="fade">
                                      <p:cBhvr>
                                        <p:cTn id="102" dur="500"/>
                                        <p:tgtEl>
                                          <p:spTgt spid="21"/>
                                        </p:tgtEl>
                                      </p:cBhvr>
                                    </p:animEffect>
                                    <p:set>
                                      <p:cBhvr>
                                        <p:cTn id="103" dur="1" fill="hold">
                                          <p:stCondLst>
                                            <p:cond delay="499"/>
                                          </p:stCondLst>
                                        </p:cTn>
                                        <p:tgtEl>
                                          <p:spTgt spid="21"/>
                                        </p:tgtEl>
                                        <p:attrNameLst>
                                          <p:attrName>style.visibility</p:attrName>
                                        </p:attrNameLst>
                                      </p:cBhvr>
                                      <p:to>
                                        <p:strVal val="hidden"/>
                                      </p:to>
                                    </p:set>
                                  </p:childTnLst>
                                </p:cTn>
                              </p:par>
                            </p:childTnLst>
                          </p:cTn>
                        </p:par>
                        <p:par>
                          <p:cTn id="104" fill="hold">
                            <p:stCondLst>
                              <p:cond delay="500"/>
                            </p:stCondLst>
                            <p:childTnLst>
                              <p:par>
                                <p:cTn id="105" presetID="0" presetClass="path" presetSubtype="0" accel="50000" decel="50000" fill="hold" nodeType="afterEffect">
                                  <p:stCondLst>
                                    <p:cond delay="0"/>
                                  </p:stCondLst>
                                  <p:childTnLst>
                                    <p:animMotion origin="layout" path="M -8.33333E-7 -0.0338 L -8.33333E-7 -0.03356 L 0.01341 -0.03218 C 0.01524 -0.03194 0.0168 -0.03171 0.01849 -0.03171 C 0.02396 -0.03148 0.02969 -0.03148 0.03529 -0.03125 C 0.04427 -0.03056 0.04727 -0.03009 0.05859 -0.03009 C 0.1056 -0.03009 0.1526 -0.03056 0.19909 -0.03079 C 0.20221 -0.03079 0.20456 -0.03102 0.20768 -0.03125 C 0.21185 -0.03148 0.21654 -0.03148 0.22083 -0.03171 C 0.22396 -0.03194 0.22656 -0.03241 0.22943 -0.03264 C 0.23255 -0.0331 0.23581 -0.0331 0.23932 -0.03333 C 0.24141 -0.03356 0.24349 -0.03403 0.24596 -0.03426 C 0.24974 -0.03449 0.25378 -0.03449 0.25768 -0.03472 C 0.2599 -0.03495 0.26198 -0.03519 0.26432 -0.03519 C 0.2681 -0.03542 0.27214 -0.03565 0.27604 -0.03588 C 0.31979 -0.03796 0.26771 -0.03565 0.31432 -0.03727 C 0.32018 -0.0375 0.33034 -0.03819 0.33607 -0.03819 C 0.36172 -0.03866 0.38737 -0.03866 0.41289 -0.03889 L 0.43633 -0.03935 C 0.44102 -0.03935 0.45625 -0.04005 0.46146 -0.04028 C 0.46471 -0.04051 0.4681 -0.04074 0.47136 -0.04074 C 0.478 -0.04097 0.48477 -0.0412 0.49141 -0.04144 C 0.50872 -0.04306 0.49844 -0.04236 0.525 -0.0419 L 0.56511 -0.04074 C 0.56784 -0.04074 0.5707 -0.04051 0.57344 -0.04028 C 0.57513 -0.04028 0.57669 -0.03981 0.57839 -0.03981 C 0.5862 -0.03958 0.59401 -0.03981 0.60195 -0.03981 " pathEditMode="relative" rAng="0" ptsTypes="AAAAAAAAAAAAAAAAAAAAAAAAAAA">
                                      <p:cBhvr>
                                        <p:cTn id="106" dur="2000" fill="hold"/>
                                        <p:tgtEl>
                                          <p:spTgt spid="2"/>
                                        </p:tgtEl>
                                        <p:attrNameLst>
                                          <p:attrName>ppt_x</p:attrName>
                                          <p:attrName>ppt_y</p:attrName>
                                        </p:attrNameLst>
                                      </p:cBhvr>
                                      <p:rCtr x="30091" y="-255"/>
                                    </p:animMotion>
                                  </p:childTnLst>
                                  <p:subTnLst>
                                    <p:audio>
                                      <p:cMediaNode>
                                        <p:cTn display="0" masterRel="sameClick">
                                          <p:stCondLst>
                                            <p:cond evt="begin" delay="0">
                                              <p:tn val="105"/>
                                            </p:cond>
                                          </p:stCondLst>
                                          <p:endCondLst>
                                            <p:cond evt="onStopAudio" delay="0">
                                              <p:tgtEl>
                                                <p:sldTgt/>
                                              </p:tgtEl>
                                            </p:cond>
                                          </p:endCondLst>
                                        </p:cTn>
                                        <p:tgtEl>
                                          <p:sndTgt r:embed="rId2" name="Am-thanh-phep-thuat-www_nhacchuongvui_com.wav"/>
                                        </p:tgtEl>
                                      </p:cMediaNode>
                                    </p:audio>
                                  </p:subTnLst>
                                </p:cTn>
                              </p:par>
                            </p:childTnLst>
                          </p:cTn>
                        </p:par>
                      </p:childTnLst>
                    </p:cTn>
                  </p:par>
                </p:childTnLst>
              </p:cTn>
              <p:nextCondLst>
                <p:cond evt="onClick" delay="0">
                  <p:tgtEl>
                    <p:spTgt spid="21"/>
                  </p:tgtEl>
                </p:cond>
              </p:nextCondLst>
            </p:seq>
            <p:seq concurrent="1" nextAc="seek">
              <p:cTn id="107" restart="whenNotActive" fill="hold" evtFilter="cancelBubble" nodeType="interactiveSeq">
                <p:stCondLst>
                  <p:cond evt="onClick" delay="0">
                    <p:tgtEl>
                      <p:spTgt spid="23"/>
                    </p:tgtEl>
                  </p:cond>
                </p:stCondLst>
                <p:endSync evt="end" delay="0">
                  <p:rtn val="all"/>
                </p:endSync>
                <p:childTnLst>
                  <p:par>
                    <p:cTn id="108" fill="hold">
                      <p:stCondLst>
                        <p:cond delay="0"/>
                      </p:stCondLst>
                      <p:childTnLst>
                        <p:par>
                          <p:cTn id="109" fill="hold">
                            <p:stCondLst>
                              <p:cond delay="0"/>
                            </p:stCondLst>
                            <p:childTnLst>
                              <p:par>
                                <p:cTn id="110" presetID="10" presetClass="exit" presetSubtype="0" fill="hold" nodeType="clickEffect">
                                  <p:stCondLst>
                                    <p:cond delay="0"/>
                                  </p:stCondLst>
                                  <p:childTnLst>
                                    <p:animEffect transition="out" filter="fade">
                                      <p:cBhvr>
                                        <p:cTn id="111" dur="500"/>
                                        <p:tgtEl>
                                          <p:spTgt spid="23"/>
                                        </p:tgtEl>
                                      </p:cBhvr>
                                    </p:animEffect>
                                    <p:set>
                                      <p:cBhvr>
                                        <p:cTn id="112" dur="1" fill="hold">
                                          <p:stCondLst>
                                            <p:cond delay="499"/>
                                          </p:stCondLst>
                                        </p:cTn>
                                        <p:tgtEl>
                                          <p:spTgt spid="23"/>
                                        </p:tgtEl>
                                        <p:attrNameLst>
                                          <p:attrName>style.visibility</p:attrName>
                                        </p:attrNameLst>
                                      </p:cBhvr>
                                      <p:to>
                                        <p:strVal val="hidden"/>
                                      </p:to>
                                    </p:set>
                                  </p:childTnLst>
                                </p:cTn>
                              </p:par>
                            </p:childTnLst>
                          </p:cTn>
                        </p:par>
                        <p:par>
                          <p:cTn id="113" fill="hold">
                            <p:stCondLst>
                              <p:cond delay="500"/>
                            </p:stCondLst>
                            <p:childTnLst>
                              <p:par>
                                <p:cTn id="114" presetID="0" presetClass="path" presetSubtype="0" accel="50000" decel="50000" fill="hold" nodeType="afterEffect">
                                  <p:stCondLst>
                                    <p:cond delay="0"/>
                                  </p:stCondLst>
                                  <p:childTnLst>
                                    <p:animMotion origin="layout" path="M -3.33333E-6 -0.02778 L -3.33333E-6 -0.02778 C 0.00782 -0.02871 0.01094 -0.0294 0.01901 -0.02986 C 0.02162 -0.0301 0.02435 -0.0301 0.02696 -0.0301 L 0.14258 -0.02986 C 0.15599 -0.02986 0.15248 -0.02963 0.16146 -0.02917 C 0.16589 -0.02894 0.17045 -0.02871 0.17487 -0.02848 C 0.18021 -0.02824 0.19102 -0.02732 0.19102 -0.02732 C 0.20339 -0.02524 0.18438 -0.02848 0.2017 -0.02639 C 0.20391 -0.02616 0.20521 -0.0257 0.20716 -0.02524 C 0.20938 -0.02477 0.21146 -0.02454 0.21381 -0.02431 C 0.21836 -0.02361 0.23243 -0.02361 0.23399 -0.02338 L 0.35769 -0.02431 C 0.36289 -0.02431 0.36537 -0.02454 0.3698 -0.025 C 0.3711 -0.02524 0.3724 -0.02547 0.3737 -0.0257 C 0.37865 -0.02616 0.38737 -0.02616 0.39128 -0.02639 C 0.39753 -0.02686 0.3948 -0.02662 0.39935 -0.02662 " pathEditMode="relative" rAng="0" ptsTypes="AAAAAAAAAAAAAAAAA">
                                      <p:cBhvr>
                                        <p:cTn id="115" dur="2000" fill="hold"/>
                                        <p:tgtEl>
                                          <p:spTgt spid="20"/>
                                        </p:tgtEl>
                                        <p:attrNameLst>
                                          <p:attrName>ppt_x</p:attrName>
                                          <p:attrName>ppt_y</p:attrName>
                                        </p:attrNameLst>
                                      </p:cBhvr>
                                      <p:rCtr x="19974" y="93"/>
                                    </p:animMotion>
                                  </p:childTnLst>
                                  <p:subTnLst>
                                    <p:audio>
                                      <p:cMediaNode>
                                        <p:cTn display="0" masterRel="sameClick">
                                          <p:stCondLst>
                                            <p:cond evt="begin" delay="0">
                                              <p:tn val="114"/>
                                            </p:cond>
                                          </p:stCondLst>
                                          <p:endCondLst>
                                            <p:cond evt="onStopAudio" delay="0">
                                              <p:tgtEl>
                                                <p:sldTgt/>
                                              </p:tgtEl>
                                            </p:cond>
                                          </p:endCondLst>
                                        </p:cTn>
                                        <p:tgtEl>
                                          <p:sndTgt r:embed="rId2" name="Am-thanh-phep-thuat-www_nhacchuongvui_com.wav"/>
                                        </p:tgtEl>
                                      </p:cMediaNode>
                                    </p:audio>
                                  </p:subTnLst>
                                </p:cTn>
                              </p:par>
                            </p:childTnLst>
                          </p:cTn>
                        </p:par>
                        <p:par>
                          <p:cTn id="116" fill="hold">
                            <p:stCondLst>
                              <p:cond delay="2500"/>
                            </p:stCondLst>
                            <p:childTnLst>
                              <p:par>
                                <p:cTn id="117" presetID="10" presetClass="entr" presetSubtype="0" fill="hold" nodeType="afterEffect">
                                  <p:stCondLst>
                                    <p:cond delay="0"/>
                                  </p:stCondLst>
                                  <p:childTnLst>
                                    <p:set>
                                      <p:cBhvr>
                                        <p:cTn id="118" dur="1" fill="hold">
                                          <p:stCondLst>
                                            <p:cond delay="0"/>
                                          </p:stCondLst>
                                        </p:cTn>
                                        <p:tgtEl>
                                          <p:spTgt spid="28"/>
                                        </p:tgtEl>
                                        <p:attrNameLst>
                                          <p:attrName>style.visibility</p:attrName>
                                        </p:attrNameLst>
                                      </p:cBhvr>
                                      <p:to>
                                        <p:strVal val="visible"/>
                                      </p:to>
                                    </p:set>
                                    <p:animEffect transition="in" filter="fade">
                                      <p:cBhvr>
                                        <p:cTn id="119" dur="500"/>
                                        <p:tgtEl>
                                          <p:spTgt spid="28"/>
                                        </p:tgtEl>
                                      </p:cBhvr>
                                    </p:animEffect>
                                  </p:childTnLst>
                                  <p:subTnLst>
                                    <p:audio>
                                      <p:cMediaNode>
                                        <p:cTn display="0" masterRel="sameClick">
                                          <p:stCondLst>
                                            <p:cond evt="begin" delay="0">
                                              <p:tn val="117"/>
                                            </p:cond>
                                          </p:stCondLst>
                                          <p:endCondLst>
                                            <p:cond evt="onStopAudio" delay="0">
                                              <p:tgtEl>
                                                <p:sldTgt/>
                                              </p:tgtEl>
                                            </p:cond>
                                          </p:endCondLst>
                                        </p:cTn>
                                        <p:tgtEl>
                                          <p:sndTgt r:embed="rId3" name="Tieng-yeah-tre-con-www_nhacchuongvui_com.wav"/>
                                        </p:tgtEl>
                                      </p:cMediaNode>
                                    </p:audio>
                                  </p:subTnLst>
                                </p:cTn>
                              </p:par>
                            </p:childTnLst>
                          </p:cTn>
                        </p:par>
                      </p:childTnLst>
                    </p:cTn>
                  </p:par>
                </p:childTnLst>
              </p:cTn>
              <p:nextCondLst>
                <p:cond evt="onClick" delay="0">
                  <p:tgtEl>
                    <p:spTgt spid="23"/>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4"/>
          <a:stretch>
            <a:fillRect/>
          </a:stretch>
        </p:blipFill>
        <p:spPr>
          <a:xfrm>
            <a:off x="-42793" y="0"/>
            <a:ext cx="12463393" cy="10370195"/>
          </a:xfrm>
          <a:prstGeom prst="rect">
            <a:avLst/>
          </a:prstGeom>
        </p:spPr>
      </p:pic>
      <p:pic>
        <p:nvPicPr>
          <p:cNvPr id="13" name="CẤM BUÔN BÁN, CẤM REUP" descr="School Cartoon Classroom, PNG, 1500x1500px, School, Architecture, Area,  Building, Cartoon Download Free"/>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10000" b="90000" l="0" r="100000">
                        <a14:foregroundMark x1="42927" y1="66707" x2="69390" y2="66707"/>
                        <a14:backgroundMark x1="71829" y1="83049" x2="15122" y2="77439"/>
                        <a14:backgroundMark x1="72317" y1="75244" x2="12195" y2="76220"/>
                        <a14:backgroundMark x1="12195" y1="76220" x2="48293" y2="74146"/>
                        <a14:backgroundMark x1="48293" y1="74146" x2="85122" y2="74024"/>
                        <a14:backgroundMark x1="8780" y1="73780" x2="94756" y2="72561"/>
                        <a14:backgroundMark x1="98049" y1="72195" x2="2439" y2="72561"/>
                        <a14:backgroundMark x1="19024" y1="67927" x2="91463" y2="69146"/>
                      </a14:backgroundRemoval>
                    </a14:imgEffect>
                  </a14:imgLayer>
                </a14:imgProps>
              </a:ext>
              <a:ext uri="{28A0092B-C50C-407E-A947-70E740481C1C}">
                <a14:useLocalDpi xmlns:a14="http://schemas.microsoft.com/office/drawing/2010/main" val="0"/>
              </a:ext>
            </a:extLst>
          </a:blip>
          <a:srcRect t="29451" b="26158"/>
          <a:stretch/>
        </p:blipFill>
        <p:spPr bwMode="auto">
          <a:xfrm>
            <a:off x="2693762" y="622301"/>
            <a:ext cx="9269604" cy="4876801"/>
          </a:xfrm>
          <a:prstGeom prst="rect">
            <a:avLst/>
          </a:prstGeom>
          <a:noFill/>
          <a:extLst>
            <a:ext uri="{909E8E84-426E-40DD-AFC4-6F175D3DCCD1}">
              <a14:hiddenFill xmlns:a14="http://schemas.microsoft.com/office/drawing/2010/main">
                <a:solidFill>
                  <a:srgbClr val="FFFFFF"/>
                </a:solidFill>
              </a14:hiddenFill>
            </a:ext>
          </a:extLst>
        </p:spPr>
      </p:pic>
      <p:pic>
        <p:nvPicPr>
          <p:cNvPr id="17" name="CẤM BUÔN BÁN, CẤM REUP" descr="School Cartoon Classroom, PNG, 1500x1500px, School, Architecture, Area,  Building, Cartoon Download Free"/>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10000" b="90000" l="0" r="100000">
                        <a14:foregroundMark x1="42927" y1="66707" x2="69390" y2="66707"/>
                        <a14:backgroundMark x1="71829" y1="83049" x2="15122" y2="77439"/>
                        <a14:backgroundMark x1="72317" y1="75244" x2="12195" y2="76220"/>
                        <a14:backgroundMark x1="12195" y1="76220" x2="48293" y2="74146"/>
                        <a14:backgroundMark x1="48293" y1="74146" x2="85122" y2="74024"/>
                        <a14:backgroundMark x1="8780" y1="73780" x2="94756" y2="72561"/>
                        <a14:backgroundMark x1="98049" y1="72195" x2="2439" y2="72561"/>
                        <a14:backgroundMark x1="19024" y1="67927" x2="91463" y2="69146"/>
                      </a14:backgroundRemoval>
                    </a14:imgEffect>
                  </a14:imgLayer>
                </a14:imgProps>
              </a:ext>
              <a:ext uri="{28A0092B-C50C-407E-A947-70E740481C1C}">
                <a14:useLocalDpi xmlns:a14="http://schemas.microsoft.com/office/drawing/2010/main" val="0"/>
              </a:ext>
            </a:extLst>
          </a:blip>
          <a:srcRect t="29451" b="26158"/>
          <a:stretch/>
        </p:blipFill>
        <p:spPr bwMode="auto">
          <a:xfrm>
            <a:off x="2693762" y="622301"/>
            <a:ext cx="9269604" cy="4876801"/>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17"/>
          <p:cNvSpPr/>
          <p:nvPr/>
        </p:nvSpPr>
        <p:spPr>
          <a:xfrm>
            <a:off x="854553" y="235976"/>
            <a:ext cx="10500851" cy="371659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chemeClr val="bg1"/>
                </a:solidFill>
                <a:effectLst/>
                <a:uLnTx/>
                <a:uFillTx/>
                <a:latin typeface="Montserrat Alternates Black" panose="00000A00000000000000" pitchFamily="50" charset="0"/>
              </a:rPr>
              <a:t>CÂU 1: </a:t>
            </a:r>
            <a:r>
              <a:rPr lang="vi-VN" sz="3600" b="0" i="0" dirty="0">
                <a:solidFill>
                  <a:schemeClr val="bg1"/>
                </a:solidFill>
                <a:effectLst/>
                <a:latin typeface="-apple-system"/>
              </a:rPr>
              <a:t>Có khi cô bé sinh đôi</a:t>
            </a:r>
            <a:br>
              <a:rPr lang="vi-VN" sz="3600" dirty="0">
                <a:solidFill>
                  <a:schemeClr val="bg1"/>
                </a:solidFill>
              </a:rPr>
            </a:br>
            <a:r>
              <a:rPr lang="vi-VN" sz="3600" b="0" i="0" dirty="0">
                <a:solidFill>
                  <a:schemeClr val="bg1"/>
                </a:solidFill>
                <a:effectLst/>
                <a:latin typeface="-apple-system"/>
              </a:rPr>
              <a:t>Ngây thơ mà sống cuộc đời thanh cao</a:t>
            </a:r>
            <a:br>
              <a:rPr lang="vi-VN" sz="3600" dirty="0">
                <a:solidFill>
                  <a:schemeClr val="bg1"/>
                </a:solidFill>
              </a:rPr>
            </a:br>
            <a:r>
              <a:rPr lang="vi-VN" sz="3600" b="0" i="0" dirty="0">
                <a:solidFill>
                  <a:schemeClr val="bg1"/>
                </a:solidFill>
                <a:effectLst/>
                <a:latin typeface="-apple-system"/>
              </a:rPr>
              <a:t>Áo thường chung mặc một màu</a:t>
            </a:r>
            <a:br>
              <a:rPr lang="vi-VN" sz="3600" dirty="0">
                <a:solidFill>
                  <a:schemeClr val="bg1"/>
                </a:solidFill>
              </a:rPr>
            </a:br>
            <a:r>
              <a:rPr lang="vi-VN" sz="3600" b="0" i="0" dirty="0">
                <a:solidFill>
                  <a:schemeClr val="bg1"/>
                </a:solidFill>
                <a:effectLst/>
                <a:latin typeface="-apple-system"/>
              </a:rPr>
              <a:t>Buồn vui lại khéo rủ nhau khóc cười – Là gì?</a:t>
            </a:r>
            <a:endParaRPr kumimoji="0" lang="en-US" sz="3600" b="0" i="0" u="none" strike="noStrike" kern="1200" cap="none" spc="0" normalizeH="0" baseline="0" noProof="0" dirty="0">
              <a:ln>
                <a:noFill/>
              </a:ln>
              <a:solidFill>
                <a:schemeClr val="bg1"/>
              </a:solidFill>
              <a:effectLst/>
              <a:uLnTx/>
              <a:uFillTx/>
              <a:latin typeface="Montserrat Alternates Black" panose="00000A00000000000000" pitchFamily="50" charset="0"/>
            </a:endParaRPr>
          </a:p>
        </p:txBody>
      </p:sp>
      <p:sp>
        <p:nvSpPr>
          <p:cNvPr id="19" name="Rectangle 18"/>
          <p:cNvSpPr/>
          <p:nvPr/>
        </p:nvSpPr>
        <p:spPr>
          <a:xfrm>
            <a:off x="6671601" y="4108097"/>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dirty="0" err="1">
                <a:solidFill>
                  <a:prstClr val="white"/>
                </a:solidFill>
                <a:latin typeface="Montserrat Alternates Black" panose="00000A00000000000000" pitchFamily="50" charset="0"/>
              </a:rPr>
              <a:t>Đôi</a:t>
            </a:r>
            <a:r>
              <a:rPr lang="en-US" sz="3600" dirty="0">
                <a:solidFill>
                  <a:prstClr val="white"/>
                </a:solidFill>
                <a:latin typeface="Montserrat Alternates Black" panose="00000A00000000000000" pitchFamily="50" charset="0"/>
              </a:rPr>
              <a:t> </a:t>
            </a:r>
            <a:r>
              <a:rPr lang="en-US" sz="3600" dirty="0" err="1">
                <a:solidFill>
                  <a:prstClr val="white"/>
                </a:solidFill>
                <a:latin typeface="Montserrat Alternates Black" panose="00000A00000000000000" pitchFamily="50" charset="0"/>
              </a:rPr>
              <a:t>mắt</a:t>
            </a:r>
            <a:endParaRPr kumimoji="0" lang="en-US" sz="3600" b="0" i="0" u="none" strike="noStrike" kern="1200" cap="none" spc="0" normalizeH="0" baseline="0" noProof="0" dirty="0">
              <a:ln>
                <a:noFill/>
              </a:ln>
              <a:solidFill>
                <a:prstClr val="white"/>
              </a:solidFill>
              <a:effectLst/>
              <a:uLnTx/>
              <a:uFillTx/>
              <a:latin typeface="Calibri" panose="020F0502020204030204"/>
            </a:endParaRPr>
          </a:p>
        </p:txBody>
      </p:sp>
      <p:sp>
        <p:nvSpPr>
          <p:cNvPr id="20" name="Rectangle 19"/>
          <p:cNvSpPr/>
          <p:nvPr/>
        </p:nvSpPr>
        <p:spPr>
          <a:xfrm>
            <a:off x="876773" y="5191009"/>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prstClr val="white"/>
                </a:solidFill>
                <a:effectLst/>
                <a:uLnTx/>
                <a:uFillTx/>
                <a:latin typeface="Montserrat Alternates Black" panose="00000A00000000000000" pitchFamily="50" charset="0"/>
                <a:ea typeface="+mn-ea"/>
                <a:cs typeface="+mn-cs"/>
              </a:rPr>
              <a:t>Cái</a:t>
            </a:r>
            <a:r>
              <a:rPr kumimoji="0" lang="en-US" sz="3600" b="0" i="0" u="none" strike="noStrike" kern="1200" cap="none" spc="0" normalizeH="0" noProof="0" dirty="0">
                <a:ln>
                  <a:noFill/>
                </a:ln>
                <a:solidFill>
                  <a:prstClr val="white"/>
                </a:solidFill>
                <a:effectLst/>
                <a:uLnTx/>
                <a:uFillTx/>
                <a:latin typeface="Montserrat Alternates Black" panose="00000A00000000000000" pitchFamily="50" charset="0"/>
                <a:ea typeface="+mn-ea"/>
                <a:cs typeface="+mn-cs"/>
              </a:rPr>
              <a:t> </a:t>
            </a:r>
            <a:r>
              <a:rPr kumimoji="0" lang="en-US" sz="3600" b="0" i="0" u="none" strike="noStrike" kern="1200" cap="none" spc="0" normalizeH="0" noProof="0" dirty="0" err="1">
                <a:ln>
                  <a:noFill/>
                </a:ln>
                <a:solidFill>
                  <a:prstClr val="white"/>
                </a:solidFill>
                <a:effectLst/>
                <a:uLnTx/>
                <a:uFillTx/>
                <a:latin typeface="Montserrat Alternates Black" panose="00000A00000000000000" pitchFamily="50" charset="0"/>
                <a:ea typeface="+mn-ea"/>
                <a:cs typeface="+mn-cs"/>
              </a:rPr>
              <a:t>tay</a:t>
            </a:r>
            <a:endParaRPr kumimoji="0" lang="en-US" sz="3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1" name="Rectangle 20"/>
          <p:cNvSpPr/>
          <p:nvPr/>
        </p:nvSpPr>
        <p:spPr>
          <a:xfrm>
            <a:off x="6671601" y="5191009"/>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prstClr val="white"/>
                </a:solidFill>
                <a:effectLst/>
                <a:uLnTx/>
                <a:uFillTx/>
                <a:latin typeface="Montserrat Alternates Black" panose="00000A00000000000000" pitchFamily="50" charset="0"/>
                <a:ea typeface="+mn-ea"/>
                <a:cs typeface="+mn-cs"/>
              </a:rPr>
              <a:t>Cái</a:t>
            </a:r>
            <a:r>
              <a:rPr kumimoji="0" lang="en-US" sz="3600" b="0" i="0" u="none" strike="noStrike" kern="1200" cap="none" spc="0" normalizeH="0" noProof="0" dirty="0">
                <a:ln>
                  <a:noFill/>
                </a:ln>
                <a:solidFill>
                  <a:prstClr val="white"/>
                </a:solidFill>
                <a:effectLst/>
                <a:uLnTx/>
                <a:uFillTx/>
                <a:latin typeface="Montserrat Alternates Black" panose="00000A00000000000000" pitchFamily="50" charset="0"/>
                <a:ea typeface="+mn-ea"/>
                <a:cs typeface="+mn-cs"/>
              </a:rPr>
              <a:t> </a:t>
            </a:r>
            <a:r>
              <a:rPr kumimoji="0" lang="en-US" sz="3600" b="0" i="0" u="none" strike="noStrike" kern="1200" cap="none" spc="0" normalizeH="0" noProof="0" dirty="0" err="1">
                <a:ln>
                  <a:noFill/>
                </a:ln>
                <a:solidFill>
                  <a:prstClr val="white"/>
                </a:solidFill>
                <a:effectLst/>
                <a:uLnTx/>
                <a:uFillTx/>
                <a:latin typeface="Montserrat Alternates Black" panose="00000A00000000000000" pitchFamily="50" charset="0"/>
                <a:ea typeface="+mn-ea"/>
                <a:cs typeface="+mn-cs"/>
              </a:rPr>
              <a:t>chân</a:t>
            </a:r>
            <a:endParaRPr kumimoji="0" lang="en-US" sz="3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2" name="Rectangle 21"/>
          <p:cNvSpPr/>
          <p:nvPr/>
        </p:nvSpPr>
        <p:spPr>
          <a:xfrm>
            <a:off x="854553" y="4156178"/>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dirty="0" err="1">
                <a:solidFill>
                  <a:prstClr val="white"/>
                </a:solidFill>
                <a:latin typeface="Montserrat Alternates Black" panose="00000A00000000000000" pitchFamily="50" charset="0"/>
              </a:rPr>
              <a:t>Đôi</a:t>
            </a:r>
            <a:r>
              <a:rPr lang="en-US" sz="3600" dirty="0">
                <a:solidFill>
                  <a:prstClr val="white"/>
                </a:solidFill>
                <a:latin typeface="Montserrat Alternates Black" panose="00000A00000000000000" pitchFamily="50" charset="0"/>
              </a:rPr>
              <a:t> </a:t>
            </a:r>
            <a:r>
              <a:rPr lang="en-US" sz="3600" dirty="0" err="1">
                <a:solidFill>
                  <a:prstClr val="white"/>
                </a:solidFill>
                <a:latin typeface="Montserrat Alternates Black" panose="00000A00000000000000" pitchFamily="50" charset="0"/>
              </a:rPr>
              <a:t>môi</a:t>
            </a:r>
            <a:endParaRPr kumimoji="0" lang="en-US" sz="3600" b="0" i="0" u="none" strike="noStrike" kern="1200" cap="none" spc="0" normalizeH="0" baseline="0" noProof="0" dirty="0">
              <a:ln>
                <a:noFill/>
              </a:ln>
              <a:solidFill>
                <a:prstClr val="white"/>
              </a:solidFill>
              <a:effectLst/>
              <a:uLnTx/>
              <a:uFillTx/>
              <a:latin typeface="Calibri" panose="020F0502020204030204"/>
            </a:endParaRPr>
          </a:p>
        </p:txBody>
      </p:sp>
      <p:pic>
        <p:nvPicPr>
          <p:cNvPr id="23"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5044308" y="3855601"/>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666901" y="4956059"/>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4931823" y="4849781"/>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6" descr="Káº¿t quáº£ hÃ¬nh áº£nh cho right wrong tick icon"/>
          <p:cNvPicPr>
            <a:picLocks noChangeAspect="1" noChangeArrowheads="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10698194" y="3799224"/>
            <a:ext cx="1339599" cy="1177337"/>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4112527" y="1078083"/>
            <a:ext cx="4431407" cy="4431407"/>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
            <a:hlinkClick r:id="rId10" action="ppaction://hlinksldjump"/>
          </p:cNvPr>
          <p:cNvPicPr>
            <a:picLocks noChangeAspect="1" noChangeArrowheads="1"/>
          </p:cNvPicPr>
          <p:nvPr/>
        </p:nvPicPr>
        <p:blipFill>
          <a:blip r:embed="rId11" cstate="print">
            <a:extLst>
              <a:ext uri="{28A0092B-C50C-407E-A947-70E740481C1C}">
                <a14:useLocalDpi xmlns:a14="http://schemas.microsoft.com/office/drawing/2010/main" val="0"/>
              </a:ext>
            </a:extLst>
          </a:blip>
          <a:stretch>
            <a:fillRect/>
          </a:stretch>
        </p:blipFill>
        <p:spPr bwMode="auto">
          <a:xfrm>
            <a:off x="0" y="5678226"/>
            <a:ext cx="1244600" cy="11941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056593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0"/>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Am-thanh-tra-loi-sai-www_nhacchuongvui_com.wav"/>
                                        </p:tgtEl>
                                      </p:cMediaNode>
                                    </p:audio>
                                  </p:subTnLst>
                                </p:cTn>
                              </p:par>
                            </p:childTnLst>
                          </p:cTn>
                        </p:par>
                        <p:par>
                          <p:cTn id="7" fill="hold">
                            <p:stCondLst>
                              <p:cond delay="0"/>
                            </p:stCondLst>
                            <p:childTnLst>
                              <p:par>
                                <p:cTn id="8" presetID="1" presetClass="entr" presetSubtype="0" fill="hold" nodeType="afterEffect">
                                  <p:stCondLst>
                                    <p:cond delay="1500"/>
                                  </p:stCondLst>
                                  <p:childTnLst>
                                    <p:set>
                                      <p:cBhvr>
                                        <p:cTn id="9" dur="1" fill="hold">
                                          <p:stCondLst>
                                            <p:cond delay="0"/>
                                          </p:stCondLst>
                                        </p:cTn>
                                        <p:tgtEl>
                                          <p:spTgt spid="27"/>
                                        </p:tgtEl>
                                        <p:attrNameLst>
                                          <p:attrName>style.visibility</p:attrName>
                                        </p:attrNameLst>
                                      </p:cBhvr>
                                      <p:to>
                                        <p:strVal val="visible"/>
                                      </p:to>
                                    </p:set>
                                  </p:childTnLst>
                                </p:cTn>
                              </p:par>
                            </p:childTnLst>
                          </p:cTn>
                        </p:par>
                        <p:par>
                          <p:cTn id="10" fill="hold">
                            <p:stCondLst>
                              <p:cond delay="1500"/>
                            </p:stCondLst>
                            <p:childTnLst>
                              <p:par>
                                <p:cTn id="11" presetID="10" presetClass="exit" presetSubtype="0" fill="hold" nodeType="afterEffect">
                                  <p:stCondLst>
                                    <p:cond delay="900"/>
                                  </p:stCondLst>
                                  <p:childTnLst>
                                    <p:animEffect transition="out" filter="fade">
                                      <p:cBhvr>
                                        <p:cTn id="12" dur="500"/>
                                        <p:tgtEl>
                                          <p:spTgt spid="27"/>
                                        </p:tgtEl>
                                      </p:cBhvr>
                                    </p:animEffect>
                                    <p:set>
                                      <p:cBhvr>
                                        <p:cTn id="13"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14" restart="whenNotActive" fill="hold" evtFilter="cancelBubble" nodeType="interactiveSeq">
                <p:stCondLst>
                  <p:cond evt="onClick" delay="0">
                    <p:tgtEl>
                      <p:spTgt spid="22"/>
                    </p:tgtEl>
                  </p:cond>
                </p:stCondLst>
                <p:endSync evt="end" delay="0">
                  <p:rtn val="all"/>
                </p:endSync>
                <p:childTnLst>
                  <p:par>
                    <p:cTn id="15" fill="hold">
                      <p:stCondLst>
                        <p:cond delay="0"/>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subTnLst>
                                    <p:audio>
                                      <p:cMediaNode>
                                        <p:cTn display="0" masterRel="sameClick">
                                          <p:stCondLst>
                                            <p:cond evt="begin" delay="0">
                                              <p:tn val="17"/>
                                            </p:cond>
                                          </p:stCondLst>
                                          <p:endCondLst>
                                            <p:cond evt="onStopAudio" delay="0">
                                              <p:tgtEl>
                                                <p:sldTgt/>
                                              </p:tgtEl>
                                            </p:cond>
                                          </p:endCondLst>
                                        </p:cTn>
                                        <p:tgtEl>
                                          <p:sndTgt r:embed="rId2" name="Am-thanh-tra-loi-sai-www_nhacchuongvui_com.wav"/>
                                        </p:tgtEl>
                                      </p:cMediaNode>
                                    </p:audio>
                                  </p:subTnLst>
                                </p:cTn>
                              </p:par>
                            </p:childTnLst>
                          </p:cTn>
                        </p:par>
                        <p:par>
                          <p:cTn id="19" fill="hold">
                            <p:stCondLst>
                              <p:cond delay="0"/>
                            </p:stCondLst>
                            <p:childTnLst>
                              <p:par>
                                <p:cTn id="20" presetID="1" presetClass="entr" presetSubtype="0" fill="hold" nodeType="afterEffect">
                                  <p:stCondLst>
                                    <p:cond delay="1500"/>
                                  </p:stCondLst>
                                  <p:childTnLst>
                                    <p:set>
                                      <p:cBhvr>
                                        <p:cTn id="21" dur="1" fill="hold">
                                          <p:stCondLst>
                                            <p:cond delay="0"/>
                                          </p:stCondLst>
                                        </p:cTn>
                                        <p:tgtEl>
                                          <p:spTgt spid="27"/>
                                        </p:tgtEl>
                                        <p:attrNameLst>
                                          <p:attrName>style.visibility</p:attrName>
                                        </p:attrNameLst>
                                      </p:cBhvr>
                                      <p:to>
                                        <p:strVal val="visible"/>
                                      </p:to>
                                    </p:set>
                                  </p:childTnLst>
                                </p:cTn>
                              </p:par>
                            </p:childTnLst>
                          </p:cTn>
                        </p:par>
                        <p:par>
                          <p:cTn id="22" fill="hold">
                            <p:stCondLst>
                              <p:cond delay="1500"/>
                            </p:stCondLst>
                            <p:childTnLst>
                              <p:par>
                                <p:cTn id="23" presetID="10" presetClass="exit" presetSubtype="0" fill="hold" nodeType="afterEffect">
                                  <p:stCondLst>
                                    <p:cond delay="1100"/>
                                  </p:stCondLst>
                                  <p:childTnLst>
                                    <p:animEffect transition="out" filter="fade">
                                      <p:cBhvr>
                                        <p:cTn id="24" dur="500"/>
                                        <p:tgtEl>
                                          <p:spTgt spid="27"/>
                                        </p:tgtEl>
                                      </p:cBhvr>
                                    </p:animEffect>
                                    <p:set>
                                      <p:cBhvr>
                                        <p:cTn id="25"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26" restart="whenNotActive" fill="hold" evtFilter="cancelBubble" nodeType="interactiveSeq">
                <p:stCondLst>
                  <p:cond evt="onClick" delay="0">
                    <p:tgtEl>
                      <p:spTgt spid="21"/>
                    </p:tgtEl>
                  </p:cond>
                </p:stCondLst>
                <p:endSync evt="end" delay="0">
                  <p:rtn val="all"/>
                </p:endSync>
                <p:childTnLst>
                  <p:par>
                    <p:cTn id="27" fill="hold">
                      <p:stCondLst>
                        <p:cond delay="0"/>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29"/>
                                            </p:cond>
                                          </p:stCondLst>
                                          <p:endCondLst>
                                            <p:cond evt="onStopAudio" delay="0">
                                              <p:tgtEl>
                                                <p:sldTgt/>
                                              </p:tgtEl>
                                            </p:cond>
                                          </p:endCondLst>
                                        </p:cTn>
                                        <p:tgtEl>
                                          <p:sndTgt r:embed="rId2" name="Am-thanh-tra-loi-sai-www_nhacchuongvui_com.wav"/>
                                        </p:tgtEl>
                                      </p:cMediaNode>
                                    </p:audio>
                                  </p:subTnLst>
                                </p:cTn>
                              </p:par>
                            </p:childTnLst>
                          </p:cTn>
                        </p:par>
                        <p:par>
                          <p:cTn id="31" fill="hold">
                            <p:stCondLst>
                              <p:cond delay="0"/>
                            </p:stCondLst>
                            <p:childTnLst>
                              <p:par>
                                <p:cTn id="32" presetID="1" presetClass="entr" presetSubtype="0" fill="hold" nodeType="afterEffect">
                                  <p:stCondLst>
                                    <p:cond delay="1500"/>
                                  </p:stCondLst>
                                  <p:childTnLst>
                                    <p:set>
                                      <p:cBhvr>
                                        <p:cTn id="33" dur="1" fill="hold">
                                          <p:stCondLst>
                                            <p:cond delay="0"/>
                                          </p:stCondLst>
                                        </p:cTn>
                                        <p:tgtEl>
                                          <p:spTgt spid="27"/>
                                        </p:tgtEl>
                                        <p:attrNameLst>
                                          <p:attrName>style.visibility</p:attrName>
                                        </p:attrNameLst>
                                      </p:cBhvr>
                                      <p:to>
                                        <p:strVal val="visible"/>
                                      </p:to>
                                    </p:set>
                                  </p:childTnLst>
                                </p:cTn>
                              </p:par>
                            </p:childTnLst>
                          </p:cTn>
                        </p:par>
                        <p:par>
                          <p:cTn id="34" fill="hold">
                            <p:stCondLst>
                              <p:cond delay="1500"/>
                            </p:stCondLst>
                            <p:childTnLst>
                              <p:par>
                                <p:cTn id="35" presetID="10" presetClass="exit" presetSubtype="0" fill="hold" nodeType="afterEffect">
                                  <p:stCondLst>
                                    <p:cond delay="1100"/>
                                  </p:stCondLst>
                                  <p:childTnLst>
                                    <p:animEffect transition="out" filter="fade">
                                      <p:cBhvr>
                                        <p:cTn id="36" dur="500"/>
                                        <p:tgtEl>
                                          <p:spTgt spid="27"/>
                                        </p:tgtEl>
                                      </p:cBhvr>
                                    </p:animEffect>
                                    <p:set>
                                      <p:cBhvr>
                                        <p:cTn id="37"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38" restart="whenNotActive" fill="hold" evtFilter="cancelBubble" nodeType="interactiveSeq">
                <p:stCondLst>
                  <p:cond evt="onClick" delay="0">
                    <p:tgtEl>
                      <p:spTgt spid="19"/>
                    </p:tgtEl>
                  </p:cond>
                </p:stCondLst>
                <p:endSync evt="end" delay="0">
                  <p:rtn val="all"/>
                </p:endSync>
                <p:childTnLst>
                  <p:par>
                    <p:cTn id="39" fill="hold">
                      <p:stCondLst>
                        <p:cond delay="0"/>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41"/>
                                            </p:cond>
                                          </p:stCondLst>
                                          <p:endCondLst>
                                            <p:cond evt="onStopAudio" delay="0">
                                              <p:tgtEl>
                                                <p:sldTgt/>
                                              </p:tgtEl>
                                            </p:cond>
                                          </p:endCondLst>
                                        </p:cTn>
                                        <p:tgtEl>
                                          <p:sndTgt r:embed="rId3" name="Am-thanh-tra-loi-dung-www_nhacchuongvui_com.wav"/>
                                        </p:tgtEl>
                                      </p:cMediaNode>
                                    </p:audio>
                                  </p:subTnLst>
                                </p:cTn>
                              </p:par>
                            </p:childTnLst>
                          </p:cTn>
                        </p:par>
                        <p:par>
                          <p:cTn id="43" fill="hold">
                            <p:stCondLst>
                              <p:cond delay="0"/>
                            </p:stCondLst>
                            <p:childTnLst>
                              <p:par>
                                <p:cTn id="44" presetID="10" presetClass="entr" presetSubtype="0" fill="hold" nodeType="afterEffect">
                                  <p:stCondLst>
                                    <p:cond delay="0"/>
                                  </p:stCondLst>
                                  <p:childTnLst>
                                    <p:set>
                                      <p:cBhvr>
                                        <p:cTn id="45" dur="1" fill="hold">
                                          <p:stCondLst>
                                            <p:cond delay="0"/>
                                          </p:stCondLst>
                                        </p:cTn>
                                        <p:tgtEl>
                                          <p:spTgt spid="28"/>
                                        </p:tgtEl>
                                        <p:attrNameLst>
                                          <p:attrName>style.visibility</p:attrName>
                                        </p:attrNameLst>
                                      </p:cBhvr>
                                      <p:to>
                                        <p:strVal val="visible"/>
                                      </p:to>
                                    </p:set>
                                    <p:animEffect transition="in" filter="fade">
                                      <p:cBhvr>
                                        <p:cTn id="46" dur="500"/>
                                        <p:tgtEl>
                                          <p:spTgt spid="28"/>
                                        </p:tgtEl>
                                      </p:cBhvr>
                                    </p:animEffect>
                                  </p:childTnLst>
                                </p:cTn>
                              </p:par>
                            </p:childTnLst>
                          </p:cTn>
                        </p:par>
                      </p:childTnLst>
                    </p:cTn>
                  </p:par>
                </p:childTnLst>
              </p:cTn>
              <p:nextCondLst>
                <p:cond evt="onClick" delay="0">
                  <p:tgtEl>
                    <p:spTgt spid="19"/>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4"/>
          <a:stretch>
            <a:fillRect/>
          </a:stretch>
        </p:blipFill>
        <p:spPr>
          <a:xfrm>
            <a:off x="-42793" y="0"/>
            <a:ext cx="12463393" cy="10370195"/>
          </a:xfrm>
          <a:prstGeom prst="rect">
            <a:avLst/>
          </a:prstGeom>
        </p:spPr>
      </p:pic>
      <p:pic>
        <p:nvPicPr>
          <p:cNvPr id="13" name="CẤM BUÔN BÁN, CẤM REUP" descr="School Cartoon Classroom, PNG, 1500x1500px, School, Architecture, Area,  Building, Cartoon Download Free"/>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10000" b="90000" l="0" r="100000">
                        <a14:foregroundMark x1="42927" y1="66707" x2="69390" y2="66707"/>
                        <a14:backgroundMark x1="71829" y1="83049" x2="15122" y2="77439"/>
                        <a14:backgroundMark x1="72317" y1="75244" x2="12195" y2="76220"/>
                        <a14:backgroundMark x1="12195" y1="76220" x2="48293" y2="74146"/>
                        <a14:backgroundMark x1="48293" y1="74146" x2="85122" y2="74024"/>
                        <a14:backgroundMark x1="8780" y1="73780" x2="94756" y2="72561"/>
                        <a14:backgroundMark x1="98049" y1="72195" x2="2439" y2="72561"/>
                        <a14:backgroundMark x1="19024" y1="67927" x2="91463" y2="69146"/>
                      </a14:backgroundRemoval>
                    </a14:imgEffect>
                  </a14:imgLayer>
                </a14:imgProps>
              </a:ext>
              <a:ext uri="{28A0092B-C50C-407E-A947-70E740481C1C}">
                <a14:useLocalDpi xmlns:a14="http://schemas.microsoft.com/office/drawing/2010/main" val="0"/>
              </a:ext>
            </a:extLst>
          </a:blip>
          <a:srcRect t="29451" b="26158"/>
          <a:stretch/>
        </p:blipFill>
        <p:spPr bwMode="auto">
          <a:xfrm>
            <a:off x="2693762" y="622301"/>
            <a:ext cx="9269604" cy="4876801"/>
          </a:xfrm>
          <a:prstGeom prst="rect">
            <a:avLst/>
          </a:prstGeom>
          <a:noFill/>
          <a:extLst>
            <a:ext uri="{909E8E84-426E-40DD-AFC4-6F175D3DCCD1}">
              <a14:hiddenFill xmlns:a14="http://schemas.microsoft.com/office/drawing/2010/main">
                <a:solidFill>
                  <a:srgbClr val="FFFFFF"/>
                </a:solidFill>
              </a14:hiddenFill>
            </a:ext>
          </a:extLst>
        </p:spPr>
      </p:pic>
      <p:pic>
        <p:nvPicPr>
          <p:cNvPr id="17" name="CẤM BUÔN BÁN, CẤM REUP" descr="School Cartoon Classroom, PNG, 1500x1500px, School, Architecture, Area,  Building, Cartoon Download Free"/>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10000" b="90000" l="0" r="100000">
                        <a14:foregroundMark x1="42927" y1="66707" x2="69390" y2="66707"/>
                        <a14:backgroundMark x1="71829" y1="83049" x2="15122" y2="77439"/>
                        <a14:backgroundMark x1="72317" y1="75244" x2="12195" y2="76220"/>
                        <a14:backgroundMark x1="12195" y1="76220" x2="48293" y2="74146"/>
                        <a14:backgroundMark x1="48293" y1="74146" x2="85122" y2="74024"/>
                        <a14:backgroundMark x1="8780" y1="73780" x2="94756" y2="72561"/>
                        <a14:backgroundMark x1="98049" y1="72195" x2="2439" y2="72561"/>
                        <a14:backgroundMark x1="19024" y1="67927" x2="91463" y2="69146"/>
                      </a14:backgroundRemoval>
                    </a14:imgEffect>
                  </a14:imgLayer>
                </a14:imgProps>
              </a:ext>
              <a:ext uri="{28A0092B-C50C-407E-A947-70E740481C1C}">
                <a14:useLocalDpi xmlns:a14="http://schemas.microsoft.com/office/drawing/2010/main" val="0"/>
              </a:ext>
            </a:extLst>
          </a:blip>
          <a:srcRect t="29451" b="26158"/>
          <a:stretch/>
        </p:blipFill>
        <p:spPr bwMode="auto">
          <a:xfrm>
            <a:off x="2693762" y="622301"/>
            <a:ext cx="9269604" cy="4876801"/>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17"/>
          <p:cNvSpPr/>
          <p:nvPr/>
        </p:nvSpPr>
        <p:spPr>
          <a:xfrm>
            <a:off x="854553" y="235976"/>
            <a:ext cx="10500851" cy="371659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t"/>
          <a:lstStyle/>
          <a:p>
            <a:pPr algn="ctr" fontAlgn="base"/>
            <a:r>
              <a:rPr kumimoji="0" lang="en-US" sz="3600" b="0" i="0" u="none" strike="noStrike" kern="1200" cap="none" spc="0" normalizeH="0" baseline="0" noProof="0" dirty="0">
                <a:ln>
                  <a:noFill/>
                </a:ln>
                <a:solidFill>
                  <a:schemeClr val="bg1"/>
                </a:solidFill>
                <a:effectLst/>
                <a:uLnTx/>
                <a:uFillTx/>
                <a:latin typeface="Montserrat Alternates Black" panose="00000A00000000000000" pitchFamily="50" charset="0"/>
              </a:rPr>
              <a:t>CÂU 2: </a:t>
            </a:r>
            <a:r>
              <a:rPr lang="en-US" sz="3600" b="0" i="0" dirty="0" err="1">
                <a:solidFill>
                  <a:schemeClr val="bg1"/>
                </a:solidFill>
                <a:effectLst/>
                <a:latin typeface="Roboto" panose="020B0604020202020204" pitchFamily="2" charset="0"/>
              </a:rPr>
              <a:t>Cái</a:t>
            </a:r>
            <a:r>
              <a:rPr lang="en-US" sz="3600" b="0" i="0" dirty="0">
                <a:solidFill>
                  <a:schemeClr val="bg1"/>
                </a:solidFill>
                <a:effectLst/>
                <a:latin typeface="Roboto" panose="020B0604020202020204" pitchFamily="2" charset="0"/>
              </a:rPr>
              <a:t> </a:t>
            </a:r>
            <a:r>
              <a:rPr lang="en-US" sz="3600" b="0" i="0" dirty="0" err="1">
                <a:solidFill>
                  <a:schemeClr val="bg1"/>
                </a:solidFill>
                <a:effectLst/>
                <a:latin typeface="Roboto" panose="020B0604020202020204" pitchFamily="2" charset="0"/>
              </a:rPr>
              <a:t>gì</a:t>
            </a:r>
            <a:r>
              <a:rPr lang="en-US" sz="3600" b="0" i="0" dirty="0">
                <a:solidFill>
                  <a:schemeClr val="bg1"/>
                </a:solidFill>
                <a:effectLst/>
                <a:latin typeface="Roboto" panose="020B0604020202020204" pitchFamily="2" charset="0"/>
              </a:rPr>
              <a:t> </a:t>
            </a:r>
            <a:r>
              <a:rPr lang="en-US" sz="3600" b="0" i="0" dirty="0" err="1">
                <a:solidFill>
                  <a:schemeClr val="bg1"/>
                </a:solidFill>
                <a:effectLst/>
                <a:latin typeface="Roboto" panose="020B0604020202020204" pitchFamily="2" charset="0"/>
              </a:rPr>
              <a:t>chúm</a:t>
            </a:r>
            <a:r>
              <a:rPr lang="en-US" sz="3600" b="0" i="0" dirty="0">
                <a:solidFill>
                  <a:schemeClr val="bg1"/>
                </a:solidFill>
                <a:effectLst/>
                <a:latin typeface="Roboto" panose="020B0604020202020204" pitchFamily="2" charset="0"/>
              </a:rPr>
              <a:t> </a:t>
            </a:r>
            <a:r>
              <a:rPr lang="en-US" sz="3600" b="0" i="0" dirty="0" err="1">
                <a:solidFill>
                  <a:schemeClr val="bg1"/>
                </a:solidFill>
                <a:effectLst/>
                <a:latin typeface="Roboto" panose="020B0604020202020204" pitchFamily="2" charset="0"/>
              </a:rPr>
              <a:t>chím</a:t>
            </a:r>
            <a:r>
              <a:rPr lang="en-US" sz="3600" b="0" i="0" dirty="0">
                <a:solidFill>
                  <a:schemeClr val="bg1"/>
                </a:solidFill>
                <a:effectLst/>
                <a:latin typeface="Roboto" panose="020B0604020202020204" pitchFamily="2" charset="0"/>
              </a:rPr>
              <a:t> </a:t>
            </a:r>
            <a:r>
              <a:rPr lang="en-US" sz="3600" b="0" i="0" dirty="0" err="1">
                <a:solidFill>
                  <a:schemeClr val="bg1"/>
                </a:solidFill>
                <a:effectLst/>
                <a:latin typeface="Roboto" panose="020B0604020202020204" pitchFamily="2" charset="0"/>
              </a:rPr>
              <a:t>đáng</a:t>
            </a:r>
            <a:r>
              <a:rPr lang="en-US" sz="3600" b="0" i="0" dirty="0">
                <a:solidFill>
                  <a:schemeClr val="bg1"/>
                </a:solidFill>
                <a:effectLst/>
                <a:latin typeface="Roboto" panose="020B0604020202020204" pitchFamily="2" charset="0"/>
              </a:rPr>
              <a:t> </a:t>
            </a:r>
            <a:r>
              <a:rPr lang="en-US" sz="3600" b="0" i="0" dirty="0" err="1">
                <a:solidFill>
                  <a:schemeClr val="bg1"/>
                </a:solidFill>
                <a:effectLst/>
                <a:latin typeface="Roboto" panose="020B0604020202020204" pitchFamily="2" charset="0"/>
              </a:rPr>
              <a:t>yêu</a:t>
            </a:r>
            <a:endParaRPr lang="en-US" sz="3600" b="0" i="0" dirty="0">
              <a:solidFill>
                <a:schemeClr val="bg1"/>
              </a:solidFill>
              <a:effectLst/>
              <a:latin typeface="Roboto" panose="020B0604020202020204" pitchFamily="2" charset="0"/>
            </a:endParaRPr>
          </a:p>
          <a:p>
            <a:pPr algn="ctr" fontAlgn="base"/>
            <a:r>
              <a:rPr lang="en-US" sz="3600" b="0" i="0" dirty="0" err="1">
                <a:solidFill>
                  <a:schemeClr val="bg1"/>
                </a:solidFill>
                <a:effectLst/>
                <a:latin typeface="Roboto" panose="020B0604020202020204" pitchFamily="2" charset="0"/>
              </a:rPr>
              <a:t>Thốt</a:t>
            </a:r>
            <a:r>
              <a:rPr lang="en-US" sz="3600" b="0" i="0" dirty="0">
                <a:solidFill>
                  <a:schemeClr val="bg1"/>
                </a:solidFill>
                <a:effectLst/>
                <a:latin typeface="Roboto" panose="020B0604020202020204" pitchFamily="2" charset="0"/>
              </a:rPr>
              <a:t> </a:t>
            </a:r>
            <a:r>
              <a:rPr lang="en-US" sz="3600" b="0" i="0" dirty="0" err="1">
                <a:solidFill>
                  <a:schemeClr val="bg1"/>
                </a:solidFill>
                <a:effectLst/>
                <a:latin typeface="Roboto" panose="020B0604020202020204" pitchFamily="2" charset="0"/>
              </a:rPr>
              <a:t>lời</a:t>
            </a:r>
            <a:r>
              <a:rPr lang="en-US" sz="3600" b="0" i="0" dirty="0">
                <a:solidFill>
                  <a:schemeClr val="bg1"/>
                </a:solidFill>
                <a:effectLst/>
                <a:latin typeface="Roboto" panose="020B0604020202020204" pitchFamily="2" charset="0"/>
              </a:rPr>
              <a:t> </a:t>
            </a:r>
            <a:r>
              <a:rPr lang="en-US" sz="3600" b="0" i="0" dirty="0" err="1">
                <a:solidFill>
                  <a:schemeClr val="bg1"/>
                </a:solidFill>
                <a:effectLst/>
                <a:latin typeface="Roboto" panose="020B0604020202020204" pitchFamily="2" charset="0"/>
              </a:rPr>
              <a:t>chào</a:t>
            </a:r>
            <a:r>
              <a:rPr lang="en-US" sz="3600" b="0" i="0" dirty="0">
                <a:solidFill>
                  <a:schemeClr val="bg1"/>
                </a:solidFill>
                <a:effectLst/>
                <a:latin typeface="Roboto" panose="020B0604020202020204" pitchFamily="2" charset="0"/>
              </a:rPr>
              <a:t> </a:t>
            </a:r>
            <a:r>
              <a:rPr lang="en-US" sz="3600" b="0" i="0" dirty="0" err="1">
                <a:solidFill>
                  <a:schemeClr val="bg1"/>
                </a:solidFill>
                <a:effectLst/>
                <a:latin typeface="Roboto" panose="020B0604020202020204" pitchFamily="2" charset="0"/>
              </a:rPr>
              <a:t>hỏi</a:t>
            </a:r>
            <a:r>
              <a:rPr lang="en-US" sz="3600" b="0" i="0" dirty="0">
                <a:solidFill>
                  <a:schemeClr val="bg1"/>
                </a:solidFill>
                <a:effectLst/>
                <a:latin typeface="Roboto" panose="020B0604020202020204" pitchFamily="2" charset="0"/>
              </a:rPr>
              <a:t>, </a:t>
            </a:r>
            <a:r>
              <a:rPr lang="en-US" sz="3600" b="0" i="0" dirty="0" err="1">
                <a:solidFill>
                  <a:schemeClr val="bg1"/>
                </a:solidFill>
                <a:effectLst/>
                <a:latin typeface="Roboto" panose="020B0604020202020204" pitchFamily="2" charset="0"/>
              </a:rPr>
              <a:t>nói</a:t>
            </a:r>
            <a:r>
              <a:rPr lang="en-US" sz="3600" b="0" i="0" dirty="0">
                <a:solidFill>
                  <a:schemeClr val="bg1"/>
                </a:solidFill>
                <a:effectLst/>
                <a:latin typeface="Roboto" panose="020B0604020202020204" pitchFamily="2" charset="0"/>
              </a:rPr>
              <a:t> </a:t>
            </a:r>
            <a:r>
              <a:rPr lang="en-US" sz="3600" b="0" i="0" dirty="0" err="1">
                <a:solidFill>
                  <a:schemeClr val="bg1"/>
                </a:solidFill>
                <a:effectLst/>
                <a:latin typeface="Roboto" panose="020B0604020202020204" pitchFamily="2" charset="0"/>
              </a:rPr>
              <a:t>nhiều</a:t>
            </a:r>
            <a:r>
              <a:rPr lang="en-US" sz="3600" b="0" i="0" dirty="0">
                <a:solidFill>
                  <a:schemeClr val="bg1"/>
                </a:solidFill>
                <a:effectLst/>
                <a:latin typeface="Roboto" panose="020B0604020202020204" pitchFamily="2" charset="0"/>
              </a:rPr>
              <a:t> </a:t>
            </a:r>
            <a:r>
              <a:rPr lang="en-US" sz="3600" b="0" i="0" dirty="0" err="1">
                <a:solidFill>
                  <a:schemeClr val="bg1"/>
                </a:solidFill>
                <a:effectLst/>
                <a:latin typeface="Roboto" panose="020B0604020202020204" pitchFamily="2" charset="0"/>
              </a:rPr>
              <a:t>điều</a:t>
            </a:r>
            <a:r>
              <a:rPr lang="en-US" sz="3600" b="0" i="0" dirty="0">
                <a:solidFill>
                  <a:schemeClr val="bg1"/>
                </a:solidFill>
                <a:effectLst/>
                <a:latin typeface="Roboto" panose="020B0604020202020204" pitchFamily="2" charset="0"/>
              </a:rPr>
              <a:t> hay?</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schemeClr val="bg1"/>
              </a:solidFill>
              <a:effectLst/>
              <a:uLnTx/>
              <a:uFillTx/>
              <a:latin typeface="Montserrat Alternates Black" panose="00000A00000000000000" pitchFamily="50" charset="0"/>
            </a:endParaRPr>
          </a:p>
        </p:txBody>
      </p:sp>
      <p:sp>
        <p:nvSpPr>
          <p:cNvPr id="19" name="Rectangle 18"/>
          <p:cNvSpPr/>
          <p:nvPr/>
        </p:nvSpPr>
        <p:spPr>
          <a:xfrm>
            <a:off x="6596959" y="5141497"/>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prstClr val="white"/>
                </a:solidFill>
                <a:effectLst/>
                <a:uLnTx/>
                <a:uFillTx/>
                <a:latin typeface="Montserrat Alternates Black" panose="00000A00000000000000" pitchFamily="50" charset="0"/>
                <a:ea typeface="+mn-ea"/>
                <a:cs typeface="+mn-cs"/>
              </a:rPr>
              <a:t>Cái</a:t>
            </a:r>
            <a:r>
              <a:rPr kumimoji="0" lang="en-US" sz="3600" b="0" i="0" u="none" strike="noStrike" kern="1200" cap="none" spc="0" normalizeH="0" noProof="0" dirty="0">
                <a:ln>
                  <a:noFill/>
                </a:ln>
                <a:solidFill>
                  <a:prstClr val="white"/>
                </a:solidFill>
                <a:effectLst/>
                <a:uLnTx/>
                <a:uFillTx/>
                <a:latin typeface="Montserrat Alternates Black" panose="00000A00000000000000" pitchFamily="50" charset="0"/>
                <a:ea typeface="+mn-ea"/>
                <a:cs typeface="+mn-cs"/>
              </a:rPr>
              <a:t> </a:t>
            </a:r>
            <a:r>
              <a:rPr kumimoji="0" lang="en-US" sz="3600" b="0" i="0" u="none" strike="noStrike" kern="1200" cap="none" spc="0" normalizeH="0" noProof="0" dirty="0" err="1">
                <a:ln>
                  <a:noFill/>
                </a:ln>
                <a:solidFill>
                  <a:prstClr val="white"/>
                </a:solidFill>
                <a:effectLst/>
                <a:uLnTx/>
                <a:uFillTx/>
                <a:latin typeface="Montserrat Alternates Black" panose="00000A00000000000000" pitchFamily="50" charset="0"/>
                <a:ea typeface="+mn-ea"/>
                <a:cs typeface="+mn-cs"/>
              </a:rPr>
              <a:t>miệng</a:t>
            </a:r>
            <a:endParaRPr kumimoji="0" lang="en-US" sz="3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 name="Rectangle 19"/>
          <p:cNvSpPr/>
          <p:nvPr/>
        </p:nvSpPr>
        <p:spPr>
          <a:xfrm>
            <a:off x="876773" y="5191009"/>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noProof="0" dirty="0" err="1">
                <a:solidFill>
                  <a:prstClr val="white"/>
                </a:solidFill>
                <a:latin typeface="Montserrat Alternates Black" panose="00000A00000000000000" pitchFamily="50" charset="0"/>
              </a:rPr>
              <a:t>Đôi</a:t>
            </a:r>
            <a:r>
              <a:rPr lang="en-US" sz="3600" noProof="0" dirty="0">
                <a:solidFill>
                  <a:prstClr val="white"/>
                </a:solidFill>
                <a:latin typeface="Montserrat Alternates Black" panose="00000A00000000000000" pitchFamily="50" charset="0"/>
              </a:rPr>
              <a:t> </a:t>
            </a:r>
            <a:r>
              <a:rPr lang="en-US" sz="3600" noProof="0" dirty="0" err="1">
                <a:solidFill>
                  <a:prstClr val="white"/>
                </a:solidFill>
                <a:latin typeface="Montserrat Alternates Black" panose="00000A00000000000000" pitchFamily="50" charset="0"/>
              </a:rPr>
              <a:t>mắt</a:t>
            </a:r>
            <a:endParaRPr kumimoji="0" lang="en-US" sz="3600" b="0" i="0" u="none" strike="noStrike" kern="1200" cap="none" spc="0" normalizeH="0" baseline="0" noProof="0" dirty="0">
              <a:ln>
                <a:noFill/>
              </a:ln>
              <a:solidFill>
                <a:prstClr val="white"/>
              </a:solidFill>
              <a:effectLst/>
              <a:uLnTx/>
              <a:uFillTx/>
              <a:latin typeface="Calibri" panose="020F0502020204030204"/>
            </a:endParaRPr>
          </a:p>
        </p:txBody>
      </p:sp>
      <p:sp>
        <p:nvSpPr>
          <p:cNvPr id="21" name="Rectangle 20"/>
          <p:cNvSpPr/>
          <p:nvPr/>
        </p:nvSpPr>
        <p:spPr>
          <a:xfrm>
            <a:off x="6721211" y="4185842"/>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prstClr val="white"/>
                </a:solidFill>
                <a:effectLst/>
                <a:uLnTx/>
                <a:uFillTx/>
                <a:latin typeface="Montserrat Alternates Black" panose="00000A00000000000000" pitchFamily="50" charset="0"/>
                <a:ea typeface="+mn-ea"/>
                <a:cs typeface="+mn-cs"/>
              </a:rPr>
              <a:t>Cái</a:t>
            </a:r>
            <a:r>
              <a:rPr kumimoji="0" lang="en-US" sz="3600" b="0" i="0" u="none" strike="noStrike" kern="1200" cap="none" spc="0" normalizeH="0" noProof="0" dirty="0">
                <a:ln>
                  <a:noFill/>
                </a:ln>
                <a:solidFill>
                  <a:prstClr val="white"/>
                </a:solidFill>
                <a:effectLst/>
                <a:uLnTx/>
                <a:uFillTx/>
                <a:latin typeface="Montserrat Alternates Black" panose="00000A00000000000000" pitchFamily="50" charset="0"/>
                <a:ea typeface="+mn-ea"/>
                <a:cs typeface="+mn-cs"/>
              </a:rPr>
              <a:t> </a:t>
            </a:r>
            <a:r>
              <a:rPr kumimoji="0" lang="en-US" sz="3600" b="0" i="0" u="none" strike="noStrike" kern="1200" cap="none" spc="0" normalizeH="0" noProof="0" dirty="0" err="1">
                <a:ln>
                  <a:noFill/>
                </a:ln>
                <a:solidFill>
                  <a:prstClr val="white"/>
                </a:solidFill>
                <a:effectLst/>
                <a:uLnTx/>
                <a:uFillTx/>
                <a:latin typeface="Montserrat Alternates Black" panose="00000A00000000000000" pitchFamily="50" charset="0"/>
                <a:ea typeface="+mn-ea"/>
                <a:cs typeface="+mn-cs"/>
              </a:rPr>
              <a:t>răng</a:t>
            </a:r>
            <a:endParaRPr kumimoji="0" lang="en-US" sz="3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2" name="Rectangle 21"/>
          <p:cNvSpPr/>
          <p:nvPr/>
        </p:nvSpPr>
        <p:spPr>
          <a:xfrm>
            <a:off x="854553" y="4156178"/>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prstClr val="white"/>
                </a:solidFill>
                <a:effectLst/>
                <a:uLnTx/>
                <a:uFillTx/>
                <a:latin typeface="Montserrat Alternates Black" panose="00000A00000000000000" pitchFamily="50" charset="0"/>
                <a:ea typeface="+mn-ea"/>
                <a:cs typeface="+mn-cs"/>
              </a:rPr>
              <a:t>Cái</a:t>
            </a:r>
            <a:r>
              <a:rPr kumimoji="0" lang="en-US" sz="3600" b="0" i="0" u="none" strike="noStrike" kern="1200" cap="none" spc="0" normalizeH="0" noProof="0" dirty="0">
                <a:ln>
                  <a:noFill/>
                </a:ln>
                <a:solidFill>
                  <a:prstClr val="white"/>
                </a:solidFill>
                <a:effectLst/>
                <a:uLnTx/>
                <a:uFillTx/>
                <a:latin typeface="Montserrat Alternates Black" panose="00000A00000000000000" pitchFamily="50" charset="0"/>
                <a:ea typeface="+mn-ea"/>
                <a:cs typeface="+mn-cs"/>
              </a:rPr>
              <a:t> tai</a:t>
            </a:r>
            <a:endParaRPr kumimoji="0" lang="en-US" sz="3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23"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5044308" y="3855601"/>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716511" y="3950893"/>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4931823" y="4849781"/>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6" descr="Káº¿t quáº£ hÃ¬nh áº£nh cho right wrong tick icon"/>
          <p:cNvPicPr>
            <a:picLocks noChangeAspect="1" noChangeArrowheads="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10623553" y="4832624"/>
            <a:ext cx="1339599" cy="1177337"/>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4112527" y="1078083"/>
            <a:ext cx="4431407" cy="4431407"/>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
            <a:hlinkClick r:id="rId10" action="ppaction://hlinksldjump"/>
          </p:cNvPr>
          <p:cNvPicPr>
            <a:picLocks noChangeAspect="1" noChangeArrowheads="1"/>
          </p:cNvPicPr>
          <p:nvPr/>
        </p:nvPicPr>
        <p:blipFill>
          <a:blip r:embed="rId11" cstate="print">
            <a:extLst>
              <a:ext uri="{28A0092B-C50C-407E-A947-70E740481C1C}">
                <a14:useLocalDpi xmlns:a14="http://schemas.microsoft.com/office/drawing/2010/main" val="0"/>
              </a:ext>
            </a:extLst>
          </a:blip>
          <a:stretch>
            <a:fillRect/>
          </a:stretch>
        </p:blipFill>
        <p:spPr bwMode="auto">
          <a:xfrm>
            <a:off x="0" y="5678226"/>
            <a:ext cx="1244600" cy="11941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22273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0"/>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Am-thanh-tra-loi-sai-www_nhacchuongvui_com.wav"/>
                                        </p:tgtEl>
                                      </p:cMediaNode>
                                    </p:audio>
                                  </p:subTnLst>
                                </p:cTn>
                              </p:par>
                            </p:childTnLst>
                          </p:cTn>
                        </p:par>
                        <p:par>
                          <p:cTn id="7" fill="hold">
                            <p:stCondLst>
                              <p:cond delay="0"/>
                            </p:stCondLst>
                            <p:childTnLst>
                              <p:par>
                                <p:cTn id="8" presetID="1" presetClass="entr" presetSubtype="0" fill="hold" nodeType="afterEffect">
                                  <p:stCondLst>
                                    <p:cond delay="1500"/>
                                  </p:stCondLst>
                                  <p:childTnLst>
                                    <p:set>
                                      <p:cBhvr>
                                        <p:cTn id="9" dur="1" fill="hold">
                                          <p:stCondLst>
                                            <p:cond delay="0"/>
                                          </p:stCondLst>
                                        </p:cTn>
                                        <p:tgtEl>
                                          <p:spTgt spid="27"/>
                                        </p:tgtEl>
                                        <p:attrNameLst>
                                          <p:attrName>style.visibility</p:attrName>
                                        </p:attrNameLst>
                                      </p:cBhvr>
                                      <p:to>
                                        <p:strVal val="visible"/>
                                      </p:to>
                                    </p:set>
                                  </p:childTnLst>
                                </p:cTn>
                              </p:par>
                            </p:childTnLst>
                          </p:cTn>
                        </p:par>
                        <p:par>
                          <p:cTn id="10" fill="hold">
                            <p:stCondLst>
                              <p:cond delay="1500"/>
                            </p:stCondLst>
                            <p:childTnLst>
                              <p:par>
                                <p:cTn id="11" presetID="10" presetClass="exit" presetSubtype="0" fill="hold" nodeType="afterEffect">
                                  <p:stCondLst>
                                    <p:cond delay="900"/>
                                  </p:stCondLst>
                                  <p:childTnLst>
                                    <p:animEffect transition="out" filter="fade">
                                      <p:cBhvr>
                                        <p:cTn id="12" dur="500"/>
                                        <p:tgtEl>
                                          <p:spTgt spid="27"/>
                                        </p:tgtEl>
                                      </p:cBhvr>
                                    </p:animEffect>
                                    <p:set>
                                      <p:cBhvr>
                                        <p:cTn id="13"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14" restart="whenNotActive" fill="hold" evtFilter="cancelBubble" nodeType="interactiveSeq">
                <p:stCondLst>
                  <p:cond evt="onClick" delay="0">
                    <p:tgtEl>
                      <p:spTgt spid="22"/>
                    </p:tgtEl>
                  </p:cond>
                </p:stCondLst>
                <p:endSync evt="end" delay="0">
                  <p:rtn val="all"/>
                </p:endSync>
                <p:childTnLst>
                  <p:par>
                    <p:cTn id="15" fill="hold">
                      <p:stCondLst>
                        <p:cond delay="0"/>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subTnLst>
                                    <p:audio>
                                      <p:cMediaNode>
                                        <p:cTn display="0" masterRel="sameClick">
                                          <p:stCondLst>
                                            <p:cond evt="begin" delay="0">
                                              <p:tn val="17"/>
                                            </p:cond>
                                          </p:stCondLst>
                                          <p:endCondLst>
                                            <p:cond evt="onStopAudio" delay="0">
                                              <p:tgtEl>
                                                <p:sldTgt/>
                                              </p:tgtEl>
                                            </p:cond>
                                          </p:endCondLst>
                                        </p:cTn>
                                        <p:tgtEl>
                                          <p:sndTgt r:embed="rId2" name="Am-thanh-tra-loi-sai-www_nhacchuongvui_com.wav"/>
                                        </p:tgtEl>
                                      </p:cMediaNode>
                                    </p:audio>
                                  </p:subTnLst>
                                </p:cTn>
                              </p:par>
                            </p:childTnLst>
                          </p:cTn>
                        </p:par>
                        <p:par>
                          <p:cTn id="19" fill="hold">
                            <p:stCondLst>
                              <p:cond delay="0"/>
                            </p:stCondLst>
                            <p:childTnLst>
                              <p:par>
                                <p:cTn id="20" presetID="1" presetClass="entr" presetSubtype="0" fill="hold" nodeType="afterEffect">
                                  <p:stCondLst>
                                    <p:cond delay="1500"/>
                                  </p:stCondLst>
                                  <p:childTnLst>
                                    <p:set>
                                      <p:cBhvr>
                                        <p:cTn id="21" dur="1" fill="hold">
                                          <p:stCondLst>
                                            <p:cond delay="0"/>
                                          </p:stCondLst>
                                        </p:cTn>
                                        <p:tgtEl>
                                          <p:spTgt spid="27"/>
                                        </p:tgtEl>
                                        <p:attrNameLst>
                                          <p:attrName>style.visibility</p:attrName>
                                        </p:attrNameLst>
                                      </p:cBhvr>
                                      <p:to>
                                        <p:strVal val="visible"/>
                                      </p:to>
                                    </p:set>
                                  </p:childTnLst>
                                </p:cTn>
                              </p:par>
                            </p:childTnLst>
                          </p:cTn>
                        </p:par>
                        <p:par>
                          <p:cTn id="22" fill="hold">
                            <p:stCondLst>
                              <p:cond delay="1500"/>
                            </p:stCondLst>
                            <p:childTnLst>
                              <p:par>
                                <p:cTn id="23" presetID="10" presetClass="exit" presetSubtype="0" fill="hold" nodeType="afterEffect">
                                  <p:stCondLst>
                                    <p:cond delay="1100"/>
                                  </p:stCondLst>
                                  <p:childTnLst>
                                    <p:animEffect transition="out" filter="fade">
                                      <p:cBhvr>
                                        <p:cTn id="24" dur="500"/>
                                        <p:tgtEl>
                                          <p:spTgt spid="27"/>
                                        </p:tgtEl>
                                      </p:cBhvr>
                                    </p:animEffect>
                                    <p:set>
                                      <p:cBhvr>
                                        <p:cTn id="25"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26" restart="whenNotActive" fill="hold" evtFilter="cancelBubble" nodeType="interactiveSeq">
                <p:stCondLst>
                  <p:cond evt="onClick" delay="0">
                    <p:tgtEl>
                      <p:spTgt spid="21"/>
                    </p:tgtEl>
                  </p:cond>
                </p:stCondLst>
                <p:endSync evt="end" delay="0">
                  <p:rtn val="all"/>
                </p:endSync>
                <p:childTnLst>
                  <p:par>
                    <p:cTn id="27" fill="hold">
                      <p:stCondLst>
                        <p:cond delay="0"/>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29"/>
                                            </p:cond>
                                          </p:stCondLst>
                                          <p:endCondLst>
                                            <p:cond evt="onStopAudio" delay="0">
                                              <p:tgtEl>
                                                <p:sldTgt/>
                                              </p:tgtEl>
                                            </p:cond>
                                          </p:endCondLst>
                                        </p:cTn>
                                        <p:tgtEl>
                                          <p:sndTgt r:embed="rId2" name="Am-thanh-tra-loi-sai-www_nhacchuongvui_com.wav"/>
                                        </p:tgtEl>
                                      </p:cMediaNode>
                                    </p:audio>
                                  </p:subTnLst>
                                </p:cTn>
                              </p:par>
                            </p:childTnLst>
                          </p:cTn>
                        </p:par>
                        <p:par>
                          <p:cTn id="31" fill="hold">
                            <p:stCondLst>
                              <p:cond delay="0"/>
                            </p:stCondLst>
                            <p:childTnLst>
                              <p:par>
                                <p:cTn id="32" presetID="1" presetClass="entr" presetSubtype="0" fill="hold" nodeType="afterEffect">
                                  <p:stCondLst>
                                    <p:cond delay="1500"/>
                                  </p:stCondLst>
                                  <p:childTnLst>
                                    <p:set>
                                      <p:cBhvr>
                                        <p:cTn id="33" dur="1" fill="hold">
                                          <p:stCondLst>
                                            <p:cond delay="0"/>
                                          </p:stCondLst>
                                        </p:cTn>
                                        <p:tgtEl>
                                          <p:spTgt spid="27"/>
                                        </p:tgtEl>
                                        <p:attrNameLst>
                                          <p:attrName>style.visibility</p:attrName>
                                        </p:attrNameLst>
                                      </p:cBhvr>
                                      <p:to>
                                        <p:strVal val="visible"/>
                                      </p:to>
                                    </p:set>
                                  </p:childTnLst>
                                </p:cTn>
                              </p:par>
                            </p:childTnLst>
                          </p:cTn>
                        </p:par>
                        <p:par>
                          <p:cTn id="34" fill="hold">
                            <p:stCondLst>
                              <p:cond delay="1500"/>
                            </p:stCondLst>
                            <p:childTnLst>
                              <p:par>
                                <p:cTn id="35" presetID="10" presetClass="exit" presetSubtype="0" fill="hold" nodeType="afterEffect">
                                  <p:stCondLst>
                                    <p:cond delay="1100"/>
                                  </p:stCondLst>
                                  <p:childTnLst>
                                    <p:animEffect transition="out" filter="fade">
                                      <p:cBhvr>
                                        <p:cTn id="36" dur="500"/>
                                        <p:tgtEl>
                                          <p:spTgt spid="27"/>
                                        </p:tgtEl>
                                      </p:cBhvr>
                                    </p:animEffect>
                                    <p:set>
                                      <p:cBhvr>
                                        <p:cTn id="37"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38" restart="whenNotActive" fill="hold" evtFilter="cancelBubble" nodeType="interactiveSeq">
                <p:stCondLst>
                  <p:cond evt="onClick" delay="0">
                    <p:tgtEl>
                      <p:spTgt spid="19"/>
                    </p:tgtEl>
                  </p:cond>
                </p:stCondLst>
                <p:endSync evt="end" delay="0">
                  <p:rtn val="all"/>
                </p:endSync>
                <p:childTnLst>
                  <p:par>
                    <p:cTn id="39" fill="hold">
                      <p:stCondLst>
                        <p:cond delay="0"/>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41"/>
                                            </p:cond>
                                          </p:stCondLst>
                                          <p:endCondLst>
                                            <p:cond evt="onStopAudio" delay="0">
                                              <p:tgtEl>
                                                <p:sldTgt/>
                                              </p:tgtEl>
                                            </p:cond>
                                          </p:endCondLst>
                                        </p:cTn>
                                        <p:tgtEl>
                                          <p:sndTgt r:embed="rId3" name="Am-thanh-tra-loi-dung-www_nhacchuongvui_com.wav"/>
                                        </p:tgtEl>
                                      </p:cMediaNode>
                                    </p:audio>
                                  </p:subTnLst>
                                </p:cTn>
                              </p:par>
                            </p:childTnLst>
                          </p:cTn>
                        </p:par>
                        <p:par>
                          <p:cTn id="43" fill="hold">
                            <p:stCondLst>
                              <p:cond delay="0"/>
                            </p:stCondLst>
                            <p:childTnLst>
                              <p:par>
                                <p:cTn id="44" presetID="10" presetClass="entr" presetSubtype="0" fill="hold" nodeType="afterEffect">
                                  <p:stCondLst>
                                    <p:cond delay="0"/>
                                  </p:stCondLst>
                                  <p:childTnLst>
                                    <p:set>
                                      <p:cBhvr>
                                        <p:cTn id="45" dur="1" fill="hold">
                                          <p:stCondLst>
                                            <p:cond delay="0"/>
                                          </p:stCondLst>
                                        </p:cTn>
                                        <p:tgtEl>
                                          <p:spTgt spid="28"/>
                                        </p:tgtEl>
                                        <p:attrNameLst>
                                          <p:attrName>style.visibility</p:attrName>
                                        </p:attrNameLst>
                                      </p:cBhvr>
                                      <p:to>
                                        <p:strVal val="visible"/>
                                      </p:to>
                                    </p:set>
                                    <p:animEffect transition="in" filter="fade">
                                      <p:cBhvr>
                                        <p:cTn id="46" dur="500"/>
                                        <p:tgtEl>
                                          <p:spTgt spid="28"/>
                                        </p:tgtEl>
                                      </p:cBhvr>
                                    </p:animEffect>
                                  </p:childTnLst>
                                </p:cTn>
                              </p:par>
                            </p:childTnLst>
                          </p:cTn>
                        </p:par>
                      </p:childTnLst>
                    </p:cTn>
                  </p:par>
                </p:childTnLst>
              </p:cTn>
              <p:nextCondLst>
                <p:cond evt="onClick" delay="0">
                  <p:tgtEl>
                    <p:spTgt spid="19"/>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4"/>
          <a:stretch>
            <a:fillRect/>
          </a:stretch>
        </p:blipFill>
        <p:spPr>
          <a:xfrm>
            <a:off x="-42793" y="0"/>
            <a:ext cx="12463393" cy="10370195"/>
          </a:xfrm>
          <a:prstGeom prst="rect">
            <a:avLst/>
          </a:prstGeom>
        </p:spPr>
      </p:pic>
      <p:pic>
        <p:nvPicPr>
          <p:cNvPr id="13" name="CẤM BUÔN BÁN, CẤM REUP" descr="School Cartoon Classroom, PNG, 1500x1500px, School, Architecture, Area,  Building, Cartoon Download Free"/>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10000" b="90000" l="0" r="100000">
                        <a14:foregroundMark x1="42927" y1="66707" x2="69390" y2="66707"/>
                        <a14:backgroundMark x1="71829" y1="83049" x2="15122" y2="77439"/>
                        <a14:backgroundMark x1="72317" y1="75244" x2="12195" y2="76220"/>
                        <a14:backgroundMark x1="12195" y1="76220" x2="48293" y2="74146"/>
                        <a14:backgroundMark x1="48293" y1="74146" x2="85122" y2="74024"/>
                        <a14:backgroundMark x1="8780" y1="73780" x2="94756" y2="72561"/>
                        <a14:backgroundMark x1="98049" y1="72195" x2="2439" y2="72561"/>
                        <a14:backgroundMark x1="19024" y1="67927" x2="91463" y2="69146"/>
                      </a14:backgroundRemoval>
                    </a14:imgEffect>
                  </a14:imgLayer>
                </a14:imgProps>
              </a:ext>
              <a:ext uri="{28A0092B-C50C-407E-A947-70E740481C1C}">
                <a14:useLocalDpi xmlns:a14="http://schemas.microsoft.com/office/drawing/2010/main" val="0"/>
              </a:ext>
            </a:extLst>
          </a:blip>
          <a:srcRect t="29451" b="26158"/>
          <a:stretch/>
        </p:blipFill>
        <p:spPr bwMode="auto">
          <a:xfrm>
            <a:off x="2693762" y="622301"/>
            <a:ext cx="9269604" cy="4876801"/>
          </a:xfrm>
          <a:prstGeom prst="rect">
            <a:avLst/>
          </a:prstGeom>
          <a:noFill/>
          <a:extLst>
            <a:ext uri="{909E8E84-426E-40DD-AFC4-6F175D3DCCD1}">
              <a14:hiddenFill xmlns:a14="http://schemas.microsoft.com/office/drawing/2010/main">
                <a:solidFill>
                  <a:srgbClr val="FFFFFF"/>
                </a:solidFill>
              </a14:hiddenFill>
            </a:ext>
          </a:extLst>
        </p:spPr>
      </p:pic>
      <p:pic>
        <p:nvPicPr>
          <p:cNvPr id="17" name="CẤM BUÔN BÁN, CẤM REUP" descr="School Cartoon Classroom, PNG, 1500x1500px, School, Architecture, Area,  Building, Cartoon Download Free"/>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10000" b="90000" l="0" r="100000">
                        <a14:foregroundMark x1="42927" y1="66707" x2="69390" y2="66707"/>
                        <a14:backgroundMark x1="71829" y1="83049" x2="15122" y2="77439"/>
                        <a14:backgroundMark x1="72317" y1="75244" x2="12195" y2="76220"/>
                        <a14:backgroundMark x1="12195" y1="76220" x2="48293" y2="74146"/>
                        <a14:backgroundMark x1="48293" y1="74146" x2="85122" y2="74024"/>
                        <a14:backgroundMark x1="8780" y1="73780" x2="94756" y2="72561"/>
                        <a14:backgroundMark x1="98049" y1="72195" x2="2439" y2="72561"/>
                        <a14:backgroundMark x1="19024" y1="67927" x2="91463" y2="69146"/>
                      </a14:backgroundRemoval>
                    </a14:imgEffect>
                  </a14:imgLayer>
                </a14:imgProps>
              </a:ext>
              <a:ext uri="{28A0092B-C50C-407E-A947-70E740481C1C}">
                <a14:useLocalDpi xmlns:a14="http://schemas.microsoft.com/office/drawing/2010/main" val="0"/>
              </a:ext>
            </a:extLst>
          </a:blip>
          <a:srcRect t="29451" b="26158"/>
          <a:stretch/>
        </p:blipFill>
        <p:spPr bwMode="auto">
          <a:xfrm>
            <a:off x="2693762" y="622301"/>
            <a:ext cx="9269604" cy="4876801"/>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17"/>
          <p:cNvSpPr/>
          <p:nvPr/>
        </p:nvSpPr>
        <p:spPr>
          <a:xfrm>
            <a:off x="854553" y="235976"/>
            <a:ext cx="10500851" cy="371659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t"/>
          <a:lstStyle/>
          <a:p>
            <a:pPr algn="ctr" fontAlgn="base"/>
            <a:r>
              <a:rPr kumimoji="0" lang="en-US" sz="3600" b="0" i="0" u="none" strike="noStrike" kern="1200" cap="none" spc="0" normalizeH="0" baseline="0" noProof="0" dirty="0">
                <a:ln>
                  <a:noFill/>
                </a:ln>
                <a:solidFill>
                  <a:schemeClr val="bg1"/>
                </a:solidFill>
                <a:effectLst/>
                <a:uLnTx/>
                <a:uFillTx/>
                <a:latin typeface="Montserrat Alternates Black" panose="00000A00000000000000" pitchFamily="50" charset="0"/>
              </a:rPr>
              <a:t>CÂU </a:t>
            </a:r>
            <a:r>
              <a:rPr lang="en-US" sz="3600" dirty="0">
                <a:solidFill>
                  <a:schemeClr val="bg1"/>
                </a:solidFill>
                <a:latin typeface="Montserrat Alternates Black" panose="00000A00000000000000" pitchFamily="50" charset="0"/>
              </a:rPr>
              <a:t>3: </a:t>
            </a:r>
            <a:r>
              <a:rPr lang="en-US" sz="3600" b="0" i="0" dirty="0" err="1">
                <a:solidFill>
                  <a:schemeClr val="bg1"/>
                </a:solidFill>
                <a:effectLst/>
                <a:latin typeface="Roboto" panose="02000000000000000000" pitchFamily="2" charset="0"/>
              </a:rPr>
              <a:t>Nhô</a:t>
            </a:r>
            <a:r>
              <a:rPr lang="en-US" sz="3600" b="0" i="0" dirty="0">
                <a:solidFill>
                  <a:schemeClr val="bg1"/>
                </a:solidFill>
                <a:effectLst/>
                <a:latin typeface="Roboto" panose="02000000000000000000" pitchFamily="2" charset="0"/>
              </a:rPr>
              <a:t> </a:t>
            </a:r>
            <a:r>
              <a:rPr lang="en-US" sz="3600" b="0" i="0" dirty="0" err="1">
                <a:solidFill>
                  <a:schemeClr val="bg1"/>
                </a:solidFill>
                <a:effectLst/>
                <a:latin typeface="Roboto" panose="02000000000000000000" pitchFamily="2" charset="0"/>
              </a:rPr>
              <a:t>cao</a:t>
            </a:r>
            <a:r>
              <a:rPr lang="en-US" sz="3600" b="0" i="0" dirty="0">
                <a:solidFill>
                  <a:schemeClr val="bg1"/>
                </a:solidFill>
                <a:effectLst/>
                <a:latin typeface="Roboto" panose="02000000000000000000" pitchFamily="2" charset="0"/>
              </a:rPr>
              <a:t> </a:t>
            </a:r>
            <a:r>
              <a:rPr lang="en-US" sz="3600" b="0" i="0" dirty="0" err="1">
                <a:solidFill>
                  <a:schemeClr val="bg1"/>
                </a:solidFill>
                <a:effectLst/>
                <a:latin typeface="Roboto" panose="02000000000000000000" pitchFamily="2" charset="0"/>
              </a:rPr>
              <a:t>giữa</a:t>
            </a:r>
            <a:r>
              <a:rPr lang="en-US" sz="3600" b="0" i="0" dirty="0">
                <a:solidFill>
                  <a:schemeClr val="bg1"/>
                </a:solidFill>
                <a:effectLst/>
                <a:latin typeface="Roboto" panose="02000000000000000000" pitchFamily="2" charset="0"/>
              </a:rPr>
              <a:t> </a:t>
            </a:r>
            <a:r>
              <a:rPr lang="en-US" sz="3600" b="0" i="0" dirty="0" err="1">
                <a:solidFill>
                  <a:schemeClr val="bg1"/>
                </a:solidFill>
                <a:effectLst/>
                <a:latin typeface="Roboto" panose="02000000000000000000" pitchFamily="2" charset="0"/>
              </a:rPr>
              <a:t>mặt</a:t>
            </a:r>
            <a:r>
              <a:rPr lang="en-US" sz="3600" b="0" i="0" dirty="0">
                <a:solidFill>
                  <a:schemeClr val="bg1"/>
                </a:solidFill>
                <a:effectLst/>
                <a:latin typeface="Roboto" panose="02000000000000000000" pitchFamily="2" charset="0"/>
              </a:rPr>
              <a:t> </a:t>
            </a:r>
            <a:r>
              <a:rPr lang="en-US" sz="3600" b="0" i="0" dirty="0" err="1">
                <a:solidFill>
                  <a:schemeClr val="bg1"/>
                </a:solidFill>
                <a:effectLst/>
                <a:latin typeface="Roboto" panose="02000000000000000000" pitchFamily="2" charset="0"/>
              </a:rPr>
              <a:t>một</a:t>
            </a:r>
            <a:r>
              <a:rPr lang="en-US" sz="3600" b="0" i="0" dirty="0">
                <a:solidFill>
                  <a:schemeClr val="bg1"/>
                </a:solidFill>
                <a:effectLst/>
                <a:latin typeface="Roboto" panose="02000000000000000000" pitchFamily="2" charset="0"/>
              </a:rPr>
              <a:t> </a:t>
            </a:r>
            <a:r>
              <a:rPr lang="en-US" sz="3600" b="0" i="0" dirty="0" err="1">
                <a:solidFill>
                  <a:schemeClr val="bg1"/>
                </a:solidFill>
                <a:effectLst/>
                <a:latin typeface="Roboto" panose="02000000000000000000" pitchFamily="2" charset="0"/>
              </a:rPr>
              <a:t>mình</a:t>
            </a:r>
            <a:endParaRPr lang="en-US" sz="3600" b="0" i="0" dirty="0">
              <a:solidFill>
                <a:schemeClr val="bg1"/>
              </a:solidFill>
              <a:effectLst/>
              <a:latin typeface="Roboto" panose="02000000000000000000" pitchFamily="2" charset="0"/>
            </a:endParaRPr>
          </a:p>
          <a:p>
            <a:pPr algn="ctr" fontAlgn="base"/>
            <a:r>
              <a:rPr lang="en-US" sz="3600" b="0" i="0" dirty="0" err="1">
                <a:solidFill>
                  <a:schemeClr val="bg1"/>
                </a:solidFill>
                <a:effectLst/>
                <a:latin typeface="Roboto" panose="02000000000000000000" pitchFamily="2" charset="0"/>
              </a:rPr>
              <a:t>Hít</a:t>
            </a:r>
            <a:r>
              <a:rPr lang="en-US" sz="3600" b="0" i="0" dirty="0">
                <a:solidFill>
                  <a:schemeClr val="bg1"/>
                </a:solidFill>
                <a:effectLst/>
                <a:latin typeface="Roboto" panose="02000000000000000000" pitchFamily="2" charset="0"/>
              </a:rPr>
              <a:t> </a:t>
            </a:r>
            <a:r>
              <a:rPr lang="en-US" sz="3600" b="0" i="0" dirty="0" err="1">
                <a:solidFill>
                  <a:schemeClr val="bg1"/>
                </a:solidFill>
                <a:effectLst/>
                <a:latin typeface="Roboto" panose="02000000000000000000" pitchFamily="2" charset="0"/>
              </a:rPr>
              <a:t>thở</a:t>
            </a:r>
            <a:r>
              <a:rPr lang="en-US" sz="3600" b="0" i="0" dirty="0">
                <a:solidFill>
                  <a:schemeClr val="bg1"/>
                </a:solidFill>
                <a:effectLst/>
                <a:latin typeface="Roboto" panose="02000000000000000000" pitchFamily="2" charset="0"/>
              </a:rPr>
              <a:t> </a:t>
            </a:r>
            <a:r>
              <a:rPr lang="en-US" sz="3600" b="0" i="0" dirty="0" err="1">
                <a:solidFill>
                  <a:schemeClr val="bg1"/>
                </a:solidFill>
                <a:effectLst/>
                <a:latin typeface="Roboto" panose="02000000000000000000" pitchFamily="2" charset="0"/>
              </a:rPr>
              <a:t>thật</a:t>
            </a:r>
            <a:r>
              <a:rPr lang="en-US" sz="3600" b="0" i="0" dirty="0">
                <a:solidFill>
                  <a:schemeClr val="bg1"/>
                </a:solidFill>
                <a:effectLst/>
                <a:latin typeface="Roboto" panose="02000000000000000000" pitchFamily="2" charset="0"/>
              </a:rPr>
              <a:t> </a:t>
            </a:r>
            <a:r>
              <a:rPr lang="en-US" sz="3600" b="0" i="0" dirty="0" err="1">
                <a:solidFill>
                  <a:schemeClr val="bg1"/>
                </a:solidFill>
                <a:effectLst/>
                <a:latin typeface="Roboto" panose="02000000000000000000" pitchFamily="2" charset="0"/>
              </a:rPr>
              <a:t>giỏi</a:t>
            </a:r>
            <a:r>
              <a:rPr lang="en-US" sz="3600" b="0" i="0" dirty="0">
                <a:solidFill>
                  <a:schemeClr val="bg1"/>
                </a:solidFill>
                <a:effectLst/>
                <a:latin typeface="Roboto" panose="02000000000000000000" pitchFamily="2" charset="0"/>
              </a:rPr>
              <a:t> </a:t>
            </a:r>
            <a:r>
              <a:rPr lang="en-US" sz="3600" b="0" i="0" dirty="0" err="1">
                <a:solidFill>
                  <a:schemeClr val="bg1"/>
                </a:solidFill>
                <a:effectLst/>
                <a:latin typeface="Roboto" panose="02000000000000000000" pitchFamily="2" charset="0"/>
              </a:rPr>
              <a:t>lại</a:t>
            </a:r>
            <a:r>
              <a:rPr lang="en-US" sz="3600" b="0" i="0" dirty="0">
                <a:solidFill>
                  <a:schemeClr val="bg1"/>
                </a:solidFill>
                <a:effectLst/>
                <a:latin typeface="Roboto" panose="02000000000000000000" pitchFamily="2" charset="0"/>
              </a:rPr>
              <a:t> </a:t>
            </a:r>
            <a:r>
              <a:rPr lang="en-US" sz="3600" b="0" i="0" dirty="0" err="1">
                <a:solidFill>
                  <a:schemeClr val="bg1"/>
                </a:solidFill>
                <a:effectLst/>
                <a:latin typeface="Roboto" panose="02000000000000000000" pitchFamily="2" charset="0"/>
              </a:rPr>
              <a:t>tinh</a:t>
            </a:r>
            <a:r>
              <a:rPr lang="en-US" sz="3600" b="0" i="0" dirty="0">
                <a:solidFill>
                  <a:schemeClr val="bg1"/>
                </a:solidFill>
                <a:effectLst/>
                <a:latin typeface="Roboto" panose="02000000000000000000" pitchFamily="2" charset="0"/>
              </a:rPr>
              <a:t> </a:t>
            </a:r>
            <a:r>
              <a:rPr lang="en-US" sz="3600" b="0" i="0" dirty="0" err="1">
                <a:solidFill>
                  <a:schemeClr val="bg1"/>
                </a:solidFill>
                <a:effectLst/>
                <a:latin typeface="Roboto" panose="02000000000000000000" pitchFamily="2" charset="0"/>
              </a:rPr>
              <a:t>ngửi</a:t>
            </a:r>
            <a:r>
              <a:rPr lang="en-US" sz="3600" b="0" i="0" dirty="0">
                <a:solidFill>
                  <a:schemeClr val="bg1"/>
                </a:solidFill>
                <a:effectLst/>
                <a:latin typeface="Roboto" panose="02000000000000000000" pitchFamily="2" charset="0"/>
              </a:rPr>
              <a:t> </a:t>
            </a:r>
            <a:r>
              <a:rPr lang="en-US" sz="3600" b="0" i="0" dirty="0" err="1">
                <a:solidFill>
                  <a:schemeClr val="bg1"/>
                </a:solidFill>
                <a:effectLst/>
                <a:latin typeface="Roboto" panose="02000000000000000000" pitchFamily="2" charset="0"/>
              </a:rPr>
              <a:t>mùi</a:t>
            </a:r>
            <a:r>
              <a:rPr lang="en-US" sz="3600" b="0" i="0" dirty="0">
                <a:solidFill>
                  <a:schemeClr val="bg1"/>
                </a:solidFill>
                <a:effectLst/>
                <a:latin typeface="Roboto" panose="02000000000000000000" pitchFamily="2" charset="0"/>
              </a:rPr>
              <a:t>?</a:t>
            </a:r>
          </a:p>
          <a:p>
            <a:pPr algn="ctr" fontAlgn="base"/>
            <a:r>
              <a:rPr lang="en-US" sz="3600" b="0" i="0" dirty="0">
                <a:solidFill>
                  <a:schemeClr val="bg1"/>
                </a:solidFill>
                <a:effectLst/>
                <a:latin typeface="Roboto" panose="02000000000000000000" pitchFamily="2" charset="0"/>
              </a:rPr>
              <a:t>(</a:t>
            </a:r>
            <a:r>
              <a:rPr lang="en-US" sz="3600" b="0" i="0" dirty="0" err="1">
                <a:solidFill>
                  <a:schemeClr val="bg1"/>
                </a:solidFill>
                <a:effectLst/>
                <a:latin typeface="Roboto" panose="02000000000000000000" pitchFamily="2" charset="0"/>
              </a:rPr>
              <a:t>Là</a:t>
            </a:r>
            <a:r>
              <a:rPr lang="en-US" sz="3600" b="0" i="0" dirty="0">
                <a:solidFill>
                  <a:schemeClr val="bg1"/>
                </a:solidFill>
                <a:effectLst/>
                <a:latin typeface="Roboto" panose="02000000000000000000" pitchFamily="2" charset="0"/>
              </a:rPr>
              <a:t> </a:t>
            </a:r>
            <a:r>
              <a:rPr lang="en-US" sz="3600" b="0" i="0" dirty="0" err="1">
                <a:solidFill>
                  <a:schemeClr val="bg1"/>
                </a:solidFill>
                <a:effectLst/>
                <a:latin typeface="Roboto" panose="02000000000000000000" pitchFamily="2" charset="0"/>
              </a:rPr>
              <a:t>gì</a:t>
            </a:r>
            <a:r>
              <a:rPr lang="en-US" sz="3600" b="0" i="0" dirty="0">
                <a:solidFill>
                  <a:schemeClr val="bg1"/>
                </a:solidFill>
                <a:effectLst/>
                <a:latin typeface="Roboto" panose="02000000000000000000" pitchFamily="2" charset="0"/>
              </a:rPr>
              <a: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schemeClr val="bg1"/>
              </a:solidFill>
              <a:effectLst/>
              <a:uLnTx/>
              <a:uFillTx/>
              <a:latin typeface="Montserrat Alternates Black" panose="00000A00000000000000" pitchFamily="50" charset="0"/>
            </a:endParaRPr>
          </a:p>
        </p:txBody>
      </p:sp>
      <p:sp>
        <p:nvSpPr>
          <p:cNvPr id="19" name="Rectangle 18"/>
          <p:cNvSpPr/>
          <p:nvPr/>
        </p:nvSpPr>
        <p:spPr>
          <a:xfrm>
            <a:off x="6671601" y="4108097"/>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prstClr val="white"/>
                </a:solidFill>
                <a:effectLst/>
                <a:uLnTx/>
                <a:uFillTx/>
                <a:latin typeface="Montserrat Alternates Black" panose="00000A00000000000000" pitchFamily="50" charset="0"/>
                <a:ea typeface="+mn-ea"/>
                <a:cs typeface="+mn-cs"/>
              </a:rPr>
              <a:t>Cái</a:t>
            </a:r>
            <a:r>
              <a:rPr kumimoji="0" lang="en-US" sz="3600" b="0" i="0" u="none" strike="noStrike" kern="1200" cap="none" spc="0" normalizeH="0" noProof="0" dirty="0">
                <a:ln>
                  <a:noFill/>
                </a:ln>
                <a:solidFill>
                  <a:prstClr val="white"/>
                </a:solidFill>
                <a:effectLst/>
                <a:uLnTx/>
                <a:uFillTx/>
                <a:latin typeface="Montserrat Alternates Black" panose="00000A00000000000000" pitchFamily="50" charset="0"/>
                <a:ea typeface="+mn-ea"/>
                <a:cs typeface="+mn-cs"/>
              </a:rPr>
              <a:t> </a:t>
            </a:r>
            <a:r>
              <a:rPr kumimoji="0" lang="en-US" sz="3600" b="0" i="0" u="none" strike="noStrike" kern="1200" cap="none" spc="0" normalizeH="0" noProof="0" dirty="0" err="1">
                <a:ln>
                  <a:noFill/>
                </a:ln>
                <a:solidFill>
                  <a:prstClr val="white"/>
                </a:solidFill>
                <a:effectLst/>
                <a:uLnTx/>
                <a:uFillTx/>
                <a:latin typeface="Montserrat Alternates Black" panose="00000A00000000000000" pitchFamily="50" charset="0"/>
                <a:ea typeface="+mn-ea"/>
                <a:cs typeface="+mn-cs"/>
              </a:rPr>
              <a:t>mũi</a:t>
            </a:r>
            <a:endParaRPr kumimoji="0" lang="en-US" sz="3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 name="Rectangle 19"/>
          <p:cNvSpPr/>
          <p:nvPr/>
        </p:nvSpPr>
        <p:spPr>
          <a:xfrm>
            <a:off x="876773" y="5191009"/>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prstClr val="white"/>
                </a:solidFill>
                <a:effectLst/>
                <a:uLnTx/>
                <a:uFillTx/>
                <a:latin typeface="Montserrat Alternates Black" panose="00000A00000000000000" pitchFamily="50" charset="0"/>
                <a:ea typeface="+mn-ea"/>
                <a:cs typeface="+mn-cs"/>
              </a:rPr>
              <a:t>Cái</a:t>
            </a:r>
            <a:r>
              <a:rPr kumimoji="0" lang="en-US" sz="3600" b="0" i="0" u="none" strike="noStrike" kern="1200" cap="none" spc="0" normalizeH="0" noProof="0" dirty="0">
                <a:ln>
                  <a:noFill/>
                </a:ln>
                <a:solidFill>
                  <a:prstClr val="white"/>
                </a:solidFill>
                <a:effectLst/>
                <a:uLnTx/>
                <a:uFillTx/>
                <a:latin typeface="Montserrat Alternates Black" panose="00000A00000000000000" pitchFamily="50" charset="0"/>
                <a:ea typeface="+mn-ea"/>
                <a:cs typeface="+mn-cs"/>
              </a:rPr>
              <a:t> </a:t>
            </a:r>
            <a:r>
              <a:rPr kumimoji="0" lang="en-US" sz="3600" b="0" i="0" u="none" strike="noStrike" kern="1200" cap="none" spc="0" normalizeH="0" noProof="0" dirty="0" err="1">
                <a:ln>
                  <a:noFill/>
                </a:ln>
                <a:solidFill>
                  <a:prstClr val="white"/>
                </a:solidFill>
                <a:effectLst/>
                <a:uLnTx/>
                <a:uFillTx/>
                <a:latin typeface="Montserrat Alternates Black" panose="00000A00000000000000" pitchFamily="50" charset="0"/>
                <a:ea typeface="+mn-ea"/>
                <a:cs typeface="+mn-cs"/>
              </a:rPr>
              <a:t>tay</a:t>
            </a:r>
            <a:endParaRPr kumimoji="0" lang="en-US" sz="3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1" name="Rectangle 20"/>
          <p:cNvSpPr/>
          <p:nvPr/>
        </p:nvSpPr>
        <p:spPr>
          <a:xfrm>
            <a:off x="6671601" y="5191009"/>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prstClr val="white"/>
                </a:solidFill>
                <a:effectLst/>
                <a:uLnTx/>
                <a:uFillTx/>
                <a:latin typeface="Montserrat Alternates Black" panose="00000A00000000000000" pitchFamily="50" charset="0"/>
                <a:ea typeface="+mn-ea"/>
                <a:cs typeface="+mn-cs"/>
              </a:rPr>
              <a:t>Cái</a:t>
            </a:r>
            <a:r>
              <a:rPr kumimoji="0" lang="en-US" sz="3600" b="0" i="0" u="none" strike="noStrike" kern="1200" cap="none" spc="0" normalizeH="0" noProof="0" dirty="0">
                <a:ln>
                  <a:noFill/>
                </a:ln>
                <a:solidFill>
                  <a:prstClr val="white"/>
                </a:solidFill>
                <a:effectLst/>
                <a:uLnTx/>
                <a:uFillTx/>
                <a:latin typeface="Montserrat Alternates Black" panose="00000A00000000000000" pitchFamily="50" charset="0"/>
                <a:ea typeface="+mn-ea"/>
                <a:cs typeface="+mn-cs"/>
              </a:rPr>
              <a:t> tai</a:t>
            </a:r>
            <a:endParaRPr kumimoji="0" lang="en-US" sz="3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2" name="Rectangle 21"/>
          <p:cNvSpPr/>
          <p:nvPr/>
        </p:nvSpPr>
        <p:spPr>
          <a:xfrm>
            <a:off x="854553" y="4156178"/>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prstClr val="white"/>
                </a:solidFill>
                <a:effectLst/>
                <a:uLnTx/>
                <a:uFillTx/>
                <a:latin typeface="Montserrat Alternates Black" panose="00000A00000000000000" pitchFamily="50" charset="0"/>
                <a:ea typeface="+mn-ea"/>
                <a:cs typeface="+mn-cs"/>
              </a:rPr>
              <a:t>Cái</a:t>
            </a:r>
            <a:r>
              <a:rPr kumimoji="0" lang="en-US" sz="3600" b="0" i="0" u="none" strike="noStrike" kern="1200" cap="none" spc="0" normalizeH="0" noProof="0" dirty="0">
                <a:ln>
                  <a:noFill/>
                </a:ln>
                <a:solidFill>
                  <a:prstClr val="white"/>
                </a:solidFill>
                <a:effectLst/>
                <a:uLnTx/>
                <a:uFillTx/>
                <a:latin typeface="Montserrat Alternates Black" panose="00000A00000000000000" pitchFamily="50" charset="0"/>
                <a:ea typeface="+mn-ea"/>
                <a:cs typeface="+mn-cs"/>
              </a:rPr>
              <a:t> </a:t>
            </a:r>
            <a:r>
              <a:rPr kumimoji="0" lang="en-US" sz="3600" b="0" i="0" u="none" strike="noStrike" kern="1200" cap="none" spc="0" normalizeH="0" noProof="0" dirty="0" err="1">
                <a:ln>
                  <a:noFill/>
                </a:ln>
                <a:solidFill>
                  <a:prstClr val="white"/>
                </a:solidFill>
                <a:effectLst/>
                <a:uLnTx/>
                <a:uFillTx/>
                <a:latin typeface="Montserrat Alternates Black" panose="00000A00000000000000" pitchFamily="50" charset="0"/>
                <a:ea typeface="+mn-ea"/>
                <a:cs typeface="+mn-cs"/>
              </a:rPr>
              <a:t>miệng</a:t>
            </a:r>
            <a:endParaRPr kumimoji="0" lang="en-US" sz="3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23"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5044308" y="3855601"/>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666901" y="4956059"/>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4931823" y="4849781"/>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6" descr="Káº¿t quáº£ hÃ¬nh áº£nh cho right wrong tick icon"/>
          <p:cNvPicPr>
            <a:picLocks noChangeAspect="1" noChangeArrowheads="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10698194" y="3799224"/>
            <a:ext cx="1339599" cy="1177337"/>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4112527" y="1078083"/>
            <a:ext cx="4431407" cy="4431407"/>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
            <a:hlinkClick r:id="rId10" action="ppaction://hlinksldjump"/>
          </p:cNvPr>
          <p:cNvPicPr>
            <a:picLocks noChangeAspect="1" noChangeArrowheads="1"/>
          </p:cNvPicPr>
          <p:nvPr/>
        </p:nvPicPr>
        <p:blipFill>
          <a:blip r:embed="rId11" cstate="print">
            <a:extLst>
              <a:ext uri="{28A0092B-C50C-407E-A947-70E740481C1C}">
                <a14:useLocalDpi xmlns:a14="http://schemas.microsoft.com/office/drawing/2010/main" val="0"/>
              </a:ext>
            </a:extLst>
          </a:blip>
          <a:stretch>
            <a:fillRect/>
          </a:stretch>
        </p:blipFill>
        <p:spPr bwMode="auto">
          <a:xfrm>
            <a:off x="0" y="5678226"/>
            <a:ext cx="1244600" cy="11941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746006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0"/>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Am-thanh-tra-loi-sai-www_nhacchuongvui_com.wav"/>
                                        </p:tgtEl>
                                      </p:cMediaNode>
                                    </p:audio>
                                  </p:subTnLst>
                                </p:cTn>
                              </p:par>
                            </p:childTnLst>
                          </p:cTn>
                        </p:par>
                        <p:par>
                          <p:cTn id="7" fill="hold">
                            <p:stCondLst>
                              <p:cond delay="0"/>
                            </p:stCondLst>
                            <p:childTnLst>
                              <p:par>
                                <p:cTn id="8" presetID="1" presetClass="entr" presetSubtype="0" fill="hold" nodeType="afterEffect">
                                  <p:stCondLst>
                                    <p:cond delay="1500"/>
                                  </p:stCondLst>
                                  <p:childTnLst>
                                    <p:set>
                                      <p:cBhvr>
                                        <p:cTn id="9" dur="1" fill="hold">
                                          <p:stCondLst>
                                            <p:cond delay="0"/>
                                          </p:stCondLst>
                                        </p:cTn>
                                        <p:tgtEl>
                                          <p:spTgt spid="27"/>
                                        </p:tgtEl>
                                        <p:attrNameLst>
                                          <p:attrName>style.visibility</p:attrName>
                                        </p:attrNameLst>
                                      </p:cBhvr>
                                      <p:to>
                                        <p:strVal val="visible"/>
                                      </p:to>
                                    </p:set>
                                  </p:childTnLst>
                                </p:cTn>
                              </p:par>
                            </p:childTnLst>
                          </p:cTn>
                        </p:par>
                        <p:par>
                          <p:cTn id="10" fill="hold">
                            <p:stCondLst>
                              <p:cond delay="1500"/>
                            </p:stCondLst>
                            <p:childTnLst>
                              <p:par>
                                <p:cTn id="11" presetID="10" presetClass="exit" presetSubtype="0" fill="hold" nodeType="afterEffect">
                                  <p:stCondLst>
                                    <p:cond delay="900"/>
                                  </p:stCondLst>
                                  <p:childTnLst>
                                    <p:animEffect transition="out" filter="fade">
                                      <p:cBhvr>
                                        <p:cTn id="12" dur="500"/>
                                        <p:tgtEl>
                                          <p:spTgt spid="27"/>
                                        </p:tgtEl>
                                      </p:cBhvr>
                                    </p:animEffect>
                                    <p:set>
                                      <p:cBhvr>
                                        <p:cTn id="13"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14" restart="whenNotActive" fill="hold" evtFilter="cancelBubble" nodeType="interactiveSeq">
                <p:stCondLst>
                  <p:cond evt="onClick" delay="0">
                    <p:tgtEl>
                      <p:spTgt spid="22"/>
                    </p:tgtEl>
                  </p:cond>
                </p:stCondLst>
                <p:endSync evt="end" delay="0">
                  <p:rtn val="all"/>
                </p:endSync>
                <p:childTnLst>
                  <p:par>
                    <p:cTn id="15" fill="hold">
                      <p:stCondLst>
                        <p:cond delay="0"/>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subTnLst>
                                    <p:audio>
                                      <p:cMediaNode>
                                        <p:cTn display="0" masterRel="sameClick">
                                          <p:stCondLst>
                                            <p:cond evt="begin" delay="0">
                                              <p:tn val="17"/>
                                            </p:cond>
                                          </p:stCondLst>
                                          <p:endCondLst>
                                            <p:cond evt="onStopAudio" delay="0">
                                              <p:tgtEl>
                                                <p:sldTgt/>
                                              </p:tgtEl>
                                            </p:cond>
                                          </p:endCondLst>
                                        </p:cTn>
                                        <p:tgtEl>
                                          <p:sndTgt r:embed="rId2" name="Am-thanh-tra-loi-sai-www_nhacchuongvui_com.wav"/>
                                        </p:tgtEl>
                                      </p:cMediaNode>
                                    </p:audio>
                                  </p:subTnLst>
                                </p:cTn>
                              </p:par>
                            </p:childTnLst>
                          </p:cTn>
                        </p:par>
                        <p:par>
                          <p:cTn id="19" fill="hold">
                            <p:stCondLst>
                              <p:cond delay="0"/>
                            </p:stCondLst>
                            <p:childTnLst>
                              <p:par>
                                <p:cTn id="20" presetID="1" presetClass="entr" presetSubtype="0" fill="hold" nodeType="afterEffect">
                                  <p:stCondLst>
                                    <p:cond delay="1500"/>
                                  </p:stCondLst>
                                  <p:childTnLst>
                                    <p:set>
                                      <p:cBhvr>
                                        <p:cTn id="21" dur="1" fill="hold">
                                          <p:stCondLst>
                                            <p:cond delay="0"/>
                                          </p:stCondLst>
                                        </p:cTn>
                                        <p:tgtEl>
                                          <p:spTgt spid="27"/>
                                        </p:tgtEl>
                                        <p:attrNameLst>
                                          <p:attrName>style.visibility</p:attrName>
                                        </p:attrNameLst>
                                      </p:cBhvr>
                                      <p:to>
                                        <p:strVal val="visible"/>
                                      </p:to>
                                    </p:set>
                                  </p:childTnLst>
                                </p:cTn>
                              </p:par>
                            </p:childTnLst>
                          </p:cTn>
                        </p:par>
                        <p:par>
                          <p:cTn id="22" fill="hold">
                            <p:stCondLst>
                              <p:cond delay="1500"/>
                            </p:stCondLst>
                            <p:childTnLst>
                              <p:par>
                                <p:cTn id="23" presetID="10" presetClass="exit" presetSubtype="0" fill="hold" nodeType="afterEffect">
                                  <p:stCondLst>
                                    <p:cond delay="1100"/>
                                  </p:stCondLst>
                                  <p:childTnLst>
                                    <p:animEffect transition="out" filter="fade">
                                      <p:cBhvr>
                                        <p:cTn id="24" dur="500"/>
                                        <p:tgtEl>
                                          <p:spTgt spid="27"/>
                                        </p:tgtEl>
                                      </p:cBhvr>
                                    </p:animEffect>
                                    <p:set>
                                      <p:cBhvr>
                                        <p:cTn id="25"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26" restart="whenNotActive" fill="hold" evtFilter="cancelBubble" nodeType="interactiveSeq">
                <p:stCondLst>
                  <p:cond evt="onClick" delay="0">
                    <p:tgtEl>
                      <p:spTgt spid="21"/>
                    </p:tgtEl>
                  </p:cond>
                </p:stCondLst>
                <p:endSync evt="end" delay="0">
                  <p:rtn val="all"/>
                </p:endSync>
                <p:childTnLst>
                  <p:par>
                    <p:cTn id="27" fill="hold">
                      <p:stCondLst>
                        <p:cond delay="0"/>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29"/>
                                            </p:cond>
                                          </p:stCondLst>
                                          <p:endCondLst>
                                            <p:cond evt="onStopAudio" delay="0">
                                              <p:tgtEl>
                                                <p:sldTgt/>
                                              </p:tgtEl>
                                            </p:cond>
                                          </p:endCondLst>
                                        </p:cTn>
                                        <p:tgtEl>
                                          <p:sndTgt r:embed="rId2" name="Am-thanh-tra-loi-sai-www_nhacchuongvui_com.wav"/>
                                        </p:tgtEl>
                                      </p:cMediaNode>
                                    </p:audio>
                                  </p:subTnLst>
                                </p:cTn>
                              </p:par>
                            </p:childTnLst>
                          </p:cTn>
                        </p:par>
                        <p:par>
                          <p:cTn id="31" fill="hold">
                            <p:stCondLst>
                              <p:cond delay="0"/>
                            </p:stCondLst>
                            <p:childTnLst>
                              <p:par>
                                <p:cTn id="32" presetID="1" presetClass="entr" presetSubtype="0" fill="hold" nodeType="afterEffect">
                                  <p:stCondLst>
                                    <p:cond delay="1500"/>
                                  </p:stCondLst>
                                  <p:childTnLst>
                                    <p:set>
                                      <p:cBhvr>
                                        <p:cTn id="33" dur="1" fill="hold">
                                          <p:stCondLst>
                                            <p:cond delay="0"/>
                                          </p:stCondLst>
                                        </p:cTn>
                                        <p:tgtEl>
                                          <p:spTgt spid="27"/>
                                        </p:tgtEl>
                                        <p:attrNameLst>
                                          <p:attrName>style.visibility</p:attrName>
                                        </p:attrNameLst>
                                      </p:cBhvr>
                                      <p:to>
                                        <p:strVal val="visible"/>
                                      </p:to>
                                    </p:set>
                                  </p:childTnLst>
                                </p:cTn>
                              </p:par>
                            </p:childTnLst>
                          </p:cTn>
                        </p:par>
                        <p:par>
                          <p:cTn id="34" fill="hold">
                            <p:stCondLst>
                              <p:cond delay="1500"/>
                            </p:stCondLst>
                            <p:childTnLst>
                              <p:par>
                                <p:cTn id="35" presetID="10" presetClass="exit" presetSubtype="0" fill="hold" nodeType="afterEffect">
                                  <p:stCondLst>
                                    <p:cond delay="1100"/>
                                  </p:stCondLst>
                                  <p:childTnLst>
                                    <p:animEffect transition="out" filter="fade">
                                      <p:cBhvr>
                                        <p:cTn id="36" dur="500"/>
                                        <p:tgtEl>
                                          <p:spTgt spid="27"/>
                                        </p:tgtEl>
                                      </p:cBhvr>
                                    </p:animEffect>
                                    <p:set>
                                      <p:cBhvr>
                                        <p:cTn id="37"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38" restart="whenNotActive" fill="hold" evtFilter="cancelBubble" nodeType="interactiveSeq">
                <p:stCondLst>
                  <p:cond evt="onClick" delay="0">
                    <p:tgtEl>
                      <p:spTgt spid="19"/>
                    </p:tgtEl>
                  </p:cond>
                </p:stCondLst>
                <p:endSync evt="end" delay="0">
                  <p:rtn val="all"/>
                </p:endSync>
                <p:childTnLst>
                  <p:par>
                    <p:cTn id="39" fill="hold">
                      <p:stCondLst>
                        <p:cond delay="0"/>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41"/>
                                            </p:cond>
                                          </p:stCondLst>
                                          <p:endCondLst>
                                            <p:cond evt="onStopAudio" delay="0">
                                              <p:tgtEl>
                                                <p:sldTgt/>
                                              </p:tgtEl>
                                            </p:cond>
                                          </p:endCondLst>
                                        </p:cTn>
                                        <p:tgtEl>
                                          <p:sndTgt r:embed="rId3" name="Am-thanh-tra-loi-dung-www_nhacchuongvui_com.wav"/>
                                        </p:tgtEl>
                                      </p:cMediaNode>
                                    </p:audio>
                                  </p:subTnLst>
                                </p:cTn>
                              </p:par>
                            </p:childTnLst>
                          </p:cTn>
                        </p:par>
                        <p:par>
                          <p:cTn id="43" fill="hold">
                            <p:stCondLst>
                              <p:cond delay="0"/>
                            </p:stCondLst>
                            <p:childTnLst>
                              <p:par>
                                <p:cTn id="44" presetID="10" presetClass="entr" presetSubtype="0" fill="hold" nodeType="afterEffect">
                                  <p:stCondLst>
                                    <p:cond delay="0"/>
                                  </p:stCondLst>
                                  <p:childTnLst>
                                    <p:set>
                                      <p:cBhvr>
                                        <p:cTn id="45" dur="1" fill="hold">
                                          <p:stCondLst>
                                            <p:cond delay="0"/>
                                          </p:stCondLst>
                                        </p:cTn>
                                        <p:tgtEl>
                                          <p:spTgt spid="28"/>
                                        </p:tgtEl>
                                        <p:attrNameLst>
                                          <p:attrName>style.visibility</p:attrName>
                                        </p:attrNameLst>
                                      </p:cBhvr>
                                      <p:to>
                                        <p:strVal val="visible"/>
                                      </p:to>
                                    </p:set>
                                    <p:animEffect transition="in" filter="fade">
                                      <p:cBhvr>
                                        <p:cTn id="46" dur="500"/>
                                        <p:tgtEl>
                                          <p:spTgt spid="28"/>
                                        </p:tgtEl>
                                      </p:cBhvr>
                                    </p:animEffect>
                                  </p:childTnLst>
                                </p:cTn>
                              </p:par>
                            </p:childTnLst>
                          </p:cTn>
                        </p:par>
                      </p:childTnLst>
                    </p:cTn>
                  </p:par>
                </p:childTnLst>
              </p:cTn>
              <p:nextCondLst>
                <p:cond evt="onClick" delay="0">
                  <p:tgtEl>
                    <p:spTgt spid="19"/>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4"/>
          <a:stretch>
            <a:fillRect/>
          </a:stretch>
        </p:blipFill>
        <p:spPr>
          <a:xfrm>
            <a:off x="-42793" y="0"/>
            <a:ext cx="12463393" cy="10370195"/>
          </a:xfrm>
          <a:prstGeom prst="rect">
            <a:avLst/>
          </a:prstGeom>
        </p:spPr>
      </p:pic>
      <p:pic>
        <p:nvPicPr>
          <p:cNvPr id="13" name="CẤM BUÔN BÁN, CẤM REUP" descr="School Cartoon Classroom, PNG, 1500x1500px, School, Architecture, Area,  Building, Cartoon Download Free"/>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10000" b="90000" l="0" r="100000">
                        <a14:foregroundMark x1="42927" y1="66707" x2="69390" y2="66707"/>
                        <a14:backgroundMark x1="71829" y1="83049" x2="15122" y2="77439"/>
                        <a14:backgroundMark x1="72317" y1="75244" x2="12195" y2="76220"/>
                        <a14:backgroundMark x1="12195" y1="76220" x2="48293" y2="74146"/>
                        <a14:backgroundMark x1="48293" y1="74146" x2="85122" y2="74024"/>
                        <a14:backgroundMark x1="8780" y1="73780" x2="94756" y2="72561"/>
                        <a14:backgroundMark x1="98049" y1="72195" x2="2439" y2="72561"/>
                        <a14:backgroundMark x1="19024" y1="67927" x2="91463" y2="69146"/>
                      </a14:backgroundRemoval>
                    </a14:imgEffect>
                  </a14:imgLayer>
                </a14:imgProps>
              </a:ext>
              <a:ext uri="{28A0092B-C50C-407E-A947-70E740481C1C}">
                <a14:useLocalDpi xmlns:a14="http://schemas.microsoft.com/office/drawing/2010/main" val="0"/>
              </a:ext>
            </a:extLst>
          </a:blip>
          <a:srcRect t="29451" b="26158"/>
          <a:stretch/>
        </p:blipFill>
        <p:spPr bwMode="auto">
          <a:xfrm>
            <a:off x="2693762" y="622301"/>
            <a:ext cx="9269604" cy="4876801"/>
          </a:xfrm>
          <a:prstGeom prst="rect">
            <a:avLst/>
          </a:prstGeom>
          <a:noFill/>
          <a:extLst>
            <a:ext uri="{909E8E84-426E-40DD-AFC4-6F175D3DCCD1}">
              <a14:hiddenFill xmlns:a14="http://schemas.microsoft.com/office/drawing/2010/main">
                <a:solidFill>
                  <a:srgbClr val="FFFFFF"/>
                </a:solidFill>
              </a14:hiddenFill>
            </a:ext>
          </a:extLst>
        </p:spPr>
      </p:pic>
      <p:pic>
        <p:nvPicPr>
          <p:cNvPr id="17" name="CẤM BUÔN BÁN, CẤM REUP" descr="School Cartoon Classroom, PNG, 1500x1500px, School, Architecture, Area,  Building, Cartoon Download Free"/>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10000" b="90000" l="0" r="100000">
                        <a14:foregroundMark x1="42927" y1="66707" x2="69390" y2="66707"/>
                        <a14:backgroundMark x1="71829" y1="83049" x2="15122" y2="77439"/>
                        <a14:backgroundMark x1="72317" y1="75244" x2="12195" y2="76220"/>
                        <a14:backgroundMark x1="12195" y1="76220" x2="48293" y2="74146"/>
                        <a14:backgroundMark x1="48293" y1="74146" x2="85122" y2="74024"/>
                        <a14:backgroundMark x1="8780" y1="73780" x2="94756" y2="72561"/>
                        <a14:backgroundMark x1="98049" y1="72195" x2="2439" y2="72561"/>
                        <a14:backgroundMark x1="19024" y1="67927" x2="91463" y2="69146"/>
                      </a14:backgroundRemoval>
                    </a14:imgEffect>
                  </a14:imgLayer>
                </a14:imgProps>
              </a:ext>
              <a:ext uri="{28A0092B-C50C-407E-A947-70E740481C1C}">
                <a14:useLocalDpi xmlns:a14="http://schemas.microsoft.com/office/drawing/2010/main" val="0"/>
              </a:ext>
            </a:extLst>
          </a:blip>
          <a:srcRect t="29451" b="26158"/>
          <a:stretch/>
        </p:blipFill>
        <p:spPr bwMode="auto">
          <a:xfrm>
            <a:off x="2693762" y="622301"/>
            <a:ext cx="9269604" cy="4876801"/>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17"/>
          <p:cNvSpPr/>
          <p:nvPr/>
        </p:nvSpPr>
        <p:spPr>
          <a:xfrm>
            <a:off x="854553" y="235976"/>
            <a:ext cx="10500851" cy="371659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t"/>
          <a:lstStyle/>
          <a:p>
            <a:pPr algn="ctr" fontAlgn="base"/>
            <a:r>
              <a:rPr kumimoji="0" lang="en-US" sz="3600" b="0" i="0" u="none" strike="noStrike" kern="1200" cap="none" spc="0" normalizeH="0" baseline="0" noProof="0" dirty="0">
                <a:ln>
                  <a:noFill/>
                </a:ln>
                <a:solidFill>
                  <a:schemeClr val="bg1"/>
                </a:solidFill>
                <a:effectLst/>
                <a:uLnTx/>
                <a:uFillTx/>
                <a:latin typeface="Montserrat Alternates Black" panose="00000A00000000000000" pitchFamily="50" charset="0"/>
              </a:rPr>
              <a:t>CÂU 4: </a:t>
            </a:r>
            <a:r>
              <a:rPr lang="en-US" sz="3600" b="0" i="0" dirty="0" err="1">
                <a:solidFill>
                  <a:schemeClr val="bg1"/>
                </a:solidFill>
                <a:effectLst/>
                <a:latin typeface="Roboto" panose="02000000000000000000" pitchFamily="2" charset="0"/>
              </a:rPr>
              <a:t>Cái</a:t>
            </a:r>
            <a:r>
              <a:rPr lang="en-US" sz="3600" b="0" i="0" dirty="0">
                <a:solidFill>
                  <a:schemeClr val="bg1"/>
                </a:solidFill>
                <a:effectLst/>
                <a:latin typeface="Roboto" panose="02000000000000000000" pitchFamily="2" charset="0"/>
              </a:rPr>
              <a:t> </a:t>
            </a:r>
            <a:r>
              <a:rPr lang="en-US" sz="3600" b="0" i="0" dirty="0" err="1">
                <a:solidFill>
                  <a:schemeClr val="bg1"/>
                </a:solidFill>
                <a:effectLst/>
                <a:latin typeface="Roboto" panose="02000000000000000000" pitchFamily="2" charset="0"/>
              </a:rPr>
              <a:t>gì</a:t>
            </a:r>
            <a:r>
              <a:rPr lang="en-US" sz="3600" b="0" i="0" dirty="0">
                <a:solidFill>
                  <a:schemeClr val="bg1"/>
                </a:solidFill>
                <a:effectLst/>
                <a:latin typeface="Roboto" panose="02000000000000000000" pitchFamily="2" charset="0"/>
              </a:rPr>
              <a:t> </a:t>
            </a:r>
            <a:r>
              <a:rPr lang="en-US" sz="3600" b="0" i="0" dirty="0" err="1">
                <a:solidFill>
                  <a:schemeClr val="bg1"/>
                </a:solidFill>
                <a:effectLst/>
                <a:latin typeface="Roboto" panose="02000000000000000000" pitchFamily="2" charset="0"/>
              </a:rPr>
              <a:t>tài</a:t>
            </a:r>
            <a:r>
              <a:rPr lang="en-US" sz="3600" b="0" i="0" dirty="0">
                <a:solidFill>
                  <a:schemeClr val="bg1"/>
                </a:solidFill>
                <a:effectLst/>
                <a:latin typeface="Roboto" panose="02000000000000000000" pitchFamily="2" charset="0"/>
              </a:rPr>
              <a:t> </a:t>
            </a:r>
            <a:r>
              <a:rPr lang="en-US" sz="3600" b="0" i="0" dirty="0" err="1">
                <a:solidFill>
                  <a:schemeClr val="bg1"/>
                </a:solidFill>
                <a:effectLst/>
                <a:latin typeface="Roboto" panose="02000000000000000000" pitchFamily="2" charset="0"/>
              </a:rPr>
              <a:t>giỏi</a:t>
            </a:r>
            <a:r>
              <a:rPr lang="en-US" sz="3600" b="0" i="0" dirty="0">
                <a:solidFill>
                  <a:schemeClr val="bg1"/>
                </a:solidFill>
                <a:effectLst/>
                <a:latin typeface="Roboto" panose="02000000000000000000" pitchFamily="2" charset="0"/>
              </a:rPr>
              <a:t> </a:t>
            </a:r>
            <a:r>
              <a:rPr lang="en-US" sz="3600" b="0" i="0" dirty="0" err="1">
                <a:solidFill>
                  <a:schemeClr val="bg1"/>
                </a:solidFill>
                <a:effectLst/>
                <a:latin typeface="Roboto" panose="02000000000000000000" pitchFamily="2" charset="0"/>
              </a:rPr>
              <a:t>lắm</a:t>
            </a:r>
            <a:r>
              <a:rPr lang="en-US" sz="3600" b="0" i="0" dirty="0">
                <a:solidFill>
                  <a:schemeClr val="bg1"/>
                </a:solidFill>
                <a:effectLst/>
                <a:latin typeface="Roboto" panose="02000000000000000000" pitchFamily="2" charset="0"/>
              </a:rPr>
              <a:t> </a:t>
            </a:r>
            <a:r>
              <a:rPr lang="en-US" sz="3600" b="0" i="0" dirty="0" err="1">
                <a:solidFill>
                  <a:schemeClr val="bg1"/>
                </a:solidFill>
                <a:effectLst/>
                <a:latin typeface="Roboto" panose="02000000000000000000" pitchFamily="2" charset="0"/>
              </a:rPr>
              <a:t>thay</a:t>
            </a:r>
            <a:endParaRPr lang="en-US" sz="3600" b="0" i="0" dirty="0">
              <a:solidFill>
                <a:schemeClr val="bg1"/>
              </a:solidFill>
              <a:effectLst/>
              <a:latin typeface="Roboto" panose="02000000000000000000" pitchFamily="2" charset="0"/>
            </a:endParaRPr>
          </a:p>
          <a:p>
            <a:pPr algn="ctr" fontAlgn="base"/>
            <a:r>
              <a:rPr lang="en-US" sz="3600" b="0" i="0" dirty="0" err="1">
                <a:solidFill>
                  <a:schemeClr val="bg1"/>
                </a:solidFill>
                <a:effectLst/>
                <a:latin typeface="Roboto" panose="02000000000000000000" pitchFamily="2" charset="0"/>
              </a:rPr>
              <a:t>Quét</a:t>
            </a:r>
            <a:r>
              <a:rPr lang="en-US" sz="3600" b="0" i="0" dirty="0">
                <a:solidFill>
                  <a:schemeClr val="bg1"/>
                </a:solidFill>
                <a:effectLst/>
                <a:latin typeface="Roboto" panose="02000000000000000000" pitchFamily="2" charset="0"/>
              </a:rPr>
              <a:t> </a:t>
            </a:r>
            <a:r>
              <a:rPr lang="en-US" sz="3600" b="0" i="0" dirty="0" err="1">
                <a:solidFill>
                  <a:schemeClr val="bg1"/>
                </a:solidFill>
                <a:effectLst/>
                <a:latin typeface="Roboto" panose="02000000000000000000" pitchFamily="2" charset="0"/>
              </a:rPr>
              <a:t>nhà</a:t>
            </a:r>
            <a:r>
              <a:rPr lang="en-US" sz="3600" b="0" i="0" dirty="0">
                <a:solidFill>
                  <a:schemeClr val="bg1"/>
                </a:solidFill>
                <a:effectLst/>
                <a:latin typeface="Roboto" panose="02000000000000000000" pitchFamily="2" charset="0"/>
              </a:rPr>
              <a:t> </a:t>
            </a:r>
            <a:r>
              <a:rPr lang="en-US" sz="3600" b="0" i="0" dirty="0" err="1">
                <a:solidFill>
                  <a:schemeClr val="bg1"/>
                </a:solidFill>
                <a:effectLst/>
                <a:latin typeface="Roboto" panose="02000000000000000000" pitchFamily="2" charset="0"/>
              </a:rPr>
              <a:t>giúp</a:t>
            </a:r>
            <a:r>
              <a:rPr lang="en-US" sz="3600" b="0" i="0" dirty="0">
                <a:solidFill>
                  <a:schemeClr val="bg1"/>
                </a:solidFill>
                <a:effectLst/>
                <a:latin typeface="Roboto" panose="02000000000000000000" pitchFamily="2" charset="0"/>
              </a:rPr>
              <a:t> </a:t>
            </a:r>
            <a:r>
              <a:rPr lang="en-US" sz="3600" b="0" i="0" dirty="0" err="1">
                <a:solidFill>
                  <a:schemeClr val="bg1"/>
                </a:solidFill>
                <a:effectLst/>
                <a:latin typeface="Roboto" panose="02000000000000000000" pitchFamily="2" charset="0"/>
              </a:rPr>
              <a:t>mẹ</a:t>
            </a:r>
            <a:r>
              <a:rPr lang="en-US" sz="3600" b="0" i="0" dirty="0">
                <a:solidFill>
                  <a:schemeClr val="bg1"/>
                </a:solidFill>
                <a:effectLst/>
                <a:latin typeface="Roboto" panose="02000000000000000000" pitchFamily="2" charset="0"/>
              </a:rPr>
              <a:t>, </a:t>
            </a:r>
            <a:r>
              <a:rPr lang="en-US" sz="3600" b="0" i="0" dirty="0" err="1">
                <a:solidFill>
                  <a:schemeClr val="bg1"/>
                </a:solidFill>
                <a:effectLst/>
                <a:latin typeface="Roboto" panose="02000000000000000000" pitchFamily="2" charset="0"/>
              </a:rPr>
              <a:t>vẽ</a:t>
            </a:r>
            <a:r>
              <a:rPr lang="en-US" sz="3600" b="0" i="0" dirty="0">
                <a:solidFill>
                  <a:schemeClr val="bg1"/>
                </a:solidFill>
                <a:effectLst/>
                <a:latin typeface="Roboto" panose="02000000000000000000" pitchFamily="2" charset="0"/>
              </a:rPr>
              <a:t> </a:t>
            </a:r>
            <a:r>
              <a:rPr lang="en-US" sz="3600" b="0" i="0" dirty="0" err="1">
                <a:solidFill>
                  <a:schemeClr val="bg1"/>
                </a:solidFill>
                <a:effectLst/>
                <a:latin typeface="Roboto" panose="02000000000000000000" pitchFamily="2" charset="0"/>
              </a:rPr>
              <a:t>bài</a:t>
            </a:r>
            <a:r>
              <a:rPr lang="en-US" sz="3600" b="0" i="0" dirty="0">
                <a:solidFill>
                  <a:schemeClr val="bg1"/>
                </a:solidFill>
                <a:effectLst/>
                <a:latin typeface="Roboto" panose="02000000000000000000" pitchFamily="2" charset="0"/>
              </a:rPr>
              <a:t>, </a:t>
            </a:r>
            <a:r>
              <a:rPr lang="en-US" sz="3600" b="0" i="0" dirty="0" err="1">
                <a:solidFill>
                  <a:schemeClr val="bg1"/>
                </a:solidFill>
                <a:effectLst/>
                <a:latin typeface="Roboto" panose="02000000000000000000" pitchFamily="2" charset="0"/>
              </a:rPr>
              <a:t>vẽ</a:t>
            </a:r>
            <a:r>
              <a:rPr lang="en-US" sz="3600" b="0" i="0" dirty="0">
                <a:solidFill>
                  <a:schemeClr val="bg1"/>
                </a:solidFill>
                <a:effectLst/>
                <a:latin typeface="Roboto" panose="02000000000000000000" pitchFamily="2" charset="0"/>
              </a:rPr>
              <a:t> </a:t>
            </a:r>
            <a:r>
              <a:rPr lang="en-US" sz="3600" b="0" i="0" dirty="0" err="1">
                <a:solidFill>
                  <a:schemeClr val="bg1"/>
                </a:solidFill>
                <a:effectLst/>
                <a:latin typeface="Roboto" panose="02000000000000000000" pitchFamily="2" charset="0"/>
              </a:rPr>
              <a:t>tranh</a:t>
            </a:r>
            <a:r>
              <a:rPr lang="en-US" sz="3600" b="0" i="0" dirty="0">
                <a:solidFill>
                  <a:schemeClr val="bg1"/>
                </a:solidFill>
                <a:effectLst/>
                <a:latin typeface="Roboto" panose="02000000000000000000" pitchFamily="2" charset="0"/>
              </a:rPr>
              <a: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schemeClr val="bg1"/>
              </a:solidFill>
              <a:effectLst/>
              <a:uLnTx/>
              <a:uFillTx/>
              <a:latin typeface="Montserrat Alternates Black" panose="00000A00000000000000" pitchFamily="50" charset="0"/>
            </a:endParaRPr>
          </a:p>
        </p:txBody>
      </p:sp>
      <p:sp>
        <p:nvSpPr>
          <p:cNvPr id="19" name="Rectangle 18"/>
          <p:cNvSpPr/>
          <p:nvPr/>
        </p:nvSpPr>
        <p:spPr>
          <a:xfrm>
            <a:off x="854553" y="5142354"/>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dirty="0" err="1">
                <a:solidFill>
                  <a:prstClr val="white"/>
                </a:solidFill>
                <a:latin typeface="Montserrat Alternates Black" panose="00000A00000000000000" pitchFamily="50" charset="0"/>
              </a:rPr>
              <a:t>Đôi</a:t>
            </a:r>
            <a:r>
              <a:rPr lang="en-US" sz="3600" dirty="0">
                <a:solidFill>
                  <a:prstClr val="white"/>
                </a:solidFill>
                <a:latin typeface="Montserrat Alternates Black" panose="00000A00000000000000" pitchFamily="50" charset="0"/>
              </a:rPr>
              <a:t> </a:t>
            </a:r>
            <a:r>
              <a:rPr lang="en-US" sz="3600" dirty="0" err="1">
                <a:solidFill>
                  <a:prstClr val="white"/>
                </a:solidFill>
                <a:latin typeface="Montserrat Alternates Black" panose="00000A00000000000000" pitchFamily="50" charset="0"/>
              </a:rPr>
              <a:t>tay</a:t>
            </a:r>
            <a:endParaRPr kumimoji="0" lang="en-US" sz="3600" b="0" i="0" u="none" strike="noStrike" kern="1200" cap="none" spc="0" normalizeH="0" baseline="0" noProof="0" dirty="0">
              <a:ln>
                <a:noFill/>
              </a:ln>
              <a:solidFill>
                <a:prstClr val="white"/>
              </a:solidFill>
              <a:effectLst/>
              <a:uLnTx/>
              <a:uFillTx/>
              <a:latin typeface="Calibri" panose="020F0502020204030204"/>
            </a:endParaRPr>
          </a:p>
        </p:txBody>
      </p:sp>
      <p:sp>
        <p:nvSpPr>
          <p:cNvPr id="20" name="Rectangle 19"/>
          <p:cNvSpPr/>
          <p:nvPr/>
        </p:nvSpPr>
        <p:spPr>
          <a:xfrm>
            <a:off x="6611852" y="4156138"/>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dirty="0" err="1">
                <a:solidFill>
                  <a:prstClr val="white"/>
                </a:solidFill>
                <a:latin typeface="Montserrat Alternates Black" panose="00000A00000000000000" pitchFamily="50" charset="0"/>
              </a:rPr>
              <a:t>Đôi</a:t>
            </a:r>
            <a:r>
              <a:rPr lang="en-US" sz="3600" dirty="0">
                <a:solidFill>
                  <a:prstClr val="white"/>
                </a:solidFill>
                <a:latin typeface="Montserrat Alternates Black" panose="00000A00000000000000" pitchFamily="50" charset="0"/>
              </a:rPr>
              <a:t> tai</a:t>
            </a:r>
            <a:endParaRPr kumimoji="0" lang="en-US" sz="3600" b="0" i="0" u="none" strike="noStrike" kern="1200" cap="none" spc="0" normalizeH="0" baseline="0" noProof="0" dirty="0">
              <a:ln>
                <a:noFill/>
              </a:ln>
              <a:solidFill>
                <a:prstClr val="white"/>
              </a:solidFill>
              <a:effectLst/>
              <a:uLnTx/>
              <a:uFillTx/>
              <a:latin typeface="Calibri" panose="020F0502020204030204"/>
            </a:endParaRPr>
          </a:p>
        </p:txBody>
      </p:sp>
      <p:sp>
        <p:nvSpPr>
          <p:cNvPr id="21" name="Rectangle 20"/>
          <p:cNvSpPr/>
          <p:nvPr/>
        </p:nvSpPr>
        <p:spPr>
          <a:xfrm>
            <a:off x="6671601" y="5191009"/>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prstClr val="white"/>
                </a:solidFill>
                <a:effectLst/>
                <a:uLnTx/>
                <a:uFillTx/>
                <a:latin typeface="Montserrat Alternates Black" panose="00000A00000000000000" pitchFamily="50" charset="0"/>
                <a:ea typeface="+mn-ea"/>
                <a:cs typeface="+mn-cs"/>
              </a:rPr>
              <a:t>Cái</a:t>
            </a:r>
            <a:r>
              <a:rPr kumimoji="0" lang="en-US" sz="3600" b="0" i="0" u="none" strike="noStrike" kern="1200" cap="none" spc="0" normalizeH="0" noProof="0" dirty="0">
                <a:ln>
                  <a:noFill/>
                </a:ln>
                <a:solidFill>
                  <a:prstClr val="white"/>
                </a:solidFill>
                <a:effectLst/>
                <a:uLnTx/>
                <a:uFillTx/>
                <a:latin typeface="Montserrat Alternates Black" panose="00000A00000000000000" pitchFamily="50" charset="0"/>
                <a:ea typeface="+mn-ea"/>
                <a:cs typeface="+mn-cs"/>
              </a:rPr>
              <a:t> </a:t>
            </a:r>
            <a:r>
              <a:rPr kumimoji="0" lang="en-US" sz="3600" b="0" i="0" u="none" strike="noStrike" kern="1200" cap="none" spc="0" normalizeH="0" noProof="0" dirty="0" err="1">
                <a:ln>
                  <a:noFill/>
                </a:ln>
                <a:solidFill>
                  <a:prstClr val="white"/>
                </a:solidFill>
                <a:effectLst/>
                <a:uLnTx/>
                <a:uFillTx/>
                <a:latin typeface="Montserrat Alternates Black" panose="00000A00000000000000" pitchFamily="50" charset="0"/>
                <a:ea typeface="+mn-ea"/>
                <a:cs typeface="+mn-cs"/>
              </a:rPr>
              <a:t>răng</a:t>
            </a:r>
            <a:endParaRPr kumimoji="0" lang="en-US" sz="3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2" name="Rectangle 21"/>
          <p:cNvSpPr/>
          <p:nvPr/>
        </p:nvSpPr>
        <p:spPr>
          <a:xfrm>
            <a:off x="854553" y="4156178"/>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dirty="0" err="1">
                <a:solidFill>
                  <a:prstClr val="white"/>
                </a:solidFill>
                <a:latin typeface="Montserrat Alternates Black" panose="00000A00000000000000" pitchFamily="50" charset="0"/>
              </a:rPr>
              <a:t>Đôi</a:t>
            </a:r>
            <a:r>
              <a:rPr lang="en-US" sz="3600" dirty="0">
                <a:solidFill>
                  <a:prstClr val="white"/>
                </a:solidFill>
                <a:latin typeface="Montserrat Alternates Black" panose="00000A00000000000000" pitchFamily="50" charset="0"/>
              </a:rPr>
              <a:t> </a:t>
            </a:r>
            <a:r>
              <a:rPr lang="en-US" sz="3600" dirty="0" err="1">
                <a:solidFill>
                  <a:prstClr val="white"/>
                </a:solidFill>
                <a:latin typeface="Montserrat Alternates Black" panose="00000A00000000000000" pitchFamily="50" charset="0"/>
              </a:rPr>
              <a:t>chân</a:t>
            </a:r>
            <a:endParaRPr kumimoji="0" lang="en-US" sz="3600" b="0" i="0" u="none" strike="noStrike" kern="1200" cap="none" spc="0" normalizeH="0" baseline="0" noProof="0" dirty="0">
              <a:ln>
                <a:noFill/>
              </a:ln>
              <a:solidFill>
                <a:prstClr val="white"/>
              </a:solidFill>
              <a:effectLst/>
              <a:uLnTx/>
              <a:uFillTx/>
              <a:latin typeface="Calibri" panose="020F0502020204030204"/>
            </a:endParaRPr>
          </a:p>
        </p:txBody>
      </p:sp>
      <p:pic>
        <p:nvPicPr>
          <p:cNvPr id="23"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5044308" y="3855601"/>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666901" y="4956059"/>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666901" y="3814911"/>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6" descr="Káº¿t quáº£ hÃ¬nh áº£nh cho right wrong tick icon"/>
          <p:cNvPicPr>
            <a:picLocks noChangeAspect="1" noChangeArrowheads="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4881146" y="4833481"/>
            <a:ext cx="1339599" cy="1177337"/>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4112527" y="1078083"/>
            <a:ext cx="4431407" cy="4431407"/>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
            <a:hlinkClick r:id="rId10" action="ppaction://hlinksldjump"/>
          </p:cNvPr>
          <p:cNvPicPr>
            <a:picLocks noChangeAspect="1" noChangeArrowheads="1"/>
          </p:cNvPicPr>
          <p:nvPr/>
        </p:nvPicPr>
        <p:blipFill>
          <a:blip r:embed="rId11" cstate="print">
            <a:extLst>
              <a:ext uri="{28A0092B-C50C-407E-A947-70E740481C1C}">
                <a14:useLocalDpi xmlns:a14="http://schemas.microsoft.com/office/drawing/2010/main" val="0"/>
              </a:ext>
            </a:extLst>
          </a:blip>
          <a:stretch>
            <a:fillRect/>
          </a:stretch>
        </p:blipFill>
        <p:spPr bwMode="auto">
          <a:xfrm>
            <a:off x="0" y="5678226"/>
            <a:ext cx="1244600" cy="11941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653126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0"/>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Am-thanh-tra-loi-sai-www_nhacchuongvui_com.wav"/>
                                        </p:tgtEl>
                                      </p:cMediaNode>
                                    </p:audio>
                                  </p:subTnLst>
                                </p:cTn>
                              </p:par>
                            </p:childTnLst>
                          </p:cTn>
                        </p:par>
                        <p:par>
                          <p:cTn id="7" fill="hold">
                            <p:stCondLst>
                              <p:cond delay="0"/>
                            </p:stCondLst>
                            <p:childTnLst>
                              <p:par>
                                <p:cTn id="8" presetID="1" presetClass="entr" presetSubtype="0" fill="hold" nodeType="afterEffect">
                                  <p:stCondLst>
                                    <p:cond delay="1500"/>
                                  </p:stCondLst>
                                  <p:childTnLst>
                                    <p:set>
                                      <p:cBhvr>
                                        <p:cTn id="9" dur="1" fill="hold">
                                          <p:stCondLst>
                                            <p:cond delay="0"/>
                                          </p:stCondLst>
                                        </p:cTn>
                                        <p:tgtEl>
                                          <p:spTgt spid="27"/>
                                        </p:tgtEl>
                                        <p:attrNameLst>
                                          <p:attrName>style.visibility</p:attrName>
                                        </p:attrNameLst>
                                      </p:cBhvr>
                                      <p:to>
                                        <p:strVal val="visible"/>
                                      </p:to>
                                    </p:set>
                                  </p:childTnLst>
                                </p:cTn>
                              </p:par>
                            </p:childTnLst>
                          </p:cTn>
                        </p:par>
                        <p:par>
                          <p:cTn id="10" fill="hold">
                            <p:stCondLst>
                              <p:cond delay="1500"/>
                            </p:stCondLst>
                            <p:childTnLst>
                              <p:par>
                                <p:cTn id="11" presetID="10" presetClass="exit" presetSubtype="0" fill="hold" nodeType="afterEffect">
                                  <p:stCondLst>
                                    <p:cond delay="900"/>
                                  </p:stCondLst>
                                  <p:childTnLst>
                                    <p:animEffect transition="out" filter="fade">
                                      <p:cBhvr>
                                        <p:cTn id="12" dur="500"/>
                                        <p:tgtEl>
                                          <p:spTgt spid="27"/>
                                        </p:tgtEl>
                                      </p:cBhvr>
                                    </p:animEffect>
                                    <p:set>
                                      <p:cBhvr>
                                        <p:cTn id="13"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14" restart="whenNotActive" fill="hold" evtFilter="cancelBubble" nodeType="interactiveSeq">
                <p:stCondLst>
                  <p:cond evt="onClick" delay="0">
                    <p:tgtEl>
                      <p:spTgt spid="22"/>
                    </p:tgtEl>
                  </p:cond>
                </p:stCondLst>
                <p:endSync evt="end" delay="0">
                  <p:rtn val="all"/>
                </p:endSync>
                <p:childTnLst>
                  <p:par>
                    <p:cTn id="15" fill="hold">
                      <p:stCondLst>
                        <p:cond delay="0"/>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subTnLst>
                                    <p:audio>
                                      <p:cMediaNode>
                                        <p:cTn display="0" masterRel="sameClick">
                                          <p:stCondLst>
                                            <p:cond evt="begin" delay="0">
                                              <p:tn val="17"/>
                                            </p:cond>
                                          </p:stCondLst>
                                          <p:endCondLst>
                                            <p:cond evt="onStopAudio" delay="0">
                                              <p:tgtEl>
                                                <p:sldTgt/>
                                              </p:tgtEl>
                                            </p:cond>
                                          </p:endCondLst>
                                        </p:cTn>
                                        <p:tgtEl>
                                          <p:sndTgt r:embed="rId2" name="Am-thanh-tra-loi-sai-www_nhacchuongvui_com.wav"/>
                                        </p:tgtEl>
                                      </p:cMediaNode>
                                    </p:audio>
                                  </p:subTnLst>
                                </p:cTn>
                              </p:par>
                            </p:childTnLst>
                          </p:cTn>
                        </p:par>
                        <p:par>
                          <p:cTn id="19" fill="hold">
                            <p:stCondLst>
                              <p:cond delay="0"/>
                            </p:stCondLst>
                            <p:childTnLst>
                              <p:par>
                                <p:cTn id="20" presetID="1" presetClass="entr" presetSubtype="0" fill="hold" nodeType="afterEffect">
                                  <p:stCondLst>
                                    <p:cond delay="1500"/>
                                  </p:stCondLst>
                                  <p:childTnLst>
                                    <p:set>
                                      <p:cBhvr>
                                        <p:cTn id="21" dur="1" fill="hold">
                                          <p:stCondLst>
                                            <p:cond delay="0"/>
                                          </p:stCondLst>
                                        </p:cTn>
                                        <p:tgtEl>
                                          <p:spTgt spid="27"/>
                                        </p:tgtEl>
                                        <p:attrNameLst>
                                          <p:attrName>style.visibility</p:attrName>
                                        </p:attrNameLst>
                                      </p:cBhvr>
                                      <p:to>
                                        <p:strVal val="visible"/>
                                      </p:to>
                                    </p:set>
                                  </p:childTnLst>
                                </p:cTn>
                              </p:par>
                            </p:childTnLst>
                          </p:cTn>
                        </p:par>
                        <p:par>
                          <p:cTn id="22" fill="hold">
                            <p:stCondLst>
                              <p:cond delay="1500"/>
                            </p:stCondLst>
                            <p:childTnLst>
                              <p:par>
                                <p:cTn id="23" presetID="10" presetClass="exit" presetSubtype="0" fill="hold" nodeType="afterEffect">
                                  <p:stCondLst>
                                    <p:cond delay="1100"/>
                                  </p:stCondLst>
                                  <p:childTnLst>
                                    <p:animEffect transition="out" filter="fade">
                                      <p:cBhvr>
                                        <p:cTn id="24" dur="500"/>
                                        <p:tgtEl>
                                          <p:spTgt spid="27"/>
                                        </p:tgtEl>
                                      </p:cBhvr>
                                    </p:animEffect>
                                    <p:set>
                                      <p:cBhvr>
                                        <p:cTn id="25"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26" restart="whenNotActive" fill="hold" evtFilter="cancelBubble" nodeType="interactiveSeq">
                <p:stCondLst>
                  <p:cond evt="onClick" delay="0">
                    <p:tgtEl>
                      <p:spTgt spid="21"/>
                    </p:tgtEl>
                  </p:cond>
                </p:stCondLst>
                <p:endSync evt="end" delay="0">
                  <p:rtn val="all"/>
                </p:endSync>
                <p:childTnLst>
                  <p:par>
                    <p:cTn id="27" fill="hold">
                      <p:stCondLst>
                        <p:cond delay="0"/>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29"/>
                                            </p:cond>
                                          </p:stCondLst>
                                          <p:endCondLst>
                                            <p:cond evt="onStopAudio" delay="0">
                                              <p:tgtEl>
                                                <p:sldTgt/>
                                              </p:tgtEl>
                                            </p:cond>
                                          </p:endCondLst>
                                        </p:cTn>
                                        <p:tgtEl>
                                          <p:sndTgt r:embed="rId2" name="Am-thanh-tra-loi-sai-www_nhacchuongvui_com.wav"/>
                                        </p:tgtEl>
                                      </p:cMediaNode>
                                    </p:audio>
                                  </p:subTnLst>
                                </p:cTn>
                              </p:par>
                            </p:childTnLst>
                          </p:cTn>
                        </p:par>
                        <p:par>
                          <p:cTn id="31" fill="hold">
                            <p:stCondLst>
                              <p:cond delay="0"/>
                            </p:stCondLst>
                            <p:childTnLst>
                              <p:par>
                                <p:cTn id="32" presetID="1" presetClass="entr" presetSubtype="0" fill="hold" nodeType="afterEffect">
                                  <p:stCondLst>
                                    <p:cond delay="1500"/>
                                  </p:stCondLst>
                                  <p:childTnLst>
                                    <p:set>
                                      <p:cBhvr>
                                        <p:cTn id="33" dur="1" fill="hold">
                                          <p:stCondLst>
                                            <p:cond delay="0"/>
                                          </p:stCondLst>
                                        </p:cTn>
                                        <p:tgtEl>
                                          <p:spTgt spid="27"/>
                                        </p:tgtEl>
                                        <p:attrNameLst>
                                          <p:attrName>style.visibility</p:attrName>
                                        </p:attrNameLst>
                                      </p:cBhvr>
                                      <p:to>
                                        <p:strVal val="visible"/>
                                      </p:to>
                                    </p:set>
                                  </p:childTnLst>
                                </p:cTn>
                              </p:par>
                            </p:childTnLst>
                          </p:cTn>
                        </p:par>
                        <p:par>
                          <p:cTn id="34" fill="hold">
                            <p:stCondLst>
                              <p:cond delay="1500"/>
                            </p:stCondLst>
                            <p:childTnLst>
                              <p:par>
                                <p:cTn id="35" presetID="10" presetClass="exit" presetSubtype="0" fill="hold" nodeType="afterEffect">
                                  <p:stCondLst>
                                    <p:cond delay="1100"/>
                                  </p:stCondLst>
                                  <p:childTnLst>
                                    <p:animEffect transition="out" filter="fade">
                                      <p:cBhvr>
                                        <p:cTn id="36" dur="500"/>
                                        <p:tgtEl>
                                          <p:spTgt spid="27"/>
                                        </p:tgtEl>
                                      </p:cBhvr>
                                    </p:animEffect>
                                    <p:set>
                                      <p:cBhvr>
                                        <p:cTn id="37"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38" restart="whenNotActive" fill="hold" evtFilter="cancelBubble" nodeType="interactiveSeq">
                <p:stCondLst>
                  <p:cond evt="onClick" delay="0">
                    <p:tgtEl>
                      <p:spTgt spid="19"/>
                    </p:tgtEl>
                  </p:cond>
                </p:stCondLst>
                <p:endSync evt="end" delay="0">
                  <p:rtn val="all"/>
                </p:endSync>
                <p:childTnLst>
                  <p:par>
                    <p:cTn id="39" fill="hold">
                      <p:stCondLst>
                        <p:cond delay="0"/>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41"/>
                                            </p:cond>
                                          </p:stCondLst>
                                          <p:endCondLst>
                                            <p:cond evt="onStopAudio" delay="0">
                                              <p:tgtEl>
                                                <p:sldTgt/>
                                              </p:tgtEl>
                                            </p:cond>
                                          </p:endCondLst>
                                        </p:cTn>
                                        <p:tgtEl>
                                          <p:sndTgt r:embed="rId3" name="Am-thanh-tra-loi-dung-www_nhacchuongvui_com.wav"/>
                                        </p:tgtEl>
                                      </p:cMediaNode>
                                    </p:audio>
                                  </p:subTnLst>
                                </p:cTn>
                              </p:par>
                            </p:childTnLst>
                          </p:cTn>
                        </p:par>
                        <p:par>
                          <p:cTn id="43" fill="hold">
                            <p:stCondLst>
                              <p:cond delay="0"/>
                            </p:stCondLst>
                            <p:childTnLst>
                              <p:par>
                                <p:cTn id="44" presetID="10" presetClass="entr" presetSubtype="0" fill="hold" nodeType="afterEffect">
                                  <p:stCondLst>
                                    <p:cond delay="0"/>
                                  </p:stCondLst>
                                  <p:childTnLst>
                                    <p:set>
                                      <p:cBhvr>
                                        <p:cTn id="45" dur="1" fill="hold">
                                          <p:stCondLst>
                                            <p:cond delay="0"/>
                                          </p:stCondLst>
                                        </p:cTn>
                                        <p:tgtEl>
                                          <p:spTgt spid="28"/>
                                        </p:tgtEl>
                                        <p:attrNameLst>
                                          <p:attrName>style.visibility</p:attrName>
                                        </p:attrNameLst>
                                      </p:cBhvr>
                                      <p:to>
                                        <p:strVal val="visible"/>
                                      </p:to>
                                    </p:set>
                                    <p:animEffect transition="in" filter="fade">
                                      <p:cBhvr>
                                        <p:cTn id="46" dur="500"/>
                                        <p:tgtEl>
                                          <p:spTgt spid="28"/>
                                        </p:tgtEl>
                                      </p:cBhvr>
                                    </p:animEffect>
                                  </p:childTnLst>
                                </p:cTn>
                              </p:par>
                            </p:childTnLst>
                          </p:cTn>
                        </p:par>
                      </p:childTnLst>
                    </p:cTn>
                  </p:par>
                </p:childTnLst>
              </p:cTn>
              <p:nextCondLst>
                <p:cond evt="onClick" delay="0">
                  <p:tgtEl>
                    <p:spTgt spid="19"/>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4"/>
          <a:stretch>
            <a:fillRect/>
          </a:stretch>
        </p:blipFill>
        <p:spPr>
          <a:xfrm>
            <a:off x="-42793" y="0"/>
            <a:ext cx="12463393" cy="10370195"/>
          </a:xfrm>
          <a:prstGeom prst="rect">
            <a:avLst/>
          </a:prstGeom>
        </p:spPr>
      </p:pic>
      <p:pic>
        <p:nvPicPr>
          <p:cNvPr id="13" name="CẤM BUÔN BÁN, CẤM REUP" descr="School Cartoon Classroom, PNG, 1500x1500px, School, Architecture, Area,  Building, Cartoon Download Free"/>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10000" b="90000" l="0" r="100000">
                        <a14:foregroundMark x1="42927" y1="66707" x2="69390" y2="66707"/>
                        <a14:backgroundMark x1="71829" y1="83049" x2="15122" y2="77439"/>
                        <a14:backgroundMark x1="72317" y1="75244" x2="12195" y2="76220"/>
                        <a14:backgroundMark x1="12195" y1="76220" x2="48293" y2="74146"/>
                        <a14:backgroundMark x1="48293" y1="74146" x2="85122" y2="74024"/>
                        <a14:backgroundMark x1="8780" y1="73780" x2="94756" y2="72561"/>
                        <a14:backgroundMark x1="98049" y1="72195" x2="2439" y2="72561"/>
                        <a14:backgroundMark x1="19024" y1="67927" x2="91463" y2="69146"/>
                      </a14:backgroundRemoval>
                    </a14:imgEffect>
                  </a14:imgLayer>
                </a14:imgProps>
              </a:ext>
              <a:ext uri="{28A0092B-C50C-407E-A947-70E740481C1C}">
                <a14:useLocalDpi xmlns:a14="http://schemas.microsoft.com/office/drawing/2010/main" val="0"/>
              </a:ext>
            </a:extLst>
          </a:blip>
          <a:srcRect t="29451" b="26158"/>
          <a:stretch/>
        </p:blipFill>
        <p:spPr bwMode="auto">
          <a:xfrm>
            <a:off x="2693762" y="622301"/>
            <a:ext cx="9269604" cy="4876801"/>
          </a:xfrm>
          <a:prstGeom prst="rect">
            <a:avLst/>
          </a:prstGeom>
          <a:noFill/>
          <a:extLst>
            <a:ext uri="{909E8E84-426E-40DD-AFC4-6F175D3DCCD1}">
              <a14:hiddenFill xmlns:a14="http://schemas.microsoft.com/office/drawing/2010/main">
                <a:solidFill>
                  <a:srgbClr val="FFFFFF"/>
                </a:solidFill>
              </a14:hiddenFill>
            </a:ext>
          </a:extLst>
        </p:spPr>
      </p:pic>
      <p:pic>
        <p:nvPicPr>
          <p:cNvPr id="17" name="CẤM BUÔN BÁN, CẤM REUP" descr="School Cartoon Classroom, PNG, 1500x1500px, School, Architecture, Area,  Building, Cartoon Download Free"/>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10000" b="90000" l="0" r="100000">
                        <a14:foregroundMark x1="42927" y1="66707" x2="69390" y2="66707"/>
                        <a14:backgroundMark x1="71829" y1="83049" x2="15122" y2="77439"/>
                        <a14:backgroundMark x1="72317" y1="75244" x2="12195" y2="76220"/>
                        <a14:backgroundMark x1="12195" y1="76220" x2="48293" y2="74146"/>
                        <a14:backgroundMark x1="48293" y1="74146" x2="85122" y2="74024"/>
                        <a14:backgroundMark x1="8780" y1="73780" x2="94756" y2="72561"/>
                        <a14:backgroundMark x1="98049" y1="72195" x2="2439" y2="72561"/>
                        <a14:backgroundMark x1="19024" y1="67927" x2="91463" y2="69146"/>
                      </a14:backgroundRemoval>
                    </a14:imgEffect>
                  </a14:imgLayer>
                </a14:imgProps>
              </a:ext>
              <a:ext uri="{28A0092B-C50C-407E-A947-70E740481C1C}">
                <a14:useLocalDpi xmlns:a14="http://schemas.microsoft.com/office/drawing/2010/main" val="0"/>
              </a:ext>
            </a:extLst>
          </a:blip>
          <a:srcRect t="29451" b="26158"/>
          <a:stretch/>
        </p:blipFill>
        <p:spPr bwMode="auto">
          <a:xfrm>
            <a:off x="2693762" y="622301"/>
            <a:ext cx="9269604" cy="4876801"/>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17"/>
          <p:cNvSpPr/>
          <p:nvPr/>
        </p:nvSpPr>
        <p:spPr>
          <a:xfrm>
            <a:off x="854553" y="235976"/>
            <a:ext cx="10500851" cy="371659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t"/>
          <a:lstStyle/>
          <a:p>
            <a:pPr algn="ctr" fontAlgn="base"/>
            <a:r>
              <a:rPr kumimoji="0" lang="en-US" sz="3200" b="0" i="0" u="none" strike="noStrike" kern="1200" cap="none" spc="0" normalizeH="0" baseline="0" noProof="0" dirty="0">
                <a:ln>
                  <a:noFill/>
                </a:ln>
                <a:solidFill>
                  <a:schemeClr val="bg1"/>
                </a:solidFill>
                <a:effectLst/>
                <a:uLnTx/>
                <a:uFillTx/>
                <a:latin typeface="Montserrat Alternates Black" panose="00000A00000000000000" pitchFamily="50" charset="0"/>
                <a:ea typeface="+mn-ea"/>
                <a:cs typeface="+mn-cs"/>
              </a:rPr>
              <a:t>CÂU 5: </a:t>
            </a:r>
            <a:r>
              <a:rPr lang="vi-VN" sz="3200" b="0" i="0" dirty="0">
                <a:solidFill>
                  <a:schemeClr val="bg1"/>
                </a:solidFill>
                <a:effectLst/>
                <a:latin typeface="Roboto" panose="02000000000000000000" pitchFamily="2" charset="0"/>
              </a:rPr>
              <a:t>Cái gì giúp bé bước nhanh</a:t>
            </a:r>
          </a:p>
          <a:p>
            <a:pPr algn="ctr" fontAlgn="base"/>
            <a:r>
              <a:rPr lang="vi-VN" sz="3200" b="0" i="0" dirty="0">
                <a:solidFill>
                  <a:schemeClr val="bg1"/>
                </a:solidFill>
                <a:effectLst/>
                <a:latin typeface="Roboto" panose="02000000000000000000" pitchFamily="2" charset="0"/>
              </a:rPr>
              <a:t>Đến trường gặp bạn học hành bé ơi?</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schemeClr val="bg1"/>
              </a:solidFill>
              <a:effectLst/>
              <a:uLnTx/>
              <a:uFillTx/>
              <a:latin typeface="Montserrat Alternates Black" panose="00000A00000000000000" pitchFamily="50" charset="0"/>
              <a:ea typeface="+mn-ea"/>
              <a:cs typeface="+mn-cs"/>
            </a:endParaRPr>
          </a:p>
        </p:txBody>
      </p:sp>
      <p:sp>
        <p:nvSpPr>
          <p:cNvPr id="19" name="Rectangle 18"/>
          <p:cNvSpPr/>
          <p:nvPr/>
        </p:nvSpPr>
        <p:spPr>
          <a:xfrm>
            <a:off x="6671601" y="4108097"/>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dirty="0" err="1">
                <a:solidFill>
                  <a:prstClr val="white"/>
                </a:solidFill>
                <a:latin typeface="Montserrat Alternates Black" panose="00000A00000000000000" pitchFamily="50" charset="0"/>
              </a:rPr>
              <a:t>Đôi</a:t>
            </a:r>
            <a:r>
              <a:rPr lang="en-US" sz="2800" dirty="0">
                <a:solidFill>
                  <a:prstClr val="white"/>
                </a:solidFill>
                <a:latin typeface="Montserrat Alternates Black" panose="00000A00000000000000" pitchFamily="50" charset="0"/>
              </a:rPr>
              <a:t> </a:t>
            </a:r>
            <a:r>
              <a:rPr lang="en-US" sz="2800" dirty="0" err="1">
                <a:solidFill>
                  <a:prstClr val="white"/>
                </a:solidFill>
                <a:latin typeface="Montserrat Alternates Black" panose="00000A00000000000000" pitchFamily="50" charset="0"/>
              </a:rPr>
              <a:t>chân</a:t>
            </a: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 name="Rectangle 19"/>
          <p:cNvSpPr/>
          <p:nvPr/>
        </p:nvSpPr>
        <p:spPr>
          <a:xfrm>
            <a:off x="876773" y="5191009"/>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dirty="0" err="1">
                <a:solidFill>
                  <a:prstClr val="white"/>
                </a:solidFill>
                <a:latin typeface="Montserrat Alternates Black" panose="00000A00000000000000" pitchFamily="50" charset="0"/>
              </a:rPr>
              <a:t>Cái</a:t>
            </a:r>
            <a:r>
              <a:rPr lang="en-US" sz="2800" dirty="0">
                <a:solidFill>
                  <a:prstClr val="white"/>
                </a:solidFill>
                <a:latin typeface="Montserrat Alternates Black" panose="00000A00000000000000" pitchFamily="50" charset="0"/>
              </a:rPr>
              <a:t> </a:t>
            </a:r>
            <a:r>
              <a:rPr lang="en-US" sz="2800" dirty="0" err="1">
                <a:solidFill>
                  <a:prstClr val="white"/>
                </a:solidFill>
                <a:latin typeface="Montserrat Alternates Black" panose="00000A00000000000000" pitchFamily="50" charset="0"/>
              </a:rPr>
              <a:t>mũi</a:t>
            </a: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1" name="Rectangle 20"/>
          <p:cNvSpPr/>
          <p:nvPr/>
        </p:nvSpPr>
        <p:spPr>
          <a:xfrm>
            <a:off x="6671601" y="5191009"/>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noProof="0" dirty="0" err="1">
                <a:solidFill>
                  <a:prstClr val="white"/>
                </a:solidFill>
                <a:latin typeface="Montserrat Alternates Black" panose="00000A00000000000000" pitchFamily="50" charset="0"/>
              </a:rPr>
              <a:t>Đôi</a:t>
            </a:r>
            <a:r>
              <a:rPr lang="en-US" sz="2800" noProof="0" dirty="0">
                <a:solidFill>
                  <a:prstClr val="white"/>
                </a:solidFill>
                <a:latin typeface="Montserrat Alternates Black" panose="00000A00000000000000" pitchFamily="50" charset="0"/>
              </a:rPr>
              <a:t> </a:t>
            </a:r>
            <a:r>
              <a:rPr lang="en-US" sz="2800" noProof="0" dirty="0" err="1">
                <a:solidFill>
                  <a:prstClr val="white"/>
                </a:solidFill>
                <a:latin typeface="Montserrat Alternates Black" panose="00000A00000000000000" pitchFamily="50" charset="0"/>
              </a:rPr>
              <a:t>mắt</a:t>
            </a: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2" name="Rectangle 21"/>
          <p:cNvSpPr/>
          <p:nvPr/>
        </p:nvSpPr>
        <p:spPr>
          <a:xfrm>
            <a:off x="854553" y="4156178"/>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dirty="0" err="1">
                <a:solidFill>
                  <a:prstClr val="white"/>
                </a:solidFill>
                <a:latin typeface="Montserrat Alternates Black" panose="00000A00000000000000" pitchFamily="50" charset="0"/>
              </a:rPr>
              <a:t>Đôi</a:t>
            </a:r>
            <a:r>
              <a:rPr lang="en-US" sz="2800" dirty="0">
                <a:solidFill>
                  <a:prstClr val="white"/>
                </a:solidFill>
                <a:latin typeface="Montserrat Alternates Black" panose="00000A00000000000000" pitchFamily="50" charset="0"/>
              </a:rPr>
              <a:t> </a:t>
            </a:r>
            <a:r>
              <a:rPr lang="en-US" sz="2800" dirty="0" err="1">
                <a:solidFill>
                  <a:prstClr val="white"/>
                </a:solidFill>
                <a:latin typeface="Montserrat Alternates Black" panose="00000A00000000000000" pitchFamily="50" charset="0"/>
              </a:rPr>
              <a:t>tay</a:t>
            </a: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23"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5044308" y="3855601"/>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666901" y="4956059"/>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4931823" y="4849781"/>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6" descr="Káº¿t quáº£ hÃ¬nh áº£nh cho right wrong tick icon"/>
          <p:cNvPicPr>
            <a:picLocks noChangeAspect="1" noChangeArrowheads="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10698194" y="3799224"/>
            <a:ext cx="1339599" cy="1177337"/>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4112527" y="1078083"/>
            <a:ext cx="4431407" cy="4431407"/>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
            <a:hlinkClick r:id="rId10" action="ppaction://hlinksldjump"/>
          </p:cNvPr>
          <p:cNvPicPr>
            <a:picLocks noChangeAspect="1" noChangeArrowheads="1"/>
          </p:cNvPicPr>
          <p:nvPr/>
        </p:nvPicPr>
        <p:blipFill>
          <a:blip r:embed="rId11" cstate="print">
            <a:extLst>
              <a:ext uri="{28A0092B-C50C-407E-A947-70E740481C1C}">
                <a14:useLocalDpi xmlns:a14="http://schemas.microsoft.com/office/drawing/2010/main" val="0"/>
              </a:ext>
            </a:extLst>
          </a:blip>
          <a:stretch>
            <a:fillRect/>
          </a:stretch>
        </p:blipFill>
        <p:spPr bwMode="auto">
          <a:xfrm>
            <a:off x="0" y="5678226"/>
            <a:ext cx="1244600" cy="11941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036468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0"/>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Am-thanh-tra-loi-sai-www_nhacchuongvui_com.wav"/>
                                        </p:tgtEl>
                                      </p:cMediaNode>
                                    </p:audio>
                                  </p:subTnLst>
                                </p:cTn>
                              </p:par>
                            </p:childTnLst>
                          </p:cTn>
                        </p:par>
                        <p:par>
                          <p:cTn id="7" fill="hold">
                            <p:stCondLst>
                              <p:cond delay="0"/>
                            </p:stCondLst>
                            <p:childTnLst>
                              <p:par>
                                <p:cTn id="8" presetID="1" presetClass="entr" presetSubtype="0" fill="hold" nodeType="afterEffect">
                                  <p:stCondLst>
                                    <p:cond delay="1500"/>
                                  </p:stCondLst>
                                  <p:childTnLst>
                                    <p:set>
                                      <p:cBhvr>
                                        <p:cTn id="9" dur="1" fill="hold">
                                          <p:stCondLst>
                                            <p:cond delay="0"/>
                                          </p:stCondLst>
                                        </p:cTn>
                                        <p:tgtEl>
                                          <p:spTgt spid="27"/>
                                        </p:tgtEl>
                                        <p:attrNameLst>
                                          <p:attrName>style.visibility</p:attrName>
                                        </p:attrNameLst>
                                      </p:cBhvr>
                                      <p:to>
                                        <p:strVal val="visible"/>
                                      </p:to>
                                    </p:set>
                                  </p:childTnLst>
                                </p:cTn>
                              </p:par>
                            </p:childTnLst>
                          </p:cTn>
                        </p:par>
                        <p:par>
                          <p:cTn id="10" fill="hold">
                            <p:stCondLst>
                              <p:cond delay="1500"/>
                            </p:stCondLst>
                            <p:childTnLst>
                              <p:par>
                                <p:cTn id="11" presetID="10" presetClass="exit" presetSubtype="0" fill="hold" nodeType="afterEffect">
                                  <p:stCondLst>
                                    <p:cond delay="900"/>
                                  </p:stCondLst>
                                  <p:childTnLst>
                                    <p:animEffect transition="out" filter="fade">
                                      <p:cBhvr>
                                        <p:cTn id="12" dur="500"/>
                                        <p:tgtEl>
                                          <p:spTgt spid="27"/>
                                        </p:tgtEl>
                                      </p:cBhvr>
                                    </p:animEffect>
                                    <p:set>
                                      <p:cBhvr>
                                        <p:cTn id="13"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14" restart="whenNotActive" fill="hold" evtFilter="cancelBubble" nodeType="interactiveSeq">
                <p:stCondLst>
                  <p:cond evt="onClick" delay="0">
                    <p:tgtEl>
                      <p:spTgt spid="22"/>
                    </p:tgtEl>
                  </p:cond>
                </p:stCondLst>
                <p:endSync evt="end" delay="0">
                  <p:rtn val="all"/>
                </p:endSync>
                <p:childTnLst>
                  <p:par>
                    <p:cTn id="15" fill="hold">
                      <p:stCondLst>
                        <p:cond delay="0"/>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subTnLst>
                                    <p:audio>
                                      <p:cMediaNode>
                                        <p:cTn display="0" masterRel="sameClick">
                                          <p:stCondLst>
                                            <p:cond evt="begin" delay="0">
                                              <p:tn val="17"/>
                                            </p:cond>
                                          </p:stCondLst>
                                          <p:endCondLst>
                                            <p:cond evt="onStopAudio" delay="0">
                                              <p:tgtEl>
                                                <p:sldTgt/>
                                              </p:tgtEl>
                                            </p:cond>
                                          </p:endCondLst>
                                        </p:cTn>
                                        <p:tgtEl>
                                          <p:sndTgt r:embed="rId2" name="Am-thanh-tra-loi-sai-www_nhacchuongvui_com.wav"/>
                                        </p:tgtEl>
                                      </p:cMediaNode>
                                    </p:audio>
                                  </p:subTnLst>
                                </p:cTn>
                              </p:par>
                            </p:childTnLst>
                          </p:cTn>
                        </p:par>
                        <p:par>
                          <p:cTn id="19" fill="hold">
                            <p:stCondLst>
                              <p:cond delay="0"/>
                            </p:stCondLst>
                            <p:childTnLst>
                              <p:par>
                                <p:cTn id="20" presetID="1" presetClass="entr" presetSubtype="0" fill="hold" nodeType="afterEffect">
                                  <p:stCondLst>
                                    <p:cond delay="1500"/>
                                  </p:stCondLst>
                                  <p:childTnLst>
                                    <p:set>
                                      <p:cBhvr>
                                        <p:cTn id="21" dur="1" fill="hold">
                                          <p:stCondLst>
                                            <p:cond delay="0"/>
                                          </p:stCondLst>
                                        </p:cTn>
                                        <p:tgtEl>
                                          <p:spTgt spid="27"/>
                                        </p:tgtEl>
                                        <p:attrNameLst>
                                          <p:attrName>style.visibility</p:attrName>
                                        </p:attrNameLst>
                                      </p:cBhvr>
                                      <p:to>
                                        <p:strVal val="visible"/>
                                      </p:to>
                                    </p:set>
                                  </p:childTnLst>
                                </p:cTn>
                              </p:par>
                            </p:childTnLst>
                          </p:cTn>
                        </p:par>
                        <p:par>
                          <p:cTn id="22" fill="hold">
                            <p:stCondLst>
                              <p:cond delay="1500"/>
                            </p:stCondLst>
                            <p:childTnLst>
                              <p:par>
                                <p:cTn id="23" presetID="10" presetClass="exit" presetSubtype="0" fill="hold" nodeType="afterEffect">
                                  <p:stCondLst>
                                    <p:cond delay="1100"/>
                                  </p:stCondLst>
                                  <p:childTnLst>
                                    <p:animEffect transition="out" filter="fade">
                                      <p:cBhvr>
                                        <p:cTn id="24" dur="500"/>
                                        <p:tgtEl>
                                          <p:spTgt spid="27"/>
                                        </p:tgtEl>
                                      </p:cBhvr>
                                    </p:animEffect>
                                    <p:set>
                                      <p:cBhvr>
                                        <p:cTn id="25"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26" restart="whenNotActive" fill="hold" evtFilter="cancelBubble" nodeType="interactiveSeq">
                <p:stCondLst>
                  <p:cond evt="onClick" delay="0">
                    <p:tgtEl>
                      <p:spTgt spid="21"/>
                    </p:tgtEl>
                  </p:cond>
                </p:stCondLst>
                <p:endSync evt="end" delay="0">
                  <p:rtn val="all"/>
                </p:endSync>
                <p:childTnLst>
                  <p:par>
                    <p:cTn id="27" fill="hold">
                      <p:stCondLst>
                        <p:cond delay="0"/>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29"/>
                                            </p:cond>
                                          </p:stCondLst>
                                          <p:endCondLst>
                                            <p:cond evt="onStopAudio" delay="0">
                                              <p:tgtEl>
                                                <p:sldTgt/>
                                              </p:tgtEl>
                                            </p:cond>
                                          </p:endCondLst>
                                        </p:cTn>
                                        <p:tgtEl>
                                          <p:sndTgt r:embed="rId2" name="Am-thanh-tra-loi-sai-www_nhacchuongvui_com.wav"/>
                                        </p:tgtEl>
                                      </p:cMediaNode>
                                    </p:audio>
                                  </p:subTnLst>
                                </p:cTn>
                              </p:par>
                            </p:childTnLst>
                          </p:cTn>
                        </p:par>
                        <p:par>
                          <p:cTn id="31" fill="hold">
                            <p:stCondLst>
                              <p:cond delay="0"/>
                            </p:stCondLst>
                            <p:childTnLst>
                              <p:par>
                                <p:cTn id="32" presetID="1" presetClass="entr" presetSubtype="0" fill="hold" nodeType="afterEffect">
                                  <p:stCondLst>
                                    <p:cond delay="1500"/>
                                  </p:stCondLst>
                                  <p:childTnLst>
                                    <p:set>
                                      <p:cBhvr>
                                        <p:cTn id="33" dur="1" fill="hold">
                                          <p:stCondLst>
                                            <p:cond delay="0"/>
                                          </p:stCondLst>
                                        </p:cTn>
                                        <p:tgtEl>
                                          <p:spTgt spid="27"/>
                                        </p:tgtEl>
                                        <p:attrNameLst>
                                          <p:attrName>style.visibility</p:attrName>
                                        </p:attrNameLst>
                                      </p:cBhvr>
                                      <p:to>
                                        <p:strVal val="visible"/>
                                      </p:to>
                                    </p:set>
                                  </p:childTnLst>
                                </p:cTn>
                              </p:par>
                            </p:childTnLst>
                          </p:cTn>
                        </p:par>
                        <p:par>
                          <p:cTn id="34" fill="hold">
                            <p:stCondLst>
                              <p:cond delay="1500"/>
                            </p:stCondLst>
                            <p:childTnLst>
                              <p:par>
                                <p:cTn id="35" presetID="10" presetClass="exit" presetSubtype="0" fill="hold" nodeType="afterEffect">
                                  <p:stCondLst>
                                    <p:cond delay="1100"/>
                                  </p:stCondLst>
                                  <p:childTnLst>
                                    <p:animEffect transition="out" filter="fade">
                                      <p:cBhvr>
                                        <p:cTn id="36" dur="500"/>
                                        <p:tgtEl>
                                          <p:spTgt spid="27"/>
                                        </p:tgtEl>
                                      </p:cBhvr>
                                    </p:animEffect>
                                    <p:set>
                                      <p:cBhvr>
                                        <p:cTn id="37"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38" restart="whenNotActive" fill="hold" evtFilter="cancelBubble" nodeType="interactiveSeq">
                <p:stCondLst>
                  <p:cond evt="onClick" delay="0">
                    <p:tgtEl>
                      <p:spTgt spid="19"/>
                    </p:tgtEl>
                  </p:cond>
                </p:stCondLst>
                <p:endSync evt="end" delay="0">
                  <p:rtn val="all"/>
                </p:endSync>
                <p:childTnLst>
                  <p:par>
                    <p:cTn id="39" fill="hold">
                      <p:stCondLst>
                        <p:cond delay="0"/>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41"/>
                                            </p:cond>
                                          </p:stCondLst>
                                          <p:endCondLst>
                                            <p:cond evt="onStopAudio" delay="0">
                                              <p:tgtEl>
                                                <p:sldTgt/>
                                              </p:tgtEl>
                                            </p:cond>
                                          </p:endCondLst>
                                        </p:cTn>
                                        <p:tgtEl>
                                          <p:sndTgt r:embed="rId3" name="Am-thanh-tra-loi-dung-www_nhacchuongvui_com.wav"/>
                                        </p:tgtEl>
                                      </p:cMediaNode>
                                    </p:audio>
                                  </p:subTnLst>
                                </p:cTn>
                              </p:par>
                            </p:childTnLst>
                          </p:cTn>
                        </p:par>
                        <p:par>
                          <p:cTn id="43" fill="hold">
                            <p:stCondLst>
                              <p:cond delay="0"/>
                            </p:stCondLst>
                            <p:childTnLst>
                              <p:par>
                                <p:cTn id="44" presetID="10" presetClass="entr" presetSubtype="0" fill="hold" nodeType="afterEffect">
                                  <p:stCondLst>
                                    <p:cond delay="0"/>
                                  </p:stCondLst>
                                  <p:childTnLst>
                                    <p:set>
                                      <p:cBhvr>
                                        <p:cTn id="45" dur="1" fill="hold">
                                          <p:stCondLst>
                                            <p:cond delay="0"/>
                                          </p:stCondLst>
                                        </p:cTn>
                                        <p:tgtEl>
                                          <p:spTgt spid="28"/>
                                        </p:tgtEl>
                                        <p:attrNameLst>
                                          <p:attrName>style.visibility</p:attrName>
                                        </p:attrNameLst>
                                      </p:cBhvr>
                                      <p:to>
                                        <p:strVal val="visible"/>
                                      </p:to>
                                    </p:set>
                                    <p:animEffect transition="in" filter="fade">
                                      <p:cBhvr>
                                        <p:cTn id="46" dur="500"/>
                                        <p:tgtEl>
                                          <p:spTgt spid="28"/>
                                        </p:tgtEl>
                                      </p:cBhvr>
                                    </p:animEffect>
                                  </p:childTnLst>
                                </p:cTn>
                              </p:par>
                            </p:childTnLst>
                          </p:cTn>
                        </p:par>
                      </p:childTnLst>
                    </p:cTn>
                  </p:par>
                </p:childTnLst>
              </p:cTn>
              <p:nextCondLst>
                <p:cond evt="onClick" delay="0">
                  <p:tgtEl>
                    <p:spTgt spid="19"/>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A0CB3A0-F86D-4969-BF2E-620359097C76}"/>
              </a:ext>
            </a:extLst>
          </p:cNvPr>
          <p:cNvSpPr/>
          <p:nvPr/>
        </p:nvSpPr>
        <p:spPr>
          <a:xfrm>
            <a:off x="2715106" y="2767310"/>
            <a:ext cx="6761787" cy="923330"/>
          </a:xfrm>
          <a:prstGeom prst="rect">
            <a:avLst/>
          </a:prstGeom>
          <a:noFill/>
        </p:spPr>
        <p:txBody>
          <a:bodyPr wrap="none" lIns="91440" tIns="45720" rIns="91440" bIns="45720">
            <a:prstTxWarp prst="textArchUp">
              <a:avLst/>
            </a:prstTxWarp>
            <a:spAutoFit/>
          </a:bodyPr>
          <a:lstStyle/>
          <a:p>
            <a:pPr algn="ctr"/>
            <a:r>
              <a:rPr lang="en-US" sz="8000" b="1" cap="none" spc="0" dirty="0" err="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Bài</a:t>
            </a:r>
            <a:r>
              <a:rPr lang="en-US" sz="80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 1: </a:t>
            </a:r>
            <a:r>
              <a:rPr lang="en-US" sz="8000" b="1" cap="none" spc="0" dirty="0" err="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Hình</a:t>
            </a:r>
            <a:r>
              <a:rPr lang="en-US" sz="80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 </a:t>
            </a:r>
            <a:r>
              <a:rPr lang="en-US" sz="8000" b="1" cap="none" spc="0" dirty="0" err="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ảnh</a:t>
            </a:r>
            <a:r>
              <a:rPr lang="en-US" sz="80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 </a:t>
            </a:r>
            <a:r>
              <a:rPr lang="en-US" sz="8000" b="1" cap="none" spc="0" dirty="0" err="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của</a:t>
            </a:r>
            <a:r>
              <a:rPr lang="en-US" sz="80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 </a:t>
            </a:r>
            <a:r>
              <a:rPr lang="en-US" sz="8000" b="1" cap="none" spc="0" dirty="0" err="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em</a:t>
            </a:r>
            <a:endParaRPr lang="en-US" sz="80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
        <p:nvSpPr>
          <p:cNvPr id="3" name="TextBox 2">
            <a:extLst>
              <a:ext uri="{FF2B5EF4-FFF2-40B4-BE49-F238E27FC236}">
                <a16:creationId xmlns:a16="http://schemas.microsoft.com/office/drawing/2014/main" id="{DBD6F9C1-7504-4F23-B2FA-FAE4B508547C}"/>
              </a:ext>
            </a:extLst>
          </p:cNvPr>
          <p:cNvSpPr txBox="1"/>
          <p:nvPr/>
        </p:nvSpPr>
        <p:spPr>
          <a:xfrm>
            <a:off x="3099214" y="437417"/>
            <a:ext cx="5993570" cy="646331"/>
          </a:xfrm>
          <a:prstGeom prst="rect">
            <a:avLst/>
          </a:prstGeom>
          <a:noFill/>
        </p:spPr>
        <p:txBody>
          <a:bodyPr wrap="square" rtlCol="0">
            <a:spAutoFit/>
          </a:bodyPr>
          <a:lstStyle/>
          <a:p>
            <a:pPr algn="ctr"/>
            <a:r>
              <a:rPr lang="en-US" sz="3600" b="1" err="1"/>
              <a:t>Chủ</a:t>
            </a:r>
            <a:r>
              <a:rPr lang="en-US" sz="3600" b="1"/>
              <a:t> đề 1: </a:t>
            </a:r>
            <a:r>
              <a:rPr lang="en-US" sz="3600" b="1" dirty="0" err="1"/>
              <a:t>Khám</a:t>
            </a:r>
            <a:r>
              <a:rPr lang="en-US" sz="3600" b="1" dirty="0"/>
              <a:t> </a:t>
            </a:r>
            <a:r>
              <a:rPr lang="en-US" sz="3600" b="1" dirty="0" err="1"/>
              <a:t>phá</a:t>
            </a:r>
            <a:r>
              <a:rPr lang="en-US" sz="3600" b="1" dirty="0"/>
              <a:t> </a:t>
            </a:r>
            <a:r>
              <a:rPr lang="en-US" sz="3600" b="1" dirty="0" err="1"/>
              <a:t>bản</a:t>
            </a:r>
            <a:r>
              <a:rPr lang="en-US" sz="3600" b="1" dirty="0"/>
              <a:t> </a:t>
            </a:r>
            <a:r>
              <a:rPr lang="en-US" sz="3600" b="1" dirty="0" err="1"/>
              <a:t>thân</a:t>
            </a:r>
            <a:endParaRPr lang="en-US" sz="3600" b="1" dirty="0"/>
          </a:p>
        </p:txBody>
      </p:sp>
      <p:sp>
        <p:nvSpPr>
          <p:cNvPr id="4" name="Rectangle 3">
            <a:extLst>
              <a:ext uri="{FF2B5EF4-FFF2-40B4-BE49-F238E27FC236}">
                <a16:creationId xmlns:a16="http://schemas.microsoft.com/office/drawing/2014/main" id="{41B0869F-5E11-48B0-8271-EEC2D84A0D87}"/>
              </a:ext>
            </a:extLst>
          </p:cNvPr>
          <p:cNvSpPr/>
          <p:nvPr/>
        </p:nvSpPr>
        <p:spPr>
          <a:xfrm>
            <a:off x="10789921" y="0"/>
            <a:ext cx="1402080" cy="1561514"/>
          </a:xfrm>
          <a:prstGeom prst="rect">
            <a:avLst/>
          </a:prstGeom>
          <a:solidFill>
            <a:srgbClr val="C7E5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38883800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English Vocabulary Workshop by Slidesgo">
  <a:themeElements>
    <a:clrScheme name="Simple Light">
      <a:dk1>
        <a:srgbClr val="003849"/>
      </a:dk1>
      <a:lt1>
        <a:srgbClr val="FFFFFF"/>
      </a:lt1>
      <a:dk2>
        <a:srgbClr val="A775FE"/>
      </a:dk2>
      <a:lt2>
        <a:srgbClr val="E3E7EA"/>
      </a:lt2>
      <a:accent1>
        <a:srgbClr val="FFC86D"/>
      </a:accent1>
      <a:accent2>
        <a:srgbClr val="FEB444"/>
      </a:accent2>
      <a:accent3>
        <a:srgbClr val="FE8966"/>
      </a:accent3>
      <a:accent4>
        <a:srgbClr val="FD6A5E"/>
      </a:accent4>
      <a:accent5>
        <a:srgbClr val="9FE4F5"/>
      </a:accent5>
      <a:accent6>
        <a:srgbClr val="6ED0E7"/>
      </a:accent6>
      <a:hlink>
        <a:srgbClr val="00384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552</TotalTime>
  <Words>696</Words>
  <Application>Microsoft Office PowerPoint</Application>
  <PresentationFormat>Widescreen</PresentationFormat>
  <Paragraphs>113</Paragraphs>
  <Slides>28</Slides>
  <Notes>11</Notes>
  <HiddenSlides>0</HiddenSlides>
  <MMClips>0</MMClips>
  <ScaleCrop>false</ScaleCrop>
  <HeadingPairs>
    <vt:vector size="6" baseType="variant">
      <vt:variant>
        <vt:lpstr>Fonts Used</vt:lpstr>
      </vt:variant>
      <vt:variant>
        <vt:i4>14</vt:i4>
      </vt:variant>
      <vt:variant>
        <vt:lpstr>Theme</vt:lpstr>
      </vt:variant>
      <vt:variant>
        <vt:i4>3</vt:i4>
      </vt:variant>
      <vt:variant>
        <vt:lpstr>Slide Titles</vt:lpstr>
      </vt:variant>
      <vt:variant>
        <vt:i4>28</vt:i4>
      </vt:variant>
    </vt:vector>
  </HeadingPairs>
  <TitlesOfParts>
    <vt:vector size="45" baseType="lpstr">
      <vt:lpstr>等线</vt:lpstr>
      <vt:lpstr>-apple-system</vt:lpstr>
      <vt:lpstr>Arial</vt:lpstr>
      <vt:lpstr>Baloo 2</vt:lpstr>
      <vt:lpstr>Bungee Inline</vt:lpstr>
      <vt:lpstr>Calibri</vt:lpstr>
      <vt:lpstr>Calibri Light</vt:lpstr>
      <vt:lpstr>HP001 4 hàng</vt:lpstr>
      <vt:lpstr>Montserrat Alternates Black</vt:lpstr>
      <vt:lpstr>Pangolin</vt:lpstr>
      <vt:lpstr>Roboto</vt:lpstr>
      <vt:lpstr>Times New Roman</vt:lpstr>
      <vt:lpstr>UTM Androgyne</vt:lpstr>
      <vt:lpstr>UTM Cookies</vt:lpstr>
      <vt:lpstr>1_Office Theme</vt:lpstr>
      <vt:lpstr>Office 主题</vt:lpstr>
      <vt:lpstr>English Vocabulary Workshop by Slidesgo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tran thao</dc:creator>
  <cp:lastModifiedBy>Hằng Nguyễn</cp:lastModifiedBy>
  <cp:revision>19</cp:revision>
  <dcterms:created xsi:type="dcterms:W3CDTF">2021-06-07T06:59:14Z</dcterms:created>
  <dcterms:modified xsi:type="dcterms:W3CDTF">2021-09-08T00:20:53Z</dcterms:modified>
</cp:coreProperties>
</file>