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8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9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10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11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2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4" r:id="rId3"/>
    <p:sldMasterId id="2147483668" r:id="rId4"/>
    <p:sldMasterId id="2147483672" r:id="rId5"/>
    <p:sldMasterId id="2147483676" r:id="rId6"/>
    <p:sldMasterId id="2147483680" r:id="rId7"/>
    <p:sldMasterId id="2147483684" r:id="rId8"/>
    <p:sldMasterId id="2147483688" r:id="rId9"/>
    <p:sldMasterId id="2147483692" r:id="rId10"/>
    <p:sldMasterId id="2147483706" r:id="rId11"/>
    <p:sldMasterId id="2147483719" r:id="rId12"/>
    <p:sldMasterId id="2147483732" r:id="rId13"/>
  </p:sldMasterIdLst>
  <p:notesMasterIdLst>
    <p:notesMasterId r:id="rId46"/>
  </p:notesMasterIdLst>
  <p:sldIdLst>
    <p:sldId id="470" r:id="rId14"/>
    <p:sldId id="505" r:id="rId15"/>
    <p:sldId id="506" r:id="rId16"/>
    <p:sldId id="507" r:id="rId17"/>
    <p:sldId id="518" r:id="rId18"/>
    <p:sldId id="508" r:id="rId19"/>
    <p:sldId id="499" r:id="rId20"/>
    <p:sldId id="501" r:id="rId21"/>
    <p:sldId id="509" r:id="rId22"/>
    <p:sldId id="503" r:id="rId23"/>
    <p:sldId id="510" r:id="rId24"/>
    <p:sldId id="511" r:id="rId25"/>
    <p:sldId id="500" r:id="rId26"/>
    <p:sldId id="513" r:id="rId27"/>
    <p:sldId id="294" r:id="rId28"/>
    <p:sldId id="514" r:id="rId29"/>
    <p:sldId id="515" r:id="rId30"/>
    <p:sldId id="516" r:id="rId31"/>
    <p:sldId id="517" r:id="rId32"/>
    <p:sldId id="519" r:id="rId33"/>
    <p:sldId id="521" r:id="rId34"/>
    <p:sldId id="522" r:id="rId35"/>
    <p:sldId id="523" r:id="rId36"/>
    <p:sldId id="524" r:id="rId37"/>
    <p:sldId id="295" r:id="rId38"/>
    <p:sldId id="525" r:id="rId39"/>
    <p:sldId id="526" r:id="rId40"/>
    <p:sldId id="292" r:id="rId41"/>
    <p:sldId id="293" r:id="rId42"/>
    <p:sldId id="527" r:id="rId43"/>
    <p:sldId id="296" r:id="rId44"/>
    <p:sldId id="528" r:id="rId45"/>
  </p:sldIdLst>
  <p:sldSz cx="12190413" cy="6859588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FFF9F3"/>
    <a:srgbClr val="D09E00"/>
    <a:srgbClr val="FFFF99"/>
    <a:srgbClr val="FFE4B9"/>
    <a:srgbClr val="FEF143"/>
    <a:srgbClr val="DDF86B"/>
    <a:srgbClr val="C4F611"/>
    <a:srgbClr val="99FF33"/>
    <a:srgbClr val="FFFF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7778" autoAdjust="0"/>
  </p:normalViewPr>
  <p:slideViewPr>
    <p:cSldViewPr snapToGrid="0" showGuides="1">
      <p:cViewPr varScale="1">
        <p:scale>
          <a:sx n="59" d="100"/>
          <a:sy n="59" d="100"/>
        </p:scale>
        <p:origin x="884" y="60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2022/7/2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8676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0498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4762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/>
              <a:t>Slide</a:t>
            </a:r>
            <a:r>
              <a:rPr lang="en-US" baseline="0" dirty="0"/>
              <a:t> HS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4679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3092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5648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10588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/>
              <a:t>Slide</a:t>
            </a:r>
            <a:r>
              <a:rPr lang="en-US" baseline="0" dirty="0"/>
              <a:t> HS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02534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67194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6356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33179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6196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viên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</a:t>
            </a:r>
            <a:r>
              <a:rPr lang="en-US" baseline="0" dirty="0" err="1"/>
              <a:t>cả</a:t>
            </a:r>
            <a:r>
              <a:rPr lang="en-US" baseline="0" dirty="0"/>
              <a:t> </a:t>
            </a:r>
            <a:r>
              <a:rPr lang="en-US" baseline="0" dirty="0" err="1"/>
              <a:t>lớp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FEA4BA-9C9D-4763-B8F6-1C760A4D74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3000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viên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</a:t>
            </a:r>
            <a:r>
              <a:rPr lang="en-US" baseline="0" dirty="0" err="1"/>
              <a:t>cả</a:t>
            </a:r>
            <a:r>
              <a:rPr lang="en-US" baseline="0" dirty="0"/>
              <a:t> </a:t>
            </a:r>
            <a:r>
              <a:rPr lang="en-US" baseline="0" dirty="0" err="1"/>
              <a:t>lớp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FEA4BA-9C9D-4763-B8F6-1C760A4D74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29317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viên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</a:t>
            </a:r>
            <a:r>
              <a:rPr lang="en-US" baseline="0" dirty="0" err="1"/>
              <a:t>cả</a:t>
            </a:r>
            <a:r>
              <a:rPr lang="en-US" baseline="0" dirty="0"/>
              <a:t> </a:t>
            </a:r>
            <a:r>
              <a:rPr lang="en-US" baseline="0" dirty="0" err="1"/>
              <a:t>lớp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FEA4BA-9C9D-4763-B8F6-1C760A4D74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31659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viên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</a:t>
            </a:r>
            <a:r>
              <a:rPr lang="en-US" baseline="0" dirty="0" err="1"/>
              <a:t>cả</a:t>
            </a:r>
            <a:r>
              <a:rPr lang="en-US" baseline="0" dirty="0"/>
              <a:t> </a:t>
            </a:r>
            <a:r>
              <a:rPr lang="en-US" baseline="0" dirty="0" err="1"/>
              <a:t>lớp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FEA4BA-9C9D-4763-B8F6-1C760A4D74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378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385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95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361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4787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6123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8684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0267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4" Type="http://schemas.microsoft.com/office/2007/relationships/hdphoto" Target="../media/hdphoto1.wdp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4" Type="http://schemas.microsoft.com/office/2007/relationships/hdphoto" Target="../media/hdphoto1.wdp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798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3489971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97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453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70962210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684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932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97907939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7381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03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45302849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90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2922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74124145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74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9444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02747024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51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2940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8163827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362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507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52026902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256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2" y="2130922"/>
            <a:ext cx="10361851" cy="14703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262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5628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60" y="4407923"/>
            <a:ext cx="10361851" cy="1362390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60" y="2907387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700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4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1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2022/7/2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2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2" y="2175380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7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7" y="2175380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4143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1174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485" y="1031497"/>
            <a:ext cx="9911444" cy="4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899289" y="6453393"/>
            <a:ext cx="391838" cy="2201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2992" y="6397708"/>
            <a:ext cx="2844430" cy="365210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874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3215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4" y="273113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117"/>
            <a:ext cx="6814780" cy="5854468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4" y="1435437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933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1714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918"/>
            <a:ext cx="7314248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8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8584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267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5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50" y="274704"/>
            <a:ext cx="2742843" cy="58528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2" y="274704"/>
            <a:ext cx="8025355" cy="58528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6711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3"/>
          <p:cNvSpPr txBox="1">
            <a:spLocks noGrp="1"/>
          </p:cNvSpPr>
          <p:nvPr>
            <p:ph type="title"/>
          </p:nvPr>
        </p:nvSpPr>
        <p:spPr>
          <a:xfrm>
            <a:off x="415546" y="593504"/>
            <a:ext cx="11359321" cy="76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43"/>
          <p:cNvSpPr txBox="1">
            <a:spLocks noGrp="1"/>
          </p:cNvSpPr>
          <p:nvPr>
            <p:ph type="body" idx="1"/>
          </p:nvPr>
        </p:nvSpPr>
        <p:spPr>
          <a:xfrm>
            <a:off x="415546" y="1536989"/>
            <a:ext cx="11359321" cy="4556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154" lvl="0" indent="-34286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09" lvl="1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463" lvl="2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617" lvl="3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771" lvl="4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926" lvl="5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080" lvl="6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234" lvl="7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389" lvl="8" indent="-317468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3" name="Google Shape;363;p43"/>
          <p:cNvSpPr txBox="1">
            <a:spLocks noGrp="1"/>
          </p:cNvSpPr>
          <p:nvPr>
            <p:ph type="sldNum" idx="12"/>
          </p:nvPr>
        </p:nvSpPr>
        <p:spPr>
          <a:xfrm>
            <a:off x="11295140" y="6219062"/>
            <a:ext cx="731505" cy="524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09">
              <a:defRPr/>
            </a:pPr>
            <a:fld id="{00000000-1234-1234-1234-123412341234}" type="slidenum">
              <a:rPr lang="en-US" kern="0" smtClean="0"/>
              <a:pPr defTabSz="914309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152622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2022/7/2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4"/>
          <p:cNvSpPr txBox="1">
            <a:spLocks noGrp="1"/>
          </p:cNvSpPr>
          <p:nvPr>
            <p:ph type="ctrTitle"/>
          </p:nvPr>
        </p:nvSpPr>
        <p:spPr>
          <a:xfrm>
            <a:off x="415557" y="992997"/>
            <a:ext cx="11359321" cy="273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9pPr>
          </a:lstStyle>
          <a:p>
            <a:endParaRPr/>
          </a:p>
        </p:txBody>
      </p:sp>
      <p:sp>
        <p:nvSpPr>
          <p:cNvPr id="366" name="Google Shape;366;p124"/>
          <p:cNvSpPr txBox="1">
            <a:spLocks noGrp="1"/>
          </p:cNvSpPr>
          <p:nvPr>
            <p:ph type="subTitle" idx="1"/>
          </p:nvPr>
        </p:nvSpPr>
        <p:spPr>
          <a:xfrm>
            <a:off x="415546" y="3779708"/>
            <a:ext cx="11359321" cy="105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67" name="Google Shape;367;p124"/>
          <p:cNvSpPr txBox="1">
            <a:spLocks noGrp="1"/>
          </p:cNvSpPr>
          <p:nvPr>
            <p:ph type="sldNum" idx="12"/>
          </p:nvPr>
        </p:nvSpPr>
        <p:spPr>
          <a:xfrm>
            <a:off x="11295140" y="6219062"/>
            <a:ext cx="731505" cy="524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09">
              <a:defRPr/>
            </a:pPr>
            <a:fld id="{00000000-1234-1234-1234-123412341234}" type="slidenum">
              <a:rPr lang="en-US" kern="0" smtClean="0"/>
              <a:pPr defTabSz="914309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2203240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25"/>
          <p:cNvSpPr txBox="1">
            <a:spLocks noGrp="1"/>
          </p:cNvSpPr>
          <p:nvPr>
            <p:ph type="title"/>
          </p:nvPr>
        </p:nvSpPr>
        <p:spPr>
          <a:xfrm>
            <a:off x="415546" y="2868464"/>
            <a:ext cx="11359321" cy="1122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0" name="Google Shape;370;p125"/>
          <p:cNvSpPr txBox="1">
            <a:spLocks noGrp="1"/>
          </p:cNvSpPr>
          <p:nvPr>
            <p:ph type="sldNum" idx="12"/>
          </p:nvPr>
        </p:nvSpPr>
        <p:spPr>
          <a:xfrm>
            <a:off x="11295140" y="6219062"/>
            <a:ext cx="731505" cy="524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09">
              <a:defRPr/>
            </a:pPr>
            <a:fld id="{00000000-1234-1234-1234-123412341234}" type="slidenum">
              <a:rPr lang="en-US" kern="0" smtClean="0"/>
              <a:pPr defTabSz="914309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1006621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6"/>
          <p:cNvSpPr txBox="1">
            <a:spLocks noGrp="1"/>
          </p:cNvSpPr>
          <p:nvPr>
            <p:ph type="title"/>
          </p:nvPr>
        </p:nvSpPr>
        <p:spPr>
          <a:xfrm>
            <a:off x="415546" y="593504"/>
            <a:ext cx="11359321" cy="76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26"/>
          <p:cNvSpPr txBox="1">
            <a:spLocks noGrp="1"/>
          </p:cNvSpPr>
          <p:nvPr>
            <p:ph type="body" idx="1"/>
          </p:nvPr>
        </p:nvSpPr>
        <p:spPr>
          <a:xfrm>
            <a:off x="415546" y="1536989"/>
            <a:ext cx="11359321" cy="4556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154" lvl="0" indent="-34286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09" lvl="1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463" lvl="2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617" lvl="3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771" lvl="4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926" lvl="5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080" lvl="6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234" lvl="7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389" lvl="8" indent="-317468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4" name="Google Shape;374;p126"/>
          <p:cNvSpPr txBox="1">
            <a:spLocks noGrp="1"/>
          </p:cNvSpPr>
          <p:nvPr>
            <p:ph type="sldNum" idx="12"/>
          </p:nvPr>
        </p:nvSpPr>
        <p:spPr>
          <a:xfrm>
            <a:off x="11295140" y="6219062"/>
            <a:ext cx="731505" cy="524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09">
              <a:defRPr/>
            </a:pPr>
            <a:fld id="{00000000-1234-1234-1234-123412341234}" type="slidenum">
              <a:rPr lang="en-US" kern="0" smtClean="0"/>
              <a:pPr defTabSz="914309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1402951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7"/>
          <p:cNvSpPr txBox="1">
            <a:spLocks noGrp="1"/>
          </p:cNvSpPr>
          <p:nvPr>
            <p:ph type="title"/>
          </p:nvPr>
        </p:nvSpPr>
        <p:spPr>
          <a:xfrm>
            <a:off x="415546" y="593504"/>
            <a:ext cx="11359321" cy="76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27"/>
          <p:cNvSpPr txBox="1">
            <a:spLocks noGrp="1"/>
          </p:cNvSpPr>
          <p:nvPr>
            <p:ph type="body" idx="1"/>
          </p:nvPr>
        </p:nvSpPr>
        <p:spPr>
          <a:xfrm>
            <a:off x="415546" y="1536989"/>
            <a:ext cx="5332506" cy="4556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154" lvl="0" indent="-31746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309" lvl="1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463" lvl="2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617" lvl="3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771" lvl="4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926" lvl="5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080" lvl="6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234" lvl="7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389" lvl="8" indent="-30477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8" name="Google Shape;378;p127"/>
          <p:cNvSpPr txBox="1">
            <a:spLocks noGrp="1"/>
          </p:cNvSpPr>
          <p:nvPr>
            <p:ph type="body" idx="2"/>
          </p:nvPr>
        </p:nvSpPr>
        <p:spPr>
          <a:xfrm>
            <a:off x="6442361" y="1536989"/>
            <a:ext cx="5332506" cy="4556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154" lvl="0" indent="-31746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309" lvl="1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463" lvl="2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617" lvl="3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771" lvl="4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926" lvl="5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080" lvl="6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234" lvl="7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389" lvl="8" indent="-30477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9" name="Google Shape;379;p127"/>
          <p:cNvSpPr txBox="1">
            <a:spLocks noGrp="1"/>
          </p:cNvSpPr>
          <p:nvPr>
            <p:ph type="sldNum" idx="12"/>
          </p:nvPr>
        </p:nvSpPr>
        <p:spPr>
          <a:xfrm>
            <a:off x="11295140" y="6219062"/>
            <a:ext cx="731505" cy="524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09">
              <a:defRPr/>
            </a:pPr>
            <a:fld id="{00000000-1234-1234-1234-123412341234}" type="slidenum">
              <a:rPr lang="en-US" kern="0" smtClean="0"/>
              <a:pPr defTabSz="914309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3390339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28"/>
          <p:cNvSpPr txBox="1">
            <a:spLocks noGrp="1"/>
          </p:cNvSpPr>
          <p:nvPr>
            <p:ph type="title"/>
          </p:nvPr>
        </p:nvSpPr>
        <p:spPr>
          <a:xfrm>
            <a:off x="415546" y="593504"/>
            <a:ext cx="11359321" cy="76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128"/>
          <p:cNvSpPr txBox="1">
            <a:spLocks noGrp="1"/>
          </p:cNvSpPr>
          <p:nvPr>
            <p:ph type="sldNum" idx="12"/>
          </p:nvPr>
        </p:nvSpPr>
        <p:spPr>
          <a:xfrm>
            <a:off x="11295140" y="6219062"/>
            <a:ext cx="731505" cy="524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09">
              <a:defRPr/>
            </a:pPr>
            <a:fld id="{00000000-1234-1234-1234-123412341234}" type="slidenum">
              <a:rPr lang="en-US" kern="0" smtClean="0"/>
              <a:pPr defTabSz="914309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7664161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9"/>
          <p:cNvSpPr txBox="1">
            <a:spLocks noGrp="1"/>
          </p:cNvSpPr>
          <p:nvPr>
            <p:ph type="title"/>
          </p:nvPr>
        </p:nvSpPr>
        <p:spPr>
          <a:xfrm>
            <a:off x="415546" y="740972"/>
            <a:ext cx="3743513" cy="1007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85" name="Google Shape;385;p129"/>
          <p:cNvSpPr txBox="1">
            <a:spLocks noGrp="1"/>
          </p:cNvSpPr>
          <p:nvPr>
            <p:ph type="body" idx="1"/>
          </p:nvPr>
        </p:nvSpPr>
        <p:spPr>
          <a:xfrm>
            <a:off x="415546" y="1853229"/>
            <a:ext cx="3743513" cy="4240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154" lvl="0" indent="-30477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309" lvl="1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463" lvl="2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617" lvl="3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771" lvl="4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926" lvl="5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080" lvl="6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234" lvl="7" indent="-30477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389" lvl="8" indent="-30477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6" name="Google Shape;386;p129"/>
          <p:cNvSpPr txBox="1">
            <a:spLocks noGrp="1"/>
          </p:cNvSpPr>
          <p:nvPr>
            <p:ph type="sldNum" idx="12"/>
          </p:nvPr>
        </p:nvSpPr>
        <p:spPr>
          <a:xfrm>
            <a:off x="11295140" y="6219062"/>
            <a:ext cx="731505" cy="524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09">
              <a:defRPr/>
            </a:pPr>
            <a:fld id="{00000000-1234-1234-1234-123412341234}" type="slidenum">
              <a:rPr lang="en-US" kern="0" smtClean="0"/>
              <a:pPr defTabSz="914309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3633720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30"/>
          <p:cNvSpPr txBox="1">
            <a:spLocks noGrp="1"/>
          </p:cNvSpPr>
          <p:nvPr>
            <p:ph type="title"/>
          </p:nvPr>
        </p:nvSpPr>
        <p:spPr>
          <a:xfrm>
            <a:off x="653582" y="600339"/>
            <a:ext cx="8489295" cy="545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9"/>
            </a:lvl9pPr>
          </a:lstStyle>
          <a:p>
            <a:endParaRPr/>
          </a:p>
        </p:txBody>
      </p:sp>
      <p:sp>
        <p:nvSpPr>
          <p:cNvPr id="389" name="Google Shape;389;p130"/>
          <p:cNvSpPr txBox="1">
            <a:spLocks noGrp="1"/>
          </p:cNvSpPr>
          <p:nvPr>
            <p:ph type="sldNum" idx="12"/>
          </p:nvPr>
        </p:nvSpPr>
        <p:spPr>
          <a:xfrm>
            <a:off x="11295140" y="6219062"/>
            <a:ext cx="731505" cy="524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09">
              <a:defRPr/>
            </a:pPr>
            <a:fld id="{00000000-1234-1234-1234-123412341234}" type="slidenum">
              <a:rPr lang="en-US" kern="0" smtClean="0"/>
              <a:pPr defTabSz="914309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6354760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31"/>
          <p:cNvSpPr/>
          <p:nvPr/>
        </p:nvSpPr>
        <p:spPr>
          <a:xfrm>
            <a:off x="6095206" y="-167"/>
            <a:ext cx="6095207" cy="685958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31"/>
          <p:cNvSpPr txBox="1">
            <a:spLocks noGrp="1"/>
          </p:cNvSpPr>
          <p:nvPr>
            <p:ph type="title"/>
          </p:nvPr>
        </p:nvSpPr>
        <p:spPr>
          <a:xfrm>
            <a:off x="353954" y="1644614"/>
            <a:ext cx="5392898" cy="1976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9pPr>
          </a:lstStyle>
          <a:p>
            <a:endParaRPr/>
          </a:p>
        </p:txBody>
      </p:sp>
      <p:sp>
        <p:nvSpPr>
          <p:cNvPr id="393" name="Google Shape;393;p131"/>
          <p:cNvSpPr txBox="1">
            <a:spLocks noGrp="1"/>
          </p:cNvSpPr>
          <p:nvPr>
            <p:ph type="subTitle" idx="1"/>
          </p:nvPr>
        </p:nvSpPr>
        <p:spPr>
          <a:xfrm>
            <a:off x="353954" y="3738299"/>
            <a:ext cx="5392898" cy="164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4" name="Google Shape;394;p131"/>
          <p:cNvSpPr txBox="1">
            <a:spLocks noGrp="1"/>
          </p:cNvSpPr>
          <p:nvPr>
            <p:ph type="body" idx="2"/>
          </p:nvPr>
        </p:nvSpPr>
        <p:spPr>
          <a:xfrm>
            <a:off x="6585143" y="965656"/>
            <a:ext cx="5115334" cy="492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154" lvl="0" indent="-34286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09" lvl="1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463" lvl="2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617" lvl="3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771" lvl="4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926" lvl="5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080" lvl="6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234" lvl="7" indent="-3174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389" lvl="8" indent="-317468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5" name="Google Shape;395;p131"/>
          <p:cNvSpPr txBox="1">
            <a:spLocks noGrp="1"/>
          </p:cNvSpPr>
          <p:nvPr>
            <p:ph type="sldNum" idx="12"/>
          </p:nvPr>
        </p:nvSpPr>
        <p:spPr>
          <a:xfrm>
            <a:off x="11295140" y="6219062"/>
            <a:ext cx="731505" cy="524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09">
              <a:defRPr/>
            </a:pPr>
            <a:fld id="{00000000-1234-1234-1234-123412341234}" type="slidenum">
              <a:rPr lang="en-US" kern="0" smtClean="0"/>
              <a:pPr defTabSz="914309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4247299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2"/>
          <p:cNvSpPr txBox="1">
            <a:spLocks noGrp="1"/>
          </p:cNvSpPr>
          <p:nvPr>
            <p:ph type="body" idx="1"/>
          </p:nvPr>
        </p:nvSpPr>
        <p:spPr>
          <a:xfrm>
            <a:off x="415546" y="5642073"/>
            <a:ext cx="7997359" cy="80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154" lvl="0" indent="-22857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309" lvl="1" indent="-317468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463" lvl="2" indent="-317468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617" lvl="3" indent="-317468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771" lvl="4" indent="-317468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2926" lvl="5" indent="-317468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080" lvl="6" indent="-317468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234" lvl="7" indent="-317468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389" lvl="8" indent="-31746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8" name="Google Shape;398;p132"/>
          <p:cNvSpPr txBox="1">
            <a:spLocks noGrp="1"/>
          </p:cNvSpPr>
          <p:nvPr>
            <p:ph type="sldNum" idx="12"/>
          </p:nvPr>
        </p:nvSpPr>
        <p:spPr>
          <a:xfrm>
            <a:off x="11295140" y="6219062"/>
            <a:ext cx="731505" cy="524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09">
              <a:defRPr/>
            </a:pPr>
            <a:fld id="{00000000-1234-1234-1234-123412341234}" type="slidenum">
              <a:rPr lang="en-US" kern="0" smtClean="0"/>
              <a:pPr defTabSz="914309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8425616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3"/>
          <p:cNvSpPr txBox="1">
            <a:spLocks noGrp="1"/>
          </p:cNvSpPr>
          <p:nvPr>
            <p:ph type="title"/>
          </p:nvPr>
        </p:nvSpPr>
        <p:spPr>
          <a:xfrm>
            <a:off x="415546" y="1475175"/>
            <a:ext cx="11359321" cy="2618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9pPr>
          </a:lstStyle>
          <a:p>
            <a:endParaRPr/>
          </a:p>
        </p:txBody>
      </p:sp>
      <p:sp>
        <p:nvSpPr>
          <p:cNvPr id="401" name="Google Shape;401;p133"/>
          <p:cNvSpPr txBox="1">
            <a:spLocks noGrp="1"/>
          </p:cNvSpPr>
          <p:nvPr>
            <p:ph type="body" idx="1"/>
          </p:nvPr>
        </p:nvSpPr>
        <p:spPr>
          <a:xfrm>
            <a:off x="415546" y="4203940"/>
            <a:ext cx="11359321" cy="1734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154" lvl="0" indent="-34286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09" lvl="1" indent="-317468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463" lvl="2" indent="-317468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617" lvl="3" indent="-317468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771" lvl="4" indent="-317468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926" lvl="5" indent="-317468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080" lvl="6" indent="-317468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234" lvl="7" indent="-317468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389" lvl="8" indent="-317468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2" name="Google Shape;402;p133"/>
          <p:cNvSpPr txBox="1">
            <a:spLocks noGrp="1"/>
          </p:cNvSpPr>
          <p:nvPr>
            <p:ph type="sldNum" idx="12"/>
          </p:nvPr>
        </p:nvSpPr>
        <p:spPr>
          <a:xfrm>
            <a:off x="11295140" y="6219062"/>
            <a:ext cx="731505" cy="524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09">
              <a:defRPr/>
            </a:pPr>
            <a:fld id="{00000000-1234-1234-1234-123412341234}" type="slidenum">
              <a:rPr lang="en-US" kern="0" smtClean="0"/>
              <a:pPr defTabSz="914309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32795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2022/7/2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34"/>
          <p:cNvSpPr txBox="1">
            <a:spLocks noGrp="1"/>
          </p:cNvSpPr>
          <p:nvPr>
            <p:ph type="sldNum" idx="12"/>
          </p:nvPr>
        </p:nvSpPr>
        <p:spPr>
          <a:xfrm>
            <a:off x="11295140" y="6219062"/>
            <a:ext cx="731505" cy="524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09">
              <a:defRPr/>
            </a:pPr>
            <a:fld id="{00000000-1234-1234-1234-123412341234}" type="slidenum">
              <a:rPr lang="en-US" kern="0" smtClean="0"/>
              <a:pPr defTabSz="914309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83205830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3"/>
            <a:ext cx="9142810" cy="2388153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2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09">
              <a:defRPr/>
            </a:pPr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>
              <a:defRPr/>
            </a:pPr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6761495"/>
      </p:ext>
    </p:extLst>
  </p:cSld>
  <p:clrMapOvr>
    <a:masterClrMapping/>
  </p:clrMapOvr>
  <p:transition spd="slow" advTm="12737">
    <p:wip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09">
              <a:defRPr/>
            </a:pPr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>
              <a:defRPr/>
            </a:pPr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9548922"/>
      </p:ext>
    </p:extLst>
  </p:cSld>
  <p:clrMapOvr>
    <a:masterClrMapping/>
  </p:clrMapOvr>
  <p:transition spd="slow" advTm="12737">
    <p:wip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2" y="1710134"/>
            <a:ext cx="10514231" cy="2853398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2" y="4590526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09">
              <a:defRPr/>
            </a:pPr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>
              <a:defRPr/>
            </a:pPr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7029533"/>
      </p:ext>
    </p:extLst>
  </p:cSld>
  <p:clrMapOvr>
    <a:masterClrMapping/>
  </p:clrMapOvr>
  <p:transition spd="slow" advTm="12737">
    <p:wip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09">
              <a:defRPr/>
            </a:pPr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>
              <a:defRPr/>
            </a:pPr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0202975"/>
      </p:ext>
    </p:extLst>
  </p:cSld>
  <p:clrMapOvr>
    <a:masterClrMapping/>
  </p:clrMapOvr>
  <p:transition spd="slow" advTm="12737">
    <p:wip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365210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2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5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7" y="1681552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7" y="2505655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09">
              <a:defRPr/>
            </a:pPr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>
              <a:defRPr/>
            </a:pPr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1184836"/>
      </p:ext>
    </p:extLst>
  </p:cSld>
  <p:clrMapOvr>
    <a:masterClrMapping/>
  </p:clrMapOvr>
  <p:transition spd="slow" advTm="12737">
    <p:wip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09">
              <a:defRPr/>
            </a:pPr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>
              <a:defRPr/>
            </a:pPr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7917732"/>
      </p:ext>
    </p:extLst>
  </p:cSld>
  <p:clrMapOvr>
    <a:masterClrMapping/>
  </p:clrMapOvr>
  <p:transition spd="slow" advTm="12737">
    <p:wip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09">
              <a:defRPr/>
            </a:pPr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>
              <a:defRPr/>
            </a:pPr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8776365"/>
      </p:ext>
    </p:extLst>
  </p:cSld>
  <p:clrMapOvr>
    <a:masterClrMapping/>
  </p:clrMapOvr>
  <p:transition spd="slow" advTm="12737">
    <p:wip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09">
              <a:defRPr/>
            </a:pPr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>
              <a:defRPr/>
            </a:pPr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2648780"/>
      </p:ext>
    </p:extLst>
  </p:cSld>
  <p:clrMapOvr>
    <a:masterClrMapping/>
  </p:clrMapOvr>
  <p:transition spd="slow" advTm="12737">
    <p:wip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6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3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6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154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1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09">
              <a:defRPr/>
            </a:pPr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>
              <a:defRPr/>
            </a:pPr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0290794"/>
      </p:ext>
    </p:extLst>
  </p:cSld>
  <p:clrMapOvr>
    <a:masterClrMapping/>
  </p:clrMapOvr>
  <p:transition spd="slow" advTm="12737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2022/7/2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6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3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6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154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1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09">
              <a:defRPr/>
            </a:pPr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>
              <a:defRPr/>
            </a:pPr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618295"/>
      </p:ext>
    </p:extLst>
  </p:cSld>
  <p:clrMapOvr>
    <a:masterClrMapping/>
  </p:clrMapOvr>
  <p:transition spd="slow" advTm="12737">
    <p:wip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09">
              <a:defRPr/>
            </a:pPr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>
              <a:defRPr/>
            </a:pPr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052002"/>
      </p:ext>
    </p:extLst>
  </p:cSld>
  <p:clrMapOvr>
    <a:masterClrMapping/>
  </p:clrMapOvr>
  <p:transition spd="slow" advTm="12737">
    <p:wip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1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09">
              <a:defRPr/>
            </a:pPr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>
              <a:defRPr/>
            </a:pPr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816700"/>
      </p:ext>
    </p:extLst>
  </p:cSld>
  <p:clrMapOvr>
    <a:masterClrMapping/>
  </p:clrMapOvr>
  <p:transition spd="slow" advTm="12737">
    <p:wip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3"/>
            <a:ext cx="9142810" cy="2388153"/>
          </a:xfrm>
          <a:prstGeom prst="rect">
            <a:avLst/>
          </a:prstGeom>
        </p:spPr>
        <p:txBody>
          <a:bodyPr anchor="b"/>
          <a:lstStyle>
            <a:lvl1pPr algn="ctr">
              <a:defRPr sz="59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2"/>
            <a:ext cx="9142810" cy="16561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091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6B833182-0A27-4A82-AD86-EAD6460C4385}" type="datetimeFigureOut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075" y="6357822"/>
            <a:ext cx="4114264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09479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76B89268-6037-4630-93B9-87DCE428E2CA}" type="slidenum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602007"/>
      </p:ext>
    </p:extLst>
  </p:cSld>
  <p:clrMapOvr>
    <a:masterClrMapping/>
  </p:clrMapOvr>
  <p:transition spd="med" advTm="4000">
    <p:pull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091" y="365210"/>
            <a:ext cx="10514231" cy="132587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091" y="1826048"/>
            <a:ext cx="10514231" cy="43523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091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6B833182-0A27-4A82-AD86-EAD6460C4385}" type="datetimeFigureOut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075" y="6357822"/>
            <a:ext cx="4114264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09479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76B89268-6037-4630-93B9-87DCE428E2CA}" type="slidenum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265867"/>
      </p:ext>
    </p:extLst>
  </p:cSld>
  <p:clrMapOvr>
    <a:masterClrMapping/>
  </p:clrMapOvr>
  <p:transition spd="med" advTm="4000">
    <p:pull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2" y="1710134"/>
            <a:ext cx="10514231" cy="2853398"/>
          </a:xfrm>
          <a:prstGeom prst="rect">
            <a:avLst/>
          </a:prstGeom>
        </p:spPr>
        <p:txBody>
          <a:bodyPr anchor="b"/>
          <a:lstStyle>
            <a:lvl1pPr>
              <a:defRPr sz="59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2" y="4590526"/>
            <a:ext cx="10514231" cy="15005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091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6B833182-0A27-4A82-AD86-EAD6460C4385}" type="datetimeFigureOut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075" y="6357822"/>
            <a:ext cx="4114264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09479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76B89268-6037-4630-93B9-87DCE428E2CA}" type="slidenum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246475"/>
      </p:ext>
    </p:extLst>
  </p:cSld>
  <p:clrMapOvr>
    <a:masterClrMapping/>
  </p:clrMapOvr>
  <p:transition spd="med" advTm="4000">
    <p:pull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091" y="365210"/>
            <a:ext cx="10514231" cy="132587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091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6B833182-0A27-4A82-AD86-EAD6460C4385}" type="datetimeFigureOut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075" y="6357822"/>
            <a:ext cx="4114264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09479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76B89268-6037-4630-93B9-87DCE428E2CA}" type="slidenum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16848"/>
      </p:ext>
    </p:extLst>
  </p:cSld>
  <p:clrMapOvr>
    <a:masterClrMapping/>
  </p:clrMapOvr>
  <p:transition spd="med" advTm="4000">
    <p:pull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365210"/>
            <a:ext cx="10514231" cy="132587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2"/>
            <a:ext cx="5157116" cy="82410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5"/>
            <a:ext cx="5157116" cy="3685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7" y="1681552"/>
            <a:ext cx="5182513" cy="82410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7" y="2505655"/>
            <a:ext cx="5182513" cy="3685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091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6B833182-0A27-4A82-AD86-EAD6460C4385}" type="datetimeFigureOut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075" y="6357822"/>
            <a:ext cx="4114264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09479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76B89268-6037-4630-93B9-87DCE428E2CA}" type="slidenum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936339"/>
      </p:ext>
    </p:extLst>
  </p:cSld>
  <p:clrMapOvr>
    <a:masterClrMapping/>
  </p:clrMapOvr>
  <p:transition spd="med" advTm="4000">
    <p:pull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091" y="365210"/>
            <a:ext cx="10514231" cy="132587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091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6B833182-0A27-4A82-AD86-EAD6460C4385}" type="datetimeFigureOut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075" y="6357822"/>
            <a:ext cx="4114264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09479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76B89268-6037-4630-93B9-87DCE428E2CA}" type="slidenum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997479"/>
      </p:ext>
    </p:extLst>
  </p:cSld>
  <p:clrMapOvr>
    <a:masterClrMapping/>
  </p:clrMapOvr>
  <p:transition spd="med" advTm="4000">
    <p:pull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091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6B833182-0A27-4A82-AD86-EAD6460C4385}" type="datetimeFigureOut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075" y="6357822"/>
            <a:ext cx="4114264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09479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76B89268-6037-4630-93B9-87DCE428E2CA}" type="slidenum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205863"/>
      </p:ext>
    </p:extLst>
  </p:cSld>
  <p:clrMapOvr>
    <a:masterClrMapping/>
  </p:clrMapOvr>
  <p:transition spd="med" advTm="400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2022/7/2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6"/>
            <a:ext cx="3931725" cy="1600571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3" y="987654"/>
            <a:ext cx="6171397" cy="487475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6"/>
            <a:ext cx="3931725" cy="38124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54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1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091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6B833182-0A27-4A82-AD86-EAD6460C4385}" type="datetimeFigureOut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075" y="6357822"/>
            <a:ext cx="4114264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09479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76B89268-6037-4630-93B9-87DCE428E2CA}" type="slidenum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674280"/>
      </p:ext>
    </p:extLst>
  </p:cSld>
  <p:clrMapOvr>
    <a:masterClrMapping/>
  </p:clrMapOvr>
  <p:transition spd="med" advTm="4000">
    <p:pull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6"/>
            <a:ext cx="3931725" cy="1600571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3" y="987654"/>
            <a:ext cx="6171397" cy="48747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6"/>
            <a:ext cx="3931725" cy="38124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54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1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091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6B833182-0A27-4A82-AD86-EAD6460C4385}" type="datetimeFigureOut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075" y="6357822"/>
            <a:ext cx="4114264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09479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76B89268-6037-4630-93B9-87DCE428E2CA}" type="slidenum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235738"/>
      </p:ext>
    </p:extLst>
  </p:cSld>
  <p:clrMapOvr>
    <a:masterClrMapping/>
  </p:clrMapOvr>
  <p:transition spd="med" advTm="4000">
    <p:pull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091" y="365210"/>
            <a:ext cx="10514231" cy="132587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1" y="1826048"/>
            <a:ext cx="10514231" cy="435234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091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6B833182-0A27-4A82-AD86-EAD6460C4385}" type="datetimeFigureOut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075" y="6357822"/>
            <a:ext cx="4114264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09479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76B89268-6037-4630-93B9-87DCE428E2CA}" type="slidenum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469645"/>
      </p:ext>
    </p:extLst>
  </p:cSld>
  <p:clrMapOvr>
    <a:masterClrMapping/>
  </p:clrMapOvr>
  <p:transition spd="med" advTm="4000">
    <p:pull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1" y="365209"/>
            <a:ext cx="7733293" cy="581318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091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6B833182-0A27-4A82-AD86-EAD6460C4385}" type="datetimeFigureOut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075" y="6357822"/>
            <a:ext cx="4114264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09479" y="6357822"/>
            <a:ext cx="2742843" cy="365210"/>
          </a:xfrm>
          <a:prstGeom prst="rect">
            <a:avLst/>
          </a:prstGeom>
        </p:spPr>
        <p:txBody>
          <a:bodyPr/>
          <a:lstStyle/>
          <a:p>
            <a:pPr defTabSz="914309">
              <a:defRPr/>
            </a:pPr>
            <a:fld id="{76B89268-6037-4630-93B9-87DCE428E2CA}" type="slidenum">
              <a:rPr lang="zh-CN" altLang="en-US" smtClean="0">
                <a:solidFill>
                  <a:prstClr val="black"/>
                </a:solidFill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635695"/>
      </p:ext>
    </p:extLst>
  </p:cSld>
  <p:clrMapOvr>
    <a:masterClrMapping/>
  </p:clrMapOvr>
  <p:transition spd="med" advTm="400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2022/7/2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t>2022/7/2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5782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6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2"/>
          <p:cNvSpPr txBox="1">
            <a:spLocks noGrp="1"/>
          </p:cNvSpPr>
          <p:nvPr>
            <p:ph type="title"/>
          </p:nvPr>
        </p:nvSpPr>
        <p:spPr>
          <a:xfrm>
            <a:off x="415546" y="593504"/>
            <a:ext cx="11359321" cy="76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8" name="Google Shape;358;p42"/>
          <p:cNvSpPr txBox="1">
            <a:spLocks noGrp="1"/>
          </p:cNvSpPr>
          <p:nvPr>
            <p:ph type="body" idx="1"/>
          </p:nvPr>
        </p:nvSpPr>
        <p:spPr>
          <a:xfrm>
            <a:off x="415546" y="1536989"/>
            <a:ext cx="11359321" cy="4556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9" name="Google Shape;359;p42"/>
          <p:cNvSpPr txBox="1">
            <a:spLocks noGrp="1"/>
          </p:cNvSpPr>
          <p:nvPr>
            <p:ph type="sldNum" idx="12"/>
          </p:nvPr>
        </p:nvSpPr>
        <p:spPr>
          <a:xfrm>
            <a:off x="11295140" y="6219062"/>
            <a:ext cx="731505" cy="524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09">
              <a:defRPr/>
            </a:pPr>
            <a:fld id="{00000000-1234-1234-1234-123412341234}" type="slidenum">
              <a:rPr lang="en-US" kern="0" smtClean="0"/>
              <a:pPr defTabSz="914309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6191799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1" y="365210"/>
            <a:ext cx="10514231" cy="1325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1" y="1826048"/>
            <a:ext cx="10514231" cy="4352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1" y="6357822"/>
            <a:ext cx="2742843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>
              <a:defRPr/>
            </a:pPr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2022/7/2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2"/>
            <a:ext cx="4114264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79" y="6357822"/>
            <a:ext cx="2742843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>
              <a:defRPr/>
            </a:pPr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09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6416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</p:sldLayoutIdLst>
  <p:transition spd="slow" advTm="12737">
    <p:wipe/>
  </p:transition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41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med" advTm="4000">
    <p:pull/>
  </p:transition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7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60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8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1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0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39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48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71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35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jpg"/><Relationship Id="rId1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image" Target="../media/image16.gif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58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3.xml"/><Relationship Id="rId4" Type="http://schemas.microsoft.com/office/2007/relationships/hdphoto" Target="../media/hdphoto4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4.xml"/><Relationship Id="rId7" Type="http://schemas.microsoft.com/office/2007/relationships/hdphoto" Target="../media/hdphoto4.wdp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71.png"/><Relationship Id="rId5" Type="http://schemas.openxmlformats.org/officeDocument/2006/relationships/image" Target="../media/image72.jpeg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4.xml"/><Relationship Id="rId7" Type="http://schemas.microsoft.com/office/2007/relationships/hdphoto" Target="../media/hdphoto4.wdp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71.png"/><Relationship Id="rId5" Type="http://schemas.openxmlformats.org/officeDocument/2006/relationships/image" Target="../media/image72.jpeg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2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4.xml"/><Relationship Id="rId7" Type="http://schemas.microsoft.com/office/2007/relationships/hdphoto" Target="../media/hdphoto4.wdp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71.png"/><Relationship Id="rId5" Type="http://schemas.openxmlformats.org/officeDocument/2006/relationships/image" Target="../media/image72.jpeg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4.xml"/><Relationship Id="rId7" Type="http://schemas.microsoft.com/office/2007/relationships/hdphoto" Target="../media/hdphoto4.wdp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71.png"/><Relationship Id="rId5" Type="http://schemas.openxmlformats.org/officeDocument/2006/relationships/image" Target="../media/image72.jpeg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7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24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7F69398-6D97-40C3-9309-88FFBF63EF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C2C706-107D-41A3-8176-73479554D1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9018" y="2018500"/>
            <a:ext cx="7718205" cy="1603387"/>
          </a:xfrm>
          <a:prstGeom prst="rect">
            <a:avLst/>
          </a:prstGeom>
        </p:spPr>
      </p:pic>
      <p:pic>
        <p:nvPicPr>
          <p:cNvPr id="7" name="Autumn-July">
            <a:hlinkClick r:id="" action="ppaction://media"/>
            <a:extLst>
              <a:ext uri="{FF2B5EF4-FFF2-40B4-BE49-F238E27FC236}">
                <a16:creationId xmlns:a16="http://schemas.microsoft.com/office/drawing/2014/main" id="{3CDF1A6A-E13C-443F-BBD6-C8DAA0349A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0641" y="134257"/>
            <a:ext cx="406400" cy="406400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37E2708F-E438-45F3-9BEE-A15D09EBFC8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86" y="0"/>
            <a:ext cx="1651327" cy="165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45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B1FB198-1EA6-4A38-AC7C-86A2508EFA47}"/>
              </a:ext>
            </a:extLst>
          </p:cNvPr>
          <p:cNvGrpSpPr/>
          <p:nvPr/>
        </p:nvGrpSpPr>
        <p:grpSpPr>
          <a:xfrm>
            <a:off x="446314" y="-215265"/>
            <a:ext cx="11386457" cy="6558915"/>
            <a:chOff x="697777" y="299085"/>
            <a:chExt cx="9727106" cy="655891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88B25C3-7C61-4FB7-AEE7-99FF3CD2E13F}"/>
                </a:ext>
              </a:extLst>
            </p:cNvPr>
            <p:cNvGrpSpPr/>
            <p:nvPr/>
          </p:nvGrpSpPr>
          <p:grpSpPr>
            <a:xfrm>
              <a:off x="697777" y="299085"/>
              <a:ext cx="9727106" cy="6558915"/>
              <a:chOff x="2064844" y="2123198"/>
              <a:chExt cx="7476759" cy="4723822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5B93017C-A561-4FCC-8062-77A3C9C7EAC6}"/>
                  </a:ext>
                </a:extLst>
              </p:cNvPr>
              <p:cNvGrpSpPr/>
              <p:nvPr/>
            </p:nvGrpSpPr>
            <p:grpSpPr>
              <a:xfrm>
                <a:off x="2064844" y="2123198"/>
                <a:ext cx="7476759" cy="4723822"/>
                <a:chOff x="887869" y="1107960"/>
                <a:chExt cx="7476759" cy="4723822"/>
              </a:xfrm>
            </p:grpSpPr>
            <p:pic>
              <p:nvPicPr>
                <p:cNvPr id="25" name="图片 4">
                  <a:extLst>
                    <a:ext uri="{FF2B5EF4-FFF2-40B4-BE49-F238E27FC236}">
                      <a16:creationId xmlns:a16="http://schemas.microsoft.com/office/drawing/2014/main" id="{EA96FCC8-1950-4232-8D06-F409C2494FF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7869" y="1107960"/>
                  <a:ext cx="7476759" cy="4723822"/>
                </a:xfrm>
                <a:prstGeom prst="rect">
                  <a:avLst/>
                </a:prstGeom>
              </p:spPr>
            </p:pic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3CD0B49-B814-4297-BFFD-1D867B74F60E}"/>
                    </a:ext>
                  </a:extLst>
                </p:cNvPr>
                <p:cNvSpPr/>
                <p:nvPr/>
              </p:nvSpPr>
              <p:spPr>
                <a:xfrm>
                  <a:off x="3034849" y="1788542"/>
                  <a:ext cx="3282118" cy="789709"/>
                </a:xfrm>
                <a:prstGeom prst="rect">
                  <a:avLst/>
                </a:prstGeom>
                <a:solidFill>
                  <a:srgbClr val="FDD000"/>
                </a:solidFill>
                <a:ln>
                  <a:solidFill>
                    <a:srgbClr val="FDD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4" name="矩形: 圆角 17">
                <a:extLst>
                  <a:ext uri="{FF2B5EF4-FFF2-40B4-BE49-F238E27FC236}">
                    <a16:creationId xmlns:a16="http://schemas.microsoft.com/office/drawing/2014/main" id="{1D84A208-FDD4-43B8-B3D9-40D524E87D20}"/>
                  </a:ext>
                </a:extLst>
              </p:cNvPr>
              <p:cNvSpPr/>
              <p:nvPr/>
            </p:nvSpPr>
            <p:spPr>
              <a:xfrm>
                <a:off x="2838333" y="3748592"/>
                <a:ext cx="6029099" cy="2424546"/>
              </a:xfrm>
              <a:prstGeom prst="roundRect">
                <a:avLst>
                  <a:gd name="adj" fmla="val 11805"/>
                </a:avLst>
              </a:prstGeom>
              <a:solidFill>
                <a:schemeClr val="bg1">
                  <a:alpha val="92000"/>
                </a:schemeClr>
              </a:solidFill>
              <a:ln w="28575">
                <a:solidFill>
                  <a:schemeClr val="tx1">
                    <a:lumMod val="85000"/>
                    <a:lumOff val="15000"/>
                  </a:schemeClr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800" dirty="0">
                  <a:solidFill>
                    <a:srgbClr val="0070C0"/>
                  </a:solidFill>
                </a:endParaRPr>
              </a:p>
            </p:txBody>
          </p:sp>
        </p:grp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7D1D2DE-733F-48F8-A98E-48027AF778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0840" t="7807"/>
            <a:stretch/>
          </p:blipFill>
          <p:spPr>
            <a:xfrm>
              <a:off x="3543300" y="1028700"/>
              <a:ext cx="4599176" cy="1545655"/>
            </a:xfrm>
            <a:prstGeom prst="rect">
              <a:avLst/>
            </a:prstGeom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5D008BC-5960-4329-9920-D0CF4409D06D}"/>
              </a:ext>
            </a:extLst>
          </p:cNvPr>
          <p:cNvSpPr txBox="1"/>
          <p:nvPr/>
        </p:nvSpPr>
        <p:spPr>
          <a:xfrm>
            <a:off x="1624271" y="2148943"/>
            <a:ext cx="874981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sz="4000" dirty="0">
                <a:latin typeface="Calibri" panose="020F0502020204030204" pitchFamily="34" charset="0"/>
                <a:cs typeface="Calibri" panose="020F0502020204030204" pitchFamily="34" charset="0"/>
              </a:rPr>
              <a:t>Họ hàng là người có mối quan hệ dựa trên huyết thống.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nl-NL" sz="4000" dirty="0">
                <a:latin typeface="Calibri" panose="020F0502020204030204" pitchFamily="34" charset="0"/>
                <a:cs typeface="Calibri" panose="020F0502020204030204" pitchFamily="34" charset="0"/>
              </a:rPr>
              <a:t>Những người có mối quan hệ huyết thống với bố là họ hàng bên nội, với mẹ là họ hàng bên ngoại. 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73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mph" presetSubtype="0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8005D77-F859-4F1F-B995-98A607E65726}"/>
              </a:ext>
            </a:extLst>
          </p:cNvPr>
          <p:cNvGrpSpPr/>
          <p:nvPr/>
        </p:nvGrpSpPr>
        <p:grpSpPr>
          <a:xfrm>
            <a:off x="0" y="999381"/>
            <a:ext cx="10112830" cy="2777962"/>
            <a:chOff x="299504" y="1828814"/>
            <a:chExt cx="10081625" cy="4543410"/>
          </a:xfrm>
        </p:grpSpPr>
        <p:pic>
          <p:nvPicPr>
            <p:cNvPr id="11" name="Google Shape;1159;p23">
              <a:extLst>
                <a:ext uri="{FF2B5EF4-FFF2-40B4-BE49-F238E27FC236}">
                  <a16:creationId xmlns:a16="http://schemas.microsoft.com/office/drawing/2014/main" id="{D864E82C-5F4D-4BF1-A04B-4337A0E3527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299504" y="1991447"/>
              <a:ext cx="10081625" cy="43807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1160;p23">
              <a:extLst>
                <a:ext uri="{FF2B5EF4-FFF2-40B4-BE49-F238E27FC236}">
                  <a16:creationId xmlns:a16="http://schemas.microsoft.com/office/drawing/2014/main" id="{238BE802-55E9-4DF8-9B17-A2008C2CC20A}"/>
                </a:ext>
              </a:extLst>
            </p:cNvPr>
            <p:cNvSpPr/>
            <p:nvPr/>
          </p:nvSpPr>
          <p:spPr>
            <a:xfrm>
              <a:off x="847366" y="1828814"/>
              <a:ext cx="8476635" cy="35487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457200" marR="0" lvl="1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nl-NL" sz="3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Những người trong gia đình của người có mối quan hệ huyết thống với bố là thành viên trong gia đình thuộc họ hàng bên nội. </a:t>
              </a:r>
              <a:endParaRPr sz="3000" b="1" i="0" u="none" strike="noStrike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13" name="Google Shape;1162;p23">
            <a:extLst>
              <a:ext uri="{FF2B5EF4-FFF2-40B4-BE49-F238E27FC236}">
                <a16:creationId xmlns:a16="http://schemas.microsoft.com/office/drawing/2014/main" id="{E5532C0E-C72E-4225-AAD1-C0E536FA7F0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0745"/>
          <a:stretch/>
        </p:blipFill>
        <p:spPr>
          <a:xfrm>
            <a:off x="914400" y="-208076"/>
            <a:ext cx="4209190" cy="15325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C275DEF-7668-46BA-9E56-756309B88133}"/>
              </a:ext>
            </a:extLst>
          </p:cNvPr>
          <p:cNvGrpSpPr/>
          <p:nvPr/>
        </p:nvGrpSpPr>
        <p:grpSpPr>
          <a:xfrm>
            <a:off x="178179" y="3802592"/>
            <a:ext cx="9804022" cy="2862282"/>
            <a:chOff x="299504" y="1873552"/>
            <a:chExt cx="10081625" cy="4681317"/>
          </a:xfrm>
        </p:grpSpPr>
        <p:pic>
          <p:nvPicPr>
            <p:cNvPr id="17" name="Google Shape;1159;p23">
              <a:extLst>
                <a:ext uri="{FF2B5EF4-FFF2-40B4-BE49-F238E27FC236}">
                  <a16:creationId xmlns:a16="http://schemas.microsoft.com/office/drawing/2014/main" id="{FEAA47B3-37F3-4369-8146-F80EAF2BD08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299504" y="1991447"/>
              <a:ext cx="10081625" cy="43807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1160;p23">
              <a:extLst>
                <a:ext uri="{FF2B5EF4-FFF2-40B4-BE49-F238E27FC236}">
                  <a16:creationId xmlns:a16="http://schemas.microsoft.com/office/drawing/2014/main" id="{5B64ABA7-7E18-4BD4-BEA1-5A8D96941B16}"/>
                </a:ext>
              </a:extLst>
            </p:cNvPr>
            <p:cNvSpPr/>
            <p:nvPr/>
          </p:nvSpPr>
          <p:spPr>
            <a:xfrm>
              <a:off x="879832" y="1873552"/>
              <a:ext cx="8644087" cy="46813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457200" marR="0" lvl="1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vi-VN" sz="3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Những người trong gia đình của người có mối quan hệ huyết thống với mẹ là thành viên trong gia đình thuộc họ hàng bên ngoại.</a:t>
              </a:r>
              <a:endParaRPr sz="3000" b="1" i="0" u="none" strike="noStrike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19" name="图片 19">
            <a:extLst>
              <a:ext uri="{FF2B5EF4-FFF2-40B4-BE49-F238E27FC236}">
                <a16:creationId xmlns:a16="http://schemas.microsoft.com/office/drawing/2014/main" id="{3AA1C5CF-5E0C-4EBA-A98C-D75ABA5AA7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787" y="870874"/>
            <a:ext cx="1914126" cy="2558920"/>
          </a:xfrm>
          <a:prstGeom prst="rect">
            <a:avLst/>
          </a:prstGeom>
        </p:spPr>
      </p:pic>
      <p:pic>
        <p:nvPicPr>
          <p:cNvPr id="28" name="图片 12">
            <a:extLst>
              <a:ext uri="{FF2B5EF4-FFF2-40B4-BE49-F238E27FC236}">
                <a16:creationId xmlns:a16="http://schemas.microsoft.com/office/drawing/2014/main" id="{108BDD11-E62A-47A9-8D03-D6153BC92E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609" y="3874676"/>
            <a:ext cx="2404481" cy="282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5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486771" y="4345975"/>
            <a:ext cx="12861753" cy="2476461"/>
            <a:chOff x="-5582402" y="2316732"/>
            <a:chExt cx="21054282" cy="4026152"/>
          </a:xfrm>
        </p:grpSpPr>
        <p:pic>
          <p:nvPicPr>
            <p:cNvPr id="10" name="Picture 6" descr="Hình ảnh Dây Thừng Dây Bện Dây Phim Hoạt Hình Một, Dây Thừng, Quanh Co, Dây  Phim Hoạt Hình miễn phí tải tập tin PNG PSDComment và Vector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111" b="44120"/>
            <a:stretch/>
          </p:blipFill>
          <p:spPr bwMode="auto">
            <a:xfrm rot="20769797">
              <a:off x="-5582402" y="2708994"/>
              <a:ext cx="21054282" cy="1197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" name="Group 10"/>
            <p:cNvGrpSpPr/>
            <p:nvPr/>
          </p:nvGrpSpPr>
          <p:grpSpPr>
            <a:xfrm>
              <a:off x="6059749" y="3428746"/>
              <a:ext cx="3095941" cy="2203939"/>
              <a:chOff x="479597" y="3212123"/>
              <a:chExt cx="4012442" cy="268458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479597" y="3212123"/>
                <a:ext cx="4012442" cy="268458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69991D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0763" y="3370961"/>
                <a:ext cx="3670110" cy="2066723"/>
              </a:xfrm>
              <a:prstGeom prst="rect">
                <a:avLst/>
              </a:prstGeom>
              <a:ln>
                <a:solidFill>
                  <a:srgbClr val="69991D"/>
                </a:solidFill>
              </a:ln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5F5F5"/>
                  </a:clrFrom>
                  <a:clrTo>
                    <a:srgbClr val="F5F5F5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393123" y="3382684"/>
                <a:ext cx="2112077" cy="2112077"/>
              </a:xfrm>
              <a:prstGeom prst="rect">
                <a:avLst/>
              </a:prstGeom>
            </p:spPr>
          </p:pic>
        </p:grpSp>
        <p:grpSp>
          <p:nvGrpSpPr>
            <p:cNvPr id="16" name="Group 15"/>
            <p:cNvGrpSpPr/>
            <p:nvPr/>
          </p:nvGrpSpPr>
          <p:grpSpPr>
            <a:xfrm rot="21203244">
              <a:off x="3032539" y="4009992"/>
              <a:ext cx="2602523" cy="2332892"/>
              <a:chOff x="0" y="0"/>
              <a:chExt cx="2942492" cy="2684585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0" y="0"/>
                <a:ext cx="2942492" cy="268458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E88087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162900" y="164415"/>
                <a:ext cx="2622093" cy="2168477"/>
              </a:xfrm>
              <a:prstGeom prst="rect">
                <a:avLst/>
              </a:prstGeom>
              <a:solidFill>
                <a:srgbClr val="E88087">
                  <a:lumMod val="40000"/>
                  <a:lumOff val="60000"/>
                </a:srgbClr>
              </a:solidFill>
              <a:ln w="12700" cap="flat" cmpd="sng" algn="ctr">
                <a:solidFill>
                  <a:srgbClr val="E88087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 rotWithShape="1">
              <a:blip r:embed="rId6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</a:blip>
              <a:srcRect l="22831" r="25718" b="12576"/>
              <a:stretch/>
            </p:blipFill>
            <p:spPr>
              <a:xfrm>
                <a:off x="894879" y="320107"/>
                <a:ext cx="1158133" cy="2012785"/>
              </a:xfrm>
              <a:prstGeom prst="rect">
                <a:avLst/>
              </a:prstGeom>
            </p:spPr>
          </p:pic>
        </p:grpSp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1875" b="67813" l="26250" r="37188"/>
                      </a14:imgEffect>
                    </a14:imgLayer>
                  </a14:imgProps>
                </a:ext>
              </a:extLst>
            </a:blip>
            <a:srcRect l="26923" t="32129" r="63077" b="31910"/>
            <a:stretch/>
          </p:blipFill>
          <p:spPr>
            <a:xfrm rot="20620047">
              <a:off x="4056953" y="3623039"/>
              <a:ext cx="160346" cy="576631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1875" b="67813" l="26250" r="37188"/>
                      </a14:imgEffect>
                    </a14:imgLayer>
                  </a14:imgProps>
                </a:ext>
              </a:extLst>
            </a:blip>
            <a:srcRect l="26923" t="32129" r="63077" b="31910"/>
            <a:stretch/>
          </p:blipFill>
          <p:spPr>
            <a:xfrm>
              <a:off x="7499262" y="3035497"/>
              <a:ext cx="160346" cy="576631"/>
            </a:xfrm>
            <a:prstGeom prst="rect">
              <a:avLst/>
            </a:prstGeom>
          </p:spPr>
        </p:pic>
        <p:grpSp>
          <p:nvGrpSpPr>
            <p:cNvPr id="22" name="Group 21"/>
            <p:cNvGrpSpPr/>
            <p:nvPr/>
          </p:nvGrpSpPr>
          <p:grpSpPr>
            <a:xfrm>
              <a:off x="9511147" y="2737313"/>
              <a:ext cx="2273971" cy="2261182"/>
              <a:chOff x="9511147" y="2737313"/>
              <a:chExt cx="2273971" cy="2261182"/>
            </a:xfrm>
          </p:grpSpPr>
          <p:sp>
            <p:nvSpPr>
              <p:cNvPr id="23" name="Rectangle 22"/>
              <p:cNvSpPr/>
              <p:nvPr/>
            </p:nvSpPr>
            <p:spPr>
              <a:xfrm rot="329524">
                <a:off x="9511147" y="2737313"/>
                <a:ext cx="2273971" cy="2261182"/>
              </a:xfrm>
              <a:prstGeom prst="rect">
                <a:avLst/>
              </a:prstGeom>
              <a:solidFill>
                <a:srgbClr val="ABE9FF"/>
              </a:solidFill>
              <a:ln w="12700" cap="flat" cmpd="sng" algn="ctr">
                <a:solidFill>
                  <a:srgbClr val="00B0F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pic>
            <p:nvPicPr>
              <p:cNvPr id="24" name="Picture 23"/>
              <p:cNvPicPr>
                <a:picLocks noChangeAspect="1"/>
              </p:cNvPicPr>
              <p:nvPr/>
            </p:nvPicPr>
            <p:blipFill rotWithShape="1">
              <a:blip r:embed="rId7">
                <a:clrChange>
                  <a:clrFrom>
                    <a:srgbClr val="F5F5F5"/>
                  </a:clrFrom>
                  <a:clrTo>
                    <a:srgbClr val="F5F5F5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31875" b="67813" l="26250" r="37188"/>
                        </a14:imgEffect>
                      </a14:imgLayer>
                    </a14:imgProps>
                  </a:ext>
                </a:extLst>
              </a:blip>
              <a:srcRect l="26923" t="32129" r="63077" b="31910"/>
              <a:stretch/>
            </p:blipFill>
            <p:spPr>
              <a:xfrm rot="329524">
                <a:off x="10566577" y="2965437"/>
                <a:ext cx="160346" cy="576631"/>
              </a:xfrm>
              <a:prstGeom prst="rect">
                <a:avLst/>
              </a:prstGeom>
            </p:spPr>
          </p:pic>
          <p:sp>
            <p:nvSpPr>
              <p:cNvPr id="25" name="Rectangle 24"/>
              <p:cNvSpPr/>
              <p:nvPr/>
            </p:nvSpPr>
            <p:spPr>
              <a:xfrm rot="329524">
                <a:off x="9676404" y="2904275"/>
                <a:ext cx="1941413" cy="167422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00B0F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pic>
            <p:nvPicPr>
              <p:cNvPr id="26" name="Picture 8" descr="Clip Art Family Love Clipart - Happy Family Png Animation , Free  Transparent Clipart - ClipartKey"/>
              <p:cNvPicPr>
                <a:picLocks noChangeAspect="1" noChangeArrowheads="1"/>
              </p:cNvPicPr>
              <p:nvPr/>
            </p:nvPicPr>
            <p:blipFill>
              <a:blip r:embed="rId9" cstate="print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29524">
                <a:off x="9787700" y="2904274"/>
                <a:ext cx="1731259" cy="16927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1875" b="67813" l="26250" r="37188"/>
                      </a14:imgEffect>
                    </a14:imgLayer>
                  </a14:imgProps>
                </a:ext>
              </a:extLst>
            </a:blip>
            <a:srcRect l="26923" t="32129" r="63077" b="31910"/>
            <a:stretch/>
          </p:blipFill>
          <p:spPr>
            <a:xfrm rot="20620047">
              <a:off x="10486403" y="2316732"/>
              <a:ext cx="160346" cy="57663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DE262C0-95A3-4838-848E-910DDD0884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9930" y="1386987"/>
            <a:ext cx="9748349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81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0">
            <a:extLst>
              <a:ext uri="{FF2B5EF4-FFF2-40B4-BE49-F238E27FC236}">
                <a16:creationId xmlns:a16="http://schemas.microsoft.com/office/drawing/2014/main" id="{198910C6-FA91-4020-82B2-D2CEC67106CB}"/>
              </a:ext>
            </a:extLst>
          </p:cNvPr>
          <p:cNvSpPr/>
          <p:nvPr/>
        </p:nvSpPr>
        <p:spPr>
          <a:xfrm flipV="1">
            <a:off x="0" y="1569466"/>
            <a:ext cx="12190413" cy="45719"/>
          </a:xfrm>
          <a:prstGeom prst="rect">
            <a:avLst/>
          </a:prstGeom>
          <a:solidFill>
            <a:srgbClr val="B451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BDD066-B9C9-4E07-B931-68A8C89CCA2F}"/>
              </a:ext>
            </a:extLst>
          </p:cNvPr>
          <p:cNvSpPr txBox="1"/>
          <p:nvPr/>
        </p:nvSpPr>
        <p:spPr>
          <a:xfrm>
            <a:off x="1263641" y="209736"/>
            <a:ext cx="102643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2. </a:t>
            </a:r>
            <a:r>
              <a:rPr lang="vi-VN" sz="2800" dirty="0"/>
              <a:t>Quan sát tranh, đọc thông tin và cho biết Hoa xưng hô như thế nào với những người trong gia đình thuộc họ hàng bên nội và bên ngoại?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D2B7E0-3C1E-4D62-9E7F-67C0B5AAF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1711"/>
            <a:ext cx="7087510" cy="33426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FD4898-F84A-42BE-8E71-059CD6997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8713" y="3429794"/>
            <a:ext cx="5981700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1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2ECF35D3-FA5D-4768-A575-AA617C5B3971}"/>
              </a:ext>
            </a:extLst>
          </p:cNvPr>
          <p:cNvSpPr/>
          <p:nvPr/>
        </p:nvSpPr>
        <p:spPr>
          <a:xfrm>
            <a:off x="118156" y="849085"/>
            <a:ext cx="7815035" cy="1850573"/>
          </a:xfrm>
          <a:prstGeom prst="roundRect">
            <a:avLst/>
          </a:prstGeom>
          <a:solidFill>
            <a:sysClr val="window" lastClr="FFFFFF">
              <a:alpha val="44000"/>
            </a:sysClr>
          </a:solidFill>
          <a:ln w="38100" cap="flat" cmpd="sng" algn="ctr">
            <a:solidFill>
              <a:srgbClr val="5B9BD5">
                <a:shade val="50000"/>
              </a:srgbClr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biết Hoa xưng hô như thế nào với những người trong gia đình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196265-E42A-4B1F-8139-05E8DE786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1755" y="2013857"/>
            <a:ext cx="4700502" cy="38167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F35B7B-36D9-40BB-AD36-D72715BE4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673" y="3333734"/>
            <a:ext cx="2983252" cy="309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6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4044" y="2643094"/>
            <a:ext cx="894151" cy="1192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72040"/>
            <a:ext cx="12190413" cy="685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1396" y="1056188"/>
            <a:ext cx="2116692" cy="2315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90188" y="1242"/>
            <a:ext cx="2762408" cy="1035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0137" y="1242"/>
            <a:ext cx="2762408" cy="1035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7680" y="1242"/>
            <a:ext cx="2762408" cy="1035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8005" y="1242"/>
            <a:ext cx="2762408" cy="1035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3200" y="-98828"/>
            <a:ext cx="1333825" cy="133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566" y="3706725"/>
            <a:ext cx="2330430" cy="2330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7127" y="1115242"/>
            <a:ext cx="6370878" cy="3790735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1131" y="1349001"/>
            <a:ext cx="5855371" cy="32359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84" tIns="121884" rIns="121884" bIns="121884" anchor="t" anchorCtr="0">
            <a:noAutofit/>
          </a:bodyPr>
          <a:lstStyle/>
          <a:p>
            <a:pPr algn="ctr" defTabSz="914309">
              <a:buClr>
                <a:srgbClr val="000000"/>
              </a:buClr>
              <a:buSzPts val="4667"/>
              <a:defRPr/>
            </a:pPr>
            <a:endParaRPr sz="4667" b="1" kern="0">
              <a:solidFill>
                <a:srgbClr val="FFFF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8" name="Google Shape;1018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82399" y="2755041"/>
            <a:ext cx="2224863" cy="2398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9" name="Google Shape;1019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420713">
            <a:off x="8209469" y="2764477"/>
            <a:ext cx="1325972" cy="297200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957301" y="3692304"/>
            <a:ext cx="1858031" cy="2749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83B872-B9A7-4240-AE74-6719200D22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73377" y="2156791"/>
            <a:ext cx="6370878" cy="1449632"/>
          </a:xfrm>
          <a:prstGeom prst="rect">
            <a:avLst/>
          </a:prstGeom>
        </p:spPr>
      </p:pic>
      <p:pic>
        <p:nvPicPr>
          <p:cNvPr id="23" name="Picture 2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B4905FA-6E7C-484E-9DCB-CA077387B3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86" y="-48424"/>
            <a:ext cx="1651327" cy="165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07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7">
            <a:extLst>
              <a:ext uri="{FF2B5EF4-FFF2-40B4-BE49-F238E27FC236}">
                <a16:creationId xmlns:a16="http://schemas.microsoft.com/office/drawing/2014/main" id="{A439D9B7-434D-4865-B75F-F1273D181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914" y="261257"/>
            <a:ext cx="6901543" cy="54972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C9F549-52CE-43FC-8F91-0EC1A187B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7629" y="1921912"/>
            <a:ext cx="5582784" cy="2715401"/>
          </a:xfrm>
          <a:prstGeom prst="rect">
            <a:avLst/>
          </a:prstGeom>
        </p:spPr>
      </p:pic>
      <p:sp>
        <p:nvSpPr>
          <p:cNvPr id="11" name="文本框 18">
            <a:extLst>
              <a:ext uri="{FF2B5EF4-FFF2-40B4-BE49-F238E27FC236}">
                <a16:creationId xmlns:a16="http://schemas.microsoft.com/office/drawing/2014/main" id="{B1C56151-529D-46D8-A9B8-4A77B4D01146}"/>
              </a:ext>
            </a:extLst>
          </p:cNvPr>
          <p:cNvSpPr txBox="1"/>
          <p:nvPr/>
        </p:nvSpPr>
        <p:spPr>
          <a:xfrm rot="351157">
            <a:off x="412859" y="1648817"/>
            <a:ext cx="5478596" cy="2631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altLang="zh-CN" sz="3300" b="1" dirty="0">
                <a:solidFill>
                  <a:schemeClr val="accent6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Hoa gọi anh trai của bố là bác trai;</a:t>
            </a:r>
            <a:endParaRPr lang="en-US" altLang="zh-CN" sz="3300" b="1" dirty="0">
              <a:solidFill>
                <a:schemeClr val="accent6"/>
              </a:solidFill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altLang="zh-CN" sz="3300" b="1" dirty="0">
                <a:solidFill>
                  <a:schemeClr val="accent6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Vợ của bác trai là bác gái;</a:t>
            </a:r>
            <a:endParaRPr lang="en-US" altLang="zh-CN" sz="3300" b="1" dirty="0">
              <a:solidFill>
                <a:schemeClr val="accent6"/>
              </a:solidFill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zh-CN" sz="3300" b="1" dirty="0">
                <a:solidFill>
                  <a:schemeClr val="accent6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</a:t>
            </a:r>
            <a:r>
              <a:rPr lang="vi-VN" altLang="zh-CN" sz="3300" b="1" dirty="0">
                <a:solidFill>
                  <a:schemeClr val="accent6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on trai và con gái của các bác gọi là anh họ, chị họ.</a:t>
            </a:r>
            <a:endParaRPr lang="zh-CN" altLang="en-US" sz="3300" b="1" dirty="0">
              <a:solidFill>
                <a:schemeClr val="accent6"/>
              </a:solidFill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22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7">
            <a:extLst>
              <a:ext uri="{FF2B5EF4-FFF2-40B4-BE49-F238E27FC236}">
                <a16:creationId xmlns:a16="http://schemas.microsoft.com/office/drawing/2014/main" id="{A439D9B7-434D-4865-B75F-F1273D181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914" y="261256"/>
            <a:ext cx="7643065" cy="5769429"/>
          </a:xfrm>
          <a:prstGeom prst="rect">
            <a:avLst/>
          </a:prstGeom>
        </p:spPr>
      </p:pic>
      <p:sp>
        <p:nvSpPr>
          <p:cNvPr id="11" name="文本框 18">
            <a:extLst>
              <a:ext uri="{FF2B5EF4-FFF2-40B4-BE49-F238E27FC236}">
                <a16:creationId xmlns:a16="http://schemas.microsoft.com/office/drawing/2014/main" id="{B1C56151-529D-46D8-A9B8-4A77B4D01146}"/>
              </a:ext>
            </a:extLst>
          </p:cNvPr>
          <p:cNvSpPr txBox="1"/>
          <p:nvPr/>
        </p:nvSpPr>
        <p:spPr>
          <a:xfrm rot="351157">
            <a:off x="378932" y="1905764"/>
            <a:ext cx="5965061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altLang="zh-CN" sz="3300" b="1" dirty="0">
                <a:solidFill>
                  <a:srgbClr val="C65885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Hoa gọi em gái của mẹ là dì</a:t>
            </a:r>
            <a:endParaRPr lang="en-US" altLang="zh-CN" sz="3300" b="1" dirty="0">
              <a:solidFill>
                <a:srgbClr val="C65885"/>
              </a:solidFill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en-US" altLang="zh-CN" sz="3300" b="1" dirty="0">
                <a:solidFill>
                  <a:srgbClr val="C65885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</a:t>
            </a:r>
            <a:r>
              <a:rPr lang="vi-VN" altLang="zh-CN" sz="3300" b="1" dirty="0">
                <a:solidFill>
                  <a:srgbClr val="C65885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hồng của dì là chú (theo cách gọi của người miền Bắc);</a:t>
            </a:r>
            <a:endParaRPr lang="en-US" altLang="zh-CN" sz="3300" b="1" dirty="0">
              <a:solidFill>
                <a:srgbClr val="C65885"/>
              </a:solidFill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en-US" altLang="zh-CN" sz="3300" b="1" dirty="0">
                <a:solidFill>
                  <a:srgbClr val="C65885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</a:t>
            </a:r>
            <a:r>
              <a:rPr lang="vi-VN" altLang="zh-CN" sz="3300" b="1" dirty="0">
                <a:solidFill>
                  <a:srgbClr val="C65885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on gái của dì và chú là em họ.</a:t>
            </a:r>
            <a:endParaRPr kumimoji="0" lang="zh-CN" altLang="en-US" sz="3300" b="1" i="0" u="none" strike="noStrike" kern="1200" cap="none" spc="0" normalizeH="0" baseline="0" noProof="0" dirty="0">
              <a:ln>
                <a:noFill/>
              </a:ln>
              <a:solidFill>
                <a:srgbClr val="C65885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AC3A28-6E54-47FF-A378-5BA522746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2686" y="2243443"/>
            <a:ext cx="5397727" cy="313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9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7">
            <a:extLst>
              <a:ext uri="{FF2B5EF4-FFF2-40B4-BE49-F238E27FC236}">
                <a16:creationId xmlns:a16="http://schemas.microsoft.com/office/drawing/2014/main" id="{8B057BED-9672-47E1-BEF0-B353D47106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5268">
            <a:off x="7175791" y="-425330"/>
            <a:ext cx="2774787" cy="2774787"/>
          </a:xfrm>
          <a:prstGeom prst="rect">
            <a:avLst/>
          </a:prstGeom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7AB5E65A-166A-40B8-B1F7-99D063DE7B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124" t="11075" r="32951" b="11190"/>
          <a:stretch/>
        </p:blipFill>
        <p:spPr>
          <a:xfrm>
            <a:off x="4196332" y="1782308"/>
            <a:ext cx="2883737" cy="591094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F5B4094-891E-4E79-85BC-D074AE7B80BE}"/>
              </a:ext>
            </a:extLst>
          </p:cNvPr>
          <p:cNvGrpSpPr/>
          <p:nvPr/>
        </p:nvGrpSpPr>
        <p:grpSpPr>
          <a:xfrm>
            <a:off x="7080069" y="1954726"/>
            <a:ext cx="5110345" cy="3441051"/>
            <a:chOff x="7080069" y="1954726"/>
            <a:chExt cx="5110345" cy="3441051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551CBA3-3032-4F43-BE37-A9BE037F3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0069" y="1954726"/>
              <a:ext cx="5096377" cy="344105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8B81D34-D280-4CDD-AC61-0504291FC05E}"/>
                </a:ext>
              </a:extLst>
            </p:cNvPr>
            <p:cNvSpPr txBox="1"/>
            <p:nvPr/>
          </p:nvSpPr>
          <p:spPr>
            <a:xfrm>
              <a:off x="7513240" y="2644169"/>
              <a:ext cx="467717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32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 gái của bố ở miền Trung gọi là “o”</a:t>
              </a:r>
              <a:endPara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6F40404-507C-4547-98B5-9EFA933516F9}"/>
              </a:ext>
            </a:extLst>
          </p:cNvPr>
          <p:cNvGrpSpPr/>
          <p:nvPr/>
        </p:nvGrpSpPr>
        <p:grpSpPr>
          <a:xfrm>
            <a:off x="238114" y="195943"/>
            <a:ext cx="4885391" cy="2966589"/>
            <a:chOff x="238114" y="195943"/>
            <a:chExt cx="4885391" cy="2966589"/>
          </a:xfrm>
        </p:grpSpPr>
        <p:pic>
          <p:nvPicPr>
            <p:cNvPr id="9" name="图片 6">
              <a:extLst>
                <a:ext uri="{FF2B5EF4-FFF2-40B4-BE49-F238E27FC236}">
                  <a16:creationId xmlns:a16="http://schemas.microsoft.com/office/drawing/2014/main" id="{FD0107C6-DB18-4152-A5A9-C569676DA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38114" y="195943"/>
              <a:ext cx="4885391" cy="296658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F08438-9E21-47E3-867B-2A1B45D76F65}"/>
                </a:ext>
              </a:extLst>
            </p:cNvPr>
            <p:cNvSpPr txBox="1"/>
            <p:nvPr/>
          </p:nvSpPr>
          <p:spPr>
            <a:xfrm>
              <a:off x="283774" y="1031194"/>
              <a:ext cx="4794069" cy="1078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 có biết em gái của bố ở miền Trung gọi là gì không?</a:t>
              </a:r>
              <a:endPara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46472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B1FB198-1EA6-4A38-AC7C-86A2508EFA47}"/>
              </a:ext>
            </a:extLst>
          </p:cNvPr>
          <p:cNvGrpSpPr/>
          <p:nvPr/>
        </p:nvGrpSpPr>
        <p:grpSpPr>
          <a:xfrm>
            <a:off x="446314" y="-215265"/>
            <a:ext cx="11386457" cy="7171236"/>
            <a:chOff x="697777" y="299085"/>
            <a:chExt cx="9727106" cy="655891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88B25C3-7C61-4FB7-AEE7-99FF3CD2E13F}"/>
                </a:ext>
              </a:extLst>
            </p:cNvPr>
            <p:cNvGrpSpPr/>
            <p:nvPr/>
          </p:nvGrpSpPr>
          <p:grpSpPr>
            <a:xfrm>
              <a:off x="697777" y="299085"/>
              <a:ext cx="9727106" cy="6558915"/>
              <a:chOff x="2064844" y="2123198"/>
              <a:chExt cx="7476759" cy="4723822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5B93017C-A561-4FCC-8062-77A3C9C7EAC6}"/>
                  </a:ext>
                </a:extLst>
              </p:cNvPr>
              <p:cNvGrpSpPr/>
              <p:nvPr/>
            </p:nvGrpSpPr>
            <p:grpSpPr>
              <a:xfrm>
                <a:off x="2064844" y="2123198"/>
                <a:ext cx="7476759" cy="4723822"/>
                <a:chOff x="887869" y="1107960"/>
                <a:chExt cx="7476759" cy="4723822"/>
              </a:xfrm>
            </p:grpSpPr>
            <p:pic>
              <p:nvPicPr>
                <p:cNvPr id="25" name="图片 4">
                  <a:extLst>
                    <a:ext uri="{FF2B5EF4-FFF2-40B4-BE49-F238E27FC236}">
                      <a16:creationId xmlns:a16="http://schemas.microsoft.com/office/drawing/2014/main" id="{EA96FCC8-1950-4232-8D06-F409C2494FF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7869" y="1107960"/>
                  <a:ext cx="7476759" cy="4723822"/>
                </a:xfrm>
                <a:prstGeom prst="rect">
                  <a:avLst/>
                </a:prstGeom>
              </p:spPr>
            </p:pic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3CD0B49-B814-4297-BFFD-1D867B74F60E}"/>
                    </a:ext>
                  </a:extLst>
                </p:cNvPr>
                <p:cNvSpPr/>
                <p:nvPr/>
              </p:nvSpPr>
              <p:spPr>
                <a:xfrm>
                  <a:off x="3055596" y="1625960"/>
                  <a:ext cx="3282118" cy="789709"/>
                </a:xfrm>
                <a:prstGeom prst="rect">
                  <a:avLst/>
                </a:prstGeom>
                <a:solidFill>
                  <a:srgbClr val="FDD000"/>
                </a:solidFill>
                <a:ln>
                  <a:solidFill>
                    <a:srgbClr val="FDD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4" name="矩形: 圆角 17">
                <a:extLst>
                  <a:ext uri="{FF2B5EF4-FFF2-40B4-BE49-F238E27FC236}">
                    <a16:creationId xmlns:a16="http://schemas.microsoft.com/office/drawing/2014/main" id="{1D84A208-FDD4-43B8-B3D9-40D524E87D20}"/>
                  </a:ext>
                </a:extLst>
              </p:cNvPr>
              <p:cNvSpPr/>
              <p:nvPr/>
            </p:nvSpPr>
            <p:spPr>
              <a:xfrm>
                <a:off x="2838333" y="3748592"/>
                <a:ext cx="6029099" cy="2424546"/>
              </a:xfrm>
              <a:prstGeom prst="roundRect">
                <a:avLst>
                  <a:gd name="adj" fmla="val 11805"/>
                </a:avLst>
              </a:prstGeom>
              <a:solidFill>
                <a:schemeClr val="bg1">
                  <a:alpha val="92000"/>
                </a:schemeClr>
              </a:solidFill>
              <a:ln w="28575">
                <a:solidFill>
                  <a:schemeClr val="tx1">
                    <a:lumMod val="85000"/>
                    <a:lumOff val="15000"/>
                  </a:schemeClr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7D1D2DE-733F-48F8-A98E-48027AF778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0840" t="7807"/>
            <a:stretch/>
          </p:blipFill>
          <p:spPr>
            <a:xfrm>
              <a:off x="3764155" y="793734"/>
              <a:ext cx="4599176" cy="1545655"/>
            </a:xfrm>
            <a:prstGeom prst="rect">
              <a:avLst/>
            </a:prstGeom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5D008BC-5960-4329-9920-D0CF4409D06D}"/>
              </a:ext>
            </a:extLst>
          </p:cNvPr>
          <p:cNvSpPr txBox="1"/>
          <p:nvPr/>
        </p:nvSpPr>
        <p:spPr>
          <a:xfrm>
            <a:off x="1624271" y="2148943"/>
            <a:ext cx="874981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4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 hàng bên nội hoặc bên ngoại bao gồm ông, bà, anh chị em ruột của bố hoặc mẹ và con ruột của họ. </a:t>
            </a:r>
            <a:endParaRPr lang="en-US" sz="4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4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mỗi vùng miền có cách xưng hô khác nhau đối với những thành viên trong họ hàng.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37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mph" presetSubtype="0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mph" presetSubtype="0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9" dur="indefinite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  <p:bldP spid="27" grpId="1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6707" y="-38718"/>
            <a:ext cx="9896997" cy="1059656"/>
          </a:xfrm>
          <a:prstGeom prst="roundRect">
            <a:avLst>
              <a:gd name="adj" fmla="val 47436"/>
            </a:avLst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4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Thứ</a:t>
            </a:r>
            <a:r>
              <a:rPr lang="en-US" sz="4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…  </a:t>
            </a:r>
            <a:r>
              <a:rPr lang="en-US" sz="4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ngày</a:t>
            </a:r>
            <a:r>
              <a:rPr lang="en-US" sz="4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…  </a:t>
            </a:r>
            <a:r>
              <a:rPr lang="en-US" sz="4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tháng</a:t>
            </a:r>
            <a:r>
              <a:rPr lang="en-US" sz="4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… </a:t>
            </a:r>
            <a:r>
              <a:rPr lang="en-US" sz="4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năm</a:t>
            </a:r>
            <a:r>
              <a:rPr lang="en-US" sz="4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2022</a:t>
            </a:r>
          </a:p>
        </p:txBody>
      </p:sp>
      <p:sp>
        <p:nvSpPr>
          <p:cNvPr id="7" name="Rectangle 6"/>
          <p:cNvSpPr/>
          <p:nvPr/>
        </p:nvSpPr>
        <p:spPr>
          <a:xfrm>
            <a:off x="3939484" y="1843227"/>
            <a:ext cx="34660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4000" kern="0" dirty="0" err="1">
                <a:ln>
                  <a:solidFill>
                    <a:srgbClr val="0FB29B"/>
                  </a:solidFill>
                </a:ln>
                <a:solidFill>
                  <a:srgbClr val="0FB29B"/>
                </a:solidFill>
                <a:latin typeface="Coiny" panose="02000903060500060000" pitchFamily="2" charset="0"/>
                <a:cs typeface="Arial"/>
                <a:sym typeface="Arial"/>
              </a:rPr>
              <a:t>Bài</a:t>
            </a:r>
            <a:r>
              <a:rPr lang="en-US" sz="4000" kern="0" dirty="0">
                <a:ln>
                  <a:solidFill>
                    <a:srgbClr val="0FB29B"/>
                  </a:solidFill>
                </a:ln>
                <a:solidFill>
                  <a:srgbClr val="0FB29B"/>
                </a:solidFill>
                <a:latin typeface="Coiny" panose="02000903060500060000" pitchFamily="2" charset="0"/>
                <a:cs typeface="Arial"/>
                <a:sym typeface="Arial"/>
              </a:rPr>
              <a:t> 1 – </a:t>
            </a:r>
            <a:r>
              <a:rPr lang="en-US" sz="4000" kern="0" dirty="0" err="1">
                <a:ln>
                  <a:solidFill>
                    <a:srgbClr val="0FB29B"/>
                  </a:solidFill>
                </a:ln>
                <a:solidFill>
                  <a:srgbClr val="0FB29B"/>
                </a:solidFill>
                <a:latin typeface="Coiny" panose="02000903060500060000" pitchFamily="2" charset="0"/>
                <a:cs typeface="Arial"/>
                <a:sym typeface="Arial"/>
              </a:rPr>
              <a:t>Tiết</a:t>
            </a:r>
            <a:r>
              <a:rPr lang="en-US" sz="4000" kern="0" dirty="0">
                <a:ln>
                  <a:solidFill>
                    <a:srgbClr val="0FB29B"/>
                  </a:solidFill>
                </a:ln>
                <a:solidFill>
                  <a:srgbClr val="0FB29B"/>
                </a:solidFill>
                <a:latin typeface="Coiny" panose="02000903060500060000" pitchFamily="2" charset="0"/>
                <a:cs typeface="Arial"/>
                <a:sym typeface="Arial"/>
              </a:rPr>
              <a:t> 1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-486771" y="4345975"/>
            <a:ext cx="12861753" cy="2476461"/>
            <a:chOff x="-5582402" y="2316732"/>
            <a:chExt cx="21054282" cy="4026152"/>
          </a:xfrm>
        </p:grpSpPr>
        <p:pic>
          <p:nvPicPr>
            <p:cNvPr id="10" name="Picture 6" descr="Hình ảnh Dây Thừng Dây Bện Dây Phim Hoạt Hình Một, Dây Thừng, Quanh Co, Dây  Phim Hoạt Hình miễn phí tải tập tin PNG PSDComment và Vector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111" b="44120"/>
            <a:stretch/>
          </p:blipFill>
          <p:spPr bwMode="auto">
            <a:xfrm rot="20769797">
              <a:off x="-5582402" y="2708994"/>
              <a:ext cx="21054282" cy="1197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" name="Group 10"/>
            <p:cNvGrpSpPr/>
            <p:nvPr/>
          </p:nvGrpSpPr>
          <p:grpSpPr>
            <a:xfrm>
              <a:off x="6059749" y="3428746"/>
              <a:ext cx="3095941" cy="2203939"/>
              <a:chOff x="479597" y="3212123"/>
              <a:chExt cx="4012442" cy="268458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479597" y="3212123"/>
                <a:ext cx="4012442" cy="268458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69991D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0763" y="3370961"/>
                <a:ext cx="3670110" cy="2066723"/>
              </a:xfrm>
              <a:prstGeom prst="rect">
                <a:avLst/>
              </a:prstGeom>
              <a:ln>
                <a:solidFill>
                  <a:srgbClr val="69991D"/>
                </a:solidFill>
              </a:ln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5F5F5"/>
                  </a:clrFrom>
                  <a:clrTo>
                    <a:srgbClr val="F5F5F5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393123" y="3382684"/>
                <a:ext cx="2112077" cy="2112077"/>
              </a:xfrm>
              <a:prstGeom prst="rect">
                <a:avLst/>
              </a:prstGeom>
            </p:spPr>
          </p:pic>
        </p:grpSp>
        <p:grpSp>
          <p:nvGrpSpPr>
            <p:cNvPr id="16" name="Group 15"/>
            <p:cNvGrpSpPr/>
            <p:nvPr/>
          </p:nvGrpSpPr>
          <p:grpSpPr>
            <a:xfrm rot="21203244">
              <a:off x="3032539" y="4009992"/>
              <a:ext cx="2602523" cy="2332892"/>
              <a:chOff x="0" y="0"/>
              <a:chExt cx="2942492" cy="2684585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0" y="0"/>
                <a:ext cx="2942492" cy="268458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E88087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162900" y="164415"/>
                <a:ext cx="2622093" cy="2168477"/>
              </a:xfrm>
              <a:prstGeom prst="rect">
                <a:avLst/>
              </a:prstGeom>
              <a:solidFill>
                <a:srgbClr val="E88087">
                  <a:lumMod val="40000"/>
                  <a:lumOff val="60000"/>
                </a:srgbClr>
              </a:solidFill>
              <a:ln w="12700" cap="flat" cmpd="sng" algn="ctr">
                <a:solidFill>
                  <a:srgbClr val="E88087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 rotWithShape="1">
              <a:blip r:embed="rId6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</a:blip>
              <a:srcRect l="22831" r="25718" b="12576"/>
              <a:stretch/>
            </p:blipFill>
            <p:spPr>
              <a:xfrm>
                <a:off x="894879" y="320107"/>
                <a:ext cx="1158133" cy="2012785"/>
              </a:xfrm>
              <a:prstGeom prst="rect">
                <a:avLst/>
              </a:prstGeom>
            </p:spPr>
          </p:pic>
        </p:grpSp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1875" b="67813" l="26250" r="37188"/>
                      </a14:imgEffect>
                    </a14:imgLayer>
                  </a14:imgProps>
                </a:ext>
              </a:extLst>
            </a:blip>
            <a:srcRect l="26923" t="32129" r="63077" b="31910"/>
            <a:stretch/>
          </p:blipFill>
          <p:spPr>
            <a:xfrm rot="20620047">
              <a:off x="4056953" y="3623039"/>
              <a:ext cx="160346" cy="576631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1875" b="67813" l="26250" r="37188"/>
                      </a14:imgEffect>
                    </a14:imgLayer>
                  </a14:imgProps>
                </a:ext>
              </a:extLst>
            </a:blip>
            <a:srcRect l="26923" t="32129" r="63077" b="31910"/>
            <a:stretch/>
          </p:blipFill>
          <p:spPr>
            <a:xfrm>
              <a:off x="7499262" y="3035497"/>
              <a:ext cx="160346" cy="576631"/>
            </a:xfrm>
            <a:prstGeom prst="rect">
              <a:avLst/>
            </a:prstGeom>
          </p:spPr>
        </p:pic>
        <p:grpSp>
          <p:nvGrpSpPr>
            <p:cNvPr id="22" name="Group 21"/>
            <p:cNvGrpSpPr/>
            <p:nvPr/>
          </p:nvGrpSpPr>
          <p:grpSpPr>
            <a:xfrm>
              <a:off x="9511147" y="2737313"/>
              <a:ext cx="2273971" cy="2261182"/>
              <a:chOff x="9511147" y="2737313"/>
              <a:chExt cx="2273971" cy="2261182"/>
            </a:xfrm>
          </p:grpSpPr>
          <p:sp>
            <p:nvSpPr>
              <p:cNvPr id="23" name="Rectangle 22"/>
              <p:cNvSpPr/>
              <p:nvPr/>
            </p:nvSpPr>
            <p:spPr>
              <a:xfrm rot="329524">
                <a:off x="9511147" y="2737313"/>
                <a:ext cx="2273971" cy="2261182"/>
              </a:xfrm>
              <a:prstGeom prst="rect">
                <a:avLst/>
              </a:prstGeom>
              <a:solidFill>
                <a:srgbClr val="ABE9FF"/>
              </a:solidFill>
              <a:ln w="12700" cap="flat" cmpd="sng" algn="ctr">
                <a:solidFill>
                  <a:srgbClr val="00B0F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pic>
            <p:nvPicPr>
              <p:cNvPr id="24" name="Picture 23"/>
              <p:cNvPicPr>
                <a:picLocks noChangeAspect="1"/>
              </p:cNvPicPr>
              <p:nvPr/>
            </p:nvPicPr>
            <p:blipFill rotWithShape="1">
              <a:blip r:embed="rId7">
                <a:clrChange>
                  <a:clrFrom>
                    <a:srgbClr val="F5F5F5"/>
                  </a:clrFrom>
                  <a:clrTo>
                    <a:srgbClr val="F5F5F5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31875" b="67813" l="26250" r="37188"/>
                        </a14:imgEffect>
                      </a14:imgLayer>
                    </a14:imgProps>
                  </a:ext>
                </a:extLst>
              </a:blip>
              <a:srcRect l="26923" t="32129" r="63077" b="31910"/>
              <a:stretch/>
            </p:blipFill>
            <p:spPr>
              <a:xfrm rot="329524">
                <a:off x="10566577" y="2965437"/>
                <a:ext cx="160346" cy="576631"/>
              </a:xfrm>
              <a:prstGeom prst="rect">
                <a:avLst/>
              </a:prstGeom>
            </p:spPr>
          </p:pic>
          <p:sp>
            <p:nvSpPr>
              <p:cNvPr id="25" name="Rectangle 24"/>
              <p:cNvSpPr/>
              <p:nvPr/>
            </p:nvSpPr>
            <p:spPr>
              <a:xfrm rot="329524">
                <a:off x="9676404" y="2904275"/>
                <a:ext cx="1941413" cy="167422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00B0F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pic>
            <p:nvPicPr>
              <p:cNvPr id="26" name="Picture 8" descr="Clip Art Family Love Clipart - Happy Family Png Animation , Free  Transparent Clipart - ClipartKey"/>
              <p:cNvPicPr>
                <a:picLocks noChangeAspect="1" noChangeArrowheads="1"/>
              </p:cNvPicPr>
              <p:nvPr/>
            </p:nvPicPr>
            <p:blipFill>
              <a:blip r:embed="rId9" cstate="print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29524">
                <a:off x="9787700" y="2904274"/>
                <a:ext cx="1731259" cy="16927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1875" b="67813" l="26250" r="37188"/>
                      </a14:imgEffect>
                    </a14:imgLayer>
                  </a14:imgProps>
                </a:ext>
              </a:extLst>
            </a:blip>
            <a:srcRect l="26923" t="32129" r="63077" b="31910"/>
            <a:stretch/>
          </p:blipFill>
          <p:spPr>
            <a:xfrm rot="20620047">
              <a:off x="10486403" y="2316732"/>
              <a:ext cx="160346" cy="576631"/>
            </a:xfrm>
            <a:prstGeom prst="rect">
              <a:avLst/>
            </a:prstGeom>
          </p:spPr>
        </p:pic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89" y="1381873"/>
            <a:ext cx="863672" cy="116924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344" y="1155806"/>
            <a:ext cx="753528" cy="102012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2467">
            <a:off x="11394896" y="4225458"/>
            <a:ext cx="478923" cy="6483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C8FF284-49B5-43C1-BD79-09EAE9FE7E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24318" y="988226"/>
            <a:ext cx="1700931" cy="8291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F1FEA8-B302-4E19-BC49-72CAF33021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2495" y="2808280"/>
            <a:ext cx="11205419" cy="1463167"/>
          </a:xfrm>
          <a:prstGeom prst="rect">
            <a:avLst/>
          </a:prstGeom>
        </p:spPr>
      </p:pic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FA26E203-F7D4-4B88-B5BA-BCB34A4A153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3"/>
            <a:ext cx="1651327" cy="165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7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7F69398-6D97-40C3-9309-88FFBF63E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F5D1F8-02B8-42FA-B866-ABD7A261F1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2378" y="1522947"/>
            <a:ext cx="6925656" cy="24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2732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486771" y="4345975"/>
            <a:ext cx="12861753" cy="2476461"/>
            <a:chOff x="-5582402" y="2316732"/>
            <a:chExt cx="21054282" cy="4026152"/>
          </a:xfrm>
        </p:grpSpPr>
        <p:pic>
          <p:nvPicPr>
            <p:cNvPr id="10" name="Picture 6" descr="Hình ảnh Dây Thừng Dây Bện Dây Phim Hoạt Hình Một, Dây Thừng, Quanh Co, Dây  Phim Hoạt Hình miễn phí tải tập tin PNG PSDComment và Vector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111" b="44120"/>
            <a:stretch/>
          </p:blipFill>
          <p:spPr bwMode="auto">
            <a:xfrm rot="20769797">
              <a:off x="-5582402" y="2708994"/>
              <a:ext cx="21054282" cy="1197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" name="Group 10"/>
            <p:cNvGrpSpPr/>
            <p:nvPr/>
          </p:nvGrpSpPr>
          <p:grpSpPr>
            <a:xfrm>
              <a:off x="6059749" y="3428746"/>
              <a:ext cx="3095941" cy="2203939"/>
              <a:chOff x="479597" y="3212123"/>
              <a:chExt cx="4012442" cy="268458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479597" y="3212123"/>
                <a:ext cx="4012442" cy="268458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69991D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0763" y="3370961"/>
                <a:ext cx="3670110" cy="2066723"/>
              </a:xfrm>
              <a:prstGeom prst="rect">
                <a:avLst/>
              </a:prstGeom>
              <a:ln>
                <a:solidFill>
                  <a:srgbClr val="69991D"/>
                </a:solidFill>
              </a:ln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5F5F5"/>
                  </a:clrFrom>
                  <a:clrTo>
                    <a:srgbClr val="F5F5F5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393123" y="3382684"/>
                <a:ext cx="2112077" cy="2112077"/>
              </a:xfrm>
              <a:prstGeom prst="rect">
                <a:avLst/>
              </a:prstGeom>
            </p:spPr>
          </p:pic>
        </p:grpSp>
        <p:grpSp>
          <p:nvGrpSpPr>
            <p:cNvPr id="16" name="Group 15"/>
            <p:cNvGrpSpPr/>
            <p:nvPr/>
          </p:nvGrpSpPr>
          <p:grpSpPr>
            <a:xfrm rot="21203244">
              <a:off x="3032539" y="4009992"/>
              <a:ext cx="2602523" cy="2332892"/>
              <a:chOff x="0" y="0"/>
              <a:chExt cx="2942492" cy="2684585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0" y="0"/>
                <a:ext cx="2942492" cy="268458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E88087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162900" y="164415"/>
                <a:ext cx="2622093" cy="2168477"/>
              </a:xfrm>
              <a:prstGeom prst="rect">
                <a:avLst/>
              </a:prstGeom>
              <a:solidFill>
                <a:srgbClr val="E88087">
                  <a:lumMod val="40000"/>
                  <a:lumOff val="60000"/>
                </a:srgbClr>
              </a:solidFill>
              <a:ln w="12700" cap="flat" cmpd="sng" algn="ctr">
                <a:solidFill>
                  <a:srgbClr val="E88087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 rotWithShape="1">
              <a:blip r:embed="rId6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</a:blip>
              <a:srcRect l="22831" r="25718" b="12576"/>
              <a:stretch/>
            </p:blipFill>
            <p:spPr>
              <a:xfrm>
                <a:off x="894879" y="320107"/>
                <a:ext cx="1158133" cy="2012785"/>
              </a:xfrm>
              <a:prstGeom prst="rect">
                <a:avLst/>
              </a:prstGeom>
            </p:spPr>
          </p:pic>
        </p:grpSp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1875" b="67813" l="26250" r="37188"/>
                      </a14:imgEffect>
                    </a14:imgLayer>
                  </a14:imgProps>
                </a:ext>
              </a:extLst>
            </a:blip>
            <a:srcRect l="26923" t="32129" r="63077" b="31910"/>
            <a:stretch/>
          </p:blipFill>
          <p:spPr>
            <a:xfrm rot="20620047">
              <a:off x="4056953" y="3623039"/>
              <a:ext cx="160346" cy="576631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1875" b="67813" l="26250" r="37188"/>
                      </a14:imgEffect>
                    </a14:imgLayer>
                  </a14:imgProps>
                </a:ext>
              </a:extLst>
            </a:blip>
            <a:srcRect l="26923" t="32129" r="63077" b="31910"/>
            <a:stretch/>
          </p:blipFill>
          <p:spPr>
            <a:xfrm>
              <a:off x="7499262" y="3035497"/>
              <a:ext cx="160346" cy="576631"/>
            </a:xfrm>
            <a:prstGeom prst="rect">
              <a:avLst/>
            </a:prstGeom>
          </p:spPr>
        </p:pic>
        <p:grpSp>
          <p:nvGrpSpPr>
            <p:cNvPr id="22" name="Group 21"/>
            <p:cNvGrpSpPr/>
            <p:nvPr/>
          </p:nvGrpSpPr>
          <p:grpSpPr>
            <a:xfrm>
              <a:off x="9511147" y="2737313"/>
              <a:ext cx="2273971" cy="2261182"/>
              <a:chOff x="9511147" y="2737313"/>
              <a:chExt cx="2273971" cy="2261182"/>
            </a:xfrm>
          </p:grpSpPr>
          <p:sp>
            <p:nvSpPr>
              <p:cNvPr id="23" name="Rectangle 22"/>
              <p:cNvSpPr/>
              <p:nvPr/>
            </p:nvSpPr>
            <p:spPr>
              <a:xfrm rot="329524">
                <a:off x="9511147" y="2737313"/>
                <a:ext cx="2273971" cy="2261182"/>
              </a:xfrm>
              <a:prstGeom prst="rect">
                <a:avLst/>
              </a:prstGeom>
              <a:solidFill>
                <a:srgbClr val="ABE9FF"/>
              </a:solidFill>
              <a:ln w="12700" cap="flat" cmpd="sng" algn="ctr">
                <a:solidFill>
                  <a:srgbClr val="00B0F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pic>
            <p:nvPicPr>
              <p:cNvPr id="24" name="Picture 23"/>
              <p:cNvPicPr>
                <a:picLocks noChangeAspect="1"/>
              </p:cNvPicPr>
              <p:nvPr/>
            </p:nvPicPr>
            <p:blipFill rotWithShape="1">
              <a:blip r:embed="rId7">
                <a:clrChange>
                  <a:clrFrom>
                    <a:srgbClr val="F5F5F5"/>
                  </a:clrFrom>
                  <a:clrTo>
                    <a:srgbClr val="F5F5F5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31875" b="67813" l="26250" r="37188"/>
                        </a14:imgEffect>
                      </a14:imgLayer>
                    </a14:imgProps>
                  </a:ext>
                </a:extLst>
              </a:blip>
              <a:srcRect l="26923" t="32129" r="63077" b="31910"/>
              <a:stretch/>
            </p:blipFill>
            <p:spPr>
              <a:xfrm rot="329524">
                <a:off x="10566577" y="2965437"/>
                <a:ext cx="160346" cy="576631"/>
              </a:xfrm>
              <a:prstGeom prst="rect">
                <a:avLst/>
              </a:prstGeom>
            </p:spPr>
          </p:pic>
          <p:sp>
            <p:nvSpPr>
              <p:cNvPr id="25" name="Rectangle 24"/>
              <p:cNvSpPr/>
              <p:nvPr/>
            </p:nvSpPr>
            <p:spPr>
              <a:xfrm rot="329524">
                <a:off x="9676404" y="2904275"/>
                <a:ext cx="1941413" cy="167422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00B0F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pic>
            <p:nvPicPr>
              <p:cNvPr id="26" name="Picture 8" descr="Clip Art Family Love Clipart - Happy Family Png Animation , Free  Transparent Clipart - ClipartKey"/>
              <p:cNvPicPr>
                <a:picLocks noChangeAspect="1" noChangeArrowheads="1"/>
              </p:cNvPicPr>
              <p:nvPr/>
            </p:nvPicPr>
            <p:blipFill>
              <a:blip r:embed="rId9" cstate="print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29524">
                <a:off x="9787700" y="2904274"/>
                <a:ext cx="1731259" cy="16927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1875" b="67813" l="26250" r="37188"/>
                      </a14:imgEffect>
                    </a14:imgLayer>
                  </a14:imgProps>
                </a:ext>
              </a:extLst>
            </a:blip>
            <a:srcRect l="26923" t="32129" r="63077" b="31910"/>
            <a:stretch/>
          </p:blipFill>
          <p:spPr>
            <a:xfrm rot="20620047">
              <a:off x="10486403" y="2316732"/>
              <a:ext cx="160346" cy="57663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AE63059-CC82-46D6-B47C-DBF0FF7E98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4952" y="1353090"/>
            <a:ext cx="11400508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8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0">
            <a:extLst>
              <a:ext uri="{FF2B5EF4-FFF2-40B4-BE49-F238E27FC236}">
                <a16:creationId xmlns:a16="http://schemas.microsoft.com/office/drawing/2014/main" id="{198910C6-FA91-4020-82B2-D2CEC67106CB}"/>
              </a:ext>
            </a:extLst>
          </p:cNvPr>
          <p:cNvSpPr/>
          <p:nvPr/>
        </p:nvSpPr>
        <p:spPr>
          <a:xfrm flipV="1">
            <a:off x="0" y="1569466"/>
            <a:ext cx="12190413" cy="45719"/>
          </a:xfrm>
          <a:prstGeom prst="rect">
            <a:avLst/>
          </a:prstGeom>
          <a:solidFill>
            <a:srgbClr val="B451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BDD066-B9C9-4E07-B931-68A8C89CCA2F}"/>
              </a:ext>
            </a:extLst>
          </p:cNvPr>
          <p:cNvSpPr txBox="1"/>
          <p:nvPr/>
        </p:nvSpPr>
        <p:spPr>
          <a:xfrm>
            <a:off x="1263641" y="209736"/>
            <a:ext cx="102643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dirty="0">
                <a:solidFill>
                  <a:srgbClr val="000000"/>
                </a:solidFill>
                <a:latin typeface="Calibri"/>
              </a:rPr>
              <a:t>3. </a:t>
            </a:r>
            <a:r>
              <a:rPr lang="vi-VN" sz="3200" dirty="0">
                <a:solidFill>
                  <a:srgbClr val="000000"/>
                </a:solidFill>
                <a:latin typeface="Calibri"/>
              </a:rPr>
              <a:t>Em hãy nói cách Hoa xưng hô với các thành viên trong gia đình thuộc họ hàng bên nội, bên ngoại trong sơ đồ dưới đây.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1B775E-3E00-4793-AB06-B3F1D318D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14845"/>
            <a:ext cx="7554686" cy="4535007"/>
          </a:xfrm>
          <a:prstGeom prst="rect">
            <a:avLst/>
          </a:prstGeom>
        </p:spPr>
      </p:pic>
      <p:grpSp>
        <p:nvGrpSpPr>
          <p:cNvPr id="8" name="Google Shape;1023;p13">
            <a:extLst>
              <a:ext uri="{FF2B5EF4-FFF2-40B4-BE49-F238E27FC236}">
                <a16:creationId xmlns:a16="http://schemas.microsoft.com/office/drawing/2014/main" id="{7F4B30D4-E376-4E09-8456-DF1151ACEB27}"/>
              </a:ext>
            </a:extLst>
          </p:cNvPr>
          <p:cNvGrpSpPr/>
          <p:nvPr/>
        </p:nvGrpSpPr>
        <p:grpSpPr>
          <a:xfrm>
            <a:off x="7554686" y="2271681"/>
            <a:ext cx="4484624" cy="2528919"/>
            <a:chOff x="5876916" y="975793"/>
            <a:chExt cx="4684259" cy="2641495"/>
          </a:xfrm>
        </p:grpSpPr>
        <p:grpSp>
          <p:nvGrpSpPr>
            <p:cNvPr id="9" name="Google Shape;1024;p13">
              <a:extLst>
                <a:ext uri="{FF2B5EF4-FFF2-40B4-BE49-F238E27FC236}">
                  <a16:creationId xmlns:a16="http://schemas.microsoft.com/office/drawing/2014/main" id="{57F2676F-5D80-4239-B01E-8B61799B55BD}"/>
                </a:ext>
              </a:extLst>
            </p:cNvPr>
            <p:cNvGrpSpPr/>
            <p:nvPr/>
          </p:nvGrpSpPr>
          <p:grpSpPr>
            <a:xfrm>
              <a:off x="5876916" y="975793"/>
              <a:ext cx="4684259" cy="2113916"/>
              <a:chOff x="2387762" y="551055"/>
              <a:chExt cx="7051289" cy="3182111"/>
            </a:xfrm>
          </p:grpSpPr>
          <p:pic>
            <p:nvPicPr>
              <p:cNvPr id="11" name="Google Shape;1025;p13" descr="2">
                <a:extLst>
                  <a:ext uri="{FF2B5EF4-FFF2-40B4-BE49-F238E27FC236}">
                    <a16:creationId xmlns:a16="http://schemas.microsoft.com/office/drawing/2014/main" id="{B37CA7FF-C042-4A41-AABB-71CD7698FE69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4238307" y="551055"/>
                <a:ext cx="3689350" cy="31273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Google Shape;1026;p13" descr="1">
                <a:extLst>
                  <a:ext uri="{FF2B5EF4-FFF2-40B4-BE49-F238E27FC236}">
                    <a16:creationId xmlns:a16="http://schemas.microsoft.com/office/drawing/2014/main" id="{F906B280-0EAF-4F02-AA65-1FD2291A413D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5999058" y="790165"/>
                <a:ext cx="3439993" cy="29156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Google Shape;1027;p13" descr="3">
                <a:extLst>
                  <a:ext uri="{FF2B5EF4-FFF2-40B4-BE49-F238E27FC236}">
                    <a16:creationId xmlns:a16="http://schemas.microsoft.com/office/drawing/2014/main" id="{E7EA3CF3-C269-4FC5-9BA1-CA3B8CC9E27D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 flipH="1">
                <a:off x="2387762" y="872971"/>
                <a:ext cx="3374585" cy="286019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0" name="Google Shape;1028;p13">
              <a:extLst>
                <a:ext uri="{FF2B5EF4-FFF2-40B4-BE49-F238E27FC236}">
                  <a16:creationId xmlns:a16="http://schemas.microsoft.com/office/drawing/2014/main" id="{430B1554-27D0-4717-9AA4-11436075693F}"/>
                </a:ext>
              </a:extLst>
            </p:cNvPr>
            <p:cNvSpPr/>
            <p:nvPr/>
          </p:nvSpPr>
          <p:spPr>
            <a:xfrm>
              <a:off x="6714251" y="2510908"/>
              <a:ext cx="3495263" cy="110638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Thảo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luận</a:t>
              </a:r>
              <a:endParaRPr lang="en-US" sz="32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nhóm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4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38331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4044" y="2643094"/>
            <a:ext cx="894151" cy="1192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72040"/>
            <a:ext cx="12190413" cy="685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1396" y="1056188"/>
            <a:ext cx="2116692" cy="2315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90188" y="1242"/>
            <a:ext cx="2762408" cy="1035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0137" y="1242"/>
            <a:ext cx="2762408" cy="1035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7680" y="1242"/>
            <a:ext cx="2762408" cy="1035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8005" y="1242"/>
            <a:ext cx="2762408" cy="1035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3200" y="-98828"/>
            <a:ext cx="1333825" cy="133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566" y="3706725"/>
            <a:ext cx="2330430" cy="2330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7127" y="1115242"/>
            <a:ext cx="6370878" cy="3790735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1131" y="1349001"/>
            <a:ext cx="5855371" cy="32359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84" tIns="121884" rIns="121884" bIns="121884" anchor="t" anchorCtr="0">
            <a:no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8" name="Google Shape;1018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82399" y="2755041"/>
            <a:ext cx="2224863" cy="2398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9" name="Google Shape;1019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420713">
            <a:off x="8209469" y="2764477"/>
            <a:ext cx="1325972" cy="297200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957301" y="3692304"/>
            <a:ext cx="1858031" cy="2749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83B872-B9A7-4240-AE74-6719200D22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73377" y="2156791"/>
            <a:ext cx="6370878" cy="144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5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41"/>
            <a:ext cx="12190413" cy="685710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86" y="827880"/>
            <a:ext cx="11937017" cy="5918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12" y="1001038"/>
            <a:ext cx="11136778" cy="55999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161" y="3633316"/>
            <a:ext cx="1990837" cy="3113408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7525395" y="3633316"/>
            <a:ext cx="1969657" cy="953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稚艺简体" panose="03000509000000000000" pitchFamily="65" charset="-122"/>
                <a:ea typeface="方正稚艺简体" panose="03000509000000000000" pitchFamily="65" charset="-122"/>
                <a:cs typeface="Arial"/>
                <a:sym typeface="Arial"/>
              </a:rPr>
              <a:t>走人行道，靠路右边走</a:t>
            </a:r>
          </a:p>
        </p:txBody>
      </p:sp>
      <p:sp>
        <p:nvSpPr>
          <p:cNvPr id="15" name="Google Shape;1045;p15"/>
          <p:cNvSpPr/>
          <p:nvPr/>
        </p:nvSpPr>
        <p:spPr>
          <a:xfrm>
            <a:off x="7192563" y="1135547"/>
            <a:ext cx="4443739" cy="1198060"/>
          </a:xfrm>
          <a:prstGeom prst="wedgeRoundRectCallout">
            <a:avLst>
              <a:gd name="adj1" fmla="val 39707"/>
              <a:gd name="adj2" fmla="val 80074"/>
              <a:gd name="adj3" fmla="val 16667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just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viên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gia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thuộc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họ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hàng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bên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nội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Hoa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 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1051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05274" y="1240"/>
            <a:ext cx="4670201" cy="1238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4111" y="1412763"/>
            <a:ext cx="6130175" cy="4530837"/>
          </a:xfrm>
          <a:prstGeom prst="rect">
            <a:avLst/>
          </a:prstGeom>
        </p:spPr>
      </p:pic>
      <p:cxnSp>
        <p:nvCxnSpPr>
          <p:cNvPr id="4" name="Straight Arrow Connector 3"/>
          <p:cNvCxnSpPr>
            <a:cxnSpLocks/>
            <a:endCxn id="5" idx="1"/>
          </p:cNvCxnSpPr>
          <p:nvPr/>
        </p:nvCxnSpPr>
        <p:spPr>
          <a:xfrm>
            <a:off x="2514600" y="2333607"/>
            <a:ext cx="4749906" cy="89830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264506" y="2693300"/>
            <a:ext cx="42525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nội-bà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nội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mẹ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cxnSp>
        <p:nvCxnSpPr>
          <p:cNvPr id="13" name="Straight Arrow Connector 12"/>
          <p:cNvCxnSpPr>
            <a:cxnSpLocks/>
            <a:endCxn id="14" idx="1"/>
          </p:cNvCxnSpPr>
          <p:nvPr/>
        </p:nvCxnSpPr>
        <p:spPr>
          <a:xfrm>
            <a:off x="1447943" y="3930934"/>
            <a:ext cx="5662898" cy="3949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110841" y="3787302"/>
            <a:ext cx="43315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trai-bác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bố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5F41E1B-0935-4098-BA38-210ED047E020}"/>
              </a:ext>
            </a:extLst>
          </p:cNvPr>
          <p:cNvCxnSpPr>
            <a:cxnSpLocks/>
          </p:cNvCxnSpPr>
          <p:nvPr/>
        </p:nvCxnSpPr>
        <p:spPr>
          <a:xfrm>
            <a:off x="1384613" y="5373840"/>
            <a:ext cx="5704600" cy="35020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6DA14C7-FCCD-4227-AE89-85DC4D74BEF4}"/>
              </a:ext>
            </a:extLst>
          </p:cNvPr>
          <p:cNvSpPr txBox="1"/>
          <p:nvPr/>
        </p:nvSpPr>
        <p:spPr>
          <a:xfrm>
            <a:off x="7111473" y="5174162"/>
            <a:ext cx="38395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Anh,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9541419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2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41"/>
            <a:ext cx="12190413" cy="685710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86" y="827880"/>
            <a:ext cx="11937017" cy="5918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12" y="1001038"/>
            <a:ext cx="11136778" cy="55999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161" y="3633316"/>
            <a:ext cx="1990837" cy="3113408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7525395" y="3633316"/>
            <a:ext cx="1969657" cy="953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>
              <a:defRPr/>
            </a:pPr>
            <a:r>
              <a:rPr lang="zh-CN" altLang="en-US" sz="2800" dirty="0">
                <a:solidFill>
                  <a:prstClr val="white"/>
                </a:solidFill>
                <a:latin typeface="方正稚艺简体" panose="03000509000000000000" pitchFamily="65" charset="-122"/>
                <a:ea typeface="方正稚艺简体" panose="03000509000000000000" pitchFamily="65" charset="-122"/>
                <a:cs typeface="Arial"/>
                <a:sym typeface="Arial"/>
              </a:rPr>
              <a:t>走人行道，靠路右边走</a:t>
            </a:r>
          </a:p>
        </p:txBody>
      </p:sp>
      <p:sp>
        <p:nvSpPr>
          <p:cNvPr id="15" name="Google Shape;1045;p15"/>
          <p:cNvSpPr/>
          <p:nvPr/>
        </p:nvSpPr>
        <p:spPr>
          <a:xfrm>
            <a:off x="7192563" y="1001038"/>
            <a:ext cx="4443739" cy="1332569"/>
          </a:xfrm>
          <a:prstGeom prst="wedgeRoundRectCallout">
            <a:avLst>
              <a:gd name="adj1" fmla="val 39707"/>
              <a:gd name="adj2" fmla="val 80074"/>
              <a:gd name="adj3" fmla="val 16667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algn="just" defTabSz="914309">
              <a:buClr>
                <a:srgbClr val="000000"/>
              </a:buClr>
              <a:defRPr/>
            </a:pPr>
            <a:r>
              <a:rPr lang="en-US" sz="2800" kern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Thành viên trong gia đình thuộc họ hàng bên ngoại của Hoa: </a:t>
            </a:r>
            <a:endParaRPr sz="2800" kern="0" dirty="0">
              <a:solidFill>
                <a:prstClr val="blac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1051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05274" y="1240"/>
            <a:ext cx="4670201" cy="1238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4111" y="1412763"/>
            <a:ext cx="6130175" cy="4530837"/>
          </a:xfrm>
          <a:prstGeom prst="rect">
            <a:avLst/>
          </a:prstGeom>
        </p:spPr>
      </p:pic>
      <p:cxnSp>
        <p:nvCxnSpPr>
          <p:cNvPr id="4" name="Straight Arrow Connector 3"/>
          <p:cNvCxnSpPr>
            <a:cxnSpLocks/>
            <a:endCxn id="5" idx="1"/>
          </p:cNvCxnSpPr>
          <p:nvPr/>
        </p:nvCxnSpPr>
        <p:spPr>
          <a:xfrm>
            <a:off x="4626429" y="2547561"/>
            <a:ext cx="2638077" cy="6843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264506" y="2693300"/>
            <a:ext cx="42525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/>
            <a:r>
              <a:rPr lang="en-US" sz="3200">
                <a:solidFill>
                  <a:prstClr val="black"/>
                </a:solidFill>
              </a:rPr>
              <a:t>Ông ngoại-bà ngoại (bố mẹ của mẹ Hoa)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3" name="Straight Arrow Connector 12"/>
          <p:cNvCxnSpPr>
            <a:cxnSpLocks/>
            <a:endCxn id="14" idx="1"/>
          </p:cNvCxnSpPr>
          <p:nvPr/>
        </p:nvCxnSpPr>
        <p:spPr>
          <a:xfrm>
            <a:off x="5682343" y="4058548"/>
            <a:ext cx="1428498" cy="2673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110841" y="3787302"/>
            <a:ext cx="43315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/>
            <a:r>
              <a:rPr lang="en-US" sz="3200" dirty="0" err="1">
                <a:solidFill>
                  <a:prstClr val="black"/>
                </a:solidFill>
              </a:rPr>
              <a:t>Dì-chú</a:t>
            </a:r>
            <a:r>
              <a:rPr lang="en-US" sz="3200" dirty="0">
                <a:solidFill>
                  <a:prstClr val="black"/>
                </a:solidFill>
              </a:rPr>
              <a:t> (</a:t>
            </a:r>
            <a:r>
              <a:rPr lang="en-US" sz="3200" dirty="0" err="1">
                <a:solidFill>
                  <a:prstClr val="black"/>
                </a:solidFill>
              </a:rPr>
              <a:t>em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gái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và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chồng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của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em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gái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của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mẹ</a:t>
            </a:r>
            <a:r>
              <a:rPr lang="en-US" sz="3200" dirty="0">
                <a:solidFill>
                  <a:prstClr val="black"/>
                </a:solidFill>
              </a:rPr>
              <a:t>)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5F41E1B-0935-4098-BA38-210ED047E020}"/>
              </a:ext>
            </a:extLst>
          </p:cNvPr>
          <p:cNvCxnSpPr>
            <a:cxnSpLocks/>
          </p:cNvCxnSpPr>
          <p:nvPr/>
        </p:nvCxnSpPr>
        <p:spPr>
          <a:xfrm>
            <a:off x="5758543" y="5312229"/>
            <a:ext cx="1330670" cy="4118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6DA14C7-FCCD-4227-AE89-85DC4D74BEF4}"/>
              </a:ext>
            </a:extLst>
          </p:cNvPr>
          <p:cNvSpPr txBox="1"/>
          <p:nvPr/>
        </p:nvSpPr>
        <p:spPr>
          <a:xfrm>
            <a:off x="7111473" y="5174162"/>
            <a:ext cx="38395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/>
            <a:r>
              <a:rPr lang="en-US" sz="3200" dirty="0" err="1">
                <a:solidFill>
                  <a:prstClr val="black"/>
                </a:solidFill>
              </a:rPr>
              <a:t>Em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họ</a:t>
            </a:r>
            <a:r>
              <a:rPr lang="en-US" sz="3200" dirty="0">
                <a:solidFill>
                  <a:prstClr val="black"/>
                </a:solidFill>
              </a:rPr>
              <a:t> (con </a:t>
            </a:r>
            <a:r>
              <a:rPr lang="en-US" sz="3200" dirty="0" err="1">
                <a:solidFill>
                  <a:prstClr val="black"/>
                </a:solidFill>
              </a:rPr>
              <a:t>của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gì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và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chú</a:t>
            </a:r>
            <a:r>
              <a:rPr lang="en-US" sz="3200" dirty="0">
                <a:solidFill>
                  <a:prstClr val="black"/>
                </a:solidFill>
              </a:rPr>
              <a:t>). 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404733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2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7F69398-6D97-40C3-9309-88FFBF63E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760F0B-B040-4787-8B65-5A088ACAE1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9342" y="2011510"/>
            <a:ext cx="6096528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9625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016EBAA-B47C-475C-BE93-F4E427769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564" y="436760"/>
            <a:ext cx="10653777" cy="2568719"/>
          </a:xfrm>
          <a:prstGeom prst="rect">
            <a:avLst/>
          </a:prstGeom>
        </p:spPr>
      </p:pic>
      <p:pic>
        <p:nvPicPr>
          <p:cNvPr id="15" name="Picture 2" descr="Cartoon students Royalty Free Vector Image - VectorStock">
            <a:extLst>
              <a:ext uri="{FF2B5EF4-FFF2-40B4-BE49-F238E27FC236}">
                <a16:creationId xmlns:a16="http://schemas.microsoft.com/office/drawing/2014/main" id="{4F9FAD83-8908-4FEE-96EE-E9E245DBF1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3835242" y="2559636"/>
            <a:ext cx="4340225" cy="406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77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857138" y="240762"/>
            <a:ext cx="11186989" cy="6378064"/>
          </a:xfrm>
          <a:prstGeom prst="roundRect">
            <a:avLst>
              <a:gd name="adj" fmla="val 8705"/>
            </a:avLst>
          </a:prstGeom>
          <a:solidFill>
            <a:srgbClr val="EFEFEF">
              <a:alpha val="94000"/>
            </a:srgbClr>
          </a:solidFill>
          <a:ln w="57150">
            <a:solidFill>
              <a:srgbClr val="EFEFEF"/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>
              <a:defRPr/>
            </a:pPr>
            <a:endParaRPr lang="zh-CN" alt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  <a:sym typeface="字魂107号-萌趣欢乐体" panose="00000500000000000000" pitchFamily="2" charset="-122"/>
            </a:endParaRPr>
          </a:p>
        </p:txBody>
      </p:sp>
      <p:pic>
        <p:nvPicPr>
          <p:cNvPr id="1030" name="Picture 6" descr="female teacher character in front of blackboard. Download a Free Preview or  High Quality Adobe Illustrato… | Teacher cartoon, Teachers illustration,  Student carto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2" b="15710"/>
          <a:stretch/>
        </p:blipFill>
        <p:spPr bwMode="auto">
          <a:xfrm>
            <a:off x="1012694" y="705230"/>
            <a:ext cx="7337738" cy="539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artoon students Royalty Free Vector Image - VectorStock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6633045" y="2260887"/>
            <a:ext cx="4339660" cy="406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2838" y="1429804"/>
            <a:ext cx="3895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vi-VN" sz="360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 phụ nữ sinh ra mẹ mình là ai?</a:t>
            </a:r>
            <a:endParaRPr lang="en-US" sz="36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276152" y="316190"/>
            <a:ext cx="4767975" cy="2217608"/>
            <a:chOff x="6915256" y="-180163"/>
            <a:chExt cx="4768596" cy="2217897"/>
          </a:xfrm>
        </p:grpSpPr>
        <p:sp>
          <p:nvSpPr>
            <p:cNvPr id="5" name="Rounded Rectangular Callout 4"/>
            <p:cNvSpPr/>
            <p:nvPr/>
          </p:nvSpPr>
          <p:spPr>
            <a:xfrm>
              <a:off x="7077075" y="-180163"/>
              <a:ext cx="4606777" cy="2217897"/>
            </a:xfrm>
            <a:prstGeom prst="wedgeRoundRectCallout">
              <a:avLst>
                <a:gd name="adj1" fmla="val -45644"/>
                <a:gd name="adj2" fmla="val 72807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>
                <a:defRPr/>
              </a:pPr>
              <a:endParaRPr lang="en-US">
                <a:solidFill>
                  <a:prstClr val="black"/>
                </a:solidFill>
                <a:latin typeface="等线" panose="020F0502020204030204"/>
              </a:endParaRPr>
            </a:p>
          </p:txBody>
        </p:sp>
        <p:sp>
          <p:nvSpPr>
            <p:cNvPr id="19" name="Rounded Rectangular Callout 18"/>
            <p:cNvSpPr/>
            <p:nvPr/>
          </p:nvSpPr>
          <p:spPr>
            <a:xfrm>
              <a:off x="6915256" y="-180163"/>
              <a:ext cx="4768595" cy="2217897"/>
            </a:xfrm>
            <a:prstGeom prst="wedgeRoundRectCallout">
              <a:avLst>
                <a:gd name="adj1" fmla="val 2738"/>
                <a:gd name="adj2" fmla="val 77961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>
                <a:defRPr/>
              </a:pP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Đáp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án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Bà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ngoại</a:t>
              </a:r>
              <a:endParaRPr lang="en-US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6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756.833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76183" y="-1561897"/>
            <a:ext cx="609521" cy="60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690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3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857138" y="240762"/>
            <a:ext cx="11186989" cy="6378064"/>
          </a:xfrm>
          <a:prstGeom prst="roundRect">
            <a:avLst>
              <a:gd name="adj" fmla="val 8705"/>
            </a:avLst>
          </a:prstGeom>
          <a:solidFill>
            <a:srgbClr val="EFEFEF">
              <a:alpha val="94000"/>
            </a:srgbClr>
          </a:solidFill>
          <a:ln w="57150">
            <a:solidFill>
              <a:srgbClr val="EFEFEF"/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>
              <a:defRPr/>
            </a:pPr>
            <a:endParaRPr lang="zh-CN" alt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  <a:sym typeface="字魂107号-萌趣欢乐体" panose="00000500000000000000" pitchFamily="2" charset="-122"/>
            </a:endParaRPr>
          </a:p>
        </p:txBody>
      </p:sp>
      <p:pic>
        <p:nvPicPr>
          <p:cNvPr id="1030" name="Picture 6" descr="female teacher character in front of blackboard. Download a Free Preview or  High Quality Adobe Illustrato… | Teacher cartoon, Teachers illustration,  Student carto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2" b="15710"/>
          <a:stretch/>
        </p:blipFill>
        <p:spPr bwMode="auto">
          <a:xfrm>
            <a:off x="784988" y="705230"/>
            <a:ext cx="7565444" cy="539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artoon students Royalty Free Vector Image - VectorStock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6633045" y="2260887"/>
            <a:ext cx="4339660" cy="406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65713" y="1429804"/>
            <a:ext cx="4172235" cy="1754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vi-VN" sz="360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Người đàn ông được bà nội sinh ra sau bố mình là ai?</a:t>
            </a:r>
            <a:endParaRPr lang="en-US" sz="36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437949" y="316190"/>
            <a:ext cx="4606178" cy="2217608"/>
            <a:chOff x="7077074" y="-180163"/>
            <a:chExt cx="4606778" cy="2217897"/>
          </a:xfrm>
        </p:grpSpPr>
        <p:sp>
          <p:nvSpPr>
            <p:cNvPr id="5" name="Rounded Rectangular Callout 4"/>
            <p:cNvSpPr/>
            <p:nvPr/>
          </p:nvSpPr>
          <p:spPr>
            <a:xfrm>
              <a:off x="7077075" y="-180163"/>
              <a:ext cx="4606777" cy="2217897"/>
            </a:xfrm>
            <a:prstGeom prst="wedgeRoundRectCallout">
              <a:avLst>
                <a:gd name="adj1" fmla="val -45644"/>
                <a:gd name="adj2" fmla="val 72807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>
                <a:defRPr/>
              </a:pPr>
              <a:endParaRPr lang="en-US">
                <a:solidFill>
                  <a:prstClr val="black"/>
                </a:solidFill>
                <a:latin typeface="等线" panose="020F0502020204030204"/>
              </a:endParaRPr>
            </a:p>
          </p:txBody>
        </p:sp>
        <p:sp>
          <p:nvSpPr>
            <p:cNvPr id="19" name="Rounded Rectangular Callout 18"/>
            <p:cNvSpPr/>
            <p:nvPr/>
          </p:nvSpPr>
          <p:spPr>
            <a:xfrm>
              <a:off x="7077074" y="-180163"/>
              <a:ext cx="4606777" cy="2217897"/>
            </a:xfrm>
            <a:prstGeom prst="wedgeRoundRectCallout">
              <a:avLst>
                <a:gd name="adj1" fmla="val 2738"/>
                <a:gd name="adj2" fmla="val 77961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>
                <a:defRPr/>
              </a:pP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Đáp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án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Chú</a:t>
              </a:r>
              <a:endParaRPr lang="en-US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6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756.833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76183" y="-1561897"/>
            <a:ext cx="609521" cy="60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3022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3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E99337B-DFEF-454E-AB14-E52F684110D1}"/>
              </a:ext>
            </a:extLst>
          </p:cNvPr>
          <p:cNvSpPr txBox="1"/>
          <p:nvPr/>
        </p:nvSpPr>
        <p:spPr>
          <a:xfrm>
            <a:off x="1186543" y="119743"/>
            <a:ext cx="2830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  <a:latin typeface="Coiny" panose="02000903060500060000" pitchFamily="2" charset="0"/>
              </a:rPr>
              <a:t>Khởi</a:t>
            </a:r>
            <a:r>
              <a:rPr lang="en-US" sz="32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oiny" panose="02000903060500060000" pitchFamily="2" charset="0"/>
              </a:rPr>
              <a:t>động</a:t>
            </a:r>
            <a:endParaRPr lang="en-US" sz="3200" dirty="0">
              <a:solidFill>
                <a:srgbClr val="0070C0"/>
              </a:solidFill>
              <a:latin typeface="Coiny" panose="02000903060500060000" pitchFamily="2" charset="0"/>
            </a:endParaRPr>
          </a:p>
        </p:txBody>
      </p:sp>
      <p:pic>
        <p:nvPicPr>
          <p:cNvPr id="9" name="图片 337">
            <a:extLst>
              <a:ext uri="{FF2B5EF4-FFF2-40B4-BE49-F238E27FC236}">
                <a16:creationId xmlns:a16="http://schemas.microsoft.com/office/drawing/2014/main" id="{0B559A51-E5C6-4612-97E2-CA7A8A88C0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0" y="311150"/>
            <a:ext cx="5522913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6F1DA717-A57C-42CF-B4F1-351A57D1D89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" t="4898" r="10768" b="18748"/>
          <a:stretch>
            <a:fillRect/>
          </a:stretch>
        </p:blipFill>
        <p:spPr bwMode="auto">
          <a:xfrm>
            <a:off x="419100" y="-2032000"/>
            <a:ext cx="11372850" cy="889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A NGỌN NẾN LUNG LINH">
            <a:hlinkClick r:id="" action="ppaction://media"/>
            <a:extLst>
              <a:ext uri="{FF2B5EF4-FFF2-40B4-BE49-F238E27FC236}">
                <a16:creationId xmlns:a16="http://schemas.microsoft.com/office/drawing/2014/main" id="{7864919F-4595-4D8F-95E5-6705BAA543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90057" y="1284790"/>
            <a:ext cx="7644251" cy="481506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6557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81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857138" y="240762"/>
            <a:ext cx="11186989" cy="6378064"/>
          </a:xfrm>
          <a:prstGeom prst="roundRect">
            <a:avLst>
              <a:gd name="adj" fmla="val 8705"/>
            </a:avLst>
          </a:prstGeom>
          <a:solidFill>
            <a:srgbClr val="EFEFEF">
              <a:alpha val="94000"/>
            </a:srgbClr>
          </a:solidFill>
          <a:ln w="57150">
            <a:solidFill>
              <a:srgbClr val="EFEFEF"/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  <a:sym typeface="字魂107号-萌趣欢乐体" panose="00000500000000000000" pitchFamily="2" charset="-122"/>
            </a:endParaRPr>
          </a:p>
        </p:txBody>
      </p:sp>
      <p:pic>
        <p:nvPicPr>
          <p:cNvPr id="1030" name="Picture 6" descr="female teacher character in front of blackboard. Download a Free Preview or  High Quality Adobe Illustrato… | Teacher cartoon, Teachers illustration,  Student carto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2" b="15710"/>
          <a:stretch/>
        </p:blipFill>
        <p:spPr bwMode="auto">
          <a:xfrm>
            <a:off x="784988" y="705230"/>
            <a:ext cx="7565444" cy="539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artoon students Royalty Free Vector Image - VectorStock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6633045" y="2260887"/>
            <a:ext cx="4339660" cy="406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52363" y="1429804"/>
            <a:ext cx="4449502" cy="1754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309">
              <a:defRPr/>
            </a:pPr>
            <a:r>
              <a:rPr lang="vi-VN" sz="360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 phụ nữ được bà ngoại sinh ra sau mẹ mình là ai?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704721" y="316190"/>
            <a:ext cx="4339406" cy="2217608"/>
            <a:chOff x="7077074" y="-180163"/>
            <a:chExt cx="4606778" cy="2217897"/>
          </a:xfrm>
        </p:grpSpPr>
        <p:sp>
          <p:nvSpPr>
            <p:cNvPr id="5" name="Rounded Rectangular Callout 4"/>
            <p:cNvSpPr/>
            <p:nvPr/>
          </p:nvSpPr>
          <p:spPr>
            <a:xfrm>
              <a:off x="7077075" y="-180163"/>
              <a:ext cx="4606777" cy="2217897"/>
            </a:xfrm>
            <a:prstGeom prst="wedgeRoundRectCallout">
              <a:avLst>
                <a:gd name="adj1" fmla="val -45644"/>
                <a:gd name="adj2" fmla="val 72807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9" name="Rounded Rectangular Callout 18"/>
            <p:cNvSpPr/>
            <p:nvPr/>
          </p:nvSpPr>
          <p:spPr>
            <a:xfrm>
              <a:off x="7077074" y="-180163"/>
              <a:ext cx="4606777" cy="2217897"/>
            </a:xfrm>
            <a:prstGeom prst="wedgeRoundRectCallout">
              <a:avLst>
                <a:gd name="adj1" fmla="val 2738"/>
                <a:gd name="adj2" fmla="val 77961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Đáp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án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Dì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6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756.833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76183" y="-1561897"/>
            <a:ext cx="609521" cy="60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423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3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857138" y="240762"/>
            <a:ext cx="11186989" cy="6378064"/>
          </a:xfrm>
          <a:prstGeom prst="roundRect">
            <a:avLst>
              <a:gd name="adj" fmla="val 8705"/>
            </a:avLst>
          </a:prstGeom>
          <a:solidFill>
            <a:srgbClr val="EFEFEF">
              <a:alpha val="94000"/>
            </a:srgbClr>
          </a:solidFill>
          <a:ln w="57150">
            <a:solidFill>
              <a:srgbClr val="EFEFEF"/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>
              <a:defRPr/>
            </a:pPr>
            <a:endParaRPr lang="zh-CN" alt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latin typeface="字魂107号-萌趣欢乐体" panose="00000500000000000000" pitchFamily="2" charset="-122"/>
              <a:ea typeface="字魂107号-萌趣欢乐体" panose="00000500000000000000" pitchFamily="2" charset="-122"/>
              <a:sym typeface="字魂107号-萌趣欢乐体" panose="00000500000000000000" pitchFamily="2" charset="-122"/>
            </a:endParaRPr>
          </a:p>
        </p:txBody>
      </p:sp>
      <p:pic>
        <p:nvPicPr>
          <p:cNvPr id="1030" name="Picture 6" descr="female teacher character in front of blackboard. Download a Free Preview or  High Quality Adobe Illustrato… | Teacher cartoon, Teachers illustration,  Student carto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2" b="15710"/>
          <a:stretch/>
        </p:blipFill>
        <p:spPr bwMode="auto">
          <a:xfrm>
            <a:off x="784988" y="705230"/>
            <a:ext cx="7565444" cy="539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artoon students Royalty Free Vector Image - VectorStock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6633045" y="2260887"/>
            <a:ext cx="4339660" cy="406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52363" y="1429804"/>
            <a:ext cx="4449502" cy="1754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vi-VN" sz="360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 con trai của bác trai và bác gái thì ta gọi là gì?</a:t>
            </a:r>
            <a:endParaRPr lang="en-US" sz="36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704721" y="316190"/>
            <a:ext cx="4339406" cy="2217608"/>
            <a:chOff x="7077074" y="-180163"/>
            <a:chExt cx="4606778" cy="2217897"/>
          </a:xfrm>
        </p:grpSpPr>
        <p:sp>
          <p:nvSpPr>
            <p:cNvPr id="5" name="Rounded Rectangular Callout 4"/>
            <p:cNvSpPr/>
            <p:nvPr/>
          </p:nvSpPr>
          <p:spPr>
            <a:xfrm>
              <a:off x="7077075" y="-180163"/>
              <a:ext cx="4606777" cy="2217897"/>
            </a:xfrm>
            <a:prstGeom prst="wedgeRoundRectCallout">
              <a:avLst>
                <a:gd name="adj1" fmla="val -45644"/>
                <a:gd name="adj2" fmla="val 72807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>
                <a:defRPr/>
              </a:pPr>
              <a:endParaRPr lang="en-US">
                <a:solidFill>
                  <a:prstClr val="black"/>
                </a:solidFill>
                <a:latin typeface="等线" panose="020F0502020204030204"/>
              </a:endParaRPr>
            </a:p>
          </p:txBody>
        </p:sp>
        <p:sp>
          <p:nvSpPr>
            <p:cNvPr id="19" name="Rounded Rectangular Callout 18"/>
            <p:cNvSpPr/>
            <p:nvPr/>
          </p:nvSpPr>
          <p:spPr>
            <a:xfrm>
              <a:off x="7077074" y="-180163"/>
              <a:ext cx="4606777" cy="2217897"/>
            </a:xfrm>
            <a:prstGeom prst="wedgeRoundRectCallout">
              <a:avLst>
                <a:gd name="adj1" fmla="val 2738"/>
                <a:gd name="adj2" fmla="val 77961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>
                <a:defRPr/>
              </a:pP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Đáp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án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Anh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họ</a:t>
              </a:r>
              <a:endParaRPr lang="en-US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6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756.833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76183" y="-1561897"/>
            <a:ext cx="609521" cy="60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8905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3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artoon students Royalty Free Vector Image - VectorStock">
            <a:extLst>
              <a:ext uri="{FF2B5EF4-FFF2-40B4-BE49-F238E27FC236}">
                <a16:creationId xmlns:a16="http://schemas.microsoft.com/office/drawing/2014/main" id="{4F9FAD83-8908-4FEE-96EE-E9E245DBF1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4052956" y="2795691"/>
            <a:ext cx="4340225" cy="406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9F800E-7889-4C97-97EA-A5F18ECDF2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44" y="141514"/>
            <a:ext cx="11431723" cy="307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46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EF7330-B71C-41CF-B7A2-FAE7E623E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63233"/>
            <a:ext cx="5824300" cy="313792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95BEA1E-672E-4242-A3AD-4C42E8CD01D8}"/>
              </a:ext>
            </a:extLst>
          </p:cNvPr>
          <p:cNvGrpSpPr/>
          <p:nvPr/>
        </p:nvGrpSpPr>
        <p:grpSpPr>
          <a:xfrm>
            <a:off x="3647274" y="1398272"/>
            <a:ext cx="6793486" cy="1240548"/>
            <a:chOff x="5835193" y="1564848"/>
            <a:chExt cx="4157220" cy="867267"/>
          </a:xfrm>
          <a:solidFill>
            <a:srgbClr val="BDEEFF"/>
          </a:solidFill>
        </p:grpSpPr>
        <p:sp>
          <p:nvSpPr>
            <p:cNvPr id="12" name="Rounded Rectangular Callout 28">
              <a:extLst>
                <a:ext uri="{FF2B5EF4-FFF2-40B4-BE49-F238E27FC236}">
                  <a16:creationId xmlns:a16="http://schemas.microsoft.com/office/drawing/2014/main" id="{4CDBE237-5BE2-41AC-A883-48B62F719222}"/>
                </a:ext>
              </a:extLst>
            </p:cNvPr>
            <p:cNvSpPr/>
            <p:nvPr/>
          </p:nvSpPr>
          <p:spPr>
            <a:xfrm>
              <a:off x="5835193" y="1564848"/>
              <a:ext cx="4157220" cy="867267"/>
            </a:xfrm>
            <a:prstGeom prst="wedgeRoundRectCallout">
              <a:avLst>
                <a:gd name="adj1" fmla="val -38037"/>
                <a:gd name="adj2" fmla="val 76630"/>
                <a:gd name="adj3" fmla="val 16667"/>
              </a:avLst>
            </a:prstGeom>
            <a:grpFill/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F10E7AB-BB6B-4661-A590-D7FAB106AD8F}"/>
                </a:ext>
              </a:extLst>
            </p:cNvPr>
            <p:cNvSpPr/>
            <p:nvPr/>
          </p:nvSpPr>
          <p:spPr>
            <a:xfrm>
              <a:off x="6016545" y="1778631"/>
              <a:ext cx="3794516" cy="43970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</a:t>
              </a:r>
              <a:r>
                <a:rPr lang="nl-NL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rong bài hát nói về những ai?</a:t>
              </a:r>
              <a:endPara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D31FDA0-347C-419D-AB04-399C64F56225}"/>
              </a:ext>
            </a:extLst>
          </p:cNvPr>
          <p:cNvGrpSpPr/>
          <p:nvPr/>
        </p:nvGrpSpPr>
        <p:grpSpPr>
          <a:xfrm>
            <a:off x="5952319" y="3441474"/>
            <a:ext cx="6098167" cy="1240548"/>
            <a:chOff x="5835193" y="1564848"/>
            <a:chExt cx="4157220" cy="867267"/>
          </a:xfrm>
          <a:solidFill>
            <a:srgbClr val="BDEEFF"/>
          </a:solidFill>
        </p:grpSpPr>
        <p:sp>
          <p:nvSpPr>
            <p:cNvPr id="19" name="Rounded Rectangular Callout 28">
              <a:extLst>
                <a:ext uri="{FF2B5EF4-FFF2-40B4-BE49-F238E27FC236}">
                  <a16:creationId xmlns:a16="http://schemas.microsoft.com/office/drawing/2014/main" id="{1742F0DB-EA79-4C79-9850-3A84230518FB}"/>
                </a:ext>
              </a:extLst>
            </p:cNvPr>
            <p:cNvSpPr/>
            <p:nvPr/>
          </p:nvSpPr>
          <p:spPr>
            <a:xfrm>
              <a:off x="5835193" y="1564848"/>
              <a:ext cx="4157220" cy="867267"/>
            </a:xfrm>
            <a:prstGeom prst="wedgeRoundRectCallout">
              <a:avLst>
                <a:gd name="adj1" fmla="val -38037"/>
                <a:gd name="adj2" fmla="val 76630"/>
                <a:gd name="adj3" fmla="val 16667"/>
              </a:avLst>
            </a:prstGeom>
            <a:grpFill/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80C54B3-2CFD-4845-9B9C-E9EEEC155408}"/>
                </a:ext>
              </a:extLst>
            </p:cNvPr>
            <p:cNvSpPr/>
            <p:nvPr/>
          </p:nvSpPr>
          <p:spPr>
            <a:xfrm>
              <a:off x="6017207" y="1675315"/>
              <a:ext cx="3794516" cy="75429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8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</a:t>
              </a:r>
              <a:r>
                <a:rPr lang="nl-NL" sz="280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ác giả bài hát đã ví ba là gì, mẹ là gì và con là gì?</a:t>
              </a:r>
              <a:endParaRPr lang="en-US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540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7F69398-6D97-40C3-9309-88FFBF63E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E1D5BB-BDA7-404C-95F9-71207E82A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746" y="1386629"/>
            <a:ext cx="8394920" cy="308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486771" y="4345975"/>
            <a:ext cx="12861753" cy="2476461"/>
            <a:chOff x="-5582402" y="2316732"/>
            <a:chExt cx="21054282" cy="4026152"/>
          </a:xfrm>
        </p:grpSpPr>
        <p:pic>
          <p:nvPicPr>
            <p:cNvPr id="10" name="Picture 6" descr="Hình ảnh Dây Thừng Dây Bện Dây Phim Hoạt Hình Một, Dây Thừng, Quanh Co, Dây  Phim Hoạt Hình miễn phí tải tập tin PNG PSDComment và Vector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111" b="44120"/>
            <a:stretch/>
          </p:blipFill>
          <p:spPr bwMode="auto">
            <a:xfrm rot="20769797">
              <a:off x="-5582402" y="2708994"/>
              <a:ext cx="21054282" cy="1197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" name="Group 10"/>
            <p:cNvGrpSpPr/>
            <p:nvPr/>
          </p:nvGrpSpPr>
          <p:grpSpPr>
            <a:xfrm>
              <a:off x="6059749" y="3428746"/>
              <a:ext cx="3095941" cy="2203939"/>
              <a:chOff x="479597" y="3212123"/>
              <a:chExt cx="4012442" cy="268458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479597" y="3212123"/>
                <a:ext cx="4012442" cy="268458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69991D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0763" y="3370961"/>
                <a:ext cx="3670110" cy="2066723"/>
              </a:xfrm>
              <a:prstGeom prst="rect">
                <a:avLst/>
              </a:prstGeom>
              <a:ln>
                <a:solidFill>
                  <a:srgbClr val="69991D"/>
                </a:solidFill>
              </a:ln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5F5F5"/>
                  </a:clrFrom>
                  <a:clrTo>
                    <a:srgbClr val="F5F5F5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393123" y="3382684"/>
                <a:ext cx="2112077" cy="2112077"/>
              </a:xfrm>
              <a:prstGeom prst="rect">
                <a:avLst/>
              </a:prstGeom>
            </p:spPr>
          </p:pic>
        </p:grpSp>
        <p:grpSp>
          <p:nvGrpSpPr>
            <p:cNvPr id="16" name="Group 15"/>
            <p:cNvGrpSpPr/>
            <p:nvPr/>
          </p:nvGrpSpPr>
          <p:grpSpPr>
            <a:xfrm rot="21203244">
              <a:off x="3032539" y="4009992"/>
              <a:ext cx="2602523" cy="2332892"/>
              <a:chOff x="0" y="0"/>
              <a:chExt cx="2942492" cy="2684585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0" y="0"/>
                <a:ext cx="2942492" cy="268458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E88087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162900" y="164415"/>
                <a:ext cx="2622093" cy="2168477"/>
              </a:xfrm>
              <a:prstGeom prst="rect">
                <a:avLst/>
              </a:prstGeom>
              <a:solidFill>
                <a:srgbClr val="E88087">
                  <a:lumMod val="40000"/>
                  <a:lumOff val="60000"/>
                </a:srgbClr>
              </a:solidFill>
              <a:ln w="12700" cap="flat" cmpd="sng" algn="ctr">
                <a:solidFill>
                  <a:srgbClr val="E88087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 rotWithShape="1">
              <a:blip r:embed="rId6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</a:blip>
              <a:srcRect l="22831" r="25718" b="12576"/>
              <a:stretch/>
            </p:blipFill>
            <p:spPr>
              <a:xfrm>
                <a:off x="894879" y="320107"/>
                <a:ext cx="1158133" cy="2012785"/>
              </a:xfrm>
              <a:prstGeom prst="rect">
                <a:avLst/>
              </a:prstGeom>
            </p:spPr>
          </p:pic>
        </p:grpSp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1875" b="67813" l="26250" r="37188"/>
                      </a14:imgEffect>
                    </a14:imgLayer>
                  </a14:imgProps>
                </a:ext>
              </a:extLst>
            </a:blip>
            <a:srcRect l="26923" t="32129" r="63077" b="31910"/>
            <a:stretch/>
          </p:blipFill>
          <p:spPr>
            <a:xfrm rot="20620047">
              <a:off x="4056953" y="3623039"/>
              <a:ext cx="160346" cy="576631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1875" b="67813" l="26250" r="37188"/>
                      </a14:imgEffect>
                    </a14:imgLayer>
                  </a14:imgProps>
                </a:ext>
              </a:extLst>
            </a:blip>
            <a:srcRect l="26923" t="32129" r="63077" b="31910"/>
            <a:stretch/>
          </p:blipFill>
          <p:spPr>
            <a:xfrm>
              <a:off x="7499262" y="3035497"/>
              <a:ext cx="160346" cy="576631"/>
            </a:xfrm>
            <a:prstGeom prst="rect">
              <a:avLst/>
            </a:prstGeom>
          </p:spPr>
        </p:pic>
        <p:grpSp>
          <p:nvGrpSpPr>
            <p:cNvPr id="22" name="Group 21"/>
            <p:cNvGrpSpPr/>
            <p:nvPr/>
          </p:nvGrpSpPr>
          <p:grpSpPr>
            <a:xfrm>
              <a:off x="9511147" y="2737313"/>
              <a:ext cx="2273971" cy="2261182"/>
              <a:chOff x="9511147" y="2737313"/>
              <a:chExt cx="2273971" cy="2261182"/>
            </a:xfrm>
          </p:grpSpPr>
          <p:sp>
            <p:nvSpPr>
              <p:cNvPr id="23" name="Rectangle 22"/>
              <p:cNvSpPr/>
              <p:nvPr/>
            </p:nvSpPr>
            <p:spPr>
              <a:xfrm rot="329524">
                <a:off x="9511147" y="2737313"/>
                <a:ext cx="2273971" cy="2261182"/>
              </a:xfrm>
              <a:prstGeom prst="rect">
                <a:avLst/>
              </a:prstGeom>
              <a:solidFill>
                <a:srgbClr val="ABE9FF"/>
              </a:solidFill>
              <a:ln w="12700" cap="flat" cmpd="sng" algn="ctr">
                <a:solidFill>
                  <a:srgbClr val="00B0F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pic>
            <p:nvPicPr>
              <p:cNvPr id="24" name="Picture 23"/>
              <p:cNvPicPr>
                <a:picLocks noChangeAspect="1"/>
              </p:cNvPicPr>
              <p:nvPr/>
            </p:nvPicPr>
            <p:blipFill rotWithShape="1">
              <a:blip r:embed="rId7">
                <a:clrChange>
                  <a:clrFrom>
                    <a:srgbClr val="F5F5F5"/>
                  </a:clrFrom>
                  <a:clrTo>
                    <a:srgbClr val="F5F5F5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31875" b="67813" l="26250" r="37188"/>
                        </a14:imgEffect>
                      </a14:imgLayer>
                    </a14:imgProps>
                  </a:ext>
                </a:extLst>
              </a:blip>
              <a:srcRect l="26923" t="32129" r="63077" b="31910"/>
              <a:stretch/>
            </p:blipFill>
            <p:spPr>
              <a:xfrm rot="329524">
                <a:off x="10566577" y="2965437"/>
                <a:ext cx="160346" cy="576631"/>
              </a:xfrm>
              <a:prstGeom prst="rect">
                <a:avLst/>
              </a:prstGeom>
            </p:spPr>
          </p:pic>
          <p:sp>
            <p:nvSpPr>
              <p:cNvPr id="25" name="Rectangle 24"/>
              <p:cNvSpPr/>
              <p:nvPr/>
            </p:nvSpPr>
            <p:spPr>
              <a:xfrm rot="329524">
                <a:off x="9676404" y="2904275"/>
                <a:ext cx="1941413" cy="167422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00B0F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pic>
            <p:nvPicPr>
              <p:cNvPr id="26" name="Picture 8" descr="Clip Art Family Love Clipart - Happy Family Png Animation , Free  Transparent Clipart - ClipartKey"/>
              <p:cNvPicPr>
                <a:picLocks noChangeAspect="1" noChangeArrowheads="1"/>
              </p:cNvPicPr>
              <p:nvPr/>
            </p:nvPicPr>
            <p:blipFill>
              <a:blip r:embed="rId9" cstate="print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29524">
                <a:off x="9787700" y="2904274"/>
                <a:ext cx="1731259" cy="16927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1875" b="67813" l="26250" r="37188"/>
                      </a14:imgEffect>
                    </a14:imgLayer>
                  </a14:imgProps>
                </a:ext>
              </a:extLst>
            </a:blip>
            <a:srcRect l="26923" t="32129" r="63077" b="31910"/>
            <a:stretch/>
          </p:blipFill>
          <p:spPr>
            <a:xfrm rot="20620047">
              <a:off x="10486403" y="2316732"/>
              <a:ext cx="160346" cy="576631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20A0C14-914B-490B-BC9B-0BA716AA8D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3004" y="1977770"/>
            <a:ext cx="10004403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11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84C0791A-6676-4043-BBF1-DD2993D19C98}"/>
              </a:ext>
            </a:extLst>
          </p:cNvPr>
          <p:cNvSpPr/>
          <p:nvPr/>
        </p:nvSpPr>
        <p:spPr>
          <a:xfrm flipV="1">
            <a:off x="0" y="959866"/>
            <a:ext cx="12190413" cy="45719"/>
          </a:xfrm>
          <a:prstGeom prst="rect">
            <a:avLst/>
          </a:prstGeom>
          <a:solidFill>
            <a:srgbClr val="B451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63641" y="209736"/>
            <a:ext cx="10503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1. Quan </a:t>
            </a:r>
            <a:r>
              <a:rPr lang="en-US" sz="3600" dirty="0" err="1">
                <a:latin typeface="+mj-lt"/>
              </a:rPr>
              <a:t>sát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tranh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về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gia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đình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Hoa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và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trả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lời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các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câu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hỏi</a:t>
            </a:r>
            <a:endParaRPr lang="en-US" sz="3600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787566-0D18-4C5C-B13F-B8441884FB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671" y="1155104"/>
            <a:ext cx="7250742" cy="5540468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47C988DE-C2B0-4350-ADFF-D568A3642BA4}"/>
              </a:ext>
            </a:extLst>
          </p:cNvPr>
          <p:cNvGrpSpPr/>
          <p:nvPr/>
        </p:nvGrpSpPr>
        <p:grpSpPr>
          <a:xfrm>
            <a:off x="283029" y="1746956"/>
            <a:ext cx="4656642" cy="1527028"/>
            <a:chOff x="1557867" y="4109156"/>
            <a:chExt cx="3770489" cy="1527028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46EE7BD9-AADE-499A-AEC2-42367D846705}"/>
                </a:ext>
              </a:extLst>
            </p:cNvPr>
            <p:cNvSpPr/>
            <p:nvPr/>
          </p:nvSpPr>
          <p:spPr>
            <a:xfrm>
              <a:off x="1557867" y="4109156"/>
              <a:ext cx="3770489" cy="1527028"/>
            </a:xfrm>
            <a:custGeom>
              <a:avLst/>
              <a:gdLst>
                <a:gd name="connsiteX0" fmla="*/ 0 w 4656642"/>
                <a:gd name="connsiteY0" fmla="*/ 254510 h 1527028"/>
                <a:gd name="connsiteX1" fmla="*/ 254510 w 4656642"/>
                <a:gd name="connsiteY1" fmla="*/ 0 h 1527028"/>
                <a:gd name="connsiteX2" fmla="*/ 776107 w 4656642"/>
                <a:gd name="connsiteY2" fmla="*/ 0 h 1527028"/>
                <a:gd name="connsiteX3" fmla="*/ 2002729 w 4656642"/>
                <a:gd name="connsiteY3" fmla="*/ -411290 h 1527028"/>
                <a:gd name="connsiteX4" fmla="*/ 1940268 w 4656642"/>
                <a:gd name="connsiteY4" fmla="*/ 0 h 1527028"/>
                <a:gd name="connsiteX5" fmla="*/ 4402132 w 4656642"/>
                <a:gd name="connsiteY5" fmla="*/ 0 h 1527028"/>
                <a:gd name="connsiteX6" fmla="*/ 4656642 w 4656642"/>
                <a:gd name="connsiteY6" fmla="*/ 254510 h 1527028"/>
                <a:gd name="connsiteX7" fmla="*/ 4656642 w 4656642"/>
                <a:gd name="connsiteY7" fmla="*/ 254505 h 1527028"/>
                <a:gd name="connsiteX8" fmla="*/ 4656642 w 4656642"/>
                <a:gd name="connsiteY8" fmla="*/ 254505 h 1527028"/>
                <a:gd name="connsiteX9" fmla="*/ 4656642 w 4656642"/>
                <a:gd name="connsiteY9" fmla="*/ 636262 h 1527028"/>
                <a:gd name="connsiteX10" fmla="*/ 4656642 w 4656642"/>
                <a:gd name="connsiteY10" fmla="*/ 1272518 h 1527028"/>
                <a:gd name="connsiteX11" fmla="*/ 4402132 w 4656642"/>
                <a:gd name="connsiteY11" fmla="*/ 1527028 h 1527028"/>
                <a:gd name="connsiteX12" fmla="*/ 1940268 w 4656642"/>
                <a:gd name="connsiteY12" fmla="*/ 1527028 h 1527028"/>
                <a:gd name="connsiteX13" fmla="*/ 776107 w 4656642"/>
                <a:gd name="connsiteY13" fmla="*/ 1527028 h 1527028"/>
                <a:gd name="connsiteX14" fmla="*/ 776107 w 4656642"/>
                <a:gd name="connsiteY14" fmla="*/ 1527028 h 1527028"/>
                <a:gd name="connsiteX15" fmla="*/ 254510 w 4656642"/>
                <a:gd name="connsiteY15" fmla="*/ 1527028 h 1527028"/>
                <a:gd name="connsiteX16" fmla="*/ 0 w 4656642"/>
                <a:gd name="connsiteY16" fmla="*/ 1272518 h 1527028"/>
                <a:gd name="connsiteX17" fmla="*/ 0 w 4656642"/>
                <a:gd name="connsiteY17" fmla="*/ 636262 h 1527028"/>
                <a:gd name="connsiteX18" fmla="*/ 0 w 4656642"/>
                <a:gd name="connsiteY18" fmla="*/ 254505 h 1527028"/>
                <a:gd name="connsiteX19" fmla="*/ 0 w 4656642"/>
                <a:gd name="connsiteY19" fmla="*/ 254505 h 1527028"/>
                <a:gd name="connsiteX20" fmla="*/ 0 w 4656642"/>
                <a:gd name="connsiteY20" fmla="*/ 254510 h 1527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56642" h="1527028" fill="none" extrusionOk="0">
                  <a:moveTo>
                    <a:pt x="0" y="254510"/>
                  </a:moveTo>
                  <a:cubicBezTo>
                    <a:pt x="8403" y="118496"/>
                    <a:pt x="111129" y="1134"/>
                    <a:pt x="254510" y="0"/>
                  </a:cubicBezTo>
                  <a:cubicBezTo>
                    <a:pt x="357937" y="12869"/>
                    <a:pt x="672996" y="-31044"/>
                    <a:pt x="776107" y="0"/>
                  </a:cubicBezTo>
                  <a:cubicBezTo>
                    <a:pt x="1172105" y="-228241"/>
                    <a:pt x="1648923" y="-341831"/>
                    <a:pt x="2002729" y="-411290"/>
                  </a:cubicBezTo>
                  <a:cubicBezTo>
                    <a:pt x="1963916" y="-218859"/>
                    <a:pt x="1965241" y="-126924"/>
                    <a:pt x="1940268" y="0"/>
                  </a:cubicBezTo>
                  <a:cubicBezTo>
                    <a:pt x="2675979" y="-95567"/>
                    <a:pt x="4149146" y="-3505"/>
                    <a:pt x="4402132" y="0"/>
                  </a:cubicBezTo>
                  <a:cubicBezTo>
                    <a:pt x="4570112" y="-3860"/>
                    <a:pt x="4663362" y="104979"/>
                    <a:pt x="4656642" y="254510"/>
                  </a:cubicBezTo>
                  <a:lnTo>
                    <a:pt x="4656642" y="254505"/>
                  </a:lnTo>
                  <a:lnTo>
                    <a:pt x="4656642" y="254505"/>
                  </a:lnTo>
                  <a:cubicBezTo>
                    <a:pt x="4669302" y="342879"/>
                    <a:pt x="4640594" y="529789"/>
                    <a:pt x="4656642" y="636262"/>
                  </a:cubicBezTo>
                  <a:cubicBezTo>
                    <a:pt x="4697779" y="821081"/>
                    <a:pt x="4602217" y="1025854"/>
                    <a:pt x="4656642" y="1272518"/>
                  </a:cubicBezTo>
                  <a:cubicBezTo>
                    <a:pt x="4655393" y="1418714"/>
                    <a:pt x="4549515" y="1543073"/>
                    <a:pt x="4402132" y="1527028"/>
                  </a:cubicBezTo>
                  <a:cubicBezTo>
                    <a:pt x="3703570" y="1576727"/>
                    <a:pt x="3006657" y="1502300"/>
                    <a:pt x="1940268" y="1527028"/>
                  </a:cubicBezTo>
                  <a:cubicBezTo>
                    <a:pt x="1460726" y="1443755"/>
                    <a:pt x="917222" y="1561432"/>
                    <a:pt x="776107" y="1527028"/>
                  </a:cubicBezTo>
                  <a:lnTo>
                    <a:pt x="776107" y="1527028"/>
                  </a:lnTo>
                  <a:cubicBezTo>
                    <a:pt x="704917" y="1488889"/>
                    <a:pt x="416584" y="1559319"/>
                    <a:pt x="254510" y="1527028"/>
                  </a:cubicBezTo>
                  <a:cubicBezTo>
                    <a:pt x="112659" y="1545112"/>
                    <a:pt x="-8195" y="1421900"/>
                    <a:pt x="0" y="1272518"/>
                  </a:cubicBezTo>
                  <a:cubicBezTo>
                    <a:pt x="-47427" y="1173418"/>
                    <a:pt x="-51121" y="896706"/>
                    <a:pt x="0" y="636262"/>
                  </a:cubicBezTo>
                  <a:cubicBezTo>
                    <a:pt x="-32397" y="544547"/>
                    <a:pt x="-5176" y="361331"/>
                    <a:pt x="0" y="254505"/>
                  </a:cubicBezTo>
                  <a:lnTo>
                    <a:pt x="0" y="254505"/>
                  </a:lnTo>
                  <a:lnTo>
                    <a:pt x="0" y="254510"/>
                  </a:lnTo>
                  <a:close/>
                </a:path>
                <a:path w="4656642" h="1527028" stroke="0" extrusionOk="0">
                  <a:moveTo>
                    <a:pt x="0" y="254510"/>
                  </a:moveTo>
                  <a:cubicBezTo>
                    <a:pt x="-5595" y="123516"/>
                    <a:pt x="119594" y="-3819"/>
                    <a:pt x="254510" y="0"/>
                  </a:cubicBezTo>
                  <a:cubicBezTo>
                    <a:pt x="344276" y="-20711"/>
                    <a:pt x="639794" y="-23619"/>
                    <a:pt x="776107" y="0"/>
                  </a:cubicBezTo>
                  <a:cubicBezTo>
                    <a:pt x="1357647" y="-204201"/>
                    <a:pt x="1803306" y="-366946"/>
                    <a:pt x="2002729" y="-411290"/>
                  </a:cubicBezTo>
                  <a:cubicBezTo>
                    <a:pt x="1950739" y="-224737"/>
                    <a:pt x="1946715" y="-68015"/>
                    <a:pt x="1940268" y="0"/>
                  </a:cubicBezTo>
                  <a:cubicBezTo>
                    <a:pt x="2670653" y="-37426"/>
                    <a:pt x="3901453" y="-143246"/>
                    <a:pt x="4402132" y="0"/>
                  </a:cubicBezTo>
                  <a:cubicBezTo>
                    <a:pt x="4543179" y="-16547"/>
                    <a:pt x="4654162" y="121355"/>
                    <a:pt x="4656642" y="254510"/>
                  </a:cubicBezTo>
                  <a:lnTo>
                    <a:pt x="4656642" y="254505"/>
                  </a:lnTo>
                  <a:lnTo>
                    <a:pt x="4656642" y="254505"/>
                  </a:lnTo>
                  <a:cubicBezTo>
                    <a:pt x="4656085" y="445048"/>
                    <a:pt x="4680992" y="532027"/>
                    <a:pt x="4656642" y="636262"/>
                  </a:cubicBezTo>
                  <a:cubicBezTo>
                    <a:pt x="4615011" y="723640"/>
                    <a:pt x="4640191" y="1178297"/>
                    <a:pt x="4656642" y="1272518"/>
                  </a:cubicBezTo>
                  <a:cubicBezTo>
                    <a:pt x="4657313" y="1407548"/>
                    <a:pt x="4550886" y="1526762"/>
                    <a:pt x="4402132" y="1527028"/>
                  </a:cubicBezTo>
                  <a:cubicBezTo>
                    <a:pt x="3772624" y="1357993"/>
                    <a:pt x="2975756" y="1580328"/>
                    <a:pt x="1940268" y="1527028"/>
                  </a:cubicBezTo>
                  <a:cubicBezTo>
                    <a:pt x="1669498" y="1500767"/>
                    <a:pt x="1080360" y="1485176"/>
                    <a:pt x="776107" y="1527028"/>
                  </a:cubicBezTo>
                  <a:lnTo>
                    <a:pt x="776107" y="1527028"/>
                  </a:lnTo>
                  <a:cubicBezTo>
                    <a:pt x="615478" y="1494000"/>
                    <a:pt x="348882" y="1548676"/>
                    <a:pt x="254510" y="1527028"/>
                  </a:cubicBezTo>
                  <a:cubicBezTo>
                    <a:pt x="89650" y="1532432"/>
                    <a:pt x="18858" y="1398340"/>
                    <a:pt x="0" y="1272518"/>
                  </a:cubicBezTo>
                  <a:cubicBezTo>
                    <a:pt x="-5650" y="1060899"/>
                    <a:pt x="33667" y="811590"/>
                    <a:pt x="0" y="636262"/>
                  </a:cubicBezTo>
                  <a:cubicBezTo>
                    <a:pt x="10142" y="489734"/>
                    <a:pt x="-25314" y="353162"/>
                    <a:pt x="0" y="254505"/>
                  </a:cubicBezTo>
                  <a:lnTo>
                    <a:pt x="0" y="254505"/>
                  </a:lnTo>
                  <a:lnTo>
                    <a:pt x="0" y="25451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842418190">
                    <a:prstGeom prst="wedgeRoundRectCallout">
                      <a:avLst>
                        <a:gd name="adj1" fmla="val -6992"/>
                        <a:gd name="adj2" fmla="val -76934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B7497027-26A0-4F8E-B439-E99789557C82}"/>
                </a:ext>
              </a:extLst>
            </p:cNvPr>
            <p:cNvSpPr/>
            <p:nvPr/>
          </p:nvSpPr>
          <p:spPr>
            <a:xfrm>
              <a:off x="1745995" y="4347009"/>
              <a:ext cx="3417469" cy="1048437"/>
            </a:xfrm>
            <a:custGeom>
              <a:avLst/>
              <a:gdLst>
                <a:gd name="connsiteX0" fmla="*/ 0 w 4220654"/>
                <a:gd name="connsiteY0" fmla="*/ 174743 h 1048437"/>
                <a:gd name="connsiteX1" fmla="*/ 174743 w 4220654"/>
                <a:gd name="connsiteY1" fmla="*/ 0 h 1048437"/>
                <a:gd name="connsiteX2" fmla="*/ 703442 w 4220654"/>
                <a:gd name="connsiteY2" fmla="*/ 0 h 1048437"/>
                <a:gd name="connsiteX3" fmla="*/ 1396952 w 4220654"/>
                <a:gd name="connsiteY3" fmla="*/ -327542 h 1048437"/>
                <a:gd name="connsiteX4" fmla="*/ 1758606 w 4220654"/>
                <a:gd name="connsiteY4" fmla="*/ 0 h 1048437"/>
                <a:gd name="connsiteX5" fmla="*/ 4045911 w 4220654"/>
                <a:gd name="connsiteY5" fmla="*/ 0 h 1048437"/>
                <a:gd name="connsiteX6" fmla="*/ 4220654 w 4220654"/>
                <a:gd name="connsiteY6" fmla="*/ 174743 h 1048437"/>
                <a:gd name="connsiteX7" fmla="*/ 4220654 w 4220654"/>
                <a:gd name="connsiteY7" fmla="*/ 174740 h 1048437"/>
                <a:gd name="connsiteX8" fmla="*/ 4220654 w 4220654"/>
                <a:gd name="connsiteY8" fmla="*/ 174740 h 1048437"/>
                <a:gd name="connsiteX9" fmla="*/ 4220654 w 4220654"/>
                <a:gd name="connsiteY9" fmla="*/ 436849 h 1048437"/>
                <a:gd name="connsiteX10" fmla="*/ 4220654 w 4220654"/>
                <a:gd name="connsiteY10" fmla="*/ 873694 h 1048437"/>
                <a:gd name="connsiteX11" fmla="*/ 4045911 w 4220654"/>
                <a:gd name="connsiteY11" fmla="*/ 1048437 h 1048437"/>
                <a:gd name="connsiteX12" fmla="*/ 1758606 w 4220654"/>
                <a:gd name="connsiteY12" fmla="*/ 1048437 h 1048437"/>
                <a:gd name="connsiteX13" fmla="*/ 703442 w 4220654"/>
                <a:gd name="connsiteY13" fmla="*/ 1048437 h 1048437"/>
                <a:gd name="connsiteX14" fmla="*/ 703442 w 4220654"/>
                <a:gd name="connsiteY14" fmla="*/ 1048437 h 1048437"/>
                <a:gd name="connsiteX15" fmla="*/ 174743 w 4220654"/>
                <a:gd name="connsiteY15" fmla="*/ 1048437 h 1048437"/>
                <a:gd name="connsiteX16" fmla="*/ 0 w 4220654"/>
                <a:gd name="connsiteY16" fmla="*/ 873694 h 1048437"/>
                <a:gd name="connsiteX17" fmla="*/ 0 w 4220654"/>
                <a:gd name="connsiteY17" fmla="*/ 436849 h 1048437"/>
                <a:gd name="connsiteX18" fmla="*/ 0 w 4220654"/>
                <a:gd name="connsiteY18" fmla="*/ 174740 h 1048437"/>
                <a:gd name="connsiteX19" fmla="*/ 0 w 4220654"/>
                <a:gd name="connsiteY19" fmla="*/ 174740 h 1048437"/>
                <a:gd name="connsiteX20" fmla="*/ 0 w 4220654"/>
                <a:gd name="connsiteY20" fmla="*/ 174743 h 104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220654" h="1048437" fill="none" extrusionOk="0">
                  <a:moveTo>
                    <a:pt x="0" y="174743"/>
                  </a:moveTo>
                  <a:cubicBezTo>
                    <a:pt x="9838" y="83560"/>
                    <a:pt x="62158" y="6465"/>
                    <a:pt x="174743" y="0"/>
                  </a:cubicBezTo>
                  <a:cubicBezTo>
                    <a:pt x="406313" y="-16465"/>
                    <a:pt x="496430" y="-11394"/>
                    <a:pt x="703442" y="0"/>
                  </a:cubicBezTo>
                  <a:cubicBezTo>
                    <a:pt x="773728" y="-58569"/>
                    <a:pt x="1196043" y="-291452"/>
                    <a:pt x="1396952" y="-327542"/>
                  </a:cubicBezTo>
                  <a:cubicBezTo>
                    <a:pt x="1576078" y="-207122"/>
                    <a:pt x="1664454" y="-63879"/>
                    <a:pt x="1758606" y="0"/>
                  </a:cubicBezTo>
                  <a:cubicBezTo>
                    <a:pt x="2450208" y="-95567"/>
                    <a:pt x="3086624" y="-3505"/>
                    <a:pt x="4045911" y="0"/>
                  </a:cubicBezTo>
                  <a:cubicBezTo>
                    <a:pt x="4157508" y="-2124"/>
                    <a:pt x="4224192" y="73513"/>
                    <a:pt x="4220654" y="174743"/>
                  </a:cubicBezTo>
                  <a:lnTo>
                    <a:pt x="4220654" y="174740"/>
                  </a:lnTo>
                  <a:lnTo>
                    <a:pt x="4220654" y="174740"/>
                  </a:lnTo>
                  <a:cubicBezTo>
                    <a:pt x="4236356" y="251589"/>
                    <a:pt x="4219846" y="333856"/>
                    <a:pt x="4220654" y="436849"/>
                  </a:cubicBezTo>
                  <a:cubicBezTo>
                    <a:pt x="4216904" y="637383"/>
                    <a:pt x="4203984" y="662914"/>
                    <a:pt x="4220654" y="873694"/>
                  </a:cubicBezTo>
                  <a:cubicBezTo>
                    <a:pt x="4219272" y="976436"/>
                    <a:pt x="4149699" y="1065561"/>
                    <a:pt x="4045911" y="1048437"/>
                  </a:cubicBezTo>
                  <a:cubicBezTo>
                    <a:pt x="3519615" y="1098136"/>
                    <a:pt x="2529780" y="1023709"/>
                    <a:pt x="1758606" y="1048437"/>
                  </a:cubicBezTo>
                  <a:cubicBezTo>
                    <a:pt x="1582204" y="1005116"/>
                    <a:pt x="1086616" y="1002073"/>
                    <a:pt x="703442" y="1048437"/>
                  </a:cubicBezTo>
                  <a:lnTo>
                    <a:pt x="703442" y="1048437"/>
                  </a:lnTo>
                  <a:cubicBezTo>
                    <a:pt x="470061" y="1008052"/>
                    <a:pt x="428730" y="1024220"/>
                    <a:pt x="174743" y="1048437"/>
                  </a:cubicBezTo>
                  <a:cubicBezTo>
                    <a:pt x="77962" y="1052260"/>
                    <a:pt x="-893" y="971163"/>
                    <a:pt x="0" y="873694"/>
                  </a:cubicBezTo>
                  <a:cubicBezTo>
                    <a:pt x="-37818" y="767462"/>
                    <a:pt x="10136" y="645301"/>
                    <a:pt x="0" y="436849"/>
                  </a:cubicBezTo>
                  <a:cubicBezTo>
                    <a:pt x="20742" y="387389"/>
                    <a:pt x="6780" y="244291"/>
                    <a:pt x="0" y="174740"/>
                  </a:cubicBezTo>
                  <a:lnTo>
                    <a:pt x="0" y="174740"/>
                  </a:lnTo>
                  <a:lnTo>
                    <a:pt x="0" y="174743"/>
                  </a:lnTo>
                  <a:close/>
                </a:path>
                <a:path w="4220654" h="1048437" stroke="0" extrusionOk="0">
                  <a:moveTo>
                    <a:pt x="0" y="174743"/>
                  </a:moveTo>
                  <a:cubicBezTo>
                    <a:pt x="-1314" y="80482"/>
                    <a:pt x="80964" y="-1845"/>
                    <a:pt x="174743" y="0"/>
                  </a:cubicBezTo>
                  <a:cubicBezTo>
                    <a:pt x="278491" y="35974"/>
                    <a:pt x="589399" y="-35479"/>
                    <a:pt x="703442" y="0"/>
                  </a:cubicBezTo>
                  <a:cubicBezTo>
                    <a:pt x="970245" y="-137490"/>
                    <a:pt x="1234884" y="-312960"/>
                    <a:pt x="1396952" y="-327542"/>
                  </a:cubicBezTo>
                  <a:cubicBezTo>
                    <a:pt x="1537933" y="-249411"/>
                    <a:pt x="1702116" y="-91018"/>
                    <a:pt x="1758606" y="0"/>
                  </a:cubicBezTo>
                  <a:cubicBezTo>
                    <a:pt x="2358086" y="-37426"/>
                    <a:pt x="3425581" y="-143246"/>
                    <a:pt x="4045911" y="0"/>
                  </a:cubicBezTo>
                  <a:cubicBezTo>
                    <a:pt x="4142486" y="-2288"/>
                    <a:pt x="4218479" y="84729"/>
                    <a:pt x="4220654" y="174743"/>
                  </a:cubicBezTo>
                  <a:lnTo>
                    <a:pt x="4220654" y="174740"/>
                  </a:lnTo>
                  <a:lnTo>
                    <a:pt x="4220654" y="174740"/>
                  </a:lnTo>
                  <a:cubicBezTo>
                    <a:pt x="4202789" y="246126"/>
                    <a:pt x="4227263" y="324671"/>
                    <a:pt x="4220654" y="436849"/>
                  </a:cubicBezTo>
                  <a:cubicBezTo>
                    <a:pt x="4192670" y="481535"/>
                    <a:pt x="4198290" y="795007"/>
                    <a:pt x="4220654" y="873694"/>
                  </a:cubicBezTo>
                  <a:cubicBezTo>
                    <a:pt x="4222719" y="953174"/>
                    <a:pt x="4145415" y="1048340"/>
                    <a:pt x="4045911" y="1048437"/>
                  </a:cubicBezTo>
                  <a:cubicBezTo>
                    <a:pt x="3062892" y="879402"/>
                    <a:pt x="2883676" y="1101737"/>
                    <a:pt x="1758606" y="1048437"/>
                  </a:cubicBezTo>
                  <a:cubicBezTo>
                    <a:pt x="1288619" y="982608"/>
                    <a:pt x="916288" y="1021644"/>
                    <a:pt x="703442" y="1048437"/>
                  </a:cubicBezTo>
                  <a:lnTo>
                    <a:pt x="703442" y="1048437"/>
                  </a:lnTo>
                  <a:cubicBezTo>
                    <a:pt x="628673" y="1077312"/>
                    <a:pt x="326080" y="1068538"/>
                    <a:pt x="174743" y="1048437"/>
                  </a:cubicBezTo>
                  <a:cubicBezTo>
                    <a:pt x="74264" y="1049320"/>
                    <a:pt x="12508" y="960425"/>
                    <a:pt x="0" y="873694"/>
                  </a:cubicBezTo>
                  <a:cubicBezTo>
                    <a:pt x="3073" y="693309"/>
                    <a:pt x="38028" y="593629"/>
                    <a:pt x="0" y="436849"/>
                  </a:cubicBezTo>
                  <a:cubicBezTo>
                    <a:pt x="15984" y="307902"/>
                    <a:pt x="-9998" y="303653"/>
                    <a:pt x="0" y="174740"/>
                  </a:cubicBezTo>
                  <a:lnTo>
                    <a:pt x="0" y="174740"/>
                  </a:lnTo>
                  <a:lnTo>
                    <a:pt x="0" y="174743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842418190">
                    <a:prstGeom prst="wedgeRoundRectCallout">
                      <a:avLst>
                        <a:gd name="adj1" fmla="val -16902"/>
                        <a:gd name="adj2" fmla="val -81241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文本框 18">
            <a:extLst>
              <a:ext uri="{FF2B5EF4-FFF2-40B4-BE49-F238E27FC236}">
                <a16:creationId xmlns:a16="http://schemas.microsoft.com/office/drawing/2014/main" id="{C797B837-C528-4174-B172-3A985C79E2AD}"/>
              </a:ext>
            </a:extLst>
          </p:cNvPr>
          <p:cNvSpPr txBox="1"/>
          <p:nvPr/>
        </p:nvSpPr>
        <p:spPr>
          <a:xfrm>
            <a:off x="515371" y="2040079"/>
            <a:ext cx="422065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vi-VN" altLang="zh-CN" sz="3000"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Những người nào là họ hàng bên nội?</a:t>
            </a:r>
            <a:endParaRPr lang="zh-CN" altLang="en-US" sz="3000" dirty="0"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E007315-1C0A-4C78-B9C3-227277A21447}"/>
              </a:ext>
            </a:extLst>
          </p:cNvPr>
          <p:cNvGrpSpPr/>
          <p:nvPr/>
        </p:nvGrpSpPr>
        <p:grpSpPr>
          <a:xfrm>
            <a:off x="163286" y="4294213"/>
            <a:ext cx="4876800" cy="1527028"/>
            <a:chOff x="1557867" y="4109156"/>
            <a:chExt cx="3770489" cy="1527028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2E1CD1E1-DFD9-44AA-BEE7-AA851D44376B}"/>
                </a:ext>
              </a:extLst>
            </p:cNvPr>
            <p:cNvSpPr/>
            <p:nvPr/>
          </p:nvSpPr>
          <p:spPr>
            <a:xfrm>
              <a:off x="1557867" y="4109156"/>
              <a:ext cx="3770489" cy="1527028"/>
            </a:xfrm>
            <a:custGeom>
              <a:avLst/>
              <a:gdLst>
                <a:gd name="connsiteX0" fmla="*/ 0 w 4876800"/>
                <a:gd name="connsiteY0" fmla="*/ 254510 h 1527028"/>
                <a:gd name="connsiteX1" fmla="*/ 254510 w 4876800"/>
                <a:gd name="connsiteY1" fmla="*/ 0 h 1527028"/>
                <a:gd name="connsiteX2" fmla="*/ 812800 w 4876800"/>
                <a:gd name="connsiteY2" fmla="*/ 0 h 1527028"/>
                <a:gd name="connsiteX3" fmla="*/ 2097414 w 4876800"/>
                <a:gd name="connsiteY3" fmla="*/ -411290 h 1527028"/>
                <a:gd name="connsiteX4" fmla="*/ 2032000 w 4876800"/>
                <a:gd name="connsiteY4" fmla="*/ 0 h 1527028"/>
                <a:gd name="connsiteX5" fmla="*/ 4622290 w 4876800"/>
                <a:gd name="connsiteY5" fmla="*/ 0 h 1527028"/>
                <a:gd name="connsiteX6" fmla="*/ 4876800 w 4876800"/>
                <a:gd name="connsiteY6" fmla="*/ 254510 h 1527028"/>
                <a:gd name="connsiteX7" fmla="*/ 4876800 w 4876800"/>
                <a:gd name="connsiteY7" fmla="*/ 254505 h 1527028"/>
                <a:gd name="connsiteX8" fmla="*/ 4876800 w 4876800"/>
                <a:gd name="connsiteY8" fmla="*/ 254505 h 1527028"/>
                <a:gd name="connsiteX9" fmla="*/ 4876800 w 4876800"/>
                <a:gd name="connsiteY9" fmla="*/ 636262 h 1527028"/>
                <a:gd name="connsiteX10" fmla="*/ 4876800 w 4876800"/>
                <a:gd name="connsiteY10" fmla="*/ 1272518 h 1527028"/>
                <a:gd name="connsiteX11" fmla="*/ 4622290 w 4876800"/>
                <a:gd name="connsiteY11" fmla="*/ 1527028 h 1527028"/>
                <a:gd name="connsiteX12" fmla="*/ 2032000 w 4876800"/>
                <a:gd name="connsiteY12" fmla="*/ 1527028 h 1527028"/>
                <a:gd name="connsiteX13" fmla="*/ 812800 w 4876800"/>
                <a:gd name="connsiteY13" fmla="*/ 1527028 h 1527028"/>
                <a:gd name="connsiteX14" fmla="*/ 812800 w 4876800"/>
                <a:gd name="connsiteY14" fmla="*/ 1527028 h 1527028"/>
                <a:gd name="connsiteX15" fmla="*/ 254510 w 4876800"/>
                <a:gd name="connsiteY15" fmla="*/ 1527028 h 1527028"/>
                <a:gd name="connsiteX16" fmla="*/ 0 w 4876800"/>
                <a:gd name="connsiteY16" fmla="*/ 1272518 h 1527028"/>
                <a:gd name="connsiteX17" fmla="*/ 0 w 4876800"/>
                <a:gd name="connsiteY17" fmla="*/ 636262 h 1527028"/>
                <a:gd name="connsiteX18" fmla="*/ 0 w 4876800"/>
                <a:gd name="connsiteY18" fmla="*/ 254505 h 1527028"/>
                <a:gd name="connsiteX19" fmla="*/ 0 w 4876800"/>
                <a:gd name="connsiteY19" fmla="*/ 254505 h 1527028"/>
                <a:gd name="connsiteX20" fmla="*/ 0 w 4876800"/>
                <a:gd name="connsiteY20" fmla="*/ 254510 h 1527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76800" h="1527028" fill="none" extrusionOk="0">
                  <a:moveTo>
                    <a:pt x="0" y="254510"/>
                  </a:moveTo>
                  <a:cubicBezTo>
                    <a:pt x="8403" y="118496"/>
                    <a:pt x="111129" y="1134"/>
                    <a:pt x="254510" y="0"/>
                  </a:cubicBezTo>
                  <a:cubicBezTo>
                    <a:pt x="336188" y="-5730"/>
                    <a:pt x="730174" y="27841"/>
                    <a:pt x="812800" y="0"/>
                  </a:cubicBezTo>
                  <a:cubicBezTo>
                    <a:pt x="982342" y="39511"/>
                    <a:pt x="1523668" y="-223210"/>
                    <a:pt x="2097414" y="-411290"/>
                  </a:cubicBezTo>
                  <a:cubicBezTo>
                    <a:pt x="2047443" y="-238385"/>
                    <a:pt x="2060251" y="-75105"/>
                    <a:pt x="2032000" y="0"/>
                  </a:cubicBezTo>
                  <a:cubicBezTo>
                    <a:pt x="2965591" y="-95567"/>
                    <a:pt x="3539080" y="-3505"/>
                    <a:pt x="4622290" y="0"/>
                  </a:cubicBezTo>
                  <a:cubicBezTo>
                    <a:pt x="4790270" y="-3860"/>
                    <a:pt x="4883520" y="104979"/>
                    <a:pt x="4876800" y="254510"/>
                  </a:cubicBezTo>
                  <a:lnTo>
                    <a:pt x="4876800" y="254505"/>
                  </a:lnTo>
                  <a:lnTo>
                    <a:pt x="4876800" y="254505"/>
                  </a:lnTo>
                  <a:cubicBezTo>
                    <a:pt x="4889460" y="342879"/>
                    <a:pt x="4860752" y="529789"/>
                    <a:pt x="4876800" y="636262"/>
                  </a:cubicBezTo>
                  <a:cubicBezTo>
                    <a:pt x="4917937" y="821081"/>
                    <a:pt x="4822375" y="1025854"/>
                    <a:pt x="4876800" y="1272518"/>
                  </a:cubicBezTo>
                  <a:cubicBezTo>
                    <a:pt x="4875551" y="1418714"/>
                    <a:pt x="4769673" y="1543073"/>
                    <a:pt x="4622290" y="1527028"/>
                  </a:cubicBezTo>
                  <a:cubicBezTo>
                    <a:pt x="4332827" y="1576727"/>
                    <a:pt x="3167650" y="1502300"/>
                    <a:pt x="2032000" y="1527028"/>
                  </a:cubicBezTo>
                  <a:cubicBezTo>
                    <a:pt x="1581403" y="1557538"/>
                    <a:pt x="1061626" y="1454975"/>
                    <a:pt x="812800" y="1527028"/>
                  </a:cubicBezTo>
                  <a:lnTo>
                    <a:pt x="812800" y="1527028"/>
                  </a:lnTo>
                  <a:cubicBezTo>
                    <a:pt x="618336" y="1560285"/>
                    <a:pt x="437701" y="1517217"/>
                    <a:pt x="254510" y="1527028"/>
                  </a:cubicBezTo>
                  <a:cubicBezTo>
                    <a:pt x="112659" y="1545112"/>
                    <a:pt x="-8195" y="1421900"/>
                    <a:pt x="0" y="1272518"/>
                  </a:cubicBezTo>
                  <a:cubicBezTo>
                    <a:pt x="-47427" y="1173418"/>
                    <a:pt x="-51121" y="896706"/>
                    <a:pt x="0" y="636262"/>
                  </a:cubicBezTo>
                  <a:cubicBezTo>
                    <a:pt x="-32397" y="544547"/>
                    <a:pt x="-5176" y="361331"/>
                    <a:pt x="0" y="254505"/>
                  </a:cubicBezTo>
                  <a:lnTo>
                    <a:pt x="0" y="254505"/>
                  </a:lnTo>
                  <a:lnTo>
                    <a:pt x="0" y="254510"/>
                  </a:lnTo>
                  <a:close/>
                </a:path>
                <a:path w="4876800" h="1527028" stroke="0" extrusionOk="0">
                  <a:moveTo>
                    <a:pt x="0" y="254510"/>
                  </a:moveTo>
                  <a:cubicBezTo>
                    <a:pt x="-5595" y="123516"/>
                    <a:pt x="119594" y="-3819"/>
                    <a:pt x="254510" y="0"/>
                  </a:cubicBezTo>
                  <a:cubicBezTo>
                    <a:pt x="519455" y="-8721"/>
                    <a:pt x="697312" y="15722"/>
                    <a:pt x="812800" y="0"/>
                  </a:cubicBezTo>
                  <a:cubicBezTo>
                    <a:pt x="987821" y="19133"/>
                    <a:pt x="1547835" y="-139989"/>
                    <a:pt x="2097414" y="-411290"/>
                  </a:cubicBezTo>
                  <a:cubicBezTo>
                    <a:pt x="2054627" y="-275112"/>
                    <a:pt x="2049928" y="-203119"/>
                    <a:pt x="2032000" y="0"/>
                  </a:cubicBezTo>
                  <a:cubicBezTo>
                    <a:pt x="3069947" y="-37426"/>
                    <a:pt x="3853684" y="-143246"/>
                    <a:pt x="4622290" y="0"/>
                  </a:cubicBezTo>
                  <a:cubicBezTo>
                    <a:pt x="4763337" y="-16547"/>
                    <a:pt x="4874320" y="121355"/>
                    <a:pt x="4876800" y="254510"/>
                  </a:cubicBezTo>
                  <a:lnTo>
                    <a:pt x="4876800" y="254505"/>
                  </a:lnTo>
                  <a:lnTo>
                    <a:pt x="4876800" y="254505"/>
                  </a:lnTo>
                  <a:cubicBezTo>
                    <a:pt x="4876243" y="445048"/>
                    <a:pt x="4901150" y="532027"/>
                    <a:pt x="4876800" y="636262"/>
                  </a:cubicBezTo>
                  <a:cubicBezTo>
                    <a:pt x="4835169" y="723640"/>
                    <a:pt x="4860349" y="1178297"/>
                    <a:pt x="4876800" y="1272518"/>
                  </a:cubicBezTo>
                  <a:cubicBezTo>
                    <a:pt x="4877471" y="1407548"/>
                    <a:pt x="4771044" y="1526762"/>
                    <a:pt x="4622290" y="1527028"/>
                  </a:cubicBezTo>
                  <a:cubicBezTo>
                    <a:pt x="4140109" y="1357993"/>
                    <a:pt x="2779680" y="1580328"/>
                    <a:pt x="2032000" y="1527028"/>
                  </a:cubicBezTo>
                  <a:cubicBezTo>
                    <a:pt x="1506324" y="1497199"/>
                    <a:pt x="1104742" y="1437754"/>
                    <a:pt x="812800" y="1527028"/>
                  </a:cubicBezTo>
                  <a:lnTo>
                    <a:pt x="812800" y="1527028"/>
                  </a:lnTo>
                  <a:cubicBezTo>
                    <a:pt x="734864" y="1508038"/>
                    <a:pt x="346428" y="1485583"/>
                    <a:pt x="254510" y="1527028"/>
                  </a:cubicBezTo>
                  <a:cubicBezTo>
                    <a:pt x="89650" y="1532432"/>
                    <a:pt x="18858" y="1398340"/>
                    <a:pt x="0" y="1272518"/>
                  </a:cubicBezTo>
                  <a:cubicBezTo>
                    <a:pt x="-5650" y="1060899"/>
                    <a:pt x="33667" y="811590"/>
                    <a:pt x="0" y="636262"/>
                  </a:cubicBezTo>
                  <a:cubicBezTo>
                    <a:pt x="10142" y="489734"/>
                    <a:pt x="-25314" y="353162"/>
                    <a:pt x="0" y="254505"/>
                  </a:cubicBezTo>
                  <a:lnTo>
                    <a:pt x="0" y="254505"/>
                  </a:lnTo>
                  <a:lnTo>
                    <a:pt x="0" y="25451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842418190">
                    <a:prstGeom prst="wedgeRoundRectCallout">
                      <a:avLst>
                        <a:gd name="adj1" fmla="val -6992"/>
                        <a:gd name="adj2" fmla="val -76934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F31CCE0A-4778-4072-9EAF-DE9A25FC15B5}"/>
                </a:ext>
              </a:extLst>
            </p:cNvPr>
            <p:cNvSpPr/>
            <p:nvPr/>
          </p:nvSpPr>
          <p:spPr>
            <a:xfrm>
              <a:off x="1745995" y="4347009"/>
              <a:ext cx="3417469" cy="1048437"/>
            </a:xfrm>
            <a:custGeom>
              <a:avLst/>
              <a:gdLst>
                <a:gd name="connsiteX0" fmla="*/ 0 w 4420199"/>
                <a:gd name="connsiteY0" fmla="*/ 174743 h 1048437"/>
                <a:gd name="connsiteX1" fmla="*/ 174743 w 4420199"/>
                <a:gd name="connsiteY1" fmla="*/ 0 h 1048437"/>
                <a:gd name="connsiteX2" fmla="*/ 736700 w 4420199"/>
                <a:gd name="connsiteY2" fmla="*/ 0 h 1048437"/>
                <a:gd name="connsiteX3" fmla="*/ 1462997 w 4420199"/>
                <a:gd name="connsiteY3" fmla="*/ -327542 h 1048437"/>
                <a:gd name="connsiteX4" fmla="*/ 1841750 w 4420199"/>
                <a:gd name="connsiteY4" fmla="*/ 0 h 1048437"/>
                <a:gd name="connsiteX5" fmla="*/ 4245456 w 4420199"/>
                <a:gd name="connsiteY5" fmla="*/ 0 h 1048437"/>
                <a:gd name="connsiteX6" fmla="*/ 4420199 w 4420199"/>
                <a:gd name="connsiteY6" fmla="*/ 174743 h 1048437"/>
                <a:gd name="connsiteX7" fmla="*/ 4420199 w 4420199"/>
                <a:gd name="connsiteY7" fmla="*/ 174740 h 1048437"/>
                <a:gd name="connsiteX8" fmla="*/ 4420199 w 4420199"/>
                <a:gd name="connsiteY8" fmla="*/ 174740 h 1048437"/>
                <a:gd name="connsiteX9" fmla="*/ 4420199 w 4420199"/>
                <a:gd name="connsiteY9" fmla="*/ 436849 h 1048437"/>
                <a:gd name="connsiteX10" fmla="*/ 4420199 w 4420199"/>
                <a:gd name="connsiteY10" fmla="*/ 873694 h 1048437"/>
                <a:gd name="connsiteX11" fmla="*/ 4245456 w 4420199"/>
                <a:gd name="connsiteY11" fmla="*/ 1048437 h 1048437"/>
                <a:gd name="connsiteX12" fmla="*/ 1841750 w 4420199"/>
                <a:gd name="connsiteY12" fmla="*/ 1048437 h 1048437"/>
                <a:gd name="connsiteX13" fmla="*/ 736700 w 4420199"/>
                <a:gd name="connsiteY13" fmla="*/ 1048437 h 1048437"/>
                <a:gd name="connsiteX14" fmla="*/ 736700 w 4420199"/>
                <a:gd name="connsiteY14" fmla="*/ 1048437 h 1048437"/>
                <a:gd name="connsiteX15" fmla="*/ 174743 w 4420199"/>
                <a:gd name="connsiteY15" fmla="*/ 1048437 h 1048437"/>
                <a:gd name="connsiteX16" fmla="*/ 0 w 4420199"/>
                <a:gd name="connsiteY16" fmla="*/ 873694 h 1048437"/>
                <a:gd name="connsiteX17" fmla="*/ 0 w 4420199"/>
                <a:gd name="connsiteY17" fmla="*/ 436849 h 1048437"/>
                <a:gd name="connsiteX18" fmla="*/ 0 w 4420199"/>
                <a:gd name="connsiteY18" fmla="*/ 174740 h 1048437"/>
                <a:gd name="connsiteX19" fmla="*/ 0 w 4420199"/>
                <a:gd name="connsiteY19" fmla="*/ 174740 h 1048437"/>
                <a:gd name="connsiteX20" fmla="*/ 0 w 4420199"/>
                <a:gd name="connsiteY20" fmla="*/ 174743 h 104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420199" h="1048437" fill="none" extrusionOk="0">
                  <a:moveTo>
                    <a:pt x="0" y="174743"/>
                  </a:moveTo>
                  <a:cubicBezTo>
                    <a:pt x="9838" y="83560"/>
                    <a:pt x="62158" y="6465"/>
                    <a:pt x="174743" y="0"/>
                  </a:cubicBezTo>
                  <a:cubicBezTo>
                    <a:pt x="411423" y="28171"/>
                    <a:pt x="581465" y="32187"/>
                    <a:pt x="736700" y="0"/>
                  </a:cubicBezTo>
                  <a:cubicBezTo>
                    <a:pt x="1041999" y="-211164"/>
                    <a:pt x="1366742" y="-315884"/>
                    <a:pt x="1462997" y="-327542"/>
                  </a:cubicBezTo>
                  <a:cubicBezTo>
                    <a:pt x="1593054" y="-256422"/>
                    <a:pt x="1710593" y="-59007"/>
                    <a:pt x="1841750" y="0"/>
                  </a:cubicBezTo>
                  <a:cubicBezTo>
                    <a:pt x="2950201" y="-95567"/>
                    <a:pt x="3822671" y="-3505"/>
                    <a:pt x="4245456" y="0"/>
                  </a:cubicBezTo>
                  <a:cubicBezTo>
                    <a:pt x="4357053" y="-2124"/>
                    <a:pt x="4423737" y="73513"/>
                    <a:pt x="4420199" y="174743"/>
                  </a:cubicBezTo>
                  <a:lnTo>
                    <a:pt x="4420199" y="174740"/>
                  </a:lnTo>
                  <a:lnTo>
                    <a:pt x="4420199" y="174740"/>
                  </a:lnTo>
                  <a:cubicBezTo>
                    <a:pt x="4435901" y="251589"/>
                    <a:pt x="4419391" y="333856"/>
                    <a:pt x="4420199" y="436849"/>
                  </a:cubicBezTo>
                  <a:cubicBezTo>
                    <a:pt x="4416449" y="637383"/>
                    <a:pt x="4403529" y="662914"/>
                    <a:pt x="4420199" y="873694"/>
                  </a:cubicBezTo>
                  <a:cubicBezTo>
                    <a:pt x="4418817" y="976436"/>
                    <a:pt x="4349244" y="1065561"/>
                    <a:pt x="4245456" y="1048437"/>
                  </a:cubicBezTo>
                  <a:cubicBezTo>
                    <a:pt x="3261007" y="1098136"/>
                    <a:pt x="2861064" y="1023709"/>
                    <a:pt x="1841750" y="1048437"/>
                  </a:cubicBezTo>
                  <a:cubicBezTo>
                    <a:pt x="1655420" y="1057253"/>
                    <a:pt x="856764" y="1091796"/>
                    <a:pt x="736700" y="1048437"/>
                  </a:cubicBezTo>
                  <a:lnTo>
                    <a:pt x="736700" y="1048437"/>
                  </a:lnTo>
                  <a:cubicBezTo>
                    <a:pt x="670743" y="1054681"/>
                    <a:pt x="260771" y="1075763"/>
                    <a:pt x="174743" y="1048437"/>
                  </a:cubicBezTo>
                  <a:cubicBezTo>
                    <a:pt x="77962" y="1052260"/>
                    <a:pt x="-893" y="971163"/>
                    <a:pt x="0" y="873694"/>
                  </a:cubicBezTo>
                  <a:cubicBezTo>
                    <a:pt x="-37818" y="767462"/>
                    <a:pt x="10136" y="645301"/>
                    <a:pt x="0" y="436849"/>
                  </a:cubicBezTo>
                  <a:cubicBezTo>
                    <a:pt x="20742" y="387389"/>
                    <a:pt x="6780" y="244291"/>
                    <a:pt x="0" y="174740"/>
                  </a:cubicBezTo>
                  <a:lnTo>
                    <a:pt x="0" y="174740"/>
                  </a:lnTo>
                  <a:lnTo>
                    <a:pt x="0" y="174743"/>
                  </a:lnTo>
                  <a:close/>
                </a:path>
                <a:path w="4420199" h="1048437" stroke="0" extrusionOk="0">
                  <a:moveTo>
                    <a:pt x="0" y="174743"/>
                  </a:moveTo>
                  <a:cubicBezTo>
                    <a:pt x="-1314" y="80482"/>
                    <a:pt x="80964" y="-1845"/>
                    <a:pt x="174743" y="0"/>
                  </a:cubicBezTo>
                  <a:cubicBezTo>
                    <a:pt x="405936" y="24100"/>
                    <a:pt x="497192" y="-6148"/>
                    <a:pt x="736700" y="0"/>
                  </a:cubicBezTo>
                  <a:cubicBezTo>
                    <a:pt x="817608" y="-111741"/>
                    <a:pt x="1193391" y="-234651"/>
                    <a:pt x="1462997" y="-327542"/>
                  </a:cubicBezTo>
                  <a:cubicBezTo>
                    <a:pt x="1507720" y="-256770"/>
                    <a:pt x="1722690" y="-102001"/>
                    <a:pt x="1841750" y="0"/>
                  </a:cubicBezTo>
                  <a:cubicBezTo>
                    <a:pt x="2541335" y="-37426"/>
                    <a:pt x="3727703" y="-143246"/>
                    <a:pt x="4245456" y="0"/>
                  </a:cubicBezTo>
                  <a:cubicBezTo>
                    <a:pt x="4342031" y="-2288"/>
                    <a:pt x="4418024" y="84729"/>
                    <a:pt x="4420199" y="174743"/>
                  </a:cubicBezTo>
                  <a:lnTo>
                    <a:pt x="4420199" y="174740"/>
                  </a:lnTo>
                  <a:lnTo>
                    <a:pt x="4420199" y="174740"/>
                  </a:lnTo>
                  <a:cubicBezTo>
                    <a:pt x="4402334" y="246126"/>
                    <a:pt x="4426808" y="324671"/>
                    <a:pt x="4420199" y="436849"/>
                  </a:cubicBezTo>
                  <a:cubicBezTo>
                    <a:pt x="4392215" y="481535"/>
                    <a:pt x="4397835" y="795007"/>
                    <a:pt x="4420199" y="873694"/>
                  </a:cubicBezTo>
                  <a:cubicBezTo>
                    <a:pt x="4422264" y="953174"/>
                    <a:pt x="4344960" y="1048340"/>
                    <a:pt x="4245456" y="1048437"/>
                  </a:cubicBezTo>
                  <a:cubicBezTo>
                    <a:pt x="3264564" y="879402"/>
                    <a:pt x="2984007" y="1101737"/>
                    <a:pt x="1841750" y="1048437"/>
                  </a:cubicBezTo>
                  <a:cubicBezTo>
                    <a:pt x="1318769" y="1069355"/>
                    <a:pt x="948894" y="1138268"/>
                    <a:pt x="736700" y="1048437"/>
                  </a:cubicBezTo>
                  <a:lnTo>
                    <a:pt x="736700" y="1048437"/>
                  </a:lnTo>
                  <a:cubicBezTo>
                    <a:pt x="526127" y="1008126"/>
                    <a:pt x="244015" y="1061943"/>
                    <a:pt x="174743" y="1048437"/>
                  </a:cubicBezTo>
                  <a:cubicBezTo>
                    <a:pt x="74264" y="1049320"/>
                    <a:pt x="12508" y="960425"/>
                    <a:pt x="0" y="873694"/>
                  </a:cubicBezTo>
                  <a:cubicBezTo>
                    <a:pt x="3073" y="693309"/>
                    <a:pt x="38028" y="593629"/>
                    <a:pt x="0" y="436849"/>
                  </a:cubicBezTo>
                  <a:cubicBezTo>
                    <a:pt x="15984" y="307902"/>
                    <a:pt x="-9998" y="303653"/>
                    <a:pt x="0" y="174740"/>
                  </a:cubicBezTo>
                  <a:lnTo>
                    <a:pt x="0" y="174740"/>
                  </a:lnTo>
                  <a:lnTo>
                    <a:pt x="0" y="174743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842418190">
                    <a:prstGeom prst="wedgeRoundRectCallout">
                      <a:avLst>
                        <a:gd name="adj1" fmla="val -16902"/>
                        <a:gd name="adj2" fmla="val -81241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文本框 18">
            <a:extLst>
              <a:ext uri="{FF2B5EF4-FFF2-40B4-BE49-F238E27FC236}">
                <a16:creationId xmlns:a16="http://schemas.microsoft.com/office/drawing/2014/main" id="{FCEE72BA-E71E-40F8-B745-3D2C50AC0697}"/>
              </a:ext>
            </a:extLst>
          </p:cNvPr>
          <p:cNvSpPr txBox="1"/>
          <p:nvPr/>
        </p:nvSpPr>
        <p:spPr>
          <a:xfrm>
            <a:off x="406613" y="4587336"/>
            <a:ext cx="4329411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vi-VN" altLang="zh-CN" sz="3000"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Những người nào là họ hàng bên ngoại?</a:t>
            </a:r>
            <a:endParaRPr lang="zh-CN" altLang="en-US" sz="3000" dirty="0"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83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B291B1F0-F640-4B31-8C26-71FC3F86F66A}"/>
              </a:ext>
            </a:extLst>
          </p:cNvPr>
          <p:cNvGrpSpPr/>
          <p:nvPr/>
        </p:nvGrpSpPr>
        <p:grpSpPr>
          <a:xfrm rot="10800000">
            <a:off x="1121228" y="174171"/>
            <a:ext cx="9993086" cy="1826185"/>
            <a:chOff x="1557867" y="4109156"/>
            <a:chExt cx="3770489" cy="1527028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74590FAB-0BC8-4808-9A67-535F2BBA2946}"/>
                </a:ext>
              </a:extLst>
            </p:cNvPr>
            <p:cNvSpPr/>
            <p:nvPr/>
          </p:nvSpPr>
          <p:spPr>
            <a:xfrm>
              <a:off x="1557867" y="4109156"/>
              <a:ext cx="3770489" cy="1527028"/>
            </a:xfrm>
            <a:custGeom>
              <a:avLst/>
              <a:gdLst>
                <a:gd name="connsiteX0" fmla="*/ 0 w 9993086"/>
                <a:gd name="connsiteY0" fmla="*/ 304370 h 1826185"/>
                <a:gd name="connsiteX1" fmla="*/ 304370 w 9993086"/>
                <a:gd name="connsiteY1" fmla="*/ 0 h 1826185"/>
                <a:gd name="connsiteX2" fmla="*/ 1665514 w 9993086"/>
                <a:gd name="connsiteY2" fmla="*/ 0 h 1826185"/>
                <a:gd name="connsiteX3" fmla="*/ 4297826 w 9993086"/>
                <a:gd name="connsiteY3" fmla="*/ -491865 h 1826185"/>
                <a:gd name="connsiteX4" fmla="*/ 4163786 w 9993086"/>
                <a:gd name="connsiteY4" fmla="*/ 0 h 1826185"/>
                <a:gd name="connsiteX5" fmla="*/ 9688716 w 9993086"/>
                <a:gd name="connsiteY5" fmla="*/ 0 h 1826185"/>
                <a:gd name="connsiteX6" fmla="*/ 9993086 w 9993086"/>
                <a:gd name="connsiteY6" fmla="*/ 304370 h 1826185"/>
                <a:gd name="connsiteX7" fmla="*/ 9993086 w 9993086"/>
                <a:gd name="connsiteY7" fmla="*/ 304364 h 1826185"/>
                <a:gd name="connsiteX8" fmla="*/ 9993086 w 9993086"/>
                <a:gd name="connsiteY8" fmla="*/ 304364 h 1826185"/>
                <a:gd name="connsiteX9" fmla="*/ 9993086 w 9993086"/>
                <a:gd name="connsiteY9" fmla="*/ 760910 h 1826185"/>
                <a:gd name="connsiteX10" fmla="*/ 9993086 w 9993086"/>
                <a:gd name="connsiteY10" fmla="*/ 1521815 h 1826185"/>
                <a:gd name="connsiteX11" fmla="*/ 9688716 w 9993086"/>
                <a:gd name="connsiteY11" fmla="*/ 1826185 h 1826185"/>
                <a:gd name="connsiteX12" fmla="*/ 4163786 w 9993086"/>
                <a:gd name="connsiteY12" fmla="*/ 1826185 h 1826185"/>
                <a:gd name="connsiteX13" fmla="*/ 1665514 w 9993086"/>
                <a:gd name="connsiteY13" fmla="*/ 1826185 h 1826185"/>
                <a:gd name="connsiteX14" fmla="*/ 1665514 w 9993086"/>
                <a:gd name="connsiteY14" fmla="*/ 1826185 h 1826185"/>
                <a:gd name="connsiteX15" fmla="*/ 304370 w 9993086"/>
                <a:gd name="connsiteY15" fmla="*/ 1826185 h 1826185"/>
                <a:gd name="connsiteX16" fmla="*/ 0 w 9993086"/>
                <a:gd name="connsiteY16" fmla="*/ 1521815 h 1826185"/>
                <a:gd name="connsiteX17" fmla="*/ 0 w 9993086"/>
                <a:gd name="connsiteY17" fmla="*/ 760910 h 1826185"/>
                <a:gd name="connsiteX18" fmla="*/ 0 w 9993086"/>
                <a:gd name="connsiteY18" fmla="*/ 304364 h 1826185"/>
                <a:gd name="connsiteX19" fmla="*/ 0 w 9993086"/>
                <a:gd name="connsiteY19" fmla="*/ 304364 h 1826185"/>
                <a:gd name="connsiteX20" fmla="*/ 0 w 9993086"/>
                <a:gd name="connsiteY20" fmla="*/ 304370 h 1826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993086" h="1826185" fill="none" extrusionOk="0">
                  <a:moveTo>
                    <a:pt x="0" y="304370"/>
                  </a:moveTo>
                  <a:cubicBezTo>
                    <a:pt x="12211" y="142880"/>
                    <a:pt x="133941" y="937"/>
                    <a:pt x="304370" y="0"/>
                  </a:cubicBezTo>
                  <a:cubicBezTo>
                    <a:pt x="947769" y="69078"/>
                    <a:pt x="1035949" y="120085"/>
                    <a:pt x="1665514" y="0"/>
                  </a:cubicBezTo>
                  <a:cubicBezTo>
                    <a:pt x="2927390" y="-89828"/>
                    <a:pt x="3638525" y="-286104"/>
                    <a:pt x="4297826" y="-491865"/>
                  </a:cubicBezTo>
                  <a:cubicBezTo>
                    <a:pt x="4313062" y="-400955"/>
                    <a:pt x="4201377" y="-53895"/>
                    <a:pt x="4163786" y="0"/>
                  </a:cubicBezTo>
                  <a:cubicBezTo>
                    <a:pt x="6854310" y="-95567"/>
                    <a:pt x="9057305" y="-3505"/>
                    <a:pt x="9688716" y="0"/>
                  </a:cubicBezTo>
                  <a:cubicBezTo>
                    <a:pt x="9862764" y="-837"/>
                    <a:pt x="10010010" y="113684"/>
                    <a:pt x="9993086" y="304370"/>
                  </a:cubicBezTo>
                  <a:lnTo>
                    <a:pt x="9993086" y="304364"/>
                  </a:lnTo>
                  <a:lnTo>
                    <a:pt x="9993086" y="304364"/>
                  </a:lnTo>
                  <a:cubicBezTo>
                    <a:pt x="9983926" y="367544"/>
                    <a:pt x="9971050" y="634349"/>
                    <a:pt x="9993086" y="760910"/>
                  </a:cubicBezTo>
                  <a:cubicBezTo>
                    <a:pt x="9955505" y="1129304"/>
                    <a:pt x="9951579" y="1429454"/>
                    <a:pt x="9993086" y="1521815"/>
                  </a:cubicBezTo>
                  <a:cubicBezTo>
                    <a:pt x="9987991" y="1712896"/>
                    <a:pt x="9860966" y="1835949"/>
                    <a:pt x="9688716" y="1826185"/>
                  </a:cubicBezTo>
                  <a:cubicBezTo>
                    <a:pt x="7210039" y="1875884"/>
                    <a:pt x="6740933" y="1801457"/>
                    <a:pt x="4163786" y="1826185"/>
                  </a:cubicBezTo>
                  <a:cubicBezTo>
                    <a:pt x="3749770" y="1960359"/>
                    <a:pt x="2218628" y="1954596"/>
                    <a:pt x="1665514" y="1826185"/>
                  </a:cubicBezTo>
                  <a:lnTo>
                    <a:pt x="1665514" y="1826185"/>
                  </a:lnTo>
                  <a:cubicBezTo>
                    <a:pt x="1384513" y="1920760"/>
                    <a:pt x="982115" y="1716498"/>
                    <a:pt x="304370" y="1826185"/>
                  </a:cubicBezTo>
                  <a:cubicBezTo>
                    <a:pt x="135953" y="1830642"/>
                    <a:pt x="-16609" y="1707789"/>
                    <a:pt x="0" y="1521815"/>
                  </a:cubicBezTo>
                  <a:cubicBezTo>
                    <a:pt x="-21737" y="1237558"/>
                    <a:pt x="-57955" y="882258"/>
                    <a:pt x="0" y="760910"/>
                  </a:cubicBezTo>
                  <a:cubicBezTo>
                    <a:pt x="-30477" y="713275"/>
                    <a:pt x="-6504" y="468477"/>
                    <a:pt x="0" y="304364"/>
                  </a:cubicBezTo>
                  <a:lnTo>
                    <a:pt x="0" y="304364"/>
                  </a:lnTo>
                  <a:lnTo>
                    <a:pt x="0" y="304370"/>
                  </a:lnTo>
                  <a:close/>
                </a:path>
                <a:path w="9993086" h="1826185" stroke="0" extrusionOk="0">
                  <a:moveTo>
                    <a:pt x="0" y="304370"/>
                  </a:moveTo>
                  <a:cubicBezTo>
                    <a:pt x="-1428" y="138712"/>
                    <a:pt x="157301" y="-14222"/>
                    <a:pt x="304370" y="0"/>
                  </a:cubicBezTo>
                  <a:cubicBezTo>
                    <a:pt x="599962" y="-110304"/>
                    <a:pt x="1077607" y="76801"/>
                    <a:pt x="1665514" y="0"/>
                  </a:cubicBezTo>
                  <a:cubicBezTo>
                    <a:pt x="2533053" y="-192553"/>
                    <a:pt x="3523181" y="-436112"/>
                    <a:pt x="4297826" y="-491865"/>
                  </a:cubicBezTo>
                  <a:cubicBezTo>
                    <a:pt x="4317459" y="-411571"/>
                    <a:pt x="4148239" y="-77458"/>
                    <a:pt x="4163786" y="0"/>
                  </a:cubicBezTo>
                  <a:cubicBezTo>
                    <a:pt x="5053072" y="-37426"/>
                    <a:pt x="9017111" y="-143246"/>
                    <a:pt x="9688716" y="0"/>
                  </a:cubicBezTo>
                  <a:cubicBezTo>
                    <a:pt x="9857367" y="-18808"/>
                    <a:pt x="9991984" y="139563"/>
                    <a:pt x="9993086" y="304370"/>
                  </a:cubicBezTo>
                  <a:lnTo>
                    <a:pt x="9993086" y="304364"/>
                  </a:lnTo>
                  <a:lnTo>
                    <a:pt x="9993086" y="304364"/>
                  </a:lnTo>
                  <a:cubicBezTo>
                    <a:pt x="9987354" y="522502"/>
                    <a:pt x="9998792" y="541413"/>
                    <a:pt x="9993086" y="760910"/>
                  </a:cubicBezTo>
                  <a:cubicBezTo>
                    <a:pt x="10017830" y="906422"/>
                    <a:pt x="10046009" y="1378631"/>
                    <a:pt x="9993086" y="1521815"/>
                  </a:cubicBezTo>
                  <a:cubicBezTo>
                    <a:pt x="9996778" y="1659467"/>
                    <a:pt x="9865658" y="1825898"/>
                    <a:pt x="9688716" y="1826185"/>
                  </a:cubicBezTo>
                  <a:cubicBezTo>
                    <a:pt x="8366420" y="1657150"/>
                    <a:pt x="5857965" y="1879485"/>
                    <a:pt x="4163786" y="1826185"/>
                  </a:cubicBezTo>
                  <a:cubicBezTo>
                    <a:pt x="3290240" y="1667060"/>
                    <a:pt x="2592927" y="1924607"/>
                    <a:pt x="1665514" y="1826185"/>
                  </a:cubicBezTo>
                  <a:lnTo>
                    <a:pt x="1665514" y="1826185"/>
                  </a:lnTo>
                  <a:cubicBezTo>
                    <a:pt x="1353922" y="1746931"/>
                    <a:pt x="643392" y="1771872"/>
                    <a:pt x="304370" y="1826185"/>
                  </a:cubicBezTo>
                  <a:cubicBezTo>
                    <a:pt x="110687" y="1831876"/>
                    <a:pt x="12369" y="1680246"/>
                    <a:pt x="0" y="1521815"/>
                  </a:cubicBezTo>
                  <a:cubicBezTo>
                    <a:pt x="68118" y="1428334"/>
                    <a:pt x="56756" y="1078334"/>
                    <a:pt x="0" y="760910"/>
                  </a:cubicBezTo>
                  <a:cubicBezTo>
                    <a:pt x="-11808" y="655239"/>
                    <a:pt x="36064" y="404621"/>
                    <a:pt x="0" y="304364"/>
                  </a:cubicBezTo>
                  <a:lnTo>
                    <a:pt x="0" y="304364"/>
                  </a:lnTo>
                  <a:lnTo>
                    <a:pt x="0" y="30437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842418190">
                    <a:prstGeom prst="wedgeRoundRectCallout">
                      <a:avLst>
                        <a:gd name="adj1" fmla="val -6992"/>
                        <a:gd name="adj2" fmla="val -76934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210DD1FA-C595-4B5F-B63E-1F34C3FFDFB9}"/>
                </a:ext>
              </a:extLst>
            </p:cNvPr>
            <p:cNvSpPr/>
            <p:nvPr/>
          </p:nvSpPr>
          <p:spPr>
            <a:xfrm>
              <a:off x="1745995" y="4347009"/>
              <a:ext cx="3417469" cy="1048437"/>
            </a:xfrm>
            <a:custGeom>
              <a:avLst/>
              <a:gdLst>
                <a:gd name="connsiteX0" fmla="*/ 0 w 9057462"/>
                <a:gd name="connsiteY0" fmla="*/ 208977 h 1253834"/>
                <a:gd name="connsiteX1" fmla="*/ 208977 w 9057462"/>
                <a:gd name="connsiteY1" fmla="*/ 0 h 1253834"/>
                <a:gd name="connsiteX2" fmla="*/ 1509577 w 9057462"/>
                <a:gd name="connsiteY2" fmla="*/ 0 h 1253834"/>
                <a:gd name="connsiteX3" fmla="*/ 2997839 w 9057462"/>
                <a:gd name="connsiteY3" fmla="*/ -391710 h 1253834"/>
                <a:gd name="connsiteX4" fmla="*/ 3773943 w 9057462"/>
                <a:gd name="connsiteY4" fmla="*/ 0 h 1253834"/>
                <a:gd name="connsiteX5" fmla="*/ 8848485 w 9057462"/>
                <a:gd name="connsiteY5" fmla="*/ 0 h 1253834"/>
                <a:gd name="connsiteX6" fmla="*/ 9057462 w 9057462"/>
                <a:gd name="connsiteY6" fmla="*/ 208977 h 1253834"/>
                <a:gd name="connsiteX7" fmla="*/ 9057462 w 9057462"/>
                <a:gd name="connsiteY7" fmla="*/ 208972 h 1253834"/>
                <a:gd name="connsiteX8" fmla="*/ 9057462 w 9057462"/>
                <a:gd name="connsiteY8" fmla="*/ 208972 h 1253834"/>
                <a:gd name="connsiteX9" fmla="*/ 9057462 w 9057462"/>
                <a:gd name="connsiteY9" fmla="*/ 522431 h 1253834"/>
                <a:gd name="connsiteX10" fmla="*/ 9057462 w 9057462"/>
                <a:gd name="connsiteY10" fmla="*/ 1044857 h 1253834"/>
                <a:gd name="connsiteX11" fmla="*/ 8848485 w 9057462"/>
                <a:gd name="connsiteY11" fmla="*/ 1253834 h 1253834"/>
                <a:gd name="connsiteX12" fmla="*/ 3773943 w 9057462"/>
                <a:gd name="connsiteY12" fmla="*/ 1253834 h 1253834"/>
                <a:gd name="connsiteX13" fmla="*/ 1509577 w 9057462"/>
                <a:gd name="connsiteY13" fmla="*/ 1253834 h 1253834"/>
                <a:gd name="connsiteX14" fmla="*/ 1509577 w 9057462"/>
                <a:gd name="connsiteY14" fmla="*/ 1253834 h 1253834"/>
                <a:gd name="connsiteX15" fmla="*/ 208977 w 9057462"/>
                <a:gd name="connsiteY15" fmla="*/ 1253834 h 1253834"/>
                <a:gd name="connsiteX16" fmla="*/ 0 w 9057462"/>
                <a:gd name="connsiteY16" fmla="*/ 1044857 h 1253834"/>
                <a:gd name="connsiteX17" fmla="*/ 0 w 9057462"/>
                <a:gd name="connsiteY17" fmla="*/ 522431 h 1253834"/>
                <a:gd name="connsiteX18" fmla="*/ 0 w 9057462"/>
                <a:gd name="connsiteY18" fmla="*/ 208972 h 1253834"/>
                <a:gd name="connsiteX19" fmla="*/ 0 w 9057462"/>
                <a:gd name="connsiteY19" fmla="*/ 208972 h 1253834"/>
                <a:gd name="connsiteX20" fmla="*/ 0 w 9057462"/>
                <a:gd name="connsiteY20" fmla="*/ 208977 h 12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57462" h="1253834" fill="none" extrusionOk="0">
                  <a:moveTo>
                    <a:pt x="0" y="208977"/>
                  </a:moveTo>
                  <a:cubicBezTo>
                    <a:pt x="20149" y="104468"/>
                    <a:pt x="83938" y="3870"/>
                    <a:pt x="208977" y="0"/>
                  </a:cubicBezTo>
                  <a:cubicBezTo>
                    <a:pt x="550140" y="107480"/>
                    <a:pt x="1247492" y="-32152"/>
                    <a:pt x="1509577" y="0"/>
                  </a:cubicBezTo>
                  <a:cubicBezTo>
                    <a:pt x="1853926" y="-149927"/>
                    <a:pt x="2719422" y="-204104"/>
                    <a:pt x="2997839" y="-391710"/>
                  </a:cubicBezTo>
                  <a:cubicBezTo>
                    <a:pt x="3156330" y="-246781"/>
                    <a:pt x="3402001" y="-111359"/>
                    <a:pt x="3773943" y="0"/>
                  </a:cubicBezTo>
                  <a:cubicBezTo>
                    <a:pt x="5002590" y="-95567"/>
                    <a:pt x="7500478" y="-3505"/>
                    <a:pt x="8848485" y="0"/>
                  </a:cubicBezTo>
                  <a:cubicBezTo>
                    <a:pt x="8975320" y="-1608"/>
                    <a:pt x="9059382" y="90999"/>
                    <a:pt x="9057462" y="208977"/>
                  </a:cubicBezTo>
                  <a:lnTo>
                    <a:pt x="9057462" y="208972"/>
                  </a:lnTo>
                  <a:lnTo>
                    <a:pt x="9057462" y="208972"/>
                  </a:lnTo>
                  <a:cubicBezTo>
                    <a:pt x="9071523" y="300680"/>
                    <a:pt x="9065798" y="408887"/>
                    <a:pt x="9057462" y="522431"/>
                  </a:cubicBezTo>
                  <a:cubicBezTo>
                    <a:pt x="9098227" y="717808"/>
                    <a:pt x="9019609" y="823841"/>
                    <a:pt x="9057462" y="1044857"/>
                  </a:cubicBezTo>
                  <a:cubicBezTo>
                    <a:pt x="9057148" y="1161688"/>
                    <a:pt x="8968639" y="1264983"/>
                    <a:pt x="8848485" y="1253834"/>
                  </a:cubicBezTo>
                  <a:cubicBezTo>
                    <a:pt x="7840858" y="1303533"/>
                    <a:pt x="5289671" y="1229106"/>
                    <a:pt x="3773943" y="1253834"/>
                  </a:cubicBezTo>
                  <a:cubicBezTo>
                    <a:pt x="2732369" y="1388008"/>
                    <a:pt x="2018985" y="1382245"/>
                    <a:pt x="1509577" y="1253834"/>
                  </a:cubicBezTo>
                  <a:lnTo>
                    <a:pt x="1509577" y="1253834"/>
                  </a:lnTo>
                  <a:cubicBezTo>
                    <a:pt x="1207534" y="1344429"/>
                    <a:pt x="746247" y="1353336"/>
                    <a:pt x="208977" y="1253834"/>
                  </a:cubicBezTo>
                  <a:cubicBezTo>
                    <a:pt x="92948" y="1262441"/>
                    <a:pt x="-9667" y="1170677"/>
                    <a:pt x="0" y="1044857"/>
                  </a:cubicBezTo>
                  <a:cubicBezTo>
                    <a:pt x="-15216" y="856055"/>
                    <a:pt x="22084" y="610159"/>
                    <a:pt x="0" y="522431"/>
                  </a:cubicBezTo>
                  <a:cubicBezTo>
                    <a:pt x="-14747" y="394979"/>
                    <a:pt x="15275" y="305292"/>
                    <a:pt x="0" y="208972"/>
                  </a:cubicBezTo>
                  <a:lnTo>
                    <a:pt x="0" y="208972"/>
                  </a:lnTo>
                  <a:lnTo>
                    <a:pt x="0" y="208977"/>
                  </a:lnTo>
                  <a:close/>
                </a:path>
                <a:path w="9057462" h="1253834" stroke="0" extrusionOk="0">
                  <a:moveTo>
                    <a:pt x="0" y="208977"/>
                  </a:moveTo>
                  <a:cubicBezTo>
                    <a:pt x="-4657" y="101526"/>
                    <a:pt x="101115" y="-5108"/>
                    <a:pt x="208977" y="0"/>
                  </a:cubicBezTo>
                  <a:cubicBezTo>
                    <a:pt x="429272" y="-83494"/>
                    <a:pt x="897361" y="59924"/>
                    <a:pt x="1509577" y="0"/>
                  </a:cubicBezTo>
                  <a:cubicBezTo>
                    <a:pt x="1765426" y="-23317"/>
                    <a:pt x="2826593" y="-290746"/>
                    <a:pt x="2997839" y="-391710"/>
                  </a:cubicBezTo>
                  <a:cubicBezTo>
                    <a:pt x="3313946" y="-160736"/>
                    <a:pt x="3621985" y="-115086"/>
                    <a:pt x="3773943" y="0"/>
                  </a:cubicBezTo>
                  <a:cubicBezTo>
                    <a:pt x="5664165" y="-37426"/>
                    <a:pt x="7740813" y="-143246"/>
                    <a:pt x="8848485" y="0"/>
                  </a:cubicBezTo>
                  <a:cubicBezTo>
                    <a:pt x="8964464" y="-19224"/>
                    <a:pt x="9055476" y="99494"/>
                    <a:pt x="9057462" y="208977"/>
                  </a:cubicBezTo>
                  <a:lnTo>
                    <a:pt x="9057462" y="208972"/>
                  </a:lnTo>
                  <a:lnTo>
                    <a:pt x="9057462" y="208972"/>
                  </a:lnTo>
                  <a:cubicBezTo>
                    <a:pt x="9061598" y="298510"/>
                    <a:pt x="9064059" y="429612"/>
                    <a:pt x="9057462" y="522431"/>
                  </a:cubicBezTo>
                  <a:cubicBezTo>
                    <a:pt x="9074334" y="590138"/>
                    <a:pt x="9040664" y="794500"/>
                    <a:pt x="9057462" y="1044857"/>
                  </a:cubicBezTo>
                  <a:cubicBezTo>
                    <a:pt x="9058765" y="1149527"/>
                    <a:pt x="8983302" y="1253204"/>
                    <a:pt x="8848485" y="1253834"/>
                  </a:cubicBezTo>
                  <a:cubicBezTo>
                    <a:pt x="8244776" y="1084799"/>
                    <a:pt x="5634042" y="1307134"/>
                    <a:pt x="3773943" y="1253834"/>
                  </a:cubicBezTo>
                  <a:cubicBezTo>
                    <a:pt x="2889326" y="1094709"/>
                    <a:pt x="2600836" y="1352256"/>
                    <a:pt x="1509577" y="1253834"/>
                  </a:cubicBezTo>
                  <a:lnTo>
                    <a:pt x="1509577" y="1253834"/>
                  </a:lnTo>
                  <a:cubicBezTo>
                    <a:pt x="1295683" y="1162681"/>
                    <a:pt x="689022" y="1214915"/>
                    <a:pt x="208977" y="1253834"/>
                  </a:cubicBezTo>
                  <a:cubicBezTo>
                    <a:pt x="80545" y="1256729"/>
                    <a:pt x="12546" y="1150466"/>
                    <a:pt x="0" y="1044857"/>
                  </a:cubicBezTo>
                  <a:cubicBezTo>
                    <a:pt x="3024" y="935069"/>
                    <a:pt x="-3390" y="679359"/>
                    <a:pt x="0" y="522431"/>
                  </a:cubicBezTo>
                  <a:cubicBezTo>
                    <a:pt x="-2756" y="480788"/>
                    <a:pt x="-539" y="296348"/>
                    <a:pt x="0" y="208972"/>
                  </a:cubicBezTo>
                  <a:lnTo>
                    <a:pt x="0" y="208972"/>
                  </a:lnTo>
                  <a:lnTo>
                    <a:pt x="0" y="208977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842418190">
                    <a:prstGeom prst="wedgeRoundRectCallout">
                      <a:avLst>
                        <a:gd name="adj1" fmla="val -16902"/>
                        <a:gd name="adj2" fmla="val -81241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文本框 18">
            <a:extLst>
              <a:ext uri="{FF2B5EF4-FFF2-40B4-BE49-F238E27FC236}">
                <a16:creationId xmlns:a16="http://schemas.microsoft.com/office/drawing/2014/main" id="{493DB526-E00C-4217-9912-43E9BB128E39}"/>
              </a:ext>
            </a:extLst>
          </p:cNvPr>
          <p:cNvSpPr txBox="1"/>
          <p:nvPr/>
        </p:nvSpPr>
        <p:spPr>
          <a:xfrm>
            <a:off x="1590385" y="619088"/>
            <a:ext cx="9274627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vi-VN" altLang="zh-CN" sz="3000" b="1" dirty="0"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Họ hàng bên nội của Hoa: </a:t>
            </a:r>
            <a:r>
              <a:rPr lang="vi-VN" altLang="zh-CN" sz="3000" dirty="0"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Ông bà nội của Hoa, gia đình anh trai của bố Hoa.</a:t>
            </a:r>
            <a:endParaRPr lang="zh-CN" altLang="en-US" sz="3000" dirty="0"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1C99AE-0607-4C37-81AC-BB5FE70CC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845" y="2603159"/>
            <a:ext cx="4443526" cy="33643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689F07-7C90-4494-B20B-D79CADD99E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8208" y="2603159"/>
            <a:ext cx="4156804" cy="306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B291B1F0-F640-4B31-8C26-71FC3F86F66A}"/>
              </a:ext>
            </a:extLst>
          </p:cNvPr>
          <p:cNvGrpSpPr/>
          <p:nvPr/>
        </p:nvGrpSpPr>
        <p:grpSpPr>
          <a:xfrm rot="10800000">
            <a:off x="1121228" y="174171"/>
            <a:ext cx="9993086" cy="1826185"/>
            <a:chOff x="1557867" y="4109156"/>
            <a:chExt cx="3770489" cy="1527028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74590FAB-0BC8-4808-9A67-535F2BBA2946}"/>
                </a:ext>
              </a:extLst>
            </p:cNvPr>
            <p:cNvSpPr/>
            <p:nvPr/>
          </p:nvSpPr>
          <p:spPr>
            <a:xfrm>
              <a:off x="1557867" y="4109156"/>
              <a:ext cx="3770489" cy="1527028"/>
            </a:xfrm>
            <a:custGeom>
              <a:avLst/>
              <a:gdLst>
                <a:gd name="connsiteX0" fmla="*/ 0 w 9993086"/>
                <a:gd name="connsiteY0" fmla="*/ 304370 h 1826185"/>
                <a:gd name="connsiteX1" fmla="*/ 304370 w 9993086"/>
                <a:gd name="connsiteY1" fmla="*/ 0 h 1826185"/>
                <a:gd name="connsiteX2" fmla="*/ 1665514 w 9993086"/>
                <a:gd name="connsiteY2" fmla="*/ 0 h 1826185"/>
                <a:gd name="connsiteX3" fmla="*/ 4297826 w 9993086"/>
                <a:gd name="connsiteY3" fmla="*/ -491865 h 1826185"/>
                <a:gd name="connsiteX4" fmla="*/ 4163786 w 9993086"/>
                <a:gd name="connsiteY4" fmla="*/ 0 h 1826185"/>
                <a:gd name="connsiteX5" fmla="*/ 9688716 w 9993086"/>
                <a:gd name="connsiteY5" fmla="*/ 0 h 1826185"/>
                <a:gd name="connsiteX6" fmla="*/ 9993086 w 9993086"/>
                <a:gd name="connsiteY6" fmla="*/ 304370 h 1826185"/>
                <a:gd name="connsiteX7" fmla="*/ 9993086 w 9993086"/>
                <a:gd name="connsiteY7" fmla="*/ 304364 h 1826185"/>
                <a:gd name="connsiteX8" fmla="*/ 9993086 w 9993086"/>
                <a:gd name="connsiteY8" fmla="*/ 304364 h 1826185"/>
                <a:gd name="connsiteX9" fmla="*/ 9993086 w 9993086"/>
                <a:gd name="connsiteY9" fmla="*/ 760910 h 1826185"/>
                <a:gd name="connsiteX10" fmla="*/ 9993086 w 9993086"/>
                <a:gd name="connsiteY10" fmla="*/ 1521815 h 1826185"/>
                <a:gd name="connsiteX11" fmla="*/ 9688716 w 9993086"/>
                <a:gd name="connsiteY11" fmla="*/ 1826185 h 1826185"/>
                <a:gd name="connsiteX12" fmla="*/ 4163786 w 9993086"/>
                <a:gd name="connsiteY12" fmla="*/ 1826185 h 1826185"/>
                <a:gd name="connsiteX13" fmla="*/ 1665514 w 9993086"/>
                <a:gd name="connsiteY13" fmla="*/ 1826185 h 1826185"/>
                <a:gd name="connsiteX14" fmla="*/ 1665514 w 9993086"/>
                <a:gd name="connsiteY14" fmla="*/ 1826185 h 1826185"/>
                <a:gd name="connsiteX15" fmla="*/ 304370 w 9993086"/>
                <a:gd name="connsiteY15" fmla="*/ 1826185 h 1826185"/>
                <a:gd name="connsiteX16" fmla="*/ 0 w 9993086"/>
                <a:gd name="connsiteY16" fmla="*/ 1521815 h 1826185"/>
                <a:gd name="connsiteX17" fmla="*/ 0 w 9993086"/>
                <a:gd name="connsiteY17" fmla="*/ 760910 h 1826185"/>
                <a:gd name="connsiteX18" fmla="*/ 0 w 9993086"/>
                <a:gd name="connsiteY18" fmla="*/ 304364 h 1826185"/>
                <a:gd name="connsiteX19" fmla="*/ 0 w 9993086"/>
                <a:gd name="connsiteY19" fmla="*/ 304364 h 1826185"/>
                <a:gd name="connsiteX20" fmla="*/ 0 w 9993086"/>
                <a:gd name="connsiteY20" fmla="*/ 304370 h 1826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993086" h="1826185" fill="none" extrusionOk="0">
                  <a:moveTo>
                    <a:pt x="0" y="304370"/>
                  </a:moveTo>
                  <a:cubicBezTo>
                    <a:pt x="12211" y="142880"/>
                    <a:pt x="133941" y="937"/>
                    <a:pt x="304370" y="0"/>
                  </a:cubicBezTo>
                  <a:cubicBezTo>
                    <a:pt x="947769" y="69078"/>
                    <a:pt x="1035949" y="120085"/>
                    <a:pt x="1665514" y="0"/>
                  </a:cubicBezTo>
                  <a:cubicBezTo>
                    <a:pt x="2927390" y="-89828"/>
                    <a:pt x="3638525" y="-286104"/>
                    <a:pt x="4297826" y="-491865"/>
                  </a:cubicBezTo>
                  <a:cubicBezTo>
                    <a:pt x="4313062" y="-400955"/>
                    <a:pt x="4201377" y="-53895"/>
                    <a:pt x="4163786" y="0"/>
                  </a:cubicBezTo>
                  <a:cubicBezTo>
                    <a:pt x="6854310" y="-95567"/>
                    <a:pt x="9057305" y="-3505"/>
                    <a:pt x="9688716" y="0"/>
                  </a:cubicBezTo>
                  <a:cubicBezTo>
                    <a:pt x="9862764" y="-837"/>
                    <a:pt x="10010010" y="113684"/>
                    <a:pt x="9993086" y="304370"/>
                  </a:cubicBezTo>
                  <a:lnTo>
                    <a:pt x="9993086" y="304364"/>
                  </a:lnTo>
                  <a:lnTo>
                    <a:pt x="9993086" y="304364"/>
                  </a:lnTo>
                  <a:cubicBezTo>
                    <a:pt x="9983926" y="367544"/>
                    <a:pt x="9971050" y="634349"/>
                    <a:pt x="9993086" y="760910"/>
                  </a:cubicBezTo>
                  <a:cubicBezTo>
                    <a:pt x="9955505" y="1129304"/>
                    <a:pt x="9951579" y="1429454"/>
                    <a:pt x="9993086" y="1521815"/>
                  </a:cubicBezTo>
                  <a:cubicBezTo>
                    <a:pt x="9987991" y="1712896"/>
                    <a:pt x="9860966" y="1835949"/>
                    <a:pt x="9688716" y="1826185"/>
                  </a:cubicBezTo>
                  <a:cubicBezTo>
                    <a:pt x="7210039" y="1875884"/>
                    <a:pt x="6740933" y="1801457"/>
                    <a:pt x="4163786" y="1826185"/>
                  </a:cubicBezTo>
                  <a:cubicBezTo>
                    <a:pt x="3749770" y="1960359"/>
                    <a:pt x="2218628" y="1954596"/>
                    <a:pt x="1665514" y="1826185"/>
                  </a:cubicBezTo>
                  <a:lnTo>
                    <a:pt x="1665514" y="1826185"/>
                  </a:lnTo>
                  <a:cubicBezTo>
                    <a:pt x="1384513" y="1920760"/>
                    <a:pt x="982115" y="1716498"/>
                    <a:pt x="304370" y="1826185"/>
                  </a:cubicBezTo>
                  <a:cubicBezTo>
                    <a:pt x="135953" y="1830642"/>
                    <a:pt x="-16609" y="1707789"/>
                    <a:pt x="0" y="1521815"/>
                  </a:cubicBezTo>
                  <a:cubicBezTo>
                    <a:pt x="-21737" y="1237558"/>
                    <a:pt x="-57955" y="882258"/>
                    <a:pt x="0" y="760910"/>
                  </a:cubicBezTo>
                  <a:cubicBezTo>
                    <a:pt x="-30477" y="713275"/>
                    <a:pt x="-6504" y="468477"/>
                    <a:pt x="0" y="304364"/>
                  </a:cubicBezTo>
                  <a:lnTo>
                    <a:pt x="0" y="304364"/>
                  </a:lnTo>
                  <a:lnTo>
                    <a:pt x="0" y="304370"/>
                  </a:lnTo>
                  <a:close/>
                </a:path>
                <a:path w="9993086" h="1826185" stroke="0" extrusionOk="0">
                  <a:moveTo>
                    <a:pt x="0" y="304370"/>
                  </a:moveTo>
                  <a:cubicBezTo>
                    <a:pt x="-1428" y="138712"/>
                    <a:pt x="157301" y="-14222"/>
                    <a:pt x="304370" y="0"/>
                  </a:cubicBezTo>
                  <a:cubicBezTo>
                    <a:pt x="599962" y="-110304"/>
                    <a:pt x="1077607" y="76801"/>
                    <a:pt x="1665514" y="0"/>
                  </a:cubicBezTo>
                  <a:cubicBezTo>
                    <a:pt x="2533053" y="-192553"/>
                    <a:pt x="3523181" y="-436112"/>
                    <a:pt x="4297826" y="-491865"/>
                  </a:cubicBezTo>
                  <a:cubicBezTo>
                    <a:pt x="4317459" y="-411571"/>
                    <a:pt x="4148239" y="-77458"/>
                    <a:pt x="4163786" y="0"/>
                  </a:cubicBezTo>
                  <a:cubicBezTo>
                    <a:pt x="5053072" y="-37426"/>
                    <a:pt x="9017111" y="-143246"/>
                    <a:pt x="9688716" y="0"/>
                  </a:cubicBezTo>
                  <a:cubicBezTo>
                    <a:pt x="9857367" y="-18808"/>
                    <a:pt x="9991984" y="139563"/>
                    <a:pt x="9993086" y="304370"/>
                  </a:cubicBezTo>
                  <a:lnTo>
                    <a:pt x="9993086" y="304364"/>
                  </a:lnTo>
                  <a:lnTo>
                    <a:pt x="9993086" y="304364"/>
                  </a:lnTo>
                  <a:cubicBezTo>
                    <a:pt x="9987354" y="522502"/>
                    <a:pt x="9998792" y="541413"/>
                    <a:pt x="9993086" y="760910"/>
                  </a:cubicBezTo>
                  <a:cubicBezTo>
                    <a:pt x="10017830" y="906422"/>
                    <a:pt x="10046009" y="1378631"/>
                    <a:pt x="9993086" y="1521815"/>
                  </a:cubicBezTo>
                  <a:cubicBezTo>
                    <a:pt x="9996778" y="1659467"/>
                    <a:pt x="9865658" y="1825898"/>
                    <a:pt x="9688716" y="1826185"/>
                  </a:cubicBezTo>
                  <a:cubicBezTo>
                    <a:pt x="8366420" y="1657150"/>
                    <a:pt x="5857965" y="1879485"/>
                    <a:pt x="4163786" y="1826185"/>
                  </a:cubicBezTo>
                  <a:cubicBezTo>
                    <a:pt x="3290240" y="1667060"/>
                    <a:pt x="2592927" y="1924607"/>
                    <a:pt x="1665514" y="1826185"/>
                  </a:cubicBezTo>
                  <a:lnTo>
                    <a:pt x="1665514" y="1826185"/>
                  </a:lnTo>
                  <a:cubicBezTo>
                    <a:pt x="1353922" y="1746931"/>
                    <a:pt x="643392" y="1771872"/>
                    <a:pt x="304370" y="1826185"/>
                  </a:cubicBezTo>
                  <a:cubicBezTo>
                    <a:pt x="110687" y="1831876"/>
                    <a:pt x="12369" y="1680246"/>
                    <a:pt x="0" y="1521815"/>
                  </a:cubicBezTo>
                  <a:cubicBezTo>
                    <a:pt x="68118" y="1428334"/>
                    <a:pt x="56756" y="1078334"/>
                    <a:pt x="0" y="760910"/>
                  </a:cubicBezTo>
                  <a:cubicBezTo>
                    <a:pt x="-11808" y="655239"/>
                    <a:pt x="36064" y="404621"/>
                    <a:pt x="0" y="304364"/>
                  </a:cubicBezTo>
                  <a:lnTo>
                    <a:pt x="0" y="304364"/>
                  </a:lnTo>
                  <a:lnTo>
                    <a:pt x="0" y="30437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842418190">
                    <a:prstGeom prst="wedgeRoundRectCallout">
                      <a:avLst>
                        <a:gd name="adj1" fmla="val -6992"/>
                        <a:gd name="adj2" fmla="val -76934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210DD1FA-C595-4B5F-B63E-1F34C3FFDFB9}"/>
                </a:ext>
              </a:extLst>
            </p:cNvPr>
            <p:cNvSpPr/>
            <p:nvPr/>
          </p:nvSpPr>
          <p:spPr>
            <a:xfrm>
              <a:off x="1745995" y="4347009"/>
              <a:ext cx="3417469" cy="1048437"/>
            </a:xfrm>
            <a:custGeom>
              <a:avLst/>
              <a:gdLst>
                <a:gd name="connsiteX0" fmla="*/ 0 w 9057462"/>
                <a:gd name="connsiteY0" fmla="*/ 208977 h 1253834"/>
                <a:gd name="connsiteX1" fmla="*/ 208977 w 9057462"/>
                <a:gd name="connsiteY1" fmla="*/ 0 h 1253834"/>
                <a:gd name="connsiteX2" fmla="*/ 1509577 w 9057462"/>
                <a:gd name="connsiteY2" fmla="*/ 0 h 1253834"/>
                <a:gd name="connsiteX3" fmla="*/ 2997839 w 9057462"/>
                <a:gd name="connsiteY3" fmla="*/ -391710 h 1253834"/>
                <a:gd name="connsiteX4" fmla="*/ 3773943 w 9057462"/>
                <a:gd name="connsiteY4" fmla="*/ 0 h 1253834"/>
                <a:gd name="connsiteX5" fmla="*/ 8848485 w 9057462"/>
                <a:gd name="connsiteY5" fmla="*/ 0 h 1253834"/>
                <a:gd name="connsiteX6" fmla="*/ 9057462 w 9057462"/>
                <a:gd name="connsiteY6" fmla="*/ 208977 h 1253834"/>
                <a:gd name="connsiteX7" fmla="*/ 9057462 w 9057462"/>
                <a:gd name="connsiteY7" fmla="*/ 208972 h 1253834"/>
                <a:gd name="connsiteX8" fmla="*/ 9057462 w 9057462"/>
                <a:gd name="connsiteY8" fmla="*/ 208972 h 1253834"/>
                <a:gd name="connsiteX9" fmla="*/ 9057462 w 9057462"/>
                <a:gd name="connsiteY9" fmla="*/ 522431 h 1253834"/>
                <a:gd name="connsiteX10" fmla="*/ 9057462 w 9057462"/>
                <a:gd name="connsiteY10" fmla="*/ 1044857 h 1253834"/>
                <a:gd name="connsiteX11" fmla="*/ 8848485 w 9057462"/>
                <a:gd name="connsiteY11" fmla="*/ 1253834 h 1253834"/>
                <a:gd name="connsiteX12" fmla="*/ 3773943 w 9057462"/>
                <a:gd name="connsiteY12" fmla="*/ 1253834 h 1253834"/>
                <a:gd name="connsiteX13" fmla="*/ 1509577 w 9057462"/>
                <a:gd name="connsiteY13" fmla="*/ 1253834 h 1253834"/>
                <a:gd name="connsiteX14" fmla="*/ 1509577 w 9057462"/>
                <a:gd name="connsiteY14" fmla="*/ 1253834 h 1253834"/>
                <a:gd name="connsiteX15" fmla="*/ 208977 w 9057462"/>
                <a:gd name="connsiteY15" fmla="*/ 1253834 h 1253834"/>
                <a:gd name="connsiteX16" fmla="*/ 0 w 9057462"/>
                <a:gd name="connsiteY16" fmla="*/ 1044857 h 1253834"/>
                <a:gd name="connsiteX17" fmla="*/ 0 w 9057462"/>
                <a:gd name="connsiteY17" fmla="*/ 522431 h 1253834"/>
                <a:gd name="connsiteX18" fmla="*/ 0 w 9057462"/>
                <a:gd name="connsiteY18" fmla="*/ 208972 h 1253834"/>
                <a:gd name="connsiteX19" fmla="*/ 0 w 9057462"/>
                <a:gd name="connsiteY19" fmla="*/ 208972 h 1253834"/>
                <a:gd name="connsiteX20" fmla="*/ 0 w 9057462"/>
                <a:gd name="connsiteY20" fmla="*/ 208977 h 12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57462" h="1253834" fill="none" extrusionOk="0">
                  <a:moveTo>
                    <a:pt x="0" y="208977"/>
                  </a:moveTo>
                  <a:cubicBezTo>
                    <a:pt x="20149" y="104468"/>
                    <a:pt x="83938" y="3870"/>
                    <a:pt x="208977" y="0"/>
                  </a:cubicBezTo>
                  <a:cubicBezTo>
                    <a:pt x="550140" y="107480"/>
                    <a:pt x="1247492" y="-32152"/>
                    <a:pt x="1509577" y="0"/>
                  </a:cubicBezTo>
                  <a:cubicBezTo>
                    <a:pt x="1853926" y="-149927"/>
                    <a:pt x="2719422" y="-204104"/>
                    <a:pt x="2997839" y="-391710"/>
                  </a:cubicBezTo>
                  <a:cubicBezTo>
                    <a:pt x="3156330" y="-246781"/>
                    <a:pt x="3402001" y="-111359"/>
                    <a:pt x="3773943" y="0"/>
                  </a:cubicBezTo>
                  <a:cubicBezTo>
                    <a:pt x="5002590" y="-95567"/>
                    <a:pt x="7500478" y="-3505"/>
                    <a:pt x="8848485" y="0"/>
                  </a:cubicBezTo>
                  <a:cubicBezTo>
                    <a:pt x="8975320" y="-1608"/>
                    <a:pt x="9059382" y="90999"/>
                    <a:pt x="9057462" y="208977"/>
                  </a:cubicBezTo>
                  <a:lnTo>
                    <a:pt x="9057462" y="208972"/>
                  </a:lnTo>
                  <a:lnTo>
                    <a:pt x="9057462" y="208972"/>
                  </a:lnTo>
                  <a:cubicBezTo>
                    <a:pt x="9071523" y="300680"/>
                    <a:pt x="9065798" y="408887"/>
                    <a:pt x="9057462" y="522431"/>
                  </a:cubicBezTo>
                  <a:cubicBezTo>
                    <a:pt x="9098227" y="717808"/>
                    <a:pt x="9019609" y="823841"/>
                    <a:pt x="9057462" y="1044857"/>
                  </a:cubicBezTo>
                  <a:cubicBezTo>
                    <a:pt x="9057148" y="1161688"/>
                    <a:pt x="8968639" y="1264983"/>
                    <a:pt x="8848485" y="1253834"/>
                  </a:cubicBezTo>
                  <a:cubicBezTo>
                    <a:pt x="7840858" y="1303533"/>
                    <a:pt x="5289671" y="1229106"/>
                    <a:pt x="3773943" y="1253834"/>
                  </a:cubicBezTo>
                  <a:cubicBezTo>
                    <a:pt x="2732369" y="1388008"/>
                    <a:pt x="2018985" y="1382245"/>
                    <a:pt x="1509577" y="1253834"/>
                  </a:cubicBezTo>
                  <a:lnTo>
                    <a:pt x="1509577" y="1253834"/>
                  </a:lnTo>
                  <a:cubicBezTo>
                    <a:pt x="1207534" y="1344429"/>
                    <a:pt x="746247" y="1353336"/>
                    <a:pt x="208977" y="1253834"/>
                  </a:cubicBezTo>
                  <a:cubicBezTo>
                    <a:pt x="92948" y="1262441"/>
                    <a:pt x="-9667" y="1170677"/>
                    <a:pt x="0" y="1044857"/>
                  </a:cubicBezTo>
                  <a:cubicBezTo>
                    <a:pt x="-15216" y="856055"/>
                    <a:pt x="22084" y="610159"/>
                    <a:pt x="0" y="522431"/>
                  </a:cubicBezTo>
                  <a:cubicBezTo>
                    <a:pt x="-14747" y="394979"/>
                    <a:pt x="15275" y="305292"/>
                    <a:pt x="0" y="208972"/>
                  </a:cubicBezTo>
                  <a:lnTo>
                    <a:pt x="0" y="208972"/>
                  </a:lnTo>
                  <a:lnTo>
                    <a:pt x="0" y="208977"/>
                  </a:lnTo>
                  <a:close/>
                </a:path>
                <a:path w="9057462" h="1253834" stroke="0" extrusionOk="0">
                  <a:moveTo>
                    <a:pt x="0" y="208977"/>
                  </a:moveTo>
                  <a:cubicBezTo>
                    <a:pt x="-4657" y="101526"/>
                    <a:pt x="101115" y="-5108"/>
                    <a:pt x="208977" y="0"/>
                  </a:cubicBezTo>
                  <a:cubicBezTo>
                    <a:pt x="429272" y="-83494"/>
                    <a:pt x="897361" y="59924"/>
                    <a:pt x="1509577" y="0"/>
                  </a:cubicBezTo>
                  <a:cubicBezTo>
                    <a:pt x="1765426" y="-23317"/>
                    <a:pt x="2826593" y="-290746"/>
                    <a:pt x="2997839" y="-391710"/>
                  </a:cubicBezTo>
                  <a:cubicBezTo>
                    <a:pt x="3313946" y="-160736"/>
                    <a:pt x="3621985" y="-115086"/>
                    <a:pt x="3773943" y="0"/>
                  </a:cubicBezTo>
                  <a:cubicBezTo>
                    <a:pt x="5664165" y="-37426"/>
                    <a:pt x="7740813" y="-143246"/>
                    <a:pt x="8848485" y="0"/>
                  </a:cubicBezTo>
                  <a:cubicBezTo>
                    <a:pt x="8964464" y="-19224"/>
                    <a:pt x="9055476" y="99494"/>
                    <a:pt x="9057462" y="208977"/>
                  </a:cubicBezTo>
                  <a:lnTo>
                    <a:pt x="9057462" y="208972"/>
                  </a:lnTo>
                  <a:lnTo>
                    <a:pt x="9057462" y="208972"/>
                  </a:lnTo>
                  <a:cubicBezTo>
                    <a:pt x="9061598" y="298510"/>
                    <a:pt x="9064059" y="429612"/>
                    <a:pt x="9057462" y="522431"/>
                  </a:cubicBezTo>
                  <a:cubicBezTo>
                    <a:pt x="9074334" y="590138"/>
                    <a:pt x="9040664" y="794500"/>
                    <a:pt x="9057462" y="1044857"/>
                  </a:cubicBezTo>
                  <a:cubicBezTo>
                    <a:pt x="9058765" y="1149527"/>
                    <a:pt x="8983302" y="1253204"/>
                    <a:pt x="8848485" y="1253834"/>
                  </a:cubicBezTo>
                  <a:cubicBezTo>
                    <a:pt x="8244776" y="1084799"/>
                    <a:pt x="5634042" y="1307134"/>
                    <a:pt x="3773943" y="1253834"/>
                  </a:cubicBezTo>
                  <a:cubicBezTo>
                    <a:pt x="2889326" y="1094709"/>
                    <a:pt x="2600836" y="1352256"/>
                    <a:pt x="1509577" y="1253834"/>
                  </a:cubicBezTo>
                  <a:lnTo>
                    <a:pt x="1509577" y="1253834"/>
                  </a:lnTo>
                  <a:cubicBezTo>
                    <a:pt x="1295683" y="1162681"/>
                    <a:pt x="689022" y="1214915"/>
                    <a:pt x="208977" y="1253834"/>
                  </a:cubicBezTo>
                  <a:cubicBezTo>
                    <a:pt x="80545" y="1256729"/>
                    <a:pt x="12546" y="1150466"/>
                    <a:pt x="0" y="1044857"/>
                  </a:cubicBezTo>
                  <a:cubicBezTo>
                    <a:pt x="3024" y="935069"/>
                    <a:pt x="-3390" y="679359"/>
                    <a:pt x="0" y="522431"/>
                  </a:cubicBezTo>
                  <a:cubicBezTo>
                    <a:pt x="-2756" y="480788"/>
                    <a:pt x="-539" y="296348"/>
                    <a:pt x="0" y="208972"/>
                  </a:cubicBezTo>
                  <a:lnTo>
                    <a:pt x="0" y="208972"/>
                  </a:lnTo>
                  <a:lnTo>
                    <a:pt x="0" y="208977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842418190">
                    <a:prstGeom prst="wedgeRoundRectCallout">
                      <a:avLst>
                        <a:gd name="adj1" fmla="val -16902"/>
                        <a:gd name="adj2" fmla="val -81241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文本框 18">
            <a:extLst>
              <a:ext uri="{FF2B5EF4-FFF2-40B4-BE49-F238E27FC236}">
                <a16:creationId xmlns:a16="http://schemas.microsoft.com/office/drawing/2014/main" id="{493DB526-E00C-4217-9912-43E9BB128E39}"/>
              </a:ext>
            </a:extLst>
          </p:cNvPr>
          <p:cNvSpPr txBox="1"/>
          <p:nvPr/>
        </p:nvSpPr>
        <p:spPr>
          <a:xfrm>
            <a:off x="1590385" y="619088"/>
            <a:ext cx="9274627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altLang="zh-CN" sz="3000" b="1" dirty="0">
                <a:solidFill>
                  <a:srgbClr val="0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Họ hàng bên ngoại của Hoa: </a:t>
            </a:r>
            <a:r>
              <a:rPr lang="vi-VN" altLang="zh-CN" sz="3000" dirty="0">
                <a:solidFill>
                  <a:srgbClr val="0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Ông bà ngoại của Hoa, gia đình em gái của mẹ Hoa.</a:t>
            </a:r>
          </a:p>
          <a:p>
            <a:pPr lvl="0" algn="ctr"/>
            <a:endParaRPr lang="vi-VN" altLang="zh-CN" sz="3000" b="1" dirty="0">
              <a:solidFill>
                <a:srgbClr val="000000"/>
              </a:solidFill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6F2CD6-6625-4FD4-93BF-08FA0F3B6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228" y="2541334"/>
            <a:ext cx="4710548" cy="36991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263361-074B-4835-AA13-3BF31020D1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4858" y="2541334"/>
            <a:ext cx="4387056" cy="329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42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5362</TotalTime>
  <Words>689</Words>
  <Application>Microsoft Office PowerPoint</Application>
  <PresentationFormat>Custom</PresentationFormat>
  <Paragraphs>75</Paragraphs>
  <Slides>32</Slides>
  <Notes>24</Notes>
  <HiddenSlides>0</HiddenSlides>
  <MMClips>6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32</vt:i4>
      </vt:variant>
    </vt:vector>
  </HeadingPairs>
  <TitlesOfParts>
    <vt:vector size="59" baseType="lpstr">
      <vt:lpstr>等线</vt:lpstr>
      <vt:lpstr>等线 Light</vt:lpstr>
      <vt:lpstr>Arial</vt:lpstr>
      <vt:lpstr>Calibri</vt:lpstr>
      <vt:lpstr>Calibri Light</vt:lpstr>
      <vt:lpstr>Coiny</vt:lpstr>
      <vt:lpstr>Georgia</vt:lpstr>
      <vt:lpstr>Impact</vt:lpstr>
      <vt:lpstr>ITC Avant Garde Std Bk</vt:lpstr>
      <vt:lpstr>LiHei Pro</vt:lpstr>
      <vt:lpstr>Signika</vt:lpstr>
      <vt:lpstr>字魂107号-萌趣欢乐体</vt:lpstr>
      <vt:lpstr>方正稚艺简体</vt:lpstr>
      <vt:lpstr>迷你简汉真广标</vt:lpstr>
      <vt:lpstr>Office 主题​​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Office Theme</vt:lpstr>
      <vt:lpstr>1_Simple Light</vt:lpstr>
      <vt:lpstr>3_Office 主题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商务ppt</dc:title>
  <dc:creator>lzj</dc:creator>
  <cp:lastModifiedBy>Thao Tran</cp:lastModifiedBy>
  <cp:revision>3237</cp:revision>
  <dcterms:created xsi:type="dcterms:W3CDTF">2015-12-01T09:06:39Z</dcterms:created>
  <dcterms:modified xsi:type="dcterms:W3CDTF">2022-07-02T04:09:44Z</dcterms:modified>
</cp:coreProperties>
</file>