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media3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0" r:id="rId3"/>
    <p:sldMasterId id="2147483684" r:id="rId4"/>
    <p:sldMasterId id="2147483697" r:id="rId5"/>
    <p:sldMasterId id="2147483705" r:id="rId6"/>
    <p:sldMasterId id="2147483718" r:id="rId7"/>
  </p:sldMasterIdLst>
  <p:notesMasterIdLst>
    <p:notesMasterId r:id="rId37"/>
  </p:notesMasterIdLst>
  <p:sldIdLst>
    <p:sldId id="383" r:id="rId8"/>
    <p:sldId id="352" r:id="rId9"/>
    <p:sldId id="318" r:id="rId10"/>
    <p:sldId id="344" r:id="rId11"/>
    <p:sldId id="349" r:id="rId12"/>
    <p:sldId id="350" r:id="rId13"/>
    <p:sldId id="351" r:id="rId14"/>
    <p:sldId id="272" r:id="rId15"/>
    <p:sldId id="525" r:id="rId16"/>
    <p:sldId id="385" r:id="rId17"/>
    <p:sldId id="387" r:id="rId18"/>
    <p:sldId id="294" r:id="rId19"/>
    <p:sldId id="402" r:id="rId20"/>
    <p:sldId id="403" r:id="rId21"/>
    <p:sldId id="389" r:id="rId22"/>
    <p:sldId id="388" r:id="rId23"/>
    <p:sldId id="404" r:id="rId24"/>
    <p:sldId id="394" r:id="rId25"/>
    <p:sldId id="405" r:id="rId26"/>
    <p:sldId id="406" r:id="rId27"/>
    <p:sldId id="392" r:id="rId28"/>
    <p:sldId id="407" r:id="rId29"/>
    <p:sldId id="526" r:id="rId30"/>
    <p:sldId id="408" r:id="rId31"/>
    <p:sldId id="398" r:id="rId32"/>
    <p:sldId id="409" r:id="rId33"/>
    <p:sldId id="410" r:id="rId34"/>
    <p:sldId id="401" r:id="rId35"/>
    <p:sldId id="38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9BC5"/>
    <a:srgbClr val="E646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E9EE6-7504-4D0A-A299-AB8F6BCCDDA0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E92BA1-2598-4641-BD62-0E2005F4B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95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8DB5AD-FCF2-4B78-93EB-08ABEC8D5F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112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756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 </a:t>
            </a:r>
            <a:r>
              <a:rPr lang="en-US" baseline="0" dirty="0" err="1"/>
              <a:t>quà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tới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hết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xanh</a:t>
            </a:r>
            <a:r>
              <a:rPr lang="en-US" baseline="0" dirty="0"/>
              <a:t> </a:t>
            </a:r>
            <a:r>
              <a:rPr lang="en-US" baseline="0" dirty="0" err="1"/>
              <a:t>dể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E602FCF-448E-419E-82E4-12DAE3C8EF89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4305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7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619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4679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8DB5AD-FCF2-4B78-93EB-08ABEC8D5F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678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5970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843EFE-9F40-4876-82FC-AA0BF46CB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5143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8690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54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019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95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125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2908717"/>
            <a:ext cx="10290000" cy="215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509800" y="5138284"/>
            <a:ext cx="7172400" cy="39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9707691" y="1210851"/>
            <a:ext cx="3695160" cy="1273457"/>
          </a:xfrm>
          <a:custGeom>
            <a:avLst/>
            <a:gdLst/>
            <a:ahLst/>
            <a:cxnLst/>
            <a:rect l="l" t="t" r="r" b="b"/>
            <a:pathLst>
              <a:path w="59760" h="20595" extrusionOk="0">
                <a:moveTo>
                  <a:pt x="0" y="0"/>
                </a:moveTo>
                <a:lnTo>
                  <a:pt x="0" y="14598"/>
                </a:lnTo>
                <a:cubicBezTo>
                  <a:pt x="3547" y="16984"/>
                  <a:pt x="7842" y="18762"/>
                  <a:pt x="11492" y="19726"/>
                </a:cubicBezTo>
                <a:cubicBezTo>
                  <a:pt x="11941" y="19848"/>
                  <a:pt x="12371" y="19951"/>
                  <a:pt x="12802" y="20044"/>
                </a:cubicBezTo>
                <a:cubicBezTo>
                  <a:pt x="14470" y="20410"/>
                  <a:pt x="16197" y="20595"/>
                  <a:pt x="17927" y="20595"/>
                </a:cubicBezTo>
                <a:cubicBezTo>
                  <a:pt x="24387" y="20595"/>
                  <a:pt x="30875" y="18021"/>
                  <a:pt x="34381" y="12699"/>
                </a:cubicBezTo>
                <a:cubicBezTo>
                  <a:pt x="35457" y="11061"/>
                  <a:pt x="36262" y="9189"/>
                  <a:pt x="37759" y="7926"/>
                </a:cubicBezTo>
                <a:cubicBezTo>
                  <a:pt x="40660" y="5474"/>
                  <a:pt x="44955" y="6157"/>
                  <a:pt x="48726" y="5736"/>
                </a:cubicBezTo>
                <a:cubicBezTo>
                  <a:pt x="52975" y="5231"/>
                  <a:pt x="56905" y="3191"/>
                  <a:pt x="59759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 rot="5400000">
            <a:off x="9813644" y="4617259"/>
            <a:ext cx="1314843" cy="3166597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 rot="5400000">
            <a:off x="9894642" y="6219989"/>
            <a:ext cx="251541" cy="223214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Google Shape;14;p2"/>
          <p:cNvSpPr/>
          <p:nvPr/>
        </p:nvSpPr>
        <p:spPr>
          <a:xfrm flipH="1">
            <a:off x="11928962" y="5647701"/>
            <a:ext cx="172520" cy="147795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9" y="0"/>
                </a:moveTo>
                <a:cubicBezTo>
                  <a:pt x="347" y="0"/>
                  <a:pt x="0" y="843"/>
                  <a:pt x="496" y="1339"/>
                </a:cubicBezTo>
                <a:cubicBezTo>
                  <a:pt x="658" y="1500"/>
                  <a:pt x="855" y="1572"/>
                  <a:pt x="1049" y="1572"/>
                </a:cubicBezTo>
                <a:cubicBezTo>
                  <a:pt x="1451" y="1572"/>
                  <a:pt x="1835" y="1260"/>
                  <a:pt x="1835" y="786"/>
                </a:cubicBezTo>
                <a:cubicBezTo>
                  <a:pt x="1835" y="356"/>
                  <a:pt x="1479" y="0"/>
                  <a:pt x="1049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2"/>
          <p:cNvSpPr/>
          <p:nvPr/>
        </p:nvSpPr>
        <p:spPr>
          <a:xfrm rot="5400000">
            <a:off x="1434185" y="6098689"/>
            <a:ext cx="136855" cy="117240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8" y="0"/>
                </a:moveTo>
                <a:cubicBezTo>
                  <a:pt x="346" y="0"/>
                  <a:pt x="0" y="842"/>
                  <a:pt x="496" y="1338"/>
                </a:cubicBezTo>
                <a:cubicBezTo>
                  <a:pt x="657" y="1499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6"/>
                </a:cubicBezTo>
                <a:cubicBezTo>
                  <a:pt x="1834" y="356"/>
                  <a:pt x="1479" y="0"/>
                  <a:pt x="1048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2"/>
          <p:cNvSpPr/>
          <p:nvPr/>
        </p:nvSpPr>
        <p:spPr>
          <a:xfrm rot="5400000">
            <a:off x="1036381" y="6305871"/>
            <a:ext cx="235971" cy="215015"/>
          </a:xfrm>
          <a:custGeom>
            <a:avLst/>
            <a:gdLst/>
            <a:ahLst/>
            <a:cxnLst/>
            <a:rect l="l" t="t" r="r" b="b"/>
            <a:pathLst>
              <a:path w="3164" h="2883" extrusionOk="0">
                <a:moveTo>
                  <a:pt x="1582" y="1"/>
                </a:moveTo>
                <a:cubicBezTo>
                  <a:pt x="1213" y="1"/>
                  <a:pt x="843" y="141"/>
                  <a:pt x="562" y="422"/>
                </a:cubicBezTo>
                <a:cubicBezTo>
                  <a:pt x="1" y="983"/>
                  <a:pt x="1" y="1900"/>
                  <a:pt x="562" y="2462"/>
                </a:cubicBezTo>
                <a:cubicBezTo>
                  <a:pt x="843" y="2742"/>
                  <a:pt x="1213" y="2883"/>
                  <a:pt x="1582" y="2883"/>
                </a:cubicBezTo>
                <a:cubicBezTo>
                  <a:pt x="1952" y="2883"/>
                  <a:pt x="2322" y="2742"/>
                  <a:pt x="2602" y="2462"/>
                </a:cubicBezTo>
                <a:cubicBezTo>
                  <a:pt x="3164" y="1900"/>
                  <a:pt x="3164" y="983"/>
                  <a:pt x="2602" y="422"/>
                </a:cubicBezTo>
                <a:cubicBezTo>
                  <a:pt x="2322" y="141"/>
                  <a:pt x="1952" y="1"/>
                  <a:pt x="1582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2"/>
          <p:cNvSpPr/>
          <p:nvPr/>
        </p:nvSpPr>
        <p:spPr>
          <a:xfrm rot="5400000">
            <a:off x="2917215" y="6601834"/>
            <a:ext cx="136855" cy="117314"/>
          </a:xfrm>
          <a:custGeom>
            <a:avLst/>
            <a:gdLst/>
            <a:ahLst/>
            <a:cxnLst/>
            <a:rect l="l" t="t" r="r" b="b"/>
            <a:pathLst>
              <a:path w="1835" h="1573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7" y="1500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7"/>
                </a:cubicBezTo>
                <a:cubicBezTo>
                  <a:pt x="1834" y="356"/>
                  <a:pt x="1479" y="1"/>
                  <a:pt x="1048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2"/>
          <p:cNvSpPr/>
          <p:nvPr/>
        </p:nvSpPr>
        <p:spPr>
          <a:xfrm flipH="1">
            <a:off x="11499591" y="4906009"/>
            <a:ext cx="172520" cy="147700"/>
          </a:xfrm>
          <a:custGeom>
            <a:avLst/>
            <a:gdLst/>
            <a:ahLst/>
            <a:cxnLst/>
            <a:rect l="l" t="t" r="r" b="b"/>
            <a:pathLst>
              <a:path w="1835" h="1571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6" y="1499"/>
                  <a:pt x="852" y="1570"/>
                  <a:pt x="1044" y="1570"/>
                </a:cubicBezTo>
                <a:cubicBezTo>
                  <a:pt x="1448" y="1570"/>
                  <a:pt x="1834" y="1256"/>
                  <a:pt x="1834" y="787"/>
                </a:cubicBezTo>
                <a:cubicBezTo>
                  <a:pt x="1834" y="347"/>
                  <a:pt x="1479" y="1"/>
                  <a:pt x="1048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2"/>
          <p:cNvSpPr/>
          <p:nvPr/>
        </p:nvSpPr>
        <p:spPr>
          <a:xfrm rot="5400000">
            <a:off x="9583409" y="6284211"/>
            <a:ext cx="126580" cy="127308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"/>
          <p:cNvSpPr/>
          <p:nvPr/>
        </p:nvSpPr>
        <p:spPr>
          <a:xfrm rot="5400000">
            <a:off x="1679076" y="5636590"/>
            <a:ext cx="644968" cy="179790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"/>
          <p:cNvSpPr/>
          <p:nvPr/>
        </p:nvSpPr>
        <p:spPr>
          <a:xfrm flipH="1">
            <a:off x="11973808" y="5182322"/>
            <a:ext cx="221786" cy="295588"/>
          </a:xfrm>
          <a:custGeom>
            <a:avLst/>
            <a:gdLst/>
            <a:ahLst/>
            <a:cxnLst/>
            <a:rect l="l" t="t" r="r" b="b"/>
            <a:pathLst>
              <a:path w="2359" h="3144" extrusionOk="0">
                <a:moveTo>
                  <a:pt x="781" y="1"/>
                </a:moveTo>
                <a:cubicBezTo>
                  <a:pt x="519" y="1"/>
                  <a:pt x="252" y="68"/>
                  <a:pt x="0" y="215"/>
                </a:cubicBezTo>
                <a:lnTo>
                  <a:pt x="0" y="2929"/>
                </a:lnTo>
                <a:cubicBezTo>
                  <a:pt x="252" y="3076"/>
                  <a:pt x="519" y="3144"/>
                  <a:pt x="781" y="3144"/>
                </a:cubicBezTo>
                <a:cubicBezTo>
                  <a:pt x="1597" y="3144"/>
                  <a:pt x="2351" y="2487"/>
                  <a:pt x="2358" y="1572"/>
                </a:cubicBezTo>
                <a:cubicBezTo>
                  <a:pt x="2351" y="658"/>
                  <a:pt x="1597" y="1"/>
                  <a:pt x="781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2"/>
          <p:cNvSpPr/>
          <p:nvPr/>
        </p:nvSpPr>
        <p:spPr>
          <a:xfrm rot="5400000">
            <a:off x="-994544" y="4569590"/>
            <a:ext cx="3283012" cy="1293963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2"/>
          <p:cNvSpPr/>
          <p:nvPr/>
        </p:nvSpPr>
        <p:spPr>
          <a:xfrm rot="5400000">
            <a:off x="-228894" y="4318992"/>
            <a:ext cx="1150173" cy="692401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2"/>
          <p:cNvSpPr/>
          <p:nvPr/>
        </p:nvSpPr>
        <p:spPr>
          <a:xfrm rot="5400000">
            <a:off x="10460423" y="-639109"/>
            <a:ext cx="721039" cy="1999257"/>
          </a:xfrm>
          <a:custGeom>
            <a:avLst/>
            <a:gdLst/>
            <a:ahLst/>
            <a:cxnLst/>
            <a:rect l="l" t="t" r="r" b="b"/>
            <a:pathLst>
              <a:path w="11661" h="32333" extrusionOk="0">
                <a:moveTo>
                  <a:pt x="0" y="1"/>
                </a:moveTo>
                <a:lnTo>
                  <a:pt x="0" y="32332"/>
                </a:lnTo>
                <a:cubicBezTo>
                  <a:pt x="6962" y="30021"/>
                  <a:pt x="11660" y="23508"/>
                  <a:pt x="11660" y="16171"/>
                </a:cubicBezTo>
                <a:cubicBezTo>
                  <a:pt x="11660" y="15348"/>
                  <a:pt x="11604" y="14533"/>
                  <a:pt x="11492" y="13719"/>
                </a:cubicBezTo>
                <a:cubicBezTo>
                  <a:pt x="10556" y="7347"/>
                  <a:pt x="6111" y="203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" name="Google Shape;25;p2"/>
          <p:cNvSpPr/>
          <p:nvPr/>
        </p:nvSpPr>
        <p:spPr>
          <a:xfrm rot="5400000">
            <a:off x="1202467" y="-1202558"/>
            <a:ext cx="1653827" cy="4058941"/>
          </a:xfrm>
          <a:custGeom>
            <a:avLst/>
            <a:gdLst/>
            <a:ahLst/>
            <a:cxnLst/>
            <a:rect l="l" t="t" r="r" b="b"/>
            <a:pathLst>
              <a:path w="19343" h="47473" extrusionOk="0">
                <a:moveTo>
                  <a:pt x="0" y="0"/>
                </a:moveTo>
                <a:lnTo>
                  <a:pt x="0" y="47473"/>
                </a:lnTo>
                <a:lnTo>
                  <a:pt x="19343" y="47473"/>
                </a:lnTo>
                <a:cubicBezTo>
                  <a:pt x="18997" y="46172"/>
                  <a:pt x="18239" y="45039"/>
                  <a:pt x="17041" y="44356"/>
                </a:cubicBezTo>
                <a:cubicBezTo>
                  <a:pt x="14552" y="42971"/>
                  <a:pt x="11089" y="43823"/>
                  <a:pt x="8965" y="41942"/>
                </a:cubicBezTo>
                <a:cubicBezTo>
                  <a:pt x="8619" y="41633"/>
                  <a:pt x="8329" y="41268"/>
                  <a:pt x="8113" y="40866"/>
                </a:cubicBezTo>
                <a:cubicBezTo>
                  <a:pt x="7870" y="40426"/>
                  <a:pt x="7692" y="39939"/>
                  <a:pt x="7599" y="39444"/>
                </a:cubicBezTo>
                <a:cubicBezTo>
                  <a:pt x="7533" y="39181"/>
                  <a:pt x="7496" y="38910"/>
                  <a:pt x="7477" y="38639"/>
                </a:cubicBezTo>
                <a:cubicBezTo>
                  <a:pt x="7412" y="37572"/>
                  <a:pt x="7533" y="36496"/>
                  <a:pt x="7851" y="35476"/>
                </a:cubicBezTo>
                <a:cubicBezTo>
                  <a:pt x="8506" y="33267"/>
                  <a:pt x="9714" y="31209"/>
                  <a:pt x="10069" y="28925"/>
                </a:cubicBezTo>
                <a:cubicBezTo>
                  <a:pt x="11220" y="21448"/>
                  <a:pt x="3238" y="15768"/>
                  <a:pt x="1357" y="8432"/>
                </a:cubicBezTo>
                <a:cubicBezTo>
                  <a:pt x="711" y="5886"/>
                  <a:pt x="833" y="3191"/>
                  <a:pt x="187" y="646"/>
                </a:cubicBezTo>
                <a:cubicBezTo>
                  <a:pt x="131" y="431"/>
                  <a:pt x="66" y="215"/>
                  <a:pt x="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2"/>
          <p:cNvSpPr/>
          <p:nvPr/>
        </p:nvSpPr>
        <p:spPr>
          <a:xfrm rot="5400000">
            <a:off x="11807738" y="468109"/>
            <a:ext cx="59112" cy="59051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07" y="0"/>
                  <a:pt x="1" y="215"/>
                  <a:pt x="1" y="477"/>
                </a:cubicBezTo>
                <a:cubicBezTo>
                  <a:pt x="1" y="739"/>
                  <a:pt x="207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15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2"/>
          <p:cNvSpPr/>
          <p:nvPr/>
        </p:nvSpPr>
        <p:spPr>
          <a:xfrm rot="5400000">
            <a:off x="10924283" y="6161879"/>
            <a:ext cx="77372" cy="773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2"/>
          <p:cNvSpPr/>
          <p:nvPr/>
        </p:nvSpPr>
        <p:spPr>
          <a:xfrm rot="5400000">
            <a:off x="11363594" y="6620128"/>
            <a:ext cx="77291" cy="7729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2"/>
          <p:cNvSpPr/>
          <p:nvPr/>
        </p:nvSpPr>
        <p:spPr>
          <a:xfrm rot="5400000">
            <a:off x="1503351" y="60639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2"/>
          <p:cNvSpPr/>
          <p:nvPr/>
        </p:nvSpPr>
        <p:spPr>
          <a:xfrm rot="5400000">
            <a:off x="260848" y="412015"/>
            <a:ext cx="81652" cy="8165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2"/>
          <p:cNvSpPr/>
          <p:nvPr/>
        </p:nvSpPr>
        <p:spPr>
          <a:xfrm rot="5400000">
            <a:off x="383239" y="13675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" name="Google Shape;32;p2"/>
          <p:cNvSpPr/>
          <p:nvPr/>
        </p:nvSpPr>
        <p:spPr>
          <a:xfrm rot="5400000">
            <a:off x="676840" y="582457"/>
            <a:ext cx="81737" cy="81652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" name="Google Shape;33;p2"/>
          <p:cNvSpPr/>
          <p:nvPr/>
        </p:nvSpPr>
        <p:spPr>
          <a:xfrm rot="5400000">
            <a:off x="298693" y="6689016"/>
            <a:ext cx="71299" cy="7129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" name="Google Shape;34;p2"/>
          <p:cNvSpPr/>
          <p:nvPr/>
        </p:nvSpPr>
        <p:spPr>
          <a:xfrm rot="5400000">
            <a:off x="2330284" y="6643748"/>
            <a:ext cx="83828" cy="71149"/>
          </a:xfrm>
          <a:custGeom>
            <a:avLst/>
            <a:gdLst/>
            <a:ahLst/>
            <a:cxnLst/>
            <a:rect l="l" t="t" r="r" b="b"/>
            <a:pathLst>
              <a:path w="1124" h="954" extrusionOk="0">
                <a:moveTo>
                  <a:pt x="646" y="0"/>
                </a:moveTo>
                <a:cubicBezTo>
                  <a:pt x="216" y="0"/>
                  <a:pt x="0" y="515"/>
                  <a:pt x="300" y="814"/>
                </a:cubicBezTo>
                <a:cubicBezTo>
                  <a:pt x="399" y="911"/>
                  <a:pt x="520" y="954"/>
                  <a:pt x="638" y="954"/>
                </a:cubicBezTo>
                <a:cubicBezTo>
                  <a:pt x="887" y="954"/>
                  <a:pt x="1123" y="763"/>
                  <a:pt x="1123" y="477"/>
                </a:cubicBezTo>
                <a:cubicBezTo>
                  <a:pt x="1123" y="215"/>
                  <a:pt x="908" y="0"/>
                  <a:pt x="6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" name="Google Shape;35;p2"/>
          <p:cNvSpPr/>
          <p:nvPr/>
        </p:nvSpPr>
        <p:spPr>
          <a:xfrm rot="5400000">
            <a:off x="434760" y="4356015"/>
            <a:ext cx="71299" cy="7122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" name="Google Shape;36;p2"/>
          <p:cNvSpPr/>
          <p:nvPr/>
        </p:nvSpPr>
        <p:spPr>
          <a:xfrm rot="5400000">
            <a:off x="11985138" y="560365"/>
            <a:ext cx="133127" cy="132571"/>
          </a:xfrm>
          <a:custGeom>
            <a:avLst/>
            <a:gdLst/>
            <a:ahLst/>
            <a:cxnLst/>
            <a:rect l="l" t="t" r="r" b="b"/>
            <a:pathLst>
              <a:path w="2153" h="2144" extrusionOk="0">
                <a:moveTo>
                  <a:pt x="1077" y="1"/>
                </a:moveTo>
                <a:cubicBezTo>
                  <a:pt x="487" y="1"/>
                  <a:pt x="1" y="478"/>
                  <a:pt x="1" y="1068"/>
                </a:cubicBezTo>
                <a:cubicBezTo>
                  <a:pt x="1" y="1666"/>
                  <a:pt x="487" y="2144"/>
                  <a:pt x="1077" y="2144"/>
                </a:cubicBezTo>
                <a:cubicBezTo>
                  <a:pt x="1666" y="2144"/>
                  <a:pt x="2153" y="1666"/>
                  <a:pt x="2153" y="1068"/>
                </a:cubicBezTo>
                <a:cubicBezTo>
                  <a:pt x="2153" y="478"/>
                  <a:pt x="1666" y="1"/>
                  <a:pt x="10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2"/>
          <p:cNvSpPr/>
          <p:nvPr/>
        </p:nvSpPr>
        <p:spPr>
          <a:xfrm rot="5400000">
            <a:off x="10680431" y="6300519"/>
            <a:ext cx="174249" cy="17424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" name="Google Shape;38;p2"/>
          <p:cNvSpPr/>
          <p:nvPr/>
        </p:nvSpPr>
        <p:spPr>
          <a:xfrm rot="5400000">
            <a:off x="26181" y="4745725"/>
            <a:ext cx="159900" cy="160645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2"/>
          <p:cNvSpPr/>
          <p:nvPr/>
        </p:nvSpPr>
        <p:spPr>
          <a:xfrm rot="5400000">
            <a:off x="1788956" y="268807"/>
            <a:ext cx="184081" cy="184081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2"/>
          <p:cNvSpPr/>
          <p:nvPr/>
        </p:nvSpPr>
        <p:spPr>
          <a:xfrm rot="5400000">
            <a:off x="-28261" y="6293004"/>
            <a:ext cx="159900" cy="103368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" name="Google Shape;41;p2"/>
          <p:cNvSpPr/>
          <p:nvPr/>
        </p:nvSpPr>
        <p:spPr>
          <a:xfrm rot="5400000">
            <a:off x="10633745" y="128429"/>
            <a:ext cx="132571" cy="132571"/>
          </a:xfrm>
          <a:custGeom>
            <a:avLst/>
            <a:gdLst/>
            <a:ahLst/>
            <a:cxnLst/>
            <a:rect l="l" t="t" r="r" b="b"/>
            <a:pathLst>
              <a:path w="2144" h="2144" extrusionOk="0">
                <a:moveTo>
                  <a:pt x="1067" y="1"/>
                </a:moveTo>
                <a:cubicBezTo>
                  <a:pt x="478" y="1"/>
                  <a:pt x="1" y="478"/>
                  <a:pt x="1" y="1068"/>
                </a:cubicBezTo>
                <a:cubicBezTo>
                  <a:pt x="1" y="1666"/>
                  <a:pt x="478" y="2144"/>
                  <a:pt x="1067" y="2144"/>
                </a:cubicBezTo>
                <a:cubicBezTo>
                  <a:pt x="1666" y="2144"/>
                  <a:pt x="2144" y="1666"/>
                  <a:pt x="2144" y="1068"/>
                </a:cubicBezTo>
                <a:cubicBezTo>
                  <a:pt x="2144" y="47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61047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 txBox="1">
            <a:spLocks noGrp="1"/>
          </p:cNvSpPr>
          <p:nvPr>
            <p:ph type="subTitle" idx="1"/>
          </p:nvPr>
        </p:nvSpPr>
        <p:spPr>
          <a:xfrm>
            <a:off x="950967" y="2290933"/>
            <a:ext cx="3444400" cy="336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125" name="Google Shape;125;p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4508400" cy="81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"/>
          <p:cNvSpPr/>
          <p:nvPr/>
        </p:nvSpPr>
        <p:spPr>
          <a:xfrm rot="10800000">
            <a:off x="6922456" y="5656804"/>
            <a:ext cx="5269544" cy="1201181"/>
          </a:xfrm>
          <a:custGeom>
            <a:avLst/>
            <a:gdLst/>
            <a:ahLst/>
            <a:cxnLst/>
            <a:rect l="l" t="t" r="r" b="b"/>
            <a:pathLst>
              <a:path w="77596" h="17648" extrusionOk="0">
                <a:moveTo>
                  <a:pt x="0" y="0"/>
                </a:moveTo>
                <a:lnTo>
                  <a:pt x="0" y="17265"/>
                </a:lnTo>
                <a:cubicBezTo>
                  <a:pt x="929" y="17521"/>
                  <a:pt x="1890" y="17648"/>
                  <a:pt x="2769" y="17648"/>
                </a:cubicBezTo>
                <a:cubicBezTo>
                  <a:pt x="3369" y="17648"/>
                  <a:pt x="3931" y="17589"/>
                  <a:pt x="4417" y="17471"/>
                </a:cubicBezTo>
                <a:cubicBezTo>
                  <a:pt x="7645" y="16694"/>
                  <a:pt x="10069" y="14065"/>
                  <a:pt x="12614" y="11894"/>
                </a:cubicBezTo>
                <a:cubicBezTo>
                  <a:pt x="14644" y="10169"/>
                  <a:pt x="17188" y="8633"/>
                  <a:pt x="19719" y="8633"/>
                </a:cubicBezTo>
                <a:cubicBezTo>
                  <a:pt x="20374" y="8633"/>
                  <a:pt x="21028" y="8736"/>
                  <a:pt x="21673" y="8965"/>
                </a:cubicBezTo>
                <a:cubicBezTo>
                  <a:pt x="23207" y="9517"/>
                  <a:pt x="24433" y="10715"/>
                  <a:pt x="25846" y="11538"/>
                </a:cubicBezTo>
                <a:cubicBezTo>
                  <a:pt x="27257" y="12366"/>
                  <a:pt x="28860" y="12756"/>
                  <a:pt x="30473" y="12756"/>
                </a:cubicBezTo>
                <a:cubicBezTo>
                  <a:pt x="33804" y="12756"/>
                  <a:pt x="37175" y="11092"/>
                  <a:pt x="38966" y="8179"/>
                </a:cubicBezTo>
                <a:cubicBezTo>
                  <a:pt x="39396" y="7468"/>
                  <a:pt x="39827" y="6635"/>
                  <a:pt x="40622" y="6420"/>
                </a:cubicBezTo>
                <a:cubicBezTo>
                  <a:pt x="40758" y="6381"/>
                  <a:pt x="40894" y="6364"/>
                  <a:pt x="41029" y="6364"/>
                </a:cubicBezTo>
                <a:cubicBezTo>
                  <a:pt x="41615" y="6364"/>
                  <a:pt x="42196" y="6685"/>
                  <a:pt x="42728" y="6981"/>
                </a:cubicBezTo>
                <a:cubicBezTo>
                  <a:pt x="47006" y="9329"/>
                  <a:pt x="51852" y="10503"/>
                  <a:pt x="56697" y="10503"/>
                </a:cubicBezTo>
                <a:cubicBezTo>
                  <a:pt x="61528" y="10503"/>
                  <a:pt x="66358" y="9336"/>
                  <a:pt x="70623" y="7000"/>
                </a:cubicBezTo>
                <a:cubicBezTo>
                  <a:pt x="73010" y="5699"/>
                  <a:pt x="75265" y="4015"/>
                  <a:pt x="76725" y="1684"/>
                </a:cubicBezTo>
                <a:cubicBezTo>
                  <a:pt x="77062" y="1151"/>
                  <a:pt x="77352" y="590"/>
                  <a:pt x="77595" y="9"/>
                </a:cubicBezTo>
                <a:lnTo>
                  <a:pt x="0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7" name="Google Shape;127;p7"/>
          <p:cNvSpPr/>
          <p:nvPr/>
        </p:nvSpPr>
        <p:spPr>
          <a:xfrm flipH="1">
            <a:off x="10990934" y="2290935"/>
            <a:ext cx="1201066" cy="4567089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8" name="Google Shape;128;p7"/>
          <p:cNvSpPr/>
          <p:nvPr/>
        </p:nvSpPr>
        <p:spPr>
          <a:xfrm flipH="1">
            <a:off x="11472614" y="3994783"/>
            <a:ext cx="92435" cy="92745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9" name="Google Shape;129;p7"/>
          <p:cNvSpPr/>
          <p:nvPr/>
        </p:nvSpPr>
        <p:spPr>
          <a:xfrm flipH="1">
            <a:off x="10682849" y="5782695"/>
            <a:ext cx="92435" cy="92648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0" name="Google Shape;130;p7"/>
          <p:cNvSpPr/>
          <p:nvPr/>
        </p:nvSpPr>
        <p:spPr>
          <a:xfrm flipH="1">
            <a:off x="10994446" y="5534815"/>
            <a:ext cx="201028" cy="201716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1" name="Google Shape;131;p7"/>
          <p:cNvSpPr/>
          <p:nvPr/>
        </p:nvSpPr>
        <p:spPr>
          <a:xfrm flipH="1">
            <a:off x="10489853" y="5310636"/>
            <a:ext cx="92531" cy="92648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2" name="Google Shape;132;p7"/>
          <p:cNvSpPr/>
          <p:nvPr/>
        </p:nvSpPr>
        <p:spPr>
          <a:xfrm flipH="1">
            <a:off x="11738879" y="3554544"/>
            <a:ext cx="208390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3" name="Google Shape;133;p7"/>
          <p:cNvSpPr/>
          <p:nvPr/>
        </p:nvSpPr>
        <p:spPr>
          <a:xfrm flipH="1">
            <a:off x="9743486" y="6347204"/>
            <a:ext cx="208390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28329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"/>
          <p:cNvSpPr/>
          <p:nvPr/>
        </p:nvSpPr>
        <p:spPr>
          <a:xfrm rot="5400000" flipH="1">
            <a:off x="4859429" y="4408597"/>
            <a:ext cx="547133" cy="4318009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7" name="Google Shape;187;p11"/>
          <p:cNvSpPr/>
          <p:nvPr/>
        </p:nvSpPr>
        <p:spPr>
          <a:xfrm rot="-5400000">
            <a:off x="2204828" y="4501516"/>
            <a:ext cx="575724" cy="4137244"/>
          </a:xfrm>
          <a:custGeom>
            <a:avLst/>
            <a:gdLst/>
            <a:ahLst/>
            <a:cxnLst/>
            <a:rect l="l" t="t" r="r" b="b"/>
            <a:pathLst>
              <a:path w="28767" h="86765" extrusionOk="0">
                <a:moveTo>
                  <a:pt x="2350" y="0"/>
                </a:moveTo>
                <a:cubicBezTo>
                  <a:pt x="1552" y="0"/>
                  <a:pt x="766" y="27"/>
                  <a:pt x="0" y="80"/>
                </a:cubicBezTo>
                <a:lnTo>
                  <a:pt x="0" y="86765"/>
                </a:lnTo>
                <a:lnTo>
                  <a:pt x="3668" y="86688"/>
                </a:lnTo>
                <a:cubicBezTo>
                  <a:pt x="5070" y="86611"/>
                  <a:pt x="6452" y="86400"/>
                  <a:pt x="7797" y="86074"/>
                </a:cubicBezTo>
                <a:cubicBezTo>
                  <a:pt x="15075" y="84307"/>
                  <a:pt x="21546" y="79199"/>
                  <a:pt x="24849" y="72439"/>
                </a:cubicBezTo>
                <a:cubicBezTo>
                  <a:pt x="28767" y="64431"/>
                  <a:pt x="27480" y="54003"/>
                  <a:pt x="21278" y="47589"/>
                </a:cubicBezTo>
                <a:cubicBezTo>
                  <a:pt x="18685" y="44920"/>
                  <a:pt x="15420" y="43000"/>
                  <a:pt x="12866" y="40311"/>
                </a:cubicBezTo>
                <a:cubicBezTo>
                  <a:pt x="10331" y="37623"/>
                  <a:pt x="8526" y="33686"/>
                  <a:pt x="9851" y="30210"/>
                </a:cubicBezTo>
                <a:cubicBezTo>
                  <a:pt x="11388" y="26197"/>
                  <a:pt x="16227" y="24660"/>
                  <a:pt x="19031" y="21396"/>
                </a:cubicBezTo>
                <a:cubicBezTo>
                  <a:pt x="23198" y="16556"/>
                  <a:pt x="21719" y="8472"/>
                  <a:pt x="16938" y="4208"/>
                </a:cubicBezTo>
                <a:cubicBezTo>
                  <a:pt x="13545" y="1217"/>
                  <a:pt x="7696" y="0"/>
                  <a:pt x="23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8" name="Google Shape;188;p11"/>
          <p:cNvSpPr/>
          <p:nvPr/>
        </p:nvSpPr>
        <p:spPr>
          <a:xfrm>
            <a:off x="6771933" y="6448033"/>
            <a:ext cx="4758829" cy="409972"/>
          </a:xfrm>
          <a:custGeom>
            <a:avLst/>
            <a:gdLst/>
            <a:ahLst/>
            <a:cxnLst/>
            <a:rect l="l" t="t" r="r" b="b"/>
            <a:pathLst>
              <a:path w="75509" h="23084" extrusionOk="0">
                <a:moveTo>
                  <a:pt x="63433" y="1"/>
                </a:moveTo>
                <a:cubicBezTo>
                  <a:pt x="58309" y="1"/>
                  <a:pt x="52476" y="4766"/>
                  <a:pt x="47663" y="6549"/>
                </a:cubicBezTo>
                <a:cubicBezTo>
                  <a:pt x="44986" y="7539"/>
                  <a:pt x="42167" y="7896"/>
                  <a:pt x="39312" y="7896"/>
                </a:cubicBezTo>
                <a:cubicBezTo>
                  <a:pt x="36515" y="7896"/>
                  <a:pt x="33683" y="7553"/>
                  <a:pt x="30918" y="7125"/>
                </a:cubicBezTo>
                <a:cubicBezTo>
                  <a:pt x="27086" y="6530"/>
                  <a:pt x="23159" y="5783"/>
                  <a:pt x="19296" y="5783"/>
                </a:cubicBezTo>
                <a:cubicBezTo>
                  <a:pt x="17176" y="5783"/>
                  <a:pt x="15075" y="6008"/>
                  <a:pt x="13020" y="6607"/>
                </a:cubicBezTo>
                <a:cubicBezTo>
                  <a:pt x="5857" y="8681"/>
                  <a:pt x="365" y="15613"/>
                  <a:pt x="0" y="23083"/>
                </a:cubicBezTo>
                <a:lnTo>
                  <a:pt x="75508" y="23083"/>
                </a:lnTo>
                <a:cubicBezTo>
                  <a:pt x="75508" y="15229"/>
                  <a:pt x="73722" y="9449"/>
                  <a:pt x="69939" y="3861"/>
                </a:cubicBezTo>
                <a:cubicBezTo>
                  <a:pt x="68039" y="1029"/>
                  <a:pt x="65812" y="1"/>
                  <a:pt x="63433" y="1"/>
                </a:cubicBezTo>
                <a:close/>
              </a:path>
            </a:pathLst>
          </a:custGeom>
          <a:solidFill>
            <a:srgbClr val="ACDCD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9" name="Google Shape;189;p11"/>
          <p:cNvSpPr/>
          <p:nvPr/>
        </p:nvSpPr>
        <p:spPr>
          <a:xfrm rot="10800000" flipH="1">
            <a:off x="8159101" y="5850481"/>
            <a:ext cx="4032873" cy="1007525"/>
          </a:xfrm>
          <a:custGeom>
            <a:avLst/>
            <a:gdLst/>
            <a:ahLst/>
            <a:cxnLst/>
            <a:rect l="l" t="t" r="r" b="b"/>
            <a:pathLst>
              <a:path w="63980" h="15984" extrusionOk="0">
                <a:moveTo>
                  <a:pt x="1" y="0"/>
                </a:moveTo>
                <a:cubicBezTo>
                  <a:pt x="4207" y="2189"/>
                  <a:pt x="8933" y="3311"/>
                  <a:pt x="13654" y="3311"/>
                </a:cubicBezTo>
                <a:cubicBezTo>
                  <a:pt x="17451" y="3311"/>
                  <a:pt x="21245" y="2585"/>
                  <a:pt x="24761" y="1105"/>
                </a:cubicBezTo>
                <a:cubicBezTo>
                  <a:pt x="25268" y="892"/>
                  <a:pt x="25816" y="665"/>
                  <a:pt x="26348" y="665"/>
                </a:cubicBezTo>
                <a:cubicBezTo>
                  <a:pt x="26543" y="665"/>
                  <a:pt x="26735" y="695"/>
                  <a:pt x="26923" y="768"/>
                </a:cubicBezTo>
                <a:cubicBezTo>
                  <a:pt x="27681" y="1077"/>
                  <a:pt x="28027" y="1947"/>
                  <a:pt x="28392" y="2696"/>
                </a:cubicBezTo>
                <a:cubicBezTo>
                  <a:pt x="30036" y="6108"/>
                  <a:pt x="33753" y="8204"/>
                  <a:pt x="37426" y="8204"/>
                </a:cubicBezTo>
                <a:cubicBezTo>
                  <a:pt x="38688" y="8204"/>
                  <a:pt x="39944" y="7957"/>
                  <a:pt x="41109" y="7431"/>
                </a:cubicBezTo>
                <a:cubicBezTo>
                  <a:pt x="42597" y="6747"/>
                  <a:pt x="43926" y="5690"/>
                  <a:pt x="45508" y="5306"/>
                </a:cubicBezTo>
                <a:cubicBezTo>
                  <a:pt x="45955" y="5199"/>
                  <a:pt x="46401" y="5149"/>
                  <a:pt x="46844" y="5149"/>
                </a:cubicBezTo>
                <a:cubicBezTo>
                  <a:pt x="49597" y="5149"/>
                  <a:pt x="52222" y="7085"/>
                  <a:pt x="54229" y="9180"/>
                </a:cubicBezTo>
                <a:cubicBezTo>
                  <a:pt x="56550" y="11604"/>
                  <a:pt x="58693" y="14477"/>
                  <a:pt x="61828" y="15591"/>
                </a:cubicBezTo>
                <a:cubicBezTo>
                  <a:pt x="62520" y="15825"/>
                  <a:pt x="63241" y="15956"/>
                  <a:pt x="63980" y="15984"/>
                </a:cubicBezTo>
                <a:lnTo>
                  <a:pt x="6398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0" name="Google Shape;190;p11"/>
          <p:cNvSpPr/>
          <p:nvPr/>
        </p:nvSpPr>
        <p:spPr>
          <a:xfrm rot="-5400000" flipH="1">
            <a:off x="802791" y="5055242"/>
            <a:ext cx="999979" cy="2605547"/>
          </a:xfrm>
          <a:custGeom>
            <a:avLst/>
            <a:gdLst/>
            <a:ahLst/>
            <a:cxnLst/>
            <a:rect l="l" t="t" r="r" b="b"/>
            <a:pathLst>
              <a:path w="42480" h="74218" extrusionOk="0">
                <a:moveTo>
                  <a:pt x="1" y="0"/>
                </a:moveTo>
                <a:cubicBezTo>
                  <a:pt x="1" y="442"/>
                  <a:pt x="20" y="883"/>
                  <a:pt x="58" y="1325"/>
                </a:cubicBezTo>
                <a:cubicBezTo>
                  <a:pt x="1307" y="13193"/>
                  <a:pt x="7951" y="16227"/>
                  <a:pt x="14941" y="17648"/>
                </a:cubicBezTo>
                <a:cubicBezTo>
                  <a:pt x="18206" y="18301"/>
                  <a:pt x="21528" y="18608"/>
                  <a:pt x="24428" y="19280"/>
                </a:cubicBezTo>
                <a:cubicBezTo>
                  <a:pt x="30362" y="20682"/>
                  <a:pt x="34510" y="23659"/>
                  <a:pt x="32608" y="34355"/>
                </a:cubicBezTo>
                <a:cubicBezTo>
                  <a:pt x="31034" y="43266"/>
                  <a:pt x="23890" y="51043"/>
                  <a:pt x="24524" y="60050"/>
                </a:cubicBezTo>
                <a:cubicBezTo>
                  <a:pt x="24524" y="60127"/>
                  <a:pt x="24543" y="60184"/>
                  <a:pt x="24543" y="60261"/>
                </a:cubicBezTo>
                <a:cubicBezTo>
                  <a:pt x="24754" y="63026"/>
                  <a:pt x="26022" y="65600"/>
                  <a:pt x="27904" y="67789"/>
                </a:cubicBezTo>
                <a:cubicBezTo>
                  <a:pt x="29651" y="69767"/>
                  <a:pt x="31783" y="71380"/>
                  <a:pt x="34183" y="72494"/>
                </a:cubicBezTo>
                <a:cubicBezTo>
                  <a:pt x="36520" y="73595"/>
                  <a:pt x="39052" y="74217"/>
                  <a:pt x="41501" y="74217"/>
                </a:cubicBezTo>
                <a:cubicBezTo>
                  <a:pt x="41828" y="74217"/>
                  <a:pt x="42155" y="74206"/>
                  <a:pt x="42479" y="74184"/>
                </a:cubicBezTo>
                <a:lnTo>
                  <a:pt x="42479" y="0"/>
                </a:lnTo>
                <a:close/>
              </a:path>
            </a:pathLst>
          </a:custGeom>
          <a:solidFill>
            <a:srgbClr val="00A0A7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1" name="Google Shape;191;p11"/>
          <p:cNvSpPr txBox="1">
            <a:spLocks noGrp="1"/>
          </p:cNvSpPr>
          <p:nvPr>
            <p:ph type="title" hasCustomPrompt="1"/>
          </p:nvPr>
        </p:nvSpPr>
        <p:spPr>
          <a:xfrm>
            <a:off x="1907402" y="2865933"/>
            <a:ext cx="8377199" cy="112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92" name="Google Shape;192;p11"/>
          <p:cNvSpPr txBox="1">
            <a:spLocks noGrp="1"/>
          </p:cNvSpPr>
          <p:nvPr>
            <p:ph type="subTitle" idx="1"/>
          </p:nvPr>
        </p:nvSpPr>
        <p:spPr>
          <a:xfrm>
            <a:off x="2468600" y="4118533"/>
            <a:ext cx="7254800" cy="410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spcBef>
                <a:spcPts val="2130"/>
              </a:spcBef>
              <a:spcAft>
                <a:spcPts val="213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sp>
        <p:nvSpPr>
          <p:cNvPr id="193" name="Google Shape;193;p11"/>
          <p:cNvSpPr/>
          <p:nvPr/>
        </p:nvSpPr>
        <p:spPr>
          <a:xfrm rot="-6674206">
            <a:off x="1443733" y="-823314"/>
            <a:ext cx="510603" cy="237882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4" name="Google Shape;194;p11"/>
          <p:cNvSpPr/>
          <p:nvPr/>
        </p:nvSpPr>
        <p:spPr>
          <a:xfrm rot="5400000" flipH="1">
            <a:off x="6137842" y="-2882542"/>
            <a:ext cx="598819" cy="6363907"/>
          </a:xfrm>
          <a:custGeom>
            <a:avLst/>
            <a:gdLst/>
            <a:ahLst/>
            <a:cxnLst/>
            <a:rect l="l" t="t" r="r" b="b"/>
            <a:pathLst>
              <a:path w="4970" h="27887" extrusionOk="0">
                <a:moveTo>
                  <a:pt x="4970" y="0"/>
                </a:moveTo>
                <a:lnTo>
                  <a:pt x="3753" y="10"/>
                </a:lnTo>
                <a:cubicBezTo>
                  <a:pt x="2611" y="852"/>
                  <a:pt x="1320" y="1442"/>
                  <a:pt x="581" y="3145"/>
                </a:cubicBezTo>
                <a:cubicBezTo>
                  <a:pt x="85" y="4296"/>
                  <a:pt x="1" y="5961"/>
                  <a:pt x="590" y="6991"/>
                </a:cubicBezTo>
                <a:cubicBezTo>
                  <a:pt x="1030" y="7749"/>
                  <a:pt x="1704" y="8011"/>
                  <a:pt x="2312" y="8385"/>
                </a:cubicBezTo>
                <a:cubicBezTo>
                  <a:pt x="2920" y="8759"/>
                  <a:pt x="3557" y="9433"/>
                  <a:pt x="3622" y="10434"/>
                </a:cubicBezTo>
                <a:cubicBezTo>
                  <a:pt x="3669" y="11099"/>
                  <a:pt x="3454" y="11735"/>
                  <a:pt x="3379" y="12390"/>
                </a:cubicBezTo>
                <a:cubicBezTo>
                  <a:pt x="3266" y="13476"/>
                  <a:pt x="3978" y="14458"/>
                  <a:pt x="4043" y="15403"/>
                </a:cubicBezTo>
                <a:cubicBezTo>
                  <a:pt x="4155" y="17088"/>
                  <a:pt x="2546" y="18604"/>
                  <a:pt x="1816" y="20550"/>
                </a:cubicBezTo>
                <a:cubicBezTo>
                  <a:pt x="1535" y="21308"/>
                  <a:pt x="1348" y="25295"/>
                  <a:pt x="2265" y="27887"/>
                </a:cubicBezTo>
                <a:lnTo>
                  <a:pt x="4970" y="27887"/>
                </a:lnTo>
                <a:lnTo>
                  <a:pt x="49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5" name="Google Shape;195;p11"/>
          <p:cNvSpPr/>
          <p:nvPr/>
        </p:nvSpPr>
        <p:spPr>
          <a:xfrm rot="-5400000" flipH="1">
            <a:off x="7409388" y="-1865378"/>
            <a:ext cx="533072" cy="4263834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6" name="Google Shape;196;p11"/>
          <p:cNvSpPr/>
          <p:nvPr/>
        </p:nvSpPr>
        <p:spPr>
          <a:xfrm rot="5400000">
            <a:off x="10021078" y="-1389678"/>
            <a:ext cx="781176" cy="3560538"/>
          </a:xfrm>
          <a:custGeom>
            <a:avLst/>
            <a:gdLst/>
            <a:ahLst/>
            <a:cxnLst/>
            <a:rect l="l" t="t" r="r" b="b"/>
            <a:pathLst>
              <a:path w="18567" h="39585" extrusionOk="0">
                <a:moveTo>
                  <a:pt x="0" y="1"/>
                </a:moveTo>
                <a:lnTo>
                  <a:pt x="0" y="39584"/>
                </a:lnTo>
                <a:lnTo>
                  <a:pt x="197" y="39500"/>
                </a:lnTo>
                <a:cubicBezTo>
                  <a:pt x="7664" y="36159"/>
                  <a:pt x="12942" y="28037"/>
                  <a:pt x="11014" y="18688"/>
                </a:cubicBezTo>
                <a:cubicBezTo>
                  <a:pt x="10546" y="16424"/>
                  <a:pt x="9686" y="14103"/>
                  <a:pt x="9835" y="11932"/>
                </a:cubicBezTo>
                <a:cubicBezTo>
                  <a:pt x="10116" y="7721"/>
                  <a:pt x="13981" y="5653"/>
                  <a:pt x="16554" y="2845"/>
                </a:cubicBezTo>
                <a:cubicBezTo>
                  <a:pt x="17340" y="1984"/>
                  <a:pt x="18014" y="1030"/>
                  <a:pt x="1856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7" name="Google Shape;197;p11"/>
          <p:cNvSpPr/>
          <p:nvPr/>
        </p:nvSpPr>
        <p:spPr>
          <a:xfrm rot="-5400000">
            <a:off x="4166846" y="-1415797"/>
            <a:ext cx="774121" cy="3605721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8" name="Google Shape;198;p11"/>
          <p:cNvSpPr/>
          <p:nvPr/>
        </p:nvSpPr>
        <p:spPr>
          <a:xfrm rot="5400000" flipH="1">
            <a:off x="6984729" y="470219"/>
            <a:ext cx="280517" cy="254168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9" name="Google Shape;199;p11"/>
          <p:cNvSpPr/>
          <p:nvPr/>
        </p:nvSpPr>
        <p:spPr>
          <a:xfrm rot="5400000" flipH="1">
            <a:off x="6628884" y="506682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0" name="Google Shape;200;p11"/>
          <p:cNvSpPr/>
          <p:nvPr/>
        </p:nvSpPr>
        <p:spPr>
          <a:xfrm rot="10800000">
            <a:off x="33" y="3"/>
            <a:ext cx="4524208" cy="774160"/>
          </a:xfrm>
          <a:custGeom>
            <a:avLst/>
            <a:gdLst/>
            <a:ahLst/>
            <a:cxnLst/>
            <a:rect l="l" t="t" r="r" b="b"/>
            <a:pathLst>
              <a:path w="64158" h="20794" extrusionOk="0">
                <a:moveTo>
                  <a:pt x="61644" y="0"/>
                </a:moveTo>
                <a:cubicBezTo>
                  <a:pt x="59194" y="0"/>
                  <a:pt x="56738" y="1084"/>
                  <a:pt x="55165" y="2976"/>
                </a:cubicBezTo>
                <a:cubicBezTo>
                  <a:pt x="53958" y="4417"/>
                  <a:pt x="53275" y="6223"/>
                  <a:pt x="52292" y="7833"/>
                </a:cubicBezTo>
                <a:cubicBezTo>
                  <a:pt x="51300" y="9433"/>
                  <a:pt x="49812" y="10930"/>
                  <a:pt x="47941" y="11099"/>
                </a:cubicBezTo>
                <a:cubicBezTo>
                  <a:pt x="47820" y="11109"/>
                  <a:pt x="47699" y="11114"/>
                  <a:pt x="47578" y="11114"/>
                </a:cubicBezTo>
                <a:cubicBezTo>
                  <a:pt x="46403" y="11114"/>
                  <a:pt x="45246" y="10660"/>
                  <a:pt x="44067" y="10584"/>
                </a:cubicBezTo>
                <a:cubicBezTo>
                  <a:pt x="43948" y="10577"/>
                  <a:pt x="43831" y="10573"/>
                  <a:pt x="43714" y="10573"/>
                </a:cubicBezTo>
                <a:cubicBezTo>
                  <a:pt x="40364" y="10573"/>
                  <a:pt x="37578" y="13469"/>
                  <a:pt x="34241" y="14075"/>
                </a:cubicBezTo>
                <a:cubicBezTo>
                  <a:pt x="33776" y="14157"/>
                  <a:pt x="33314" y="14195"/>
                  <a:pt x="32855" y="14195"/>
                </a:cubicBezTo>
                <a:cubicBezTo>
                  <a:pt x="29479" y="14195"/>
                  <a:pt x="26245" y="12164"/>
                  <a:pt x="22909" y="11192"/>
                </a:cubicBezTo>
                <a:cubicBezTo>
                  <a:pt x="21302" y="10719"/>
                  <a:pt x="19640" y="10498"/>
                  <a:pt x="17971" y="10498"/>
                </a:cubicBezTo>
                <a:cubicBezTo>
                  <a:pt x="14730" y="10498"/>
                  <a:pt x="11463" y="11331"/>
                  <a:pt x="8535" y="12764"/>
                </a:cubicBezTo>
                <a:cubicBezTo>
                  <a:pt x="4773" y="14608"/>
                  <a:pt x="964" y="17799"/>
                  <a:pt x="1" y="20794"/>
                </a:cubicBezTo>
                <a:lnTo>
                  <a:pt x="64158" y="20794"/>
                </a:lnTo>
                <a:lnTo>
                  <a:pt x="64158" y="403"/>
                </a:lnTo>
                <a:cubicBezTo>
                  <a:pt x="64027" y="356"/>
                  <a:pt x="63886" y="319"/>
                  <a:pt x="63755" y="281"/>
                </a:cubicBezTo>
                <a:cubicBezTo>
                  <a:pt x="63067" y="92"/>
                  <a:pt x="62355" y="0"/>
                  <a:pt x="616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1" name="Google Shape;201;p11"/>
          <p:cNvSpPr/>
          <p:nvPr/>
        </p:nvSpPr>
        <p:spPr>
          <a:xfrm rot="5400000" flipH="1">
            <a:off x="4525147" y="48079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2" name="Google Shape;202;p11"/>
          <p:cNvSpPr/>
          <p:nvPr/>
        </p:nvSpPr>
        <p:spPr>
          <a:xfrm rot="5400000" flipH="1">
            <a:off x="4423354" y="366832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3" name="Google Shape;203;p11"/>
          <p:cNvSpPr/>
          <p:nvPr/>
        </p:nvSpPr>
        <p:spPr>
          <a:xfrm rot="5400000" flipH="1">
            <a:off x="9809887" y="133229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4" name="Google Shape;204;p11"/>
          <p:cNvSpPr/>
          <p:nvPr/>
        </p:nvSpPr>
        <p:spPr>
          <a:xfrm rot="-5400000">
            <a:off x="11059066" y="8066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5" name="Google Shape;205;p11"/>
          <p:cNvSpPr/>
          <p:nvPr/>
        </p:nvSpPr>
        <p:spPr>
          <a:xfrm rot="-5400000">
            <a:off x="11227556" y="542829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6" name="Google Shape;206;p11"/>
          <p:cNvSpPr/>
          <p:nvPr/>
        </p:nvSpPr>
        <p:spPr>
          <a:xfrm rot="7199165" flipH="1">
            <a:off x="2138973" y="67935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7" name="Google Shape;207;p11"/>
          <p:cNvSpPr/>
          <p:nvPr/>
        </p:nvSpPr>
        <p:spPr>
          <a:xfrm rot="7199142" flipH="1">
            <a:off x="2839557" y="507460"/>
            <a:ext cx="68956" cy="704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8" name="Google Shape;208;p11"/>
          <p:cNvSpPr/>
          <p:nvPr/>
        </p:nvSpPr>
        <p:spPr>
          <a:xfrm rot="5400000" flipH="1">
            <a:off x="4005847" y="471045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9" name="Google Shape;209;p11"/>
          <p:cNvSpPr/>
          <p:nvPr/>
        </p:nvSpPr>
        <p:spPr>
          <a:xfrm rot="5400000" flipH="1">
            <a:off x="389296" y="331991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0" name="Google Shape;210;p11"/>
          <p:cNvSpPr/>
          <p:nvPr/>
        </p:nvSpPr>
        <p:spPr>
          <a:xfrm rot="5400000" flipH="1">
            <a:off x="12052214" y="535095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1" name="Google Shape;211;p11"/>
          <p:cNvSpPr/>
          <p:nvPr/>
        </p:nvSpPr>
        <p:spPr>
          <a:xfrm rot="5400000" flipH="1">
            <a:off x="9532014" y="2279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2" name="Google Shape;212;p11"/>
          <p:cNvSpPr/>
          <p:nvPr/>
        </p:nvSpPr>
        <p:spPr>
          <a:xfrm rot="5400000" flipH="1">
            <a:off x="1595817" y="824115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3" name="Google Shape;213;p11"/>
          <p:cNvSpPr/>
          <p:nvPr/>
        </p:nvSpPr>
        <p:spPr>
          <a:xfrm rot="7199165" flipH="1">
            <a:off x="7853773" y="635265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4" name="Google Shape;214;p11"/>
          <p:cNvSpPr/>
          <p:nvPr/>
        </p:nvSpPr>
        <p:spPr>
          <a:xfrm rot="7199165" flipH="1">
            <a:off x="8542422" y="6160092"/>
            <a:ext cx="86196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5" name="Google Shape;215;p11"/>
          <p:cNvSpPr/>
          <p:nvPr/>
        </p:nvSpPr>
        <p:spPr>
          <a:xfrm rot="5400000" flipH="1">
            <a:off x="9746806" y="6170502"/>
            <a:ext cx="60400" cy="616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6" name="Google Shape;216;p11"/>
          <p:cNvSpPr/>
          <p:nvPr/>
        </p:nvSpPr>
        <p:spPr>
          <a:xfrm rot="-5400000">
            <a:off x="3976707" y="655824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7" name="Google Shape;217;p11"/>
          <p:cNvSpPr/>
          <p:nvPr/>
        </p:nvSpPr>
        <p:spPr>
          <a:xfrm rot="5400000" flipH="1">
            <a:off x="4801364" y="65505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8" name="Google Shape;218;p11"/>
          <p:cNvSpPr/>
          <p:nvPr/>
        </p:nvSpPr>
        <p:spPr>
          <a:xfrm rot="7199165" flipH="1">
            <a:off x="2418373" y="632560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9" name="Google Shape;219;p11"/>
          <p:cNvSpPr/>
          <p:nvPr/>
        </p:nvSpPr>
        <p:spPr>
          <a:xfrm rot="5400000" flipH="1">
            <a:off x="668696" y="5978242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0" name="Google Shape;220;p11"/>
          <p:cNvSpPr/>
          <p:nvPr/>
        </p:nvSpPr>
        <p:spPr>
          <a:xfrm rot="-5400000">
            <a:off x="426107" y="551684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1" name="Google Shape;221;p11"/>
          <p:cNvSpPr/>
          <p:nvPr/>
        </p:nvSpPr>
        <p:spPr>
          <a:xfrm rot="-5400000">
            <a:off x="10008323" y="622949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2" name="Google Shape;222;p11"/>
          <p:cNvSpPr/>
          <p:nvPr/>
        </p:nvSpPr>
        <p:spPr>
          <a:xfrm rot="5400000" flipH="1">
            <a:off x="12069651" y="6327615"/>
            <a:ext cx="69029" cy="7048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3" name="Google Shape;223;p11"/>
          <p:cNvSpPr/>
          <p:nvPr/>
        </p:nvSpPr>
        <p:spPr>
          <a:xfrm rot="5400000" flipH="1">
            <a:off x="11620414" y="6608961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4" name="Google Shape;224;p11"/>
          <p:cNvSpPr/>
          <p:nvPr/>
        </p:nvSpPr>
        <p:spPr>
          <a:xfrm rot="5400000" flipH="1">
            <a:off x="2054654" y="6695632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5" name="Google Shape;225;p11"/>
          <p:cNvSpPr/>
          <p:nvPr/>
        </p:nvSpPr>
        <p:spPr>
          <a:xfrm rot="5400000" flipH="1">
            <a:off x="3845354" y="6455566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457997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6000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5">
  <p:cSld name="Title and three columns 5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4"/>
          <p:cNvSpPr/>
          <p:nvPr/>
        </p:nvSpPr>
        <p:spPr>
          <a:xfrm rot="10800000" flipH="1">
            <a:off x="40" y="5679043"/>
            <a:ext cx="4011196" cy="1178945"/>
          </a:xfrm>
          <a:custGeom>
            <a:avLst/>
            <a:gdLst/>
            <a:ahLst/>
            <a:cxnLst/>
            <a:rect l="l" t="t" r="r" b="b"/>
            <a:pathLst>
              <a:path w="77596" h="17648" extrusionOk="0">
                <a:moveTo>
                  <a:pt x="0" y="0"/>
                </a:moveTo>
                <a:lnTo>
                  <a:pt x="0" y="17265"/>
                </a:lnTo>
                <a:cubicBezTo>
                  <a:pt x="929" y="17521"/>
                  <a:pt x="1890" y="17648"/>
                  <a:pt x="2769" y="17648"/>
                </a:cubicBezTo>
                <a:cubicBezTo>
                  <a:pt x="3369" y="17648"/>
                  <a:pt x="3931" y="17589"/>
                  <a:pt x="4417" y="17471"/>
                </a:cubicBezTo>
                <a:cubicBezTo>
                  <a:pt x="7645" y="16694"/>
                  <a:pt x="10069" y="14065"/>
                  <a:pt x="12614" y="11894"/>
                </a:cubicBezTo>
                <a:cubicBezTo>
                  <a:pt x="14644" y="10169"/>
                  <a:pt x="17188" y="8633"/>
                  <a:pt x="19719" y="8633"/>
                </a:cubicBezTo>
                <a:cubicBezTo>
                  <a:pt x="20374" y="8633"/>
                  <a:pt x="21028" y="8736"/>
                  <a:pt x="21673" y="8965"/>
                </a:cubicBezTo>
                <a:cubicBezTo>
                  <a:pt x="23207" y="9517"/>
                  <a:pt x="24433" y="10715"/>
                  <a:pt x="25846" y="11538"/>
                </a:cubicBezTo>
                <a:cubicBezTo>
                  <a:pt x="27257" y="12366"/>
                  <a:pt x="28860" y="12756"/>
                  <a:pt x="30473" y="12756"/>
                </a:cubicBezTo>
                <a:cubicBezTo>
                  <a:pt x="33804" y="12756"/>
                  <a:pt x="37175" y="11092"/>
                  <a:pt x="38966" y="8179"/>
                </a:cubicBezTo>
                <a:cubicBezTo>
                  <a:pt x="39396" y="7468"/>
                  <a:pt x="39827" y="6635"/>
                  <a:pt x="40622" y="6420"/>
                </a:cubicBezTo>
                <a:cubicBezTo>
                  <a:pt x="40758" y="6381"/>
                  <a:pt x="40894" y="6364"/>
                  <a:pt x="41029" y="6364"/>
                </a:cubicBezTo>
                <a:cubicBezTo>
                  <a:pt x="41615" y="6364"/>
                  <a:pt x="42196" y="6685"/>
                  <a:pt x="42728" y="6981"/>
                </a:cubicBezTo>
                <a:cubicBezTo>
                  <a:pt x="47006" y="9329"/>
                  <a:pt x="51852" y="10503"/>
                  <a:pt x="56697" y="10503"/>
                </a:cubicBezTo>
                <a:cubicBezTo>
                  <a:pt x="61528" y="10503"/>
                  <a:pt x="66358" y="9336"/>
                  <a:pt x="70623" y="7000"/>
                </a:cubicBezTo>
                <a:cubicBezTo>
                  <a:pt x="73010" y="5699"/>
                  <a:pt x="75265" y="4015"/>
                  <a:pt x="76725" y="1684"/>
                </a:cubicBezTo>
                <a:cubicBezTo>
                  <a:pt x="77062" y="1151"/>
                  <a:pt x="77352" y="590"/>
                  <a:pt x="77595" y="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5" name="Google Shape;415;p24"/>
          <p:cNvSpPr txBox="1">
            <a:spLocks noGrp="1"/>
          </p:cNvSpPr>
          <p:nvPr>
            <p:ph type="title"/>
          </p:nvPr>
        </p:nvSpPr>
        <p:spPr>
          <a:xfrm flipH="1">
            <a:off x="7920234" y="1328400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24"/>
          <p:cNvSpPr txBox="1">
            <a:spLocks noGrp="1"/>
          </p:cNvSpPr>
          <p:nvPr>
            <p:ph type="subTitle" idx="1"/>
          </p:nvPr>
        </p:nvSpPr>
        <p:spPr>
          <a:xfrm flipH="1">
            <a:off x="7920212" y="2211233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17" name="Google Shape;417;p24"/>
          <p:cNvSpPr txBox="1">
            <a:spLocks noGrp="1"/>
          </p:cNvSpPr>
          <p:nvPr>
            <p:ph type="subTitle" idx="2"/>
          </p:nvPr>
        </p:nvSpPr>
        <p:spPr>
          <a:xfrm flipH="1">
            <a:off x="950967" y="3213817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18" name="Google Shape;418;p24"/>
          <p:cNvSpPr txBox="1">
            <a:spLocks noGrp="1"/>
          </p:cNvSpPr>
          <p:nvPr>
            <p:ph type="subTitle" idx="3"/>
          </p:nvPr>
        </p:nvSpPr>
        <p:spPr>
          <a:xfrm flipH="1">
            <a:off x="950967" y="2330984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Chewy"/>
              <a:buNone/>
              <a:defRPr sz="4800" b="1"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2pPr>
            <a:lvl3pPr lvl="2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3pPr>
            <a:lvl4pPr lvl="3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4pPr>
            <a:lvl5pPr lvl="4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5pPr>
            <a:lvl6pPr lvl="5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6pPr>
            <a:lvl7pPr lvl="6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7pPr>
            <a:lvl8pPr lvl="7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8pPr>
            <a:lvl9pPr lvl="8" rtl="0">
              <a:spcBef>
                <a:spcPts val="2130"/>
              </a:spcBef>
              <a:spcAft>
                <a:spcPts val="213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419" name="Google Shape;419;p24"/>
          <p:cNvSpPr txBox="1">
            <a:spLocks noGrp="1"/>
          </p:cNvSpPr>
          <p:nvPr>
            <p:ph type="subTitle" idx="4"/>
          </p:nvPr>
        </p:nvSpPr>
        <p:spPr>
          <a:xfrm flipH="1">
            <a:off x="7920201" y="4484533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20" name="Google Shape;420;p24"/>
          <p:cNvSpPr txBox="1">
            <a:spLocks noGrp="1"/>
          </p:cNvSpPr>
          <p:nvPr>
            <p:ph type="subTitle" idx="5"/>
          </p:nvPr>
        </p:nvSpPr>
        <p:spPr>
          <a:xfrm flipH="1">
            <a:off x="7920201" y="3601700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Chewy"/>
              <a:buNone/>
              <a:defRPr sz="4800" b="1"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2pPr>
            <a:lvl3pPr lvl="2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3pPr>
            <a:lvl4pPr lvl="3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4pPr>
            <a:lvl5pPr lvl="4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5pPr>
            <a:lvl6pPr lvl="5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6pPr>
            <a:lvl7pPr lvl="6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7pPr>
            <a:lvl8pPr lvl="7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8pPr>
            <a:lvl9pPr lvl="8" rtl="0">
              <a:spcBef>
                <a:spcPts val="2130"/>
              </a:spcBef>
              <a:spcAft>
                <a:spcPts val="213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421" name="Google Shape;421;p24"/>
          <p:cNvSpPr/>
          <p:nvPr/>
        </p:nvSpPr>
        <p:spPr>
          <a:xfrm rot="5400000" flipH="1">
            <a:off x="1909322" y="-1787613"/>
            <a:ext cx="770395" cy="4345639"/>
          </a:xfrm>
          <a:custGeom>
            <a:avLst/>
            <a:gdLst/>
            <a:ahLst/>
            <a:cxnLst/>
            <a:rect l="l" t="t" r="r" b="b"/>
            <a:pathLst>
              <a:path w="17937" h="101179" extrusionOk="0">
                <a:moveTo>
                  <a:pt x="15789" y="1"/>
                </a:moveTo>
                <a:cubicBezTo>
                  <a:pt x="9598" y="1"/>
                  <a:pt x="4255" y="10891"/>
                  <a:pt x="3419" y="15108"/>
                </a:cubicBezTo>
                <a:cubicBezTo>
                  <a:pt x="1441" y="24959"/>
                  <a:pt x="9045" y="32564"/>
                  <a:pt x="10389" y="41820"/>
                </a:cubicBezTo>
                <a:cubicBezTo>
                  <a:pt x="11522" y="49598"/>
                  <a:pt x="10505" y="57548"/>
                  <a:pt x="7451" y="64807"/>
                </a:cubicBezTo>
                <a:cubicBezTo>
                  <a:pt x="4974" y="70587"/>
                  <a:pt x="1153" y="76022"/>
                  <a:pt x="653" y="82282"/>
                </a:cubicBezTo>
                <a:cubicBezTo>
                  <a:pt x="0" y="90348"/>
                  <a:pt x="8815" y="100929"/>
                  <a:pt x="17936" y="101178"/>
                </a:cubicBezTo>
                <a:lnTo>
                  <a:pt x="17706" y="359"/>
                </a:lnTo>
                <a:cubicBezTo>
                  <a:pt x="17061" y="114"/>
                  <a:pt x="16420" y="1"/>
                  <a:pt x="157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2" name="Google Shape;422;p24"/>
          <p:cNvSpPr/>
          <p:nvPr/>
        </p:nvSpPr>
        <p:spPr>
          <a:xfrm flipH="1">
            <a:off x="44" y="-9244"/>
            <a:ext cx="744474" cy="3558103"/>
          </a:xfrm>
          <a:custGeom>
            <a:avLst/>
            <a:gdLst/>
            <a:ahLst/>
            <a:cxnLst/>
            <a:rect l="l" t="t" r="r" b="b"/>
            <a:pathLst>
              <a:path w="4970" h="27887" extrusionOk="0">
                <a:moveTo>
                  <a:pt x="4970" y="0"/>
                </a:moveTo>
                <a:lnTo>
                  <a:pt x="3753" y="10"/>
                </a:lnTo>
                <a:cubicBezTo>
                  <a:pt x="2611" y="852"/>
                  <a:pt x="1320" y="1442"/>
                  <a:pt x="581" y="3145"/>
                </a:cubicBezTo>
                <a:cubicBezTo>
                  <a:pt x="85" y="4296"/>
                  <a:pt x="1" y="5961"/>
                  <a:pt x="590" y="6991"/>
                </a:cubicBezTo>
                <a:cubicBezTo>
                  <a:pt x="1030" y="7749"/>
                  <a:pt x="1704" y="8011"/>
                  <a:pt x="2312" y="8385"/>
                </a:cubicBezTo>
                <a:cubicBezTo>
                  <a:pt x="2920" y="8759"/>
                  <a:pt x="3557" y="9433"/>
                  <a:pt x="3622" y="10434"/>
                </a:cubicBezTo>
                <a:cubicBezTo>
                  <a:pt x="3669" y="11099"/>
                  <a:pt x="3454" y="11735"/>
                  <a:pt x="3379" y="12390"/>
                </a:cubicBezTo>
                <a:cubicBezTo>
                  <a:pt x="3266" y="13476"/>
                  <a:pt x="3978" y="14458"/>
                  <a:pt x="4043" y="15403"/>
                </a:cubicBezTo>
                <a:cubicBezTo>
                  <a:pt x="4155" y="17088"/>
                  <a:pt x="2546" y="18604"/>
                  <a:pt x="1816" y="20550"/>
                </a:cubicBezTo>
                <a:cubicBezTo>
                  <a:pt x="1535" y="21308"/>
                  <a:pt x="1348" y="25295"/>
                  <a:pt x="2265" y="27887"/>
                </a:cubicBezTo>
                <a:lnTo>
                  <a:pt x="4970" y="27887"/>
                </a:lnTo>
                <a:lnTo>
                  <a:pt x="497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3" name="Google Shape;423;p24"/>
          <p:cNvSpPr/>
          <p:nvPr/>
        </p:nvSpPr>
        <p:spPr>
          <a:xfrm rot="10800000">
            <a:off x="1349105" y="419298"/>
            <a:ext cx="85247" cy="85247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4" name="Google Shape;424;p24"/>
          <p:cNvSpPr/>
          <p:nvPr/>
        </p:nvSpPr>
        <p:spPr>
          <a:xfrm rot="10800000">
            <a:off x="782259" y="9"/>
            <a:ext cx="191180" cy="123589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5" name="Google Shape;425;p24"/>
          <p:cNvSpPr/>
          <p:nvPr/>
        </p:nvSpPr>
        <p:spPr>
          <a:xfrm rot="10800000">
            <a:off x="4188040" y="6527455"/>
            <a:ext cx="145232" cy="14523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6" name="Google Shape;426;p24"/>
          <p:cNvSpPr/>
          <p:nvPr/>
        </p:nvSpPr>
        <p:spPr>
          <a:xfrm rot="5400000" flipH="1">
            <a:off x="337645" y="5188038"/>
            <a:ext cx="147399" cy="147399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7" name="Google Shape;427;p24"/>
          <p:cNvSpPr/>
          <p:nvPr/>
        </p:nvSpPr>
        <p:spPr>
          <a:xfrm rot="5400000">
            <a:off x="-769257" y="3221712"/>
            <a:ext cx="2174605" cy="636047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8" name="Google Shape;428;p24"/>
          <p:cNvSpPr/>
          <p:nvPr/>
        </p:nvSpPr>
        <p:spPr>
          <a:xfrm rot="5400000">
            <a:off x="337596" y="3548900"/>
            <a:ext cx="69373" cy="6930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9" name="Google Shape;429;p24"/>
          <p:cNvSpPr/>
          <p:nvPr/>
        </p:nvSpPr>
        <p:spPr>
          <a:xfrm rot="5400000">
            <a:off x="107989" y="3111891"/>
            <a:ext cx="155583" cy="156316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0" name="Google Shape;430;p24"/>
          <p:cNvSpPr/>
          <p:nvPr/>
        </p:nvSpPr>
        <p:spPr>
          <a:xfrm>
            <a:off x="-671594" y="-775256"/>
            <a:ext cx="1338400" cy="1549600"/>
          </a:xfrm>
          <a:prstGeom prst="pie">
            <a:avLst>
              <a:gd name="adj1" fmla="val 0"/>
              <a:gd name="adj2" fmla="val 539893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1" name="Google Shape;431;p24"/>
          <p:cNvSpPr/>
          <p:nvPr/>
        </p:nvSpPr>
        <p:spPr>
          <a:xfrm rot="5400000">
            <a:off x="-1059114" y="4428841"/>
            <a:ext cx="3488292" cy="1370072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2" name="Google Shape;432;p24"/>
          <p:cNvSpPr/>
          <p:nvPr/>
        </p:nvSpPr>
        <p:spPr>
          <a:xfrm rot="5400000" flipH="1">
            <a:off x="121712" y="5609702"/>
            <a:ext cx="128168" cy="12816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3" name="Google Shape;433;p24"/>
          <p:cNvSpPr/>
          <p:nvPr/>
        </p:nvSpPr>
        <p:spPr>
          <a:xfrm rot="10800000">
            <a:off x="185356" y="953764"/>
            <a:ext cx="85247" cy="85247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4" name="Google Shape;434;p24"/>
          <p:cNvSpPr/>
          <p:nvPr/>
        </p:nvSpPr>
        <p:spPr>
          <a:xfrm rot="5400000">
            <a:off x="2648997" y="427267"/>
            <a:ext cx="69373" cy="6930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167678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99966A6A-5068-46EF-827D-CC5B5F6D8E70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12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747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11849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97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ummary slide (1)">
    <p:bg>
      <p:bgPr>
        <a:solidFill>
          <a:srgbClr val="1314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Drop Image Here.pn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>
                <a:latin typeface="仓耳玄三M W05" panose="02020400000000000000" pitchFamily="18" charset="-122"/>
              </a:defRPr>
            </a:lvl1pPr>
          </a:lstStyle>
          <a:p>
            <a:endParaRPr dirty="0"/>
          </a:p>
        </p:txBody>
      </p:sp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1506808" y="1074083"/>
            <a:ext cx="9178384" cy="2032936"/>
          </a:xfrm>
          <a:prstGeom prst="rect">
            <a:avLst/>
          </a:prstGeom>
        </p:spPr>
        <p:txBody>
          <a:bodyPr anchor="t"/>
          <a:lstStyle>
            <a:lvl1pPr>
              <a:defRPr sz="12500">
                <a:solidFill>
                  <a:srgbClr val="FFFFFF"/>
                </a:solidFill>
                <a:latin typeface="仓耳玄三M W05" panose="02020400000000000000" pitchFamily="18" charset="-122"/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6" name="ABOUT…"/>
          <p:cNvSpPr txBox="1">
            <a:spLocks noGrp="1"/>
          </p:cNvSpPr>
          <p:nvPr>
            <p:ph type="body" sz="quarter" idx="14"/>
          </p:nvPr>
        </p:nvSpPr>
        <p:spPr>
          <a:xfrm>
            <a:off x="2599624" y="4416137"/>
            <a:ext cx="1486304" cy="757130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  <a:latin typeface="仓耳玄三M W05" panose="02020400000000000000" pitchFamily="18" charset="-122"/>
              </a:defRPr>
            </a:lvl1pPr>
          </a:lstStyle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ABOUT</a:t>
            </a:r>
          </a:p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INTRO</a:t>
            </a:r>
          </a:p>
        </p:txBody>
      </p:sp>
      <p:sp>
        <p:nvSpPr>
          <p:cNvPr id="47" name="CREATIVE…"/>
          <p:cNvSpPr txBox="1">
            <a:spLocks noGrp="1"/>
          </p:cNvSpPr>
          <p:nvPr>
            <p:ph type="body" sz="quarter" idx="15"/>
          </p:nvPr>
        </p:nvSpPr>
        <p:spPr>
          <a:xfrm>
            <a:off x="4525586" y="4416137"/>
            <a:ext cx="2066912" cy="757130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  <a:latin typeface="仓耳玄三M W05" panose="02020400000000000000" pitchFamily="18" charset="-122"/>
              </a:defRPr>
            </a:lvl1pPr>
          </a:lstStyle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CREATIVE</a:t>
            </a:r>
          </a:p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GALLERY</a:t>
            </a:r>
          </a:p>
        </p:txBody>
      </p:sp>
      <p:sp>
        <p:nvSpPr>
          <p:cNvPr id="48" name="SERVICES…"/>
          <p:cNvSpPr txBox="1">
            <a:spLocks noGrp="1"/>
          </p:cNvSpPr>
          <p:nvPr>
            <p:ph type="body" sz="quarter" idx="16"/>
          </p:nvPr>
        </p:nvSpPr>
        <p:spPr>
          <a:xfrm>
            <a:off x="6566169" y="4416137"/>
            <a:ext cx="2338461" cy="757130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  <a:latin typeface="仓耳玄三M W05" panose="02020400000000000000" pitchFamily="18" charset="-122"/>
              </a:defRPr>
            </a:lvl1pPr>
          </a:lstStyle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SERVICES</a:t>
            </a:r>
          </a:p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ANALYTICS</a:t>
            </a:r>
          </a:p>
        </p:txBody>
      </p:sp>
      <p:sp>
        <p:nvSpPr>
          <p:cNvPr id="49" name="TEAM…"/>
          <p:cNvSpPr txBox="1">
            <a:spLocks noGrp="1"/>
          </p:cNvSpPr>
          <p:nvPr>
            <p:ph type="body" sz="quarter" idx="17"/>
          </p:nvPr>
        </p:nvSpPr>
        <p:spPr>
          <a:xfrm>
            <a:off x="8832824" y="4416137"/>
            <a:ext cx="1555875" cy="757130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  <a:latin typeface="仓耳玄三M W05" panose="02020400000000000000" pitchFamily="18" charset="-122"/>
              </a:defRPr>
            </a:lvl1pPr>
          </a:lstStyle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TEAM</a:t>
            </a:r>
          </a:p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SLIDES</a:t>
            </a:r>
          </a:p>
        </p:txBody>
      </p:sp>
      <p:sp>
        <p:nvSpPr>
          <p:cNvPr id="9" name="Shape"/>
          <p:cNvSpPr/>
          <p:nvPr userDrawn="1"/>
        </p:nvSpPr>
        <p:spPr>
          <a:xfrm>
            <a:off x="1865677" y="3531727"/>
            <a:ext cx="2238721" cy="2238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 dirty="0">
              <a:latin typeface="仓耳玄三M W05" panose="02020400000000000000" pitchFamily="18" charset="-122"/>
            </a:endParaRPr>
          </a:p>
        </p:txBody>
      </p:sp>
      <p:sp>
        <p:nvSpPr>
          <p:cNvPr id="10" name="Shape"/>
          <p:cNvSpPr/>
          <p:nvPr userDrawn="1"/>
        </p:nvSpPr>
        <p:spPr>
          <a:xfrm>
            <a:off x="3940273" y="3531727"/>
            <a:ext cx="2238720" cy="2238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 dirty="0">
              <a:latin typeface="仓耳玄三M W05" panose="02020400000000000000" pitchFamily="18" charset="-122"/>
            </a:endParaRPr>
          </a:p>
        </p:txBody>
      </p:sp>
      <p:sp>
        <p:nvSpPr>
          <p:cNvPr id="11" name="Shape"/>
          <p:cNvSpPr/>
          <p:nvPr userDrawn="1"/>
        </p:nvSpPr>
        <p:spPr>
          <a:xfrm>
            <a:off x="6014603" y="3531727"/>
            <a:ext cx="2238721" cy="2238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 dirty="0">
              <a:latin typeface="仓耳玄三M W05" panose="02020400000000000000" pitchFamily="18" charset="-122"/>
            </a:endParaRPr>
          </a:p>
        </p:txBody>
      </p:sp>
      <p:sp>
        <p:nvSpPr>
          <p:cNvPr id="12" name="Shape"/>
          <p:cNvSpPr/>
          <p:nvPr userDrawn="1"/>
        </p:nvSpPr>
        <p:spPr>
          <a:xfrm>
            <a:off x="8087603" y="3531727"/>
            <a:ext cx="2238721" cy="2238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 dirty="0">
              <a:latin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6253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dvAuto="0"/>
      <p:bldP spid="10" grpId="0" animBg="1" advAuto="0"/>
      <p:bldP spid="11" grpId="0" animBg="1" advAuto="0"/>
      <p:bldP spid="12" grpId="0" animBg="1" advAuto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lients about u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pic" sz="half" idx="13"/>
          </p:nvPr>
        </p:nvSpPr>
        <p:spPr>
          <a:xfrm>
            <a:off x="2005936" y="1142450"/>
            <a:ext cx="4573101" cy="4573100"/>
          </a:xfrm>
          <a:prstGeom prst="diamond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>
                <a:latin typeface="仓耳玄三M W05" panose="02020400000000000000" pitchFamily="18" charset="-122"/>
              </a:defRPr>
            </a:lvl1pPr>
          </a:lstStyle>
          <a:p>
            <a:endParaRPr dirty="0"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xfrm>
            <a:off x="11120540" y="3317081"/>
            <a:ext cx="219051" cy="223838"/>
          </a:xfrm>
          <a:prstGeom prst="rect">
            <a:avLst/>
          </a:prstGeom>
        </p:spPr>
        <p:txBody>
          <a:bodyPr/>
          <a:lstStyle>
            <a:lvl1pPr>
              <a:defRPr>
                <a:latin typeface="仓耳玄三M W05" panose="02020400000000000000" pitchFamily="18" charset="-122"/>
              </a:defRPr>
            </a:lvl1pPr>
          </a:lstStyle>
          <a:p>
            <a:fld id="{86CB4B4D-7CA3-9044-876B-883B54F8677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1835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987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20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" y="0"/>
            <a:ext cx="931164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47826" y="3554510"/>
            <a:ext cx="4830926" cy="37225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50556" y="2463800"/>
            <a:ext cx="2541444" cy="49911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731" y="317500"/>
            <a:ext cx="2193386" cy="231427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650556" y="737588"/>
            <a:ext cx="1938538" cy="1474096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4834243" y="-222248"/>
            <a:ext cx="3202003" cy="1622424"/>
            <a:chOff x="4834243" y="-222248"/>
            <a:chExt cx="3202003" cy="1622424"/>
          </a:xfrm>
        </p:grpSpPr>
        <p:pic>
          <p:nvPicPr>
            <p:cNvPr id="14" name="图片 13"/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4834243" y="-222248"/>
              <a:ext cx="3202003" cy="1622424"/>
            </a:xfrm>
            <a:prstGeom prst="rect">
              <a:avLst/>
            </a:prstGeom>
          </p:spPr>
        </p:pic>
        <p:sp>
          <p:nvSpPr>
            <p:cNvPr id="2" name="矩形 1"/>
            <p:cNvSpPr/>
            <p:nvPr userDrawn="1"/>
          </p:nvSpPr>
          <p:spPr>
            <a:xfrm>
              <a:off x="5265693" y="405756"/>
              <a:ext cx="211307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prstClr val="white"/>
                  </a:solidFill>
                </a:rPr>
                <a:t>Add your title</a:t>
              </a:r>
              <a:endParaRPr lang="zh-CN" altLang="en-US" sz="2400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324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527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661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33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699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119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" y="0"/>
            <a:ext cx="931164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47826" y="3554510"/>
            <a:ext cx="4830926" cy="37225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50556" y="2463800"/>
            <a:ext cx="2541444" cy="49911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731" y="317500"/>
            <a:ext cx="2193386" cy="231427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650556" y="737588"/>
            <a:ext cx="1938538" cy="1474096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4834243" y="-222248"/>
            <a:ext cx="3202003" cy="1622424"/>
            <a:chOff x="4834243" y="-222248"/>
            <a:chExt cx="3202003" cy="1622424"/>
          </a:xfrm>
        </p:grpSpPr>
        <p:pic>
          <p:nvPicPr>
            <p:cNvPr id="14" name="图片 13"/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4834243" y="-222248"/>
              <a:ext cx="3202003" cy="1622424"/>
            </a:xfrm>
            <a:prstGeom prst="rect">
              <a:avLst/>
            </a:prstGeom>
          </p:spPr>
        </p:pic>
        <p:sp>
          <p:nvSpPr>
            <p:cNvPr id="2" name="矩形 1"/>
            <p:cNvSpPr/>
            <p:nvPr userDrawn="1"/>
          </p:nvSpPr>
          <p:spPr>
            <a:xfrm>
              <a:off x="5265693" y="405756"/>
              <a:ext cx="211307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solidFill>
                    <a:prstClr val="white"/>
                  </a:solidFill>
                </a:rPr>
                <a:t>Add your title</a:t>
              </a:r>
              <a:endParaRPr lang="zh-CN" altLang="en-US" sz="2400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2820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94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336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20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441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  <p:sp>
        <p:nvSpPr>
          <p:cNvPr id="19" name="Google Shape;19;p13"/>
          <p:cNvSpPr/>
          <p:nvPr/>
        </p:nvSpPr>
        <p:spPr>
          <a:xfrm>
            <a:off x="-12700" y="8890"/>
            <a:ext cx="12215495" cy="683958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826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665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2"/>
          </p:nvPr>
        </p:nvSpPr>
        <p:spPr>
          <a:xfrm>
            <a:off x="1186774" y="2665379"/>
            <a:ext cx="4873574" cy="3524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3"/>
          </p:nvPr>
        </p:nvSpPr>
        <p:spPr>
          <a:xfrm>
            <a:off x="6256938" y="1778438"/>
            <a:ext cx="489757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body" idx="4"/>
          </p:nvPr>
        </p:nvSpPr>
        <p:spPr>
          <a:xfrm>
            <a:off x="6256938" y="2665379"/>
            <a:ext cx="4897576" cy="3524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768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424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>
            <a:spLocks noGrp="1"/>
          </p:cNvSpPr>
          <p:nvPr>
            <p:ph type="pic" idx="2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997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版" type="vertTitleAndTx">
  <p:cSld name="竖版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114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468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" type="objOnly">
  <p:cSld name="内容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10515600" cy="5811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017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4167688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2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1" y="3778834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5809052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1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0785776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517138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7243131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9548841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1" y="740801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1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0470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8424870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8" y="600201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5096665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1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4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478353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051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1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22853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126" lvl="1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4385692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1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1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7463109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0330415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7390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251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583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0673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7835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5016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99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834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84894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5620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6549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213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082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52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698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905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657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348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ius Unicase"/>
              <a:buNone/>
              <a:defRPr sz="3000" b="1">
                <a:solidFill>
                  <a:schemeClr val="dk1"/>
                </a:solidFill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55210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0156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3C280-F055-48BF-9755-01D0A43F9E2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FADED-6EA5-4C55-B57A-F4EB9A37F3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04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50314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2147371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52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10.pn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image" Target="../media/image3.emf"/><Relationship Id="rId10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1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jpg"/><Relationship Id="rId1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jpg"/><Relationship Id="rId1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3.xml"/><Relationship Id="rId4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slide" Target="slide3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6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jpg"/><Relationship Id="rId1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6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3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23.png"/><Relationship Id="rId18" Type="http://schemas.openxmlformats.org/officeDocument/2006/relationships/image" Target="../media/image25.png"/><Relationship Id="rId26" Type="http://schemas.openxmlformats.org/officeDocument/2006/relationships/image" Target="../media/image29.png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27.png"/><Relationship Id="rId7" Type="http://schemas.openxmlformats.org/officeDocument/2006/relationships/image" Target="../media/image20.png"/><Relationship Id="rId12" Type="http://schemas.openxmlformats.org/officeDocument/2006/relationships/slide" Target="slide4.xml"/><Relationship Id="rId17" Type="http://schemas.microsoft.com/office/2007/relationships/hdphoto" Target="../media/hdphoto4.wdp"/><Relationship Id="rId25" Type="http://schemas.openxmlformats.org/officeDocument/2006/relationships/slide" Target="slide8.xml"/><Relationship Id="rId2" Type="http://schemas.openxmlformats.org/officeDocument/2006/relationships/audio" Target="../media/media1.mp3"/><Relationship Id="rId16" Type="http://schemas.openxmlformats.org/officeDocument/2006/relationships/image" Target="../media/image24.png"/><Relationship Id="rId20" Type="http://schemas.microsoft.com/office/2007/relationships/hdphoto" Target="../media/hdphoto5.wdp"/><Relationship Id="rId1" Type="http://schemas.microsoft.com/office/2007/relationships/media" Target="../media/media1.mp3"/><Relationship Id="rId6" Type="http://schemas.openxmlformats.org/officeDocument/2006/relationships/slide" Target="slide7.xml"/><Relationship Id="rId11" Type="http://schemas.openxmlformats.org/officeDocument/2006/relationships/image" Target="../media/image22.png"/><Relationship Id="rId24" Type="http://schemas.microsoft.com/office/2007/relationships/hdphoto" Target="../media/hdphoto7.wdp"/><Relationship Id="rId5" Type="http://schemas.openxmlformats.org/officeDocument/2006/relationships/audio" Target="../media/audio1.wav"/><Relationship Id="rId15" Type="http://schemas.openxmlformats.org/officeDocument/2006/relationships/image" Target="../media/image17.png"/><Relationship Id="rId23" Type="http://schemas.openxmlformats.org/officeDocument/2006/relationships/image" Target="../media/image28.png"/><Relationship Id="rId10" Type="http://schemas.openxmlformats.org/officeDocument/2006/relationships/slide" Target="slide5.xml"/><Relationship Id="rId19" Type="http://schemas.openxmlformats.org/officeDocument/2006/relationships/image" Target="../media/image2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1.png"/><Relationship Id="rId14" Type="http://schemas.openxmlformats.org/officeDocument/2006/relationships/image" Target="../media/image16.png"/><Relationship Id="rId22" Type="http://schemas.microsoft.com/office/2007/relationships/hdphoto" Target="../media/hdphoto6.wdp"/><Relationship Id="rId27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500" l="31149" r="68925"/>
                    </a14:imgEffect>
                  </a14:imgLayer>
                </a14:imgProps>
              </a:ext>
            </a:extLst>
          </a:blip>
          <a:srcRect l="30872" r="31192"/>
          <a:stretch/>
        </p:blipFill>
        <p:spPr>
          <a:xfrm>
            <a:off x="1962469" y="1724227"/>
            <a:ext cx="8345128" cy="379396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0296" y="4016050"/>
            <a:ext cx="3791865" cy="29219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/>
          <a:srcRect r="-120"/>
          <a:stretch/>
        </p:blipFill>
        <p:spPr>
          <a:xfrm>
            <a:off x="312528" y="100757"/>
            <a:ext cx="5691843" cy="117577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1645" y="2384980"/>
            <a:ext cx="2950185" cy="579381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842537">
            <a:off x="959598" y="3899884"/>
            <a:ext cx="787311" cy="6843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6359" y="486971"/>
            <a:ext cx="711035" cy="715069"/>
          </a:xfrm>
          <a:prstGeom prst="rect">
            <a:avLst/>
          </a:prstGeom>
        </p:spPr>
      </p:pic>
      <p:pic>
        <p:nvPicPr>
          <p:cNvPr id="20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52080" y="1621421"/>
            <a:ext cx="711035" cy="715069"/>
          </a:xfrm>
          <a:prstGeom prst="rect">
            <a:avLst/>
          </a:prstGeom>
        </p:spPr>
      </p:pic>
      <p:pic>
        <p:nvPicPr>
          <p:cNvPr id="21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89571" y="331110"/>
            <a:ext cx="711035" cy="7150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9FA436-A59C-48D1-9171-9578B4D810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80759" y="2706914"/>
            <a:ext cx="7248772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01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61;p23">
            <a:extLst>
              <a:ext uri="{FF2B5EF4-FFF2-40B4-BE49-F238E27FC236}">
                <a16:creationId xmlns:a16="http://schemas.microsoft.com/office/drawing/2014/main" id="{3A117B7C-BEE3-4CB2-8296-E3EA2B3B8D5E}"/>
              </a:ext>
            </a:extLst>
          </p:cNvPr>
          <p:cNvSpPr/>
          <p:nvPr/>
        </p:nvSpPr>
        <p:spPr>
          <a:xfrm>
            <a:off x="2252136" y="2676108"/>
            <a:ext cx="8253304" cy="2345826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rgbClr val="FFAE24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oogle Shape;315;p20">
            <a:extLst>
              <a:ext uri="{FF2B5EF4-FFF2-40B4-BE49-F238E27FC236}">
                <a16:creationId xmlns:a16="http://schemas.microsoft.com/office/drawing/2014/main" id="{A4F5A3F8-9ADF-47C4-89EA-E3B23C017E3F}"/>
              </a:ext>
            </a:extLst>
          </p:cNvPr>
          <p:cNvGrpSpPr/>
          <p:nvPr/>
        </p:nvGrpSpPr>
        <p:grpSpPr>
          <a:xfrm>
            <a:off x="2117448" y="1823618"/>
            <a:ext cx="1433731" cy="1157400"/>
            <a:chOff x="1376172" y="452280"/>
            <a:chExt cx="1320841" cy="1229757"/>
          </a:xfrm>
        </p:grpSpPr>
        <p:sp>
          <p:nvSpPr>
            <p:cNvPr id="4" name="Google Shape;316;p20">
              <a:extLst>
                <a:ext uri="{FF2B5EF4-FFF2-40B4-BE49-F238E27FC236}">
                  <a16:creationId xmlns:a16="http://schemas.microsoft.com/office/drawing/2014/main" id="{A21DC7C2-80D6-4462-A3F7-BBA7CFE76620}"/>
                </a:ext>
              </a:extLst>
            </p:cNvPr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Google Shape;317;p20">
              <a:extLst>
                <a:ext uri="{FF2B5EF4-FFF2-40B4-BE49-F238E27FC236}">
                  <a16:creationId xmlns:a16="http://schemas.microsoft.com/office/drawing/2014/main" id="{C9A45E8A-02CE-46CB-9C14-7D4F8A523D4F}"/>
                </a:ext>
              </a:extLst>
            </p:cNvPr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" name="Google Shape;318;p20">
              <a:extLst>
                <a:ext uri="{FF2B5EF4-FFF2-40B4-BE49-F238E27FC236}">
                  <a16:creationId xmlns:a16="http://schemas.microsoft.com/office/drawing/2014/main" id="{33C8C5A1-91C3-4EDD-86ED-A0FF01809FEF}"/>
                </a:ext>
              </a:extLst>
            </p:cNvPr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Google Shape;319;p20">
              <a:extLst>
                <a:ext uri="{FF2B5EF4-FFF2-40B4-BE49-F238E27FC236}">
                  <a16:creationId xmlns:a16="http://schemas.microsoft.com/office/drawing/2014/main" id="{33F2B9BA-2FA7-4A1C-8312-513B7902EFF9}"/>
                </a:ext>
              </a:extLst>
            </p:cNvPr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320;p20">
              <a:extLst>
                <a:ext uri="{FF2B5EF4-FFF2-40B4-BE49-F238E27FC236}">
                  <a16:creationId xmlns:a16="http://schemas.microsoft.com/office/drawing/2014/main" id="{E9D15DF9-559A-4E33-BB28-6875032D2C4A}"/>
                </a:ext>
              </a:extLst>
            </p:cNvPr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Google Shape;321;p20">
              <a:extLst>
                <a:ext uri="{FF2B5EF4-FFF2-40B4-BE49-F238E27FC236}">
                  <a16:creationId xmlns:a16="http://schemas.microsoft.com/office/drawing/2014/main" id="{932F02F3-47D7-4027-B646-E51B1430CD02}"/>
                </a:ext>
              </a:extLst>
            </p:cNvPr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" name="Google Shape;322;p20">
              <a:extLst>
                <a:ext uri="{FF2B5EF4-FFF2-40B4-BE49-F238E27FC236}">
                  <a16:creationId xmlns:a16="http://schemas.microsoft.com/office/drawing/2014/main" id="{4D4CF2F8-CF8D-4E6A-A97C-5359286F9B11}"/>
                </a:ext>
              </a:extLst>
            </p:cNvPr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323;p20">
              <a:extLst>
                <a:ext uri="{FF2B5EF4-FFF2-40B4-BE49-F238E27FC236}">
                  <a16:creationId xmlns:a16="http://schemas.microsoft.com/office/drawing/2014/main" id="{1BC589EF-6AF6-49FD-975F-DE0FFF6C613A}"/>
                </a:ext>
              </a:extLst>
            </p:cNvPr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324;p20">
              <a:extLst>
                <a:ext uri="{FF2B5EF4-FFF2-40B4-BE49-F238E27FC236}">
                  <a16:creationId xmlns:a16="http://schemas.microsoft.com/office/drawing/2014/main" id="{9BED63C0-0C8B-42E1-B51B-9A38DB8EAC63}"/>
                </a:ext>
              </a:extLst>
            </p:cNvPr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325;p20">
              <a:extLst>
                <a:ext uri="{FF2B5EF4-FFF2-40B4-BE49-F238E27FC236}">
                  <a16:creationId xmlns:a16="http://schemas.microsoft.com/office/drawing/2014/main" id="{A0307876-0C0B-4E7B-8D75-25740210BFDD}"/>
                </a:ext>
              </a:extLst>
            </p:cNvPr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326;p20">
              <a:extLst>
                <a:ext uri="{FF2B5EF4-FFF2-40B4-BE49-F238E27FC236}">
                  <a16:creationId xmlns:a16="http://schemas.microsoft.com/office/drawing/2014/main" id="{CB98A484-82A7-4D6C-8D05-814CBB623DFC}"/>
                </a:ext>
              </a:extLst>
            </p:cNvPr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327;p20">
              <a:extLst>
                <a:ext uri="{FF2B5EF4-FFF2-40B4-BE49-F238E27FC236}">
                  <a16:creationId xmlns:a16="http://schemas.microsoft.com/office/drawing/2014/main" id="{8CC0A54B-868B-48A3-B214-34516AE1FEDC}"/>
                </a:ext>
              </a:extLst>
            </p:cNvPr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328;p20">
              <a:extLst>
                <a:ext uri="{FF2B5EF4-FFF2-40B4-BE49-F238E27FC236}">
                  <a16:creationId xmlns:a16="http://schemas.microsoft.com/office/drawing/2014/main" id="{66CC4D51-FD1D-4129-943A-ADF0264ED611}"/>
                </a:ext>
              </a:extLst>
            </p:cNvPr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329;p20">
              <a:extLst>
                <a:ext uri="{FF2B5EF4-FFF2-40B4-BE49-F238E27FC236}">
                  <a16:creationId xmlns:a16="http://schemas.microsoft.com/office/drawing/2014/main" id="{ACE6F21D-36FF-485F-ADF1-B8D916559BE8}"/>
                </a:ext>
              </a:extLst>
            </p:cNvPr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330;p20">
              <a:extLst>
                <a:ext uri="{FF2B5EF4-FFF2-40B4-BE49-F238E27FC236}">
                  <a16:creationId xmlns:a16="http://schemas.microsoft.com/office/drawing/2014/main" id="{8E21E1A1-1C6C-4F97-B336-D413FB72B26B}"/>
                </a:ext>
              </a:extLst>
            </p:cNvPr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331;p20">
              <a:extLst>
                <a:ext uri="{FF2B5EF4-FFF2-40B4-BE49-F238E27FC236}">
                  <a16:creationId xmlns:a16="http://schemas.microsoft.com/office/drawing/2014/main" id="{4E75C98D-00A4-4BBB-AAE2-5B489806EBF0}"/>
                </a:ext>
              </a:extLst>
            </p:cNvPr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E4F1DE0-AED6-4B87-8B34-82FD3794CB9B}"/>
              </a:ext>
            </a:extLst>
          </p:cNvPr>
          <p:cNvSpPr txBox="1"/>
          <p:nvPr/>
        </p:nvSpPr>
        <p:spPr>
          <a:xfrm>
            <a:off x="2619156" y="3303542"/>
            <a:ext cx="74392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867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4">
            <a:extLst>
              <a:ext uri="{FF2B5EF4-FFF2-40B4-BE49-F238E27FC236}">
                <a16:creationId xmlns:a16="http://schemas.microsoft.com/office/drawing/2014/main" id="{0D57F0FA-AA8A-451B-8D70-5F53D2D0EE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124" t="11075" r="32951" b="11190"/>
          <a:stretch/>
        </p:blipFill>
        <p:spPr>
          <a:xfrm>
            <a:off x="5169165" y="1862052"/>
            <a:ext cx="2210375" cy="453071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14B2193-F623-459A-90DD-41BB7A36E70D}"/>
              </a:ext>
            </a:extLst>
          </p:cNvPr>
          <p:cNvGrpSpPr/>
          <p:nvPr/>
        </p:nvGrpSpPr>
        <p:grpSpPr>
          <a:xfrm>
            <a:off x="7080069" y="1954726"/>
            <a:ext cx="5096377" cy="3441051"/>
            <a:chOff x="7080069" y="1954726"/>
            <a:chExt cx="5096377" cy="3441051"/>
          </a:xfrm>
        </p:grpSpPr>
        <p:pic>
          <p:nvPicPr>
            <p:cNvPr id="8" name="图片 5">
              <a:extLst>
                <a:ext uri="{FF2B5EF4-FFF2-40B4-BE49-F238E27FC236}">
                  <a16:creationId xmlns:a16="http://schemas.microsoft.com/office/drawing/2014/main" id="{89AC39BD-47F3-43C3-98D8-6C2DB4E7D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0069" y="1954726"/>
              <a:ext cx="5096377" cy="344105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A6EB17-3E68-41E8-8F96-B15435655B28}"/>
                </a:ext>
              </a:extLst>
            </p:cNvPr>
            <p:cNvSpPr txBox="1"/>
            <p:nvPr/>
          </p:nvSpPr>
          <p:spPr>
            <a:xfrm>
              <a:off x="7291076" y="2819057"/>
              <a:ext cx="4677174" cy="1219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Vì sao lại xưng hô như vậy?</a:t>
              </a:r>
              <a:endPara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288EC8-86D4-410F-8523-C9B79ABF2B0B}"/>
              </a:ext>
            </a:extLst>
          </p:cNvPr>
          <p:cNvGrpSpPr/>
          <p:nvPr/>
        </p:nvGrpSpPr>
        <p:grpSpPr>
          <a:xfrm>
            <a:off x="238114" y="195943"/>
            <a:ext cx="5634366" cy="2966589"/>
            <a:chOff x="238114" y="195943"/>
            <a:chExt cx="4885391" cy="2966589"/>
          </a:xfrm>
        </p:grpSpPr>
        <p:pic>
          <p:nvPicPr>
            <p:cNvPr id="11" name="图片 6">
              <a:extLst>
                <a:ext uri="{FF2B5EF4-FFF2-40B4-BE49-F238E27FC236}">
                  <a16:creationId xmlns:a16="http://schemas.microsoft.com/office/drawing/2014/main" id="{E52E5987-D71B-4E8C-98C1-3A480A91F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38114" y="195943"/>
              <a:ext cx="4885391" cy="296658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0288AE7-1C68-4CA7-B813-B5736498A9F9}"/>
                </a:ext>
              </a:extLst>
            </p:cNvPr>
            <p:cNvSpPr txBox="1"/>
            <p:nvPr/>
          </p:nvSpPr>
          <p:spPr>
            <a:xfrm>
              <a:off x="387695" y="661178"/>
              <a:ext cx="3976407" cy="1596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 hãy kể tên một số thành viên trong gia đình bên nội, bên ngoại của em.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1556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8624" y="1114984"/>
            <a:ext cx="6369404" cy="378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2565" y="1348689"/>
            <a:ext cx="5854016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algn="ctr" defTabSz="914126">
              <a:buClr>
                <a:srgbClr val="000000"/>
              </a:buClr>
              <a:buSzPts val="4667"/>
              <a:defRPr/>
            </a:pPr>
            <a:endParaRPr sz="4666" b="1" kern="0">
              <a:solidFill>
                <a:srgbClr val="FFFF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63" y="2754404"/>
            <a:ext cx="2224348" cy="2397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774" y="2763837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665" y="3691449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4870" y="2156291"/>
            <a:ext cx="6369404" cy="1449297"/>
          </a:xfrm>
          <a:prstGeom prst="rect">
            <a:avLst/>
          </a:prstGeom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4905FA-6E7C-484E-9DCB-CA077387B3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852" y="-48413"/>
            <a:ext cx="1650945" cy="165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07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9">
            <a:extLst>
              <a:ext uri="{FF2B5EF4-FFF2-40B4-BE49-F238E27FC236}">
                <a16:creationId xmlns:a16="http://schemas.microsoft.com/office/drawing/2014/main" id="{F98D1447-670C-4CC4-93A3-649CC6F6D0BE}"/>
              </a:ext>
            </a:extLst>
          </p:cNvPr>
          <p:cNvSpPr/>
          <p:nvPr/>
        </p:nvSpPr>
        <p:spPr bwMode="auto">
          <a:xfrm>
            <a:off x="762000" y="1245268"/>
            <a:ext cx="4182977" cy="4367464"/>
          </a:xfrm>
          <a:prstGeom prst="ellipse">
            <a:avLst/>
          </a:prstGeom>
          <a:solidFill>
            <a:srgbClr val="F39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5F7AAC-9F76-4D59-B1EC-763EC3B876F4}"/>
              </a:ext>
            </a:extLst>
          </p:cNvPr>
          <p:cNvSpPr txBox="1"/>
          <p:nvPr/>
        </p:nvSpPr>
        <p:spPr>
          <a:xfrm>
            <a:off x="1179732" y="2013471"/>
            <a:ext cx="3188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l-NL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 xưng hô trong gia đình dòng họ tuỳ thuộc vào mỗi vùng miền</a:t>
            </a:r>
            <a:endParaRPr kumimoji="0" lang="en-US" sz="3600" b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等腰三角形 14">
            <a:extLst>
              <a:ext uri="{FF2B5EF4-FFF2-40B4-BE49-F238E27FC236}">
                <a16:creationId xmlns:a16="http://schemas.microsoft.com/office/drawing/2014/main" id="{002FBE7F-11E1-431C-800E-13DFA21D58A8}"/>
              </a:ext>
            </a:extLst>
          </p:cNvPr>
          <p:cNvSpPr/>
          <p:nvPr/>
        </p:nvSpPr>
        <p:spPr>
          <a:xfrm rot="3975024" flipH="1">
            <a:off x="4818562" y="1665468"/>
            <a:ext cx="442229" cy="627451"/>
          </a:xfrm>
          <a:prstGeom prst="triangle">
            <a:avLst/>
          </a:prstGeom>
          <a:solidFill>
            <a:srgbClr val="F39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481627-741D-4494-8A39-E87ED03ED002}"/>
              </a:ext>
            </a:extLst>
          </p:cNvPr>
          <p:cNvSpPr txBox="1"/>
          <p:nvPr/>
        </p:nvSpPr>
        <p:spPr>
          <a:xfrm>
            <a:off x="5592605" y="1230716"/>
            <a:ext cx="60592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E64674"/>
                </a:solidFill>
                <a:cs typeface="Arial" panose="020B0604020202020204" pitchFamily="34" charset="0"/>
              </a:rPr>
              <a:t>Có nơi gọi bố mẹ bằng ba - má, có nơi lại gọi là cha – mẹ; có nơi gọi là thầy-u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64674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E9D03E-AD7A-41DC-8AF0-DFEF2322FE09}"/>
              </a:ext>
            </a:extLst>
          </p:cNvPr>
          <p:cNvSpPr txBox="1"/>
          <p:nvPr/>
        </p:nvSpPr>
        <p:spPr>
          <a:xfrm>
            <a:off x="5592605" y="3071430"/>
            <a:ext cx="59186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dirty="0">
                <a:solidFill>
                  <a:srgbClr val="E64674"/>
                </a:solidFill>
                <a:cs typeface="Arial" panose="020B0604020202020204" pitchFamily="34" charset="0"/>
              </a:rPr>
              <a:t>V</a:t>
            </a:r>
            <a:r>
              <a:rPr lang="vi-VN" sz="3200" dirty="0">
                <a:solidFill>
                  <a:srgbClr val="E64674"/>
                </a:solidFill>
                <a:cs typeface="Arial" panose="020B0604020202020204" pitchFamily="34" charset="0"/>
              </a:rPr>
              <a:t>ì vậy chúng ta xưng hộ theo địa phương của mình sao cho phù hợp và lễ phép.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64674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等腰三角形 14">
            <a:extLst>
              <a:ext uri="{FF2B5EF4-FFF2-40B4-BE49-F238E27FC236}">
                <a16:creationId xmlns:a16="http://schemas.microsoft.com/office/drawing/2014/main" id="{0EEF804E-24CE-42BC-B3B5-E16D54999EF7}"/>
              </a:ext>
            </a:extLst>
          </p:cNvPr>
          <p:cNvSpPr/>
          <p:nvPr/>
        </p:nvSpPr>
        <p:spPr>
          <a:xfrm rot="6220156" flipH="1">
            <a:off x="4974988" y="3247978"/>
            <a:ext cx="442229" cy="627451"/>
          </a:xfrm>
          <a:prstGeom prst="triangle">
            <a:avLst/>
          </a:prstGeom>
          <a:solidFill>
            <a:srgbClr val="F39B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964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animBg="1"/>
      <p:bldP spid="17" grpId="0"/>
      <p:bldP spid="18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61;p23">
            <a:extLst>
              <a:ext uri="{FF2B5EF4-FFF2-40B4-BE49-F238E27FC236}">
                <a16:creationId xmlns:a16="http://schemas.microsoft.com/office/drawing/2014/main" id="{3A117B7C-BEE3-4CB2-8296-E3EA2B3B8D5E}"/>
              </a:ext>
            </a:extLst>
          </p:cNvPr>
          <p:cNvSpPr/>
          <p:nvPr/>
        </p:nvSpPr>
        <p:spPr>
          <a:xfrm>
            <a:off x="2252136" y="2676108"/>
            <a:ext cx="8253304" cy="2345826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rgbClr val="FFAE24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oogle Shape;315;p20">
            <a:extLst>
              <a:ext uri="{FF2B5EF4-FFF2-40B4-BE49-F238E27FC236}">
                <a16:creationId xmlns:a16="http://schemas.microsoft.com/office/drawing/2014/main" id="{A4F5A3F8-9ADF-47C4-89EA-E3B23C017E3F}"/>
              </a:ext>
            </a:extLst>
          </p:cNvPr>
          <p:cNvGrpSpPr/>
          <p:nvPr/>
        </p:nvGrpSpPr>
        <p:grpSpPr>
          <a:xfrm>
            <a:off x="2117448" y="1823618"/>
            <a:ext cx="1433731" cy="1157400"/>
            <a:chOff x="1376172" y="452280"/>
            <a:chExt cx="1320841" cy="1229757"/>
          </a:xfrm>
        </p:grpSpPr>
        <p:sp>
          <p:nvSpPr>
            <p:cNvPr id="4" name="Google Shape;316;p20">
              <a:extLst>
                <a:ext uri="{FF2B5EF4-FFF2-40B4-BE49-F238E27FC236}">
                  <a16:creationId xmlns:a16="http://schemas.microsoft.com/office/drawing/2014/main" id="{A21DC7C2-80D6-4462-A3F7-BBA7CFE76620}"/>
                </a:ext>
              </a:extLst>
            </p:cNvPr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Google Shape;317;p20">
              <a:extLst>
                <a:ext uri="{FF2B5EF4-FFF2-40B4-BE49-F238E27FC236}">
                  <a16:creationId xmlns:a16="http://schemas.microsoft.com/office/drawing/2014/main" id="{C9A45E8A-02CE-46CB-9C14-7D4F8A523D4F}"/>
                </a:ext>
              </a:extLst>
            </p:cNvPr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" name="Google Shape;318;p20">
              <a:extLst>
                <a:ext uri="{FF2B5EF4-FFF2-40B4-BE49-F238E27FC236}">
                  <a16:creationId xmlns:a16="http://schemas.microsoft.com/office/drawing/2014/main" id="{33C8C5A1-91C3-4EDD-86ED-A0FF01809FEF}"/>
                </a:ext>
              </a:extLst>
            </p:cNvPr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Google Shape;319;p20">
              <a:extLst>
                <a:ext uri="{FF2B5EF4-FFF2-40B4-BE49-F238E27FC236}">
                  <a16:creationId xmlns:a16="http://schemas.microsoft.com/office/drawing/2014/main" id="{33F2B9BA-2FA7-4A1C-8312-513B7902EFF9}"/>
                </a:ext>
              </a:extLst>
            </p:cNvPr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320;p20">
              <a:extLst>
                <a:ext uri="{FF2B5EF4-FFF2-40B4-BE49-F238E27FC236}">
                  <a16:creationId xmlns:a16="http://schemas.microsoft.com/office/drawing/2014/main" id="{E9D15DF9-559A-4E33-BB28-6875032D2C4A}"/>
                </a:ext>
              </a:extLst>
            </p:cNvPr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Google Shape;321;p20">
              <a:extLst>
                <a:ext uri="{FF2B5EF4-FFF2-40B4-BE49-F238E27FC236}">
                  <a16:creationId xmlns:a16="http://schemas.microsoft.com/office/drawing/2014/main" id="{932F02F3-47D7-4027-B646-E51B1430CD02}"/>
                </a:ext>
              </a:extLst>
            </p:cNvPr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" name="Google Shape;322;p20">
              <a:extLst>
                <a:ext uri="{FF2B5EF4-FFF2-40B4-BE49-F238E27FC236}">
                  <a16:creationId xmlns:a16="http://schemas.microsoft.com/office/drawing/2014/main" id="{4D4CF2F8-CF8D-4E6A-A97C-5359286F9B11}"/>
                </a:ext>
              </a:extLst>
            </p:cNvPr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323;p20">
              <a:extLst>
                <a:ext uri="{FF2B5EF4-FFF2-40B4-BE49-F238E27FC236}">
                  <a16:creationId xmlns:a16="http://schemas.microsoft.com/office/drawing/2014/main" id="{1BC589EF-6AF6-49FD-975F-DE0FFF6C613A}"/>
                </a:ext>
              </a:extLst>
            </p:cNvPr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324;p20">
              <a:extLst>
                <a:ext uri="{FF2B5EF4-FFF2-40B4-BE49-F238E27FC236}">
                  <a16:creationId xmlns:a16="http://schemas.microsoft.com/office/drawing/2014/main" id="{9BED63C0-0C8B-42E1-B51B-9A38DB8EAC63}"/>
                </a:ext>
              </a:extLst>
            </p:cNvPr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325;p20">
              <a:extLst>
                <a:ext uri="{FF2B5EF4-FFF2-40B4-BE49-F238E27FC236}">
                  <a16:creationId xmlns:a16="http://schemas.microsoft.com/office/drawing/2014/main" id="{A0307876-0C0B-4E7B-8D75-25740210BFDD}"/>
                </a:ext>
              </a:extLst>
            </p:cNvPr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326;p20">
              <a:extLst>
                <a:ext uri="{FF2B5EF4-FFF2-40B4-BE49-F238E27FC236}">
                  <a16:creationId xmlns:a16="http://schemas.microsoft.com/office/drawing/2014/main" id="{CB98A484-82A7-4D6C-8D05-814CBB623DFC}"/>
                </a:ext>
              </a:extLst>
            </p:cNvPr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327;p20">
              <a:extLst>
                <a:ext uri="{FF2B5EF4-FFF2-40B4-BE49-F238E27FC236}">
                  <a16:creationId xmlns:a16="http://schemas.microsoft.com/office/drawing/2014/main" id="{8CC0A54B-868B-48A3-B214-34516AE1FEDC}"/>
                </a:ext>
              </a:extLst>
            </p:cNvPr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328;p20">
              <a:extLst>
                <a:ext uri="{FF2B5EF4-FFF2-40B4-BE49-F238E27FC236}">
                  <a16:creationId xmlns:a16="http://schemas.microsoft.com/office/drawing/2014/main" id="{66CC4D51-FD1D-4129-943A-ADF0264ED611}"/>
                </a:ext>
              </a:extLst>
            </p:cNvPr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329;p20">
              <a:extLst>
                <a:ext uri="{FF2B5EF4-FFF2-40B4-BE49-F238E27FC236}">
                  <a16:creationId xmlns:a16="http://schemas.microsoft.com/office/drawing/2014/main" id="{ACE6F21D-36FF-485F-ADF1-B8D916559BE8}"/>
                </a:ext>
              </a:extLst>
            </p:cNvPr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330;p20">
              <a:extLst>
                <a:ext uri="{FF2B5EF4-FFF2-40B4-BE49-F238E27FC236}">
                  <a16:creationId xmlns:a16="http://schemas.microsoft.com/office/drawing/2014/main" id="{8E21E1A1-1C6C-4F97-B336-D413FB72B26B}"/>
                </a:ext>
              </a:extLst>
            </p:cNvPr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331;p20">
              <a:extLst>
                <a:ext uri="{FF2B5EF4-FFF2-40B4-BE49-F238E27FC236}">
                  <a16:creationId xmlns:a16="http://schemas.microsoft.com/office/drawing/2014/main" id="{4E75C98D-00A4-4BBB-AAE2-5B489806EBF0}"/>
                </a:ext>
              </a:extLst>
            </p:cNvPr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E4F1DE0-AED6-4B87-8B34-82FD3794CB9B}"/>
              </a:ext>
            </a:extLst>
          </p:cNvPr>
          <p:cNvSpPr txBox="1"/>
          <p:nvPr/>
        </p:nvSpPr>
        <p:spPr>
          <a:xfrm>
            <a:off x="2619156" y="3303542"/>
            <a:ext cx="74392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392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1303972-D026-4BB9-A697-6157A55E7685}"/>
              </a:ext>
            </a:extLst>
          </p:cNvPr>
          <p:cNvGrpSpPr/>
          <p:nvPr/>
        </p:nvGrpSpPr>
        <p:grpSpPr>
          <a:xfrm>
            <a:off x="1062430" y="182880"/>
            <a:ext cx="9808770" cy="1371600"/>
            <a:chOff x="1933286" y="192870"/>
            <a:chExt cx="9808770" cy="1371600"/>
          </a:xfrm>
        </p:grpSpPr>
        <p:sp>
          <p:nvSpPr>
            <p:cNvPr id="18" name="Google Shape;1352;p29">
              <a:extLst>
                <a:ext uri="{FF2B5EF4-FFF2-40B4-BE49-F238E27FC236}">
                  <a16:creationId xmlns:a16="http://schemas.microsoft.com/office/drawing/2014/main" id="{AC641FE3-42FD-402A-B875-67F34DD6BC78}"/>
                </a:ext>
              </a:extLst>
            </p:cNvPr>
            <p:cNvSpPr/>
            <p:nvPr/>
          </p:nvSpPr>
          <p:spPr>
            <a:xfrm>
              <a:off x="2600580" y="625942"/>
              <a:ext cx="9141476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CE8D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9" name="Google Shape;697;p24">
              <a:extLst>
                <a:ext uri="{FF2B5EF4-FFF2-40B4-BE49-F238E27FC236}">
                  <a16:creationId xmlns:a16="http://schemas.microsoft.com/office/drawing/2014/main" id="{8B81A902-DF43-4101-8C6C-C7EFA29B5EB0}"/>
                </a:ext>
              </a:extLst>
            </p:cNvPr>
            <p:cNvSpPr txBox="1">
              <a:spLocks/>
            </p:cNvSpPr>
            <p:nvPr/>
          </p:nvSpPr>
          <p:spPr>
            <a:xfrm>
              <a:off x="3213439" y="512482"/>
              <a:ext cx="8119693" cy="732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FFFFFF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tabLst/>
                <a:defRPr/>
              </a:pP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Quan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sát</a:t>
              </a: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tranh</a:t>
              </a: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và</a:t>
              </a: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trả</a:t>
              </a: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lời</a:t>
              </a: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câu</a:t>
              </a: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hỏi</a:t>
              </a: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31E3BE1-9E5C-462D-9059-72810784C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33286" y="192870"/>
              <a:ext cx="1090828" cy="137160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ACD3E2C-2DDB-46D3-B4A0-87187C972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430" y="1914529"/>
            <a:ext cx="5258904" cy="28892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1A546D-7AF5-4A86-8C08-43A86867E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438" y="2169784"/>
            <a:ext cx="4454132" cy="26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158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23;p13">
            <a:extLst>
              <a:ext uri="{FF2B5EF4-FFF2-40B4-BE49-F238E27FC236}">
                <a16:creationId xmlns:a16="http://schemas.microsoft.com/office/drawing/2014/main" id="{FE7E1238-FC65-42A0-97A0-F2A5300042B6}"/>
              </a:ext>
            </a:extLst>
          </p:cNvPr>
          <p:cNvGrpSpPr/>
          <p:nvPr/>
        </p:nvGrpSpPr>
        <p:grpSpPr>
          <a:xfrm>
            <a:off x="188686" y="4125420"/>
            <a:ext cx="4484624" cy="2528919"/>
            <a:chOff x="5876916" y="975793"/>
            <a:chExt cx="4684259" cy="2641495"/>
          </a:xfrm>
        </p:grpSpPr>
        <p:grpSp>
          <p:nvGrpSpPr>
            <p:cNvPr id="11" name="Google Shape;1024;p13">
              <a:extLst>
                <a:ext uri="{FF2B5EF4-FFF2-40B4-BE49-F238E27FC236}">
                  <a16:creationId xmlns:a16="http://schemas.microsoft.com/office/drawing/2014/main" id="{4887CD34-7E84-4636-95B4-8D0A6E7C771F}"/>
                </a:ext>
              </a:extLst>
            </p:cNvPr>
            <p:cNvGrpSpPr/>
            <p:nvPr/>
          </p:nvGrpSpPr>
          <p:grpSpPr>
            <a:xfrm>
              <a:off x="5876916" y="975793"/>
              <a:ext cx="4684259" cy="2113916"/>
              <a:chOff x="2387762" y="551055"/>
              <a:chExt cx="7051289" cy="3182111"/>
            </a:xfrm>
          </p:grpSpPr>
          <p:pic>
            <p:nvPicPr>
              <p:cNvPr id="13" name="Google Shape;1025;p13" descr="2">
                <a:extLst>
                  <a:ext uri="{FF2B5EF4-FFF2-40B4-BE49-F238E27FC236}">
                    <a16:creationId xmlns:a16="http://schemas.microsoft.com/office/drawing/2014/main" id="{003DFD44-85C0-4ACD-99B1-28BDC0EFBF27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" name="Google Shape;1026;p13" descr="1">
                <a:extLst>
                  <a:ext uri="{FF2B5EF4-FFF2-40B4-BE49-F238E27FC236}">
                    <a16:creationId xmlns:a16="http://schemas.microsoft.com/office/drawing/2014/main" id="{53552114-AC6C-4EC3-A61E-520CB5430443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999058" y="790165"/>
                <a:ext cx="3439993" cy="29156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Google Shape;1027;p13" descr="3">
                <a:extLst>
                  <a:ext uri="{FF2B5EF4-FFF2-40B4-BE49-F238E27FC236}">
                    <a16:creationId xmlns:a16="http://schemas.microsoft.com/office/drawing/2014/main" id="{D33E9ECC-1A3D-453C-A1A5-0A41407191F4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 flipH="1">
                <a:off x="2387762" y="872971"/>
                <a:ext cx="3374585" cy="28601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2" name="Google Shape;1028;p13">
              <a:extLst>
                <a:ext uri="{FF2B5EF4-FFF2-40B4-BE49-F238E27FC236}">
                  <a16:creationId xmlns:a16="http://schemas.microsoft.com/office/drawing/2014/main" id="{5563D8E9-6DAC-4DA5-958D-1A7541D2F874}"/>
                </a:ext>
              </a:extLst>
            </p:cNvPr>
            <p:cNvSpPr/>
            <p:nvPr/>
          </p:nvSpPr>
          <p:spPr>
            <a:xfrm>
              <a:off x="6714251" y="2510908"/>
              <a:ext cx="3495263" cy="110638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4</a:t>
              </a:r>
              <a:endParaRPr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C892DEF-683B-41F1-8330-F29BEF7902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884" y="89209"/>
            <a:ext cx="3643396" cy="396509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56433C2-32EC-4CD0-AC2D-D6CAA3A3044D}"/>
              </a:ext>
            </a:extLst>
          </p:cNvPr>
          <p:cNvGrpSpPr/>
          <p:nvPr/>
        </p:nvGrpSpPr>
        <p:grpSpPr>
          <a:xfrm>
            <a:off x="4131752" y="2317131"/>
            <a:ext cx="7257608" cy="1421006"/>
            <a:chOff x="4101272" y="2580505"/>
            <a:chExt cx="7257608" cy="142100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8792C75-A2B6-4F91-B79B-80E648178141}"/>
                </a:ext>
              </a:extLst>
            </p:cNvPr>
            <p:cNvGrpSpPr/>
            <p:nvPr/>
          </p:nvGrpSpPr>
          <p:grpSpPr>
            <a:xfrm rot="10800000">
              <a:off x="4101272" y="2580505"/>
              <a:ext cx="7257608" cy="1421006"/>
              <a:chOff x="1557867" y="4109156"/>
              <a:chExt cx="3770489" cy="1527028"/>
            </a:xfrm>
          </p:grpSpPr>
          <p:sp>
            <p:nvSpPr>
              <p:cNvPr id="20" name="Speech Bubble: Rectangle with Corners Rounded 19">
                <a:extLst>
                  <a:ext uri="{FF2B5EF4-FFF2-40B4-BE49-F238E27FC236}">
                    <a16:creationId xmlns:a16="http://schemas.microsoft.com/office/drawing/2014/main" id="{7761208A-41E8-470A-A361-B8D7B0CD8C7A}"/>
                  </a:ext>
                </a:extLst>
              </p:cNvPr>
              <p:cNvSpPr/>
              <p:nvPr/>
            </p:nvSpPr>
            <p:spPr>
              <a:xfrm>
                <a:off x="1557867" y="4109156"/>
                <a:ext cx="3770489" cy="1527028"/>
              </a:xfrm>
              <a:custGeom>
                <a:avLst/>
                <a:gdLst>
                  <a:gd name="connsiteX0" fmla="*/ 0 w 3770489"/>
                  <a:gd name="connsiteY0" fmla="*/ 254510 h 1527028"/>
                  <a:gd name="connsiteX1" fmla="*/ 254510 w 3770489"/>
                  <a:gd name="connsiteY1" fmla="*/ 0 h 1527028"/>
                  <a:gd name="connsiteX2" fmla="*/ 628415 w 3770489"/>
                  <a:gd name="connsiteY2" fmla="*/ 0 h 1527028"/>
                  <a:gd name="connsiteX3" fmla="*/ 1621612 w 3770489"/>
                  <a:gd name="connsiteY3" fmla="*/ -411290 h 1527028"/>
                  <a:gd name="connsiteX4" fmla="*/ 1571037 w 3770489"/>
                  <a:gd name="connsiteY4" fmla="*/ 0 h 1527028"/>
                  <a:gd name="connsiteX5" fmla="*/ 3515979 w 3770489"/>
                  <a:gd name="connsiteY5" fmla="*/ 0 h 1527028"/>
                  <a:gd name="connsiteX6" fmla="*/ 3770489 w 3770489"/>
                  <a:gd name="connsiteY6" fmla="*/ 254510 h 1527028"/>
                  <a:gd name="connsiteX7" fmla="*/ 3770489 w 3770489"/>
                  <a:gd name="connsiteY7" fmla="*/ 254505 h 1527028"/>
                  <a:gd name="connsiteX8" fmla="*/ 3770489 w 3770489"/>
                  <a:gd name="connsiteY8" fmla="*/ 254505 h 1527028"/>
                  <a:gd name="connsiteX9" fmla="*/ 3770489 w 3770489"/>
                  <a:gd name="connsiteY9" fmla="*/ 636262 h 1527028"/>
                  <a:gd name="connsiteX10" fmla="*/ 3770489 w 3770489"/>
                  <a:gd name="connsiteY10" fmla="*/ 1272518 h 1527028"/>
                  <a:gd name="connsiteX11" fmla="*/ 3515979 w 3770489"/>
                  <a:gd name="connsiteY11" fmla="*/ 1527028 h 1527028"/>
                  <a:gd name="connsiteX12" fmla="*/ 1571037 w 3770489"/>
                  <a:gd name="connsiteY12" fmla="*/ 1527028 h 1527028"/>
                  <a:gd name="connsiteX13" fmla="*/ 628415 w 3770489"/>
                  <a:gd name="connsiteY13" fmla="*/ 1527028 h 1527028"/>
                  <a:gd name="connsiteX14" fmla="*/ 628415 w 3770489"/>
                  <a:gd name="connsiteY14" fmla="*/ 1527028 h 1527028"/>
                  <a:gd name="connsiteX15" fmla="*/ 254510 w 3770489"/>
                  <a:gd name="connsiteY15" fmla="*/ 1527028 h 1527028"/>
                  <a:gd name="connsiteX16" fmla="*/ 0 w 3770489"/>
                  <a:gd name="connsiteY16" fmla="*/ 1272518 h 1527028"/>
                  <a:gd name="connsiteX17" fmla="*/ 0 w 3770489"/>
                  <a:gd name="connsiteY17" fmla="*/ 636262 h 1527028"/>
                  <a:gd name="connsiteX18" fmla="*/ 0 w 3770489"/>
                  <a:gd name="connsiteY18" fmla="*/ 254505 h 1527028"/>
                  <a:gd name="connsiteX19" fmla="*/ 0 w 3770489"/>
                  <a:gd name="connsiteY19" fmla="*/ 254505 h 1527028"/>
                  <a:gd name="connsiteX20" fmla="*/ 0 w 3770489"/>
                  <a:gd name="connsiteY20" fmla="*/ 254510 h 152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70489" h="1527028" fill="none" extrusionOk="0">
                    <a:moveTo>
                      <a:pt x="0" y="254510"/>
                    </a:moveTo>
                    <a:cubicBezTo>
                      <a:pt x="8403" y="118496"/>
                      <a:pt x="111129" y="1134"/>
                      <a:pt x="254510" y="0"/>
                    </a:cubicBezTo>
                    <a:cubicBezTo>
                      <a:pt x="381849" y="-29542"/>
                      <a:pt x="451523" y="18957"/>
                      <a:pt x="628415" y="0"/>
                    </a:cubicBezTo>
                    <a:cubicBezTo>
                      <a:pt x="1049568" y="-270722"/>
                      <a:pt x="1228029" y="-331368"/>
                      <a:pt x="1621612" y="-411290"/>
                    </a:cubicBezTo>
                    <a:cubicBezTo>
                      <a:pt x="1578247" y="-292295"/>
                      <a:pt x="1557675" y="-144066"/>
                      <a:pt x="1571037" y="0"/>
                    </a:cubicBezTo>
                    <a:cubicBezTo>
                      <a:pt x="2075593" y="-95567"/>
                      <a:pt x="2787682" y="-3505"/>
                      <a:pt x="3515979" y="0"/>
                    </a:cubicBezTo>
                    <a:cubicBezTo>
                      <a:pt x="3683959" y="-3860"/>
                      <a:pt x="3777209" y="104979"/>
                      <a:pt x="3770489" y="254510"/>
                    </a:cubicBezTo>
                    <a:lnTo>
                      <a:pt x="3770489" y="254505"/>
                    </a:lnTo>
                    <a:lnTo>
                      <a:pt x="3770489" y="254505"/>
                    </a:lnTo>
                    <a:cubicBezTo>
                      <a:pt x="3783149" y="342879"/>
                      <a:pt x="3754441" y="529789"/>
                      <a:pt x="3770489" y="636262"/>
                    </a:cubicBezTo>
                    <a:cubicBezTo>
                      <a:pt x="3811626" y="821081"/>
                      <a:pt x="3716064" y="1025854"/>
                      <a:pt x="3770489" y="1272518"/>
                    </a:cubicBezTo>
                    <a:cubicBezTo>
                      <a:pt x="3769240" y="1418714"/>
                      <a:pt x="3663362" y="1543073"/>
                      <a:pt x="3515979" y="1527028"/>
                    </a:cubicBezTo>
                    <a:cubicBezTo>
                      <a:pt x="2745945" y="1576727"/>
                      <a:pt x="1915624" y="1502300"/>
                      <a:pt x="1571037" y="1527028"/>
                    </a:cubicBezTo>
                    <a:cubicBezTo>
                      <a:pt x="1462364" y="1456120"/>
                      <a:pt x="1031162" y="1529937"/>
                      <a:pt x="628415" y="1527028"/>
                    </a:cubicBezTo>
                    <a:lnTo>
                      <a:pt x="628415" y="1527028"/>
                    </a:lnTo>
                    <a:cubicBezTo>
                      <a:pt x="555813" y="1545126"/>
                      <a:pt x="436739" y="1536708"/>
                      <a:pt x="254510" y="1527028"/>
                    </a:cubicBezTo>
                    <a:cubicBezTo>
                      <a:pt x="112659" y="1545112"/>
                      <a:pt x="-8195" y="1421900"/>
                      <a:pt x="0" y="1272518"/>
                    </a:cubicBezTo>
                    <a:cubicBezTo>
                      <a:pt x="-47427" y="1173418"/>
                      <a:pt x="-51121" y="896706"/>
                      <a:pt x="0" y="636262"/>
                    </a:cubicBezTo>
                    <a:cubicBezTo>
                      <a:pt x="-32397" y="544547"/>
                      <a:pt x="-5176" y="361331"/>
                      <a:pt x="0" y="254505"/>
                    </a:cubicBezTo>
                    <a:lnTo>
                      <a:pt x="0" y="254505"/>
                    </a:lnTo>
                    <a:lnTo>
                      <a:pt x="0" y="254510"/>
                    </a:lnTo>
                    <a:close/>
                  </a:path>
                  <a:path w="3770489" h="1527028" stroke="0" extrusionOk="0">
                    <a:moveTo>
                      <a:pt x="0" y="254510"/>
                    </a:moveTo>
                    <a:cubicBezTo>
                      <a:pt x="-5595" y="123516"/>
                      <a:pt x="119594" y="-3819"/>
                      <a:pt x="254510" y="0"/>
                    </a:cubicBezTo>
                    <a:cubicBezTo>
                      <a:pt x="308640" y="3046"/>
                      <a:pt x="487412" y="27205"/>
                      <a:pt x="628415" y="0"/>
                    </a:cubicBezTo>
                    <a:cubicBezTo>
                      <a:pt x="762998" y="-21067"/>
                      <a:pt x="1134726" y="-247408"/>
                      <a:pt x="1621612" y="-411290"/>
                    </a:cubicBezTo>
                    <a:cubicBezTo>
                      <a:pt x="1576877" y="-342698"/>
                      <a:pt x="1620061" y="-147191"/>
                      <a:pt x="1571037" y="0"/>
                    </a:cubicBezTo>
                    <a:cubicBezTo>
                      <a:pt x="2432723" y="-37426"/>
                      <a:pt x="2792351" y="-143246"/>
                      <a:pt x="3515979" y="0"/>
                    </a:cubicBezTo>
                    <a:cubicBezTo>
                      <a:pt x="3657026" y="-16547"/>
                      <a:pt x="3768009" y="121355"/>
                      <a:pt x="3770489" y="254510"/>
                    </a:cubicBezTo>
                    <a:lnTo>
                      <a:pt x="3770489" y="254505"/>
                    </a:lnTo>
                    <a:lnTo>
                      <a:pt x="3770489" y="254505"/>
                    </a:lnTo>
                    <a:cubicBezTo>
                      <a:pt x="3769932" y="445048"/>
                      <a:pt x="3794839" y="532027"/>
                      <a:pt x="3770489" y="636262"/>
                    </a:cubicBezTo>
                    <a:cubicBezTo>
                      <a:pt x="3728858" y="723640"/>
                      <a:pt x="3754038" y="1178297"/>
                      <a:pt x="3770489" y="1272518"/>
                    </a:cubicBezTo>
                    <a:cubicBezTo>
                      <a:pt x="3771160" y="1407548"/>
                      <a:pt x="3664733" y="1526762"/>
                      <a:pt x="3515979" y="1527028"/>
                    </a:cubicBezTo>
                    <a:cubicBezTo>
                      <a:pt x="2970116" y="1357993"/>
                      <a:pt x="1933468" y="1580328"/>
                      <a:pt x="1571037" y="1527028"/>
                    </a:cubicBezTo>
                    <a:cubicBezTo>
                      <a:pt x="1256901" y="1591279"/>
                      <a:pt x="992883" y="1588325"/>
                      <a:pt x="628415" y="1527028"/>
                    </a:cubicBezTo>
                    <a:lnTo>
                      <a:pt x="628415" y="1527028"/>
                    </a:lnTo>
                    <a:cubicBezTo>
                      <a:pt x="512587" y="1543759"/>
                      <a:pt x="375581" y="1503465"/>
                      <a:pt x="254510" y="1527028"/>
                    </a:cubicBezTo>
                    <a:cubicBezTo>
                      <a:pt x="89650" y="1532432"/>
                      <a:pt x="18858" y="1398340"/>
                      <a:pt x="0" y="1272518"/>
                    </a:cubicBezTo>
                    <a:cubicBezTo>
                      <a:pt x="-5650" y="1060899"/>
                      <a:pt x="33667" y="811590"/>
                      <a:pt x="0" y="636262"/>
                    </a:cubicBezTo>
                    <a:cubicBezTo>
                      <a:pt x="10142" y="489734"/>
                      <a:pt x="-25314" y="353162"/>
                      <a:pt x="0" y="254505"/>
                    </a:cubicBezTo>
                    <a:lnTo>
                      <a:pt x="0" y="254505"/>
                    </a:lnTo>
                    <a:lnTo>
                      <a:pt x="0" y="254510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842418190">
                      <a:prstGeom prst="wedgeRoundRectCallout">
                        <a:avLst>
                          <a:gd name="adj1" fmla="val -6992"/>
                          <a:gd name="adj2" fmla="val -76934"/>
                          <a:gd name="adj3" fmla="val 16667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Speech Bubble: Rectangle with Corners Rounded 21">
                <a:extLst>
                  <a:ext uri="{FF2B5EF4-FFF2-40B4-BE49-F238E27FC236}">
                    <a16:creationId xmlns:a16="http://schemas.microsoft.com/office/drawing/2014/main" id="{D93EB6EB-45E1-48BD-85DB-5F3377E7FB03}"/>
                  </a:ext>
                </a:extLst>
              </p:cNvPr>
              <p:cNvSpPr/>
              <p:nvPr/>
            </p:nvSpPr>
            <p:spPr>
              <a:xfrm>
                <a:off x="1745995" y="4347009"/>
                <a:ext cx="3417469" cy="1048437"/>
              </a:xfrm>
              <a:custGeom>
                <a:avLst/>
                <a:gdLst>
                  <a:gd name="connsiteX0" fmla="*/ 0 w 3417469"/>
                  <a:gd name="connsiteY0" fmla="*/ 174743 h 1048437"/>
                  <a:gd name="connsiteX1" fmla="*/ 174743 w 3417469"/>
                  <a:gd name="connsiteY1" fmla="*/ 0 h 1048437"/>
                  <a:gd name="connsiteX2" fmla="*/ 569578 w 3417469"/>
                  <a:gd name="connsiteY2" fmla="*/ 0 h 1048437"/>
                  <a:gd name="connsiteX3" fmla="*/ 1131114 w 3417469"/>
                  <a:gd name="connsiteY3" fmla="*/ -327542 h 1048437"/>
                  <a:gd name="connsiteX4" fmla="*/ 1423945 w 3417469"/>
                  <a:gd name="connsiteY4" fmla="*/ 0 h 1048437"/>
                  <a:gd name="connsiteX5" fmla="*/ 3242726 w 3417469"/>
                  <a:gd name="connsiteY5" fmla="*/ 0 h 1048437"/>
                  <a:gd name="connsiteX6" fmla="*/ 3417469 w 3417469"/>
                  <a:gd name="connsiteY6" fmla="*/ 174743 h 1048437"/>
                  <a:gd name="connsiteX7" fmla="*/ 3417469 w 3417469"/>
                  <a:gd name="connsiteY7" fmla="*/ 174740 h 1048437"/>
                  <a:gd name="connsiteX8" fmla="*/ 3417469 w 3417469"/>
                  <a:gd name="connsiteY8" fmla="*/ 174740 h 1048437"/>
                  <a:gd name="connsiteX9" fmla="*/ 3417469 w 3417469"/>
                  <a:gd name="connsiteY9" fmla="*/ 436849 h 1048437"/>
                  <a:gd name="connsiteX10" fmla="*/ 3417469 w 3417469"/>
                  <a:gd name="connsiteY10" fmla="*/ 873694 h 1048437"/>
                  <a:gd name="connsiteX11" fmla="*/ 3242726 w 3417469"/>
                  <a:gd name="connsiteY11" fmla="*/ 1048437 h 1048437"/>
                  <a:gd name="connsiteX12" fmla="*/ 1423945 w 3417469"/>
                  <a:gd name="connsiteY12" fmla="*/ 1048437 h 1048437"/>
                  <a:gd name="connsiteX13" fmla="*/ 569578 w 3417469"/>
                  <a:gd name="connsiteY13" fmla="*/ 1048437 h 1048437"/>
                  <a:gd name="connsiteX14" fmla="*/ 569578 w 3417469"/>
                  <a:gd name="connsiteY14" fmla="*/ 1048437 h 1048437"/>
                  <a:gd name="connsiteX15" fmla="*/ 174743 w 3417469"/>
                  <a:gd name="connsiteY15" fmla="*/ 1048437 h 1048437"/>
                  <a:gd name="connsiteX16" fmla="*/ 0 w 3417469"/>
                  <a:gd name="connsiteY16" fmla="*/ 873694 h 1048437"/>
                  <a:gd name="connsiteX17" fmla="*/ 0 w 3417469"/>
                  <a:gd name="connsiteY17" fmla="*/ 436849 h 1048437"/>
                  <a:gd name="connsiteX18" fmla="*/ 0 w 3417469"/>
                  <a:gd name="connsiteY18" fmla="*/ 174740 h 1048437"/>
                  <a:gd name="connsiteX19" fmla="*/ 0 w 3417469"/>
                  <a:gd name="connsiteY19" fmla="*/ 174740 h 1048437"/>
                  <a:gd name="connsiteX20" fmla="*/ 0 w 3417469"/>
                  <a:gd name="connsiteY20" fmla="*/ 174743 h 104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17469" h="1048437" fill="none" extrusionOk="0">
                    <a:moveTo>
                      <a:pt x="0" y="174743"/>
                    </a:moveTo>
                    <a:cubicBezTo>
                      <a:pt x="9838" y="83560"/>
                      <a:pt x="62158" y="6465"/>
                      <a:pt x="174743" y="0"/>
                    </a:cubicBezTo>
                    <a:cubicBezTo>
                      <a:pt x="298531" y="28563"/>
                      <a:pt x="478854" y="27443"/>
                      <a:pt x="569578" y="0"/>
                    </a:cubicBezTo>
                    <a:cubicBezTo>
                      <a:pt x="640909" y="-13632"/>
                      <a:pt x="1017489" y="-209892"/>
                      <a:pt x="1131114" y="-327542"/>
                    </a:cubicBezTo>
                    <a:cubicBezTo>
                      <a:pt x="1238910" y="-215217"/>
                      <a:pt x="1370749" y="-54487"/>
                      <a:pt x="1423945" y="0"/>
                    </a:cubicBezTo>
                    <a:cubicBezTo>
                      <a:pt x="1618690" y="25800"/>
                      <a:pt x="2567284" y="-32236"/>
                      <a:pt x="3242726" y="0"/>
                    </a:cubicBezTo>
                    <a:cubicBezTo>
                      <a:pt x="3354323" y="-2124"/>
                      <a:pt x="3421007" y="73513"/>
                      <a:pt x="3417469" y="174743"/>
                    </a:cubicBezTo>
                    <a:lnTo>
                      <a:pt x="3417469" y="174740"/>
                    </a:lnTo>
                    <a:lnTo>
                      <a:pt x="3417469" y="174740"/>
                    </a:lnTo>
                    <a:cubicBezTo>
                      <a:pt x="3433171" y="251589"/>
                      <a:pt x="3416661" y="333856"/>
                      <a:pt x="3417469" y="436849"/>
                    </a:cubicBezTo>
                    <a:cubicBezTo>
                      <a:pt x="3413719" y="637383"/>
                      <a:pt x="3400799" y="662914"/>
                      <a:pt x="3417469" y="873694"/>
                    </a:cubicBezTo>
                    <a:cubicBezTo>
                      <a:pt x="3416087" y="976436"/>
                      <a:pt x="3346514" y="1065561"/>
                      <a:pt x="3242726" y="1048437"/>
                    </a:cubicBezTo>
                    <a:cubicBezTo>
                      <a:pt x="2838540" y="1147839"/>
                      <a:pt x="2300419" y="1172228"/>
                      <a:pt x="1423945" y="1048437"/>
                    </a:cubicBezTo>
                    <a:cubicBezTo>
                      <a:pt x="1226134" y="1008323"/>
                      <a:pt x="740920" y="991492"/>
                      <a:pt x="569578" y="1048437"/>
                    </a:cubicBezTo>
                    <a:lnTo>
                      <a:pt x="569578" y="1048437"/>
                    </a:lnTo>
                    <a:cubicBezTo>
                      <a:pt x="389981" y="1075619"/>
                      <a:pt x="301395" y="1067932"/>
                      <a:pt x="174743" y="1048437"/>
                    </a:cubicBezTo>
                    <a:cubicBezTo>
                      <a:pt x="77962" y="1052260"/>
                      <a:pt x="-893" y="971163"/>
                      <a:pt x="0" y="873694"/>
                    </a:cubicBezTo>
                    <a:cubicBezTo>
                      <a:pt x="-37818" y="767462"/>
                      <a:pt x="10136" y="645301"/>
                      <a:pt x="0" y="436849"/>
                    </a:cubicBezTo>
                    <a:cubicBezTo>
                      <a:pt x="20742" y="387389"/>
                      <a:pt x="6780" y="244291"/>
                      <a:pt x="0" y="174740"/>
                    </a:cubicBezTo>
                    <a:lnTo>
                      <a:pt x="0" y="174740"/>
                    </a:lnTo>
                    <a:lnTo>
                      <a:pt x="0" y="174743"/>
                    </a:lnTo>
                    <a:close/>
                  </a:path>
                  <a:path w="3417469" h="1048437" stroke="0" extrusionOk="0">
                    <a:moveTo>
                      <a:pt x="0" y="174743"/>
                    </a:moveTo>
                    <a:cubicBezTo>
                      <a:pt x="-1314" y="80482"/>
                      <a:pt x="80964" y="-1845"/>
                      <a:pt x="174743" y="0"/>
                    </a:cubicBezTo>
                    <a:cubicBezTo>
                      <a:pt x="241993" y="-13429"/>
                      <a:pt x="479184" y="-14249"/>
                      <a:pt x="569578" y="0"/>
                    </a:cubicBezTo>
                    <a:cubicBezTo>
                      <a:pt x="720569" y="-155093"/>
                      <a:pt x="849782" y="-228787"/>
                      <a:pt x="1131114" y="-327542"/>
                    </a:cubicBezTo>
                    <a:cubicBezTo>
                      <a:pt x="1247474" y="-188422"/>
                      <a:pt x="1347438" y="-116325"/>
                      <a:pt x="1423945" y="0"/>
                    </a:cubicBezTo>
                    <a:cubicBezTo>
                      <a:pt x="2194199" y="-93196"/>
                      <a:pt x="3049290" y="-28026"/>
                      <a:pt x="3242726" y="0"/>
                    </a:cubicBezTo>
                    <a:cubicBezTo>
                      <a:pt x="3339301" y="-2288"/>
                      <a:pt x="3415294" y="84729"/>
                      <a:pt x="3417469" y="174743"/>
                    </a:cubicBezTo>
                    <a:lnTo>
                      <a:pt x="3417469" y="174740"/>
                    </a:lnTo>
                    <a:lnTo>
                      <a:pt x="3417469" y="174740"/>
                    </a:lnTo>
                    <a:cubicBezTo>
                      <a:pt x="3399604" y="246126"/>
                      <a:pt x="3424078" y="324671"/>
                      <a:pt x="3417469" y="436849"/>
                    </a:cubicBezTo>
                    <a:cubicBezTo>
                      <a:pt x="3389485" y="481535"/>
                      <a:pt x="3395105" y="795007"/>
                      <a:pt x="3417469" y="873694"/>
                    </a:cubicBezTo>
                    <a:cubicBezTo>
                      <a:pt x="3419534" y="953174"/>
                      <a:pt x="3342230" y="1048340"/>
                      <a:pt x="3242726" y="1048437"/>
                    </a:cubicBezTo>
                    <a:cubicBezTo>
                      <a:pt x="2431474" y="1012756"/>
                      <a:pt x="2317180" y="897490"/>
                      <a:pt x="1423945" y="1048437"/>
                    </a:cubicBezTo>
                    <a:cubicBezTo>
                      <a:pt x="1031059" y="1053439"/>
                      <a:pt x="884135" y="1123447"/>
                      <a:pt x="569578" y="1048437"/>
                    </a:cubicBezTo>
                    <a:lnTo>
                      <a:pt x="569578" y="1048437"/>
                    </a:lnTo>
                    <a:cubicBezTo>
                      <a:pt x="469954" y="1014787"/>
                      <a:pt x="340757" y="1078519"/>
                      <a:pt x="174743" y="1048437"/>
                    </a:cubicBezTo>
                    <a:cubicBezTo>
                      <a:pt x="74264" y="1049320"/>
                      <a:pt x="12508" y="960425"/>
                      <a:pt x="0" y="873694"/>
                    </a:cubicBezTo>
                    <a:cubicBezTo>
                      <a:pt x="3073" y="693309"/>
                      <a:pt x="38028" y="593629"/>
                      <a:pt x="0" y="436849"/>
                    </a:cubicBezTo>
                    <a:cubicBezTo>
                      <a:pt x="15984" y="307902"/>
                      <a:pt x="-9998" y="303653"/>
                      <a:pt x="0" y="174740"/>
                    </a:cubicBezTo>
                    <a:lnTo>
                      <a:pt x="0" y="174740"/>
                    </a:lnTo>
                    <a:lnTo>
                      <a:pt x="0" y="174743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842418190">
                      <a:prstGeom prst="wedgeRoundRectCallout">
                        <a:avLst>
                          <a:gd name="adj1" fmla="val -16902"/>
                          <a:gd name="adj2" fmla="val -81241"/>
                          <a:gd name="adj3" fmla="val 16667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3" name="文本框 18">
              <a:extLst>
                <a:ext uri="{FF2B5EF4-FFF2-40B4-BE49-F238E27FC236}">
                  <a16:creationId xmlns:a16="http://schemas.microsoft.com/office/drawing/2014/main" id="{E095CDE2-91A9-4AC6-9CF6-0BF08D094215}"/>
                </a:ext>
              </a:extLst>
            </p:cNvPr>
            <p:cNvSpPr txBox="1"/>
            <p:nvPr/>
          </p:nvSpPr>
          <p:spPr>
            <a:xfrm>
              <a:off x="4260945" y="2998687"/>
              <a:ext cx="6735818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/>
              <a:r>
                <a:rPr lang="vi-VN" altLang="zh-CN" sz="3600" b="1" dirty="0">
                  <a:solidFill>
                    <a:srgbClr val="000000"/>
                  </a:solidFill>
                  <a:latin typeface="Calibri" panose="020F0502020204030204" pitchFamily="34" charset="0"/>
                  <a:ea typeface="仓耳今楷05-6763 W05" panose="02020400000000000000" pitchFamily="18" charset="-122"/>
                  <a:cs typeface="Calibri" panose="020F0502020204030204" pitchFamily="34" charset="0"/>
                </a:rPr>
                <a:t>Họ đang gặp nhau vào dịp gì?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84E1BAB-9154-4808-9665-1D56F27912BC}"/>
              </a:ext>
            </a:extLst>
          </p:cNvPr>
          <p:cNvGrpSpPr/>
          <p:nvPr/>
        </p:nvGrpSpPr>
        <p:grpSpPr>
          <a:xfrm>
            <a:off x="4336636" y="4330159"/>
            <a:ext cx="7257608" cy="1665938"/>
            <a:chOff x="4101272" y="2580505"/>
            <a:chExt cx="7257608" cy="142100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052096D-71B9-4E9E-8B48-92BBBF9D1DEC}"/>
                </a:ext>
              </a:extLst>
            </p:cNvPr>
            <p:cNvGrpSpPr/>
            <p:nvPr/>
          </p:nvGrpSpPr>
          <p:grpSpPr>
            <a:xfrm rot="10800000">
              <a:off x="4101272" y="2580505"/>
              <a:ext cx="7257608" cy="1421006"/>
              <a:chOff x="1557867" y="4109156"/>
              <a:chExt cx="3770489" cy="1527028"/>
            </a:xfrm>
          </p:grpSpPr>
          <p:sp>
            <p:nvSpPr>
              <p:cNvPr id="31" name="Speech Bubble: Rectangle with Corners Rounded 30">
                <a:extLst>
                  <a:ext uri="{FF2B5EF4-FFF2-40B4-BE49-F238E27FC236}">
                    <a16:creationId xmlns:a16="http://schemas.microsoft.com/office/drawing/2014/main" id="{66A64F61-582A-43F4-9E08-027F080A0B92}"/>
                  </a:ext>
                </a:extLst>
              </p:cNvPr>
              <p:cNvSpPr/>
              <p:nvPr/>
            </p:nvSpPr>
            <p:spPr>
              <a:xfrm>
                <a:off x="1557867" y="4109156"/>
                <a:ext cx="3770489" cy="1527028"/>
              </a:xfrm>
              <a:custGeom>
                <a:avLst/>
                <a:gdLst>
                  <a:gd name="connsiteX0" fmla="*/ 0 w 3770489"/>
                  <a:gd name="connsiteY0" fmla="*/ 254510 h 1527028"/>
                  <a:gd name="connsiteX1" fmla="*/ 254510 w 3770489"/>
                  <a:gd name="connsiteY1" fmla="*/ 0 h 1527028"/>
                  <a:gd name="connsiteX2" fmla="*/ 628415 w 3770489"/>
                  <a:gd name="connsiteY2" fmla="*/ 0 h 1527028"/>
                  <a:gd name="connsiteX3" fmla="*/ 1621612 w 3770489"/>
                  <a:gd name="connsiteY3" fmla="*/ -411290 h 1527028"/>
                  <a:gd name="connsiteX4" fmla="*/ 1571037 w 3770489"/>
                  <a:gd name="connsiteY4" fmla="*/ 0 h 1527028"/>
                  <a:gd name="connsiteX5" fmla="*/ 3515979 w 3770489"/>
                  <a:gd name="connsiteY5" fmla="*/ 0 h 1527028"/>
                  <a:gd name="connsiteX6" fmla="*/ 3770489 w 3770489"/>
                  <a:gd name="connsiteY6" fmla="*/ 254510 h 1527028"/>
                  <a:gd name="connsiteX7" fmla="*/ 3770489 w 3770489"/>
                  <a:gd name="connsiteY7" fmla="*/ 254505 h 1527028"/>
                  <a:gd name="connsiteX8" fmla="*/ 3770489 w 3770489"/>
                  <a:gd name="connsiteY8" fmla="*/ 254505 h 1527028"/>
                  <a:gd name="connsiteX9" fmla="*/ 3770489 w 3770489"/>
                  <a:gd name="connsiteY9" fmla="*/ 636262 h 1527028"/>
                  <a:gd name="connsiteX10" fmla="*/ 3770489 w 3770489"/>
                  <a:gd name="connsiteY10" fmla="*/ 1272518 h 1527028"/>
                  <a:gd name="connsiteX11" fmla="*/ 3515979 w 3770489"/>
                  <a:gd name="connsiteY11" fmla="*/ 1527028 h 1527028"/>
                  <a:gd name="connsiteX12" fmla="*/ 1571037 w 3770489"/>
                  <a:gd name="connsiteY12" fmla="*/ 1527028 h 1527028"/>
                  <a:gd name="connsiteX13" fmla="*/ 628415 w 3770489"/>
                  <a:gd name="connsiteY13" fmla="*/ 1527028 h 1527028"/>
                  <a:gd name="connsiteX14" fmla="*/ 628415 w 3770489"/>
                  <a:gd name="connsiteY14" fmla="*/ 1527028 h 1527028"/>
                  <a:gd name="connsiteX15" fmla="*/ 254510 w 3770489"/>
                  <a:gd name="connsiteY15" fmla="*/ 1527028 h 1527028"/>
                  <a:gd name="connsiteX16" fmla="*/ 0 w 3770489"/>
                  <a:gd name="connsiteY16" fmla="*/ 1272518 h 1527028"/>
                  <a:gd name="connsiteX17" fmla="*/ 0 w 3770489"/>
                  <a:gd name="connsiteY17" fmla="*/ 636262 h 1527028"/>
                  <a:gd name="connsiteX18" fmla="*/ 0 w 3770489"/>
                  <a:gd name="connsiteY18" fmla="*/ 254505 h 1527028"/>
                  <a:gd name="connsiteX19" fmla="*/ 0 w 3770489"/>
                  <a:gd name="connsiteY19" fmla="*/ 254505 h 1527028"/>
                  <a:gd name="connsiteX20" fmla="*/ 0 w 3770489"/>
                  <a:gd name="connsiteY20" fmla="*/ 254510 h 152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70489" h="1527028" fill="none" extrusionOk="0">
                    <a:moveTo>
                      <a:pt x="0" y="254510"/>
                    </a:moveTo>
                    <a:cubicBezTo>
                      <a:pt x="8403" y="118496"/>
                      <a:pt x="111129" y="1134"/>
                      <a:pt x="254510" y="0"/>
                    </a:cubicBezTo>
                    <a:cubicBezTo>
                      <a:pt x="381849" y="-29542"/>
                      <a:pt x="451523" y="18957"/>
                      <a:pt x="628415" y="0"/>
                    </a:cubicBezTo>
                    <a:cubicBezTo>
                      <a:pt x="1049568" y="-270722"/>
                      <a:pt x="1228029" y="-331368"/>
                      <a:pt x="1621612" y="-411290"/>
                    </a:cubicBezTo>
                    <a:cubicBezTo>
                      <a:pt x="1578247" y="-292295"/>
                      <a:pt x="1557675" y="-144066"/>
                      <a:pt x="1571037" y="0"/>
                    </a:cubicBezTo>
                    <a:cubicBezTo>
                      <a:pt x="2075593" y="-95567"/>
                      <a:pt x="2787682" y="-3505"/>
                      <a:pt x="3515979" y="0"/>
                    </a:cubicBezTo>
                    <a:cubicBezTo>
                      <a:pt x="3683959" y="-3860"/>
                      <a:pt x="3777209" y="104979"/>
                      <a:pt x="3770489" y="254510"/>
                    </a:cubicBezTo>
                    <a:lnTo>
                      <a:pt x="3770489" y="254505"/>
                    </a:lnTo>
                    <a:lnTo>
                      <a:pt x="3770489" y="254505"/>
                    </a:lnTo>
                    <a:cubicBezTo>
                      <a:pt x="3783149" y="342879"/>
                      <a:pt x="3754441" y="529789"/>
                      <a:pt x="3770489" y="636262"/>
                    </a:cubicBezTo>
                    <a:cubicBezTo>
                      <a:pt x="3811626" y="821081"/>
                      <a:pt x="3716064" y="1025854"/>
                      <a:pt x="3770489" y="1272518"/>
                    </a:cubicBezTo>
                    <a:cubicBezTo>
                      <a:pt x="3769240" y="1418714"/>
                      <a:pt x="3663362" y="1543073"/>
                      <a:pt x="3515979" y="1527028"/>
                    </a:cubicBezTo>
                    <a:cubicBezTo>
                      <a:pt x="2745945" y="1576727"/>
                      <a:pt x="1915624" y="1502300"/>
                      <a:pt x="1571037" y="1527028"/>
                    </a:cubicBezTo>
                    <a:cubicBezTo>
                      <a:pt x="1462364" y="1456120"/>
                      <a:pt x="1031162" y="1529937"/>
                      <a:pt x="628415" y="1527028"/>
                    </a:cubicBezTo>
                    <a:lnTo>
                      <a:pt x="628415" y="1527028"/>
                    </a:lnTo>
                    <a:cubicBezTo>
                      <a:pt x="555813" y="1545126"/>
                      <a:pt x="436739" y="1536708"/>
                      <a:pt x="254510" y="1527028"/>
                    </a:cubicBezTo>
                    <a:cubicBezTo>
                      <a:pt x="112659" y="1545112"/>
                      <a:pt x="-8195" y="1421900"/>
                      <a:pt x="0" y="1272518"/>
                    </a:cubicBezTo>
                    <a:cubicBezTo>
                      <a:pt x="-47427" y="1173418"/>
                      <a:pt x="-51121" y="896706"/>
                      <a:pt x="0" y="636262"/>
                    </a:cubicBezTo>
                    <a:cubicBezTo>
                      <a:pt x="-32397" y="544547"/>
                      <a:pt x="-5176" y="361331"/>
                      <a:pt x="0" y="254505"/>
                    </a:cubicBezTo>
                    <a:lnTo>
                      <a:pt x="0" y="254505"/>
                    </a:lnTo>
                    <a:lnTo>
                      <a:pt x="0" y="254510"/>
                    </a:lnTo>
                    <a:close/>
                  </a:path>
                  <a:path w="3770489" h="1527028" stroke="0" extrusionOk="0">
                    <a:moveTo>
                      <a:pt x="0" y="254510"/>
                    </a:moveTo>
                    <a:cubicBezTo>
                      <a:pt x="-5595" y="123516"/>
                      <a:pt x="119594" y="-3819"/>
                      <a:pt x="254510" y="0"/>
                    </a:cubicBezTo>
                    <a:cubicBezTo>
                      <a:pt x="308640" y="3046"/>
                      <a:pt x="487412" y="27205"/>
                      <a:pt x="628415" y="0"/>
                    </a:cubicBezTo>
                    <a:cubicBezTo>
                      <a:pt x="762998" y="-21067"/>
                      <a:pt x="1134726" y="-247408"/>
                      <a:pt x="1621612" y="-411290"/>
                    </a:cubicBezTo>
                    <a:cubicBezTo>
                      <a:pt x="1576877" y="-342698"/>
                      <a:pt x="1620061" y="-147191"/>
                      <a:pt x="1571037" y="0"/>
                    </a:cubicBezTo>
                    <a:cubicBezTo>
                      <a:pt x="2432723" y="-37426"/>
                      <a:pt x="2792351" y="-143246"/>
                      <a:pt x="3515979" y="0"/>
                    </a:cubicBezTo>
                    <a:cubicBezTo>
                      <a:pt x="3657026" y="-16547"/>
                      <a:pt x="3768009" y="121355"/>
                      <a:pt x="3770489" y="254510"/>
                    </a:cubicBezTo>
                    <a:lnTo>
                      <a:pt x="3770489" y="254505"/>
                    </a:lnTo>
                    <a:lnTo>
                      <a:pt x="3770489" y="254505"/>
                    </a:lnTo>
                    <a:cubicBezTo>
                      <a:pt x="3769932" y="445048"/>
                      <a:pt x="3794839" y="532027"/>
                      <a:pt x="3770489" y="636262"/>
                    </a:cubicBezTo>
                    <a:cubicBezTo>
                      <a:pt x="3728858" y="723640"/>
                      <a:pt x="3754038" y="1178297"/>
                      <a:pt x="3770489" y="1272518"/>
                    </a:cubicBezTo>
                    <a:cubicBezTo>
                      <a:pt x="3771160" y="1407548"/>
                      <a:pt x="3664733" y="1526762"/>
                      <a:pt x="3515979" y="1527028"/>
                    </a:cubicBezTo>
                    <a:cubicBezTo>
                      <a:pt x="2970116" y="1357993"/>
                      <a:pt x="1933468" y="1580328"/>
                      <a:pt x="1571037" y="1527028"/>
                    </a:cubicBezTo>
                    <a:cubicBezTo>
                      <a:pt x="1256901" y="1591279"/>
                      <a:pt x="992883" y="1588325"/>
                      <a:pt x="628415" y="1527028"/>
                    </a:cubicBezTo>
                    <a:lnTo>
                      <a:pt x="628415" y="1527028"/>
                    </a:lnTo>
                    <a:cubicBezTo>
                      <a:pt x="512587" y="1543759"/>
                      <a:pt x="375581" y="1503465"/>
                      <a:pt x="254510" y="1527028"/>
                    </a:cubicBezTo>
                    <a:cubicBezTo>
                      <a:pt x="89650" y="1532432"/>
                      <a:pt x="18858" y="1398340"/>
                      <a:pt x="0" y="1272518"/>
                    </a:cubicBezTo>
                    <a:cubicBezTo>
                      <a:pt x="-5650" y="1060899"/>
                      <a:pt x="33667" y="811590"/>
                      <a:pt x="0" y="636262"/>
                    </a:cubicBezTo>
                    <a:cubicBezTo>
                      <a:pt x="10142" y="489734"/>
                      <a:pt x="-25314" y="353162"/>
                      <a:pt x="0" y="254505"/>
                    </a:cubicBezTo>
                    <a:lnTo>
                      <a:pt x="0" y="254505"/>
                    </a:lnTo>
                    <a:lnTo>
                      <a:pt x="0" y="254510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842418190">
                      <a:prstGeom prst="wedgeRoundRectCallout">
                        <a:avLst>
                          <a:gd name="adj1" fmla="val -6992"/>
                          <a:gd name="adj2" fmla="val -76934"/>
                          <a:gd name="adj3" fmla="val 16667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Speech Bubble: Rectangle with Corners Rounded 31">
                <a:extLst>
                  <a:ext uri="{FF2B5EF4-FFF2-40B4-BE49-F238E27FC236}">
                    <a16:creationId xmlns:a16="http://schemas.microsoft.com/office/drawing/2014/main" id="{877B1A47-A993-4F97-8615-D46A8A2791E6}"/>
                  </a:ext>
                </a:extLst>
              </p:cNvPr>
              <p:cNvSpPr/>
              <p:nvPr/>
            </p:nvSpPr>
            <p:spPr>
              <a:xfrm>
                <a:off x="1745995" y="4347009"/>
                <a:ext cx="3417469" cy="1048437"/>
              </a:xfrm>
              <a:custGeom>
                <a:avLst/>
                <a:gdLst>
                  <a:gd name="connsiteX0" fmla="*/ 0 w 3417469"/>
                  <a:gd name="connsiteY0" fmla="*/ 174743 h 1048437"/>
                  <a:gd name="connsiteX1" fmla="*/ 174743 w 3417469"/>
                  <a:gd name="connsiteY1" fmla="*/ 0 h 1048437"/>
                  <a:gd name="connsiteX2" fmla="*/ 569578 w 3417469"/>
                  <a:gd name="connsiteY2" fmla="*/ 0 h 1048437"/>
                  <a:gd name="connsiteX3" fmla="*/ 1131114 w 3417469"/>
                  <a:gd name="connsiteY3" fmla="*/ -327542 h 1048437"/>
                  <a:gd name="connsiteX4" fmla="*/ 1423945 w 3417469"/>
                  <a:gd name="connsiteY4" fmla="*/ 0 h 1048437"/>
                  <a:gd name="connsiteX5" fmla="*/ 3242726 w 3417469"/>
                  <a:gd name="connsiteY5" fmla="*/ 0 h 1048437"/>
                  <a:gd name="connsiteX6" fmla="*/ 3417469 w 3417469"/>
                  <a:gd name="connsiteY6" fmla="*/ 174743 h 1048437"/>
                  <a:gd name="connsiteX7" fmla="*/ 3417469 w 3417469"/>
                  <a:gd name="connsiteY7" fmla="*/ 174740 h 1048437"/>
                  <a:gd name="connsiteX8" fmla="*/ 3417469 w 3417469"/>
                  <a:gd name="connsiteY8" fmla="*/ 174740 h 1048437"/>
                  <a:gd name="connsiteX9" fmla="*/ 3417469 w 3417469"/>
                  <a:gd name="connsiteY9" fmla="*/ 436849 h 1048437"/>
                  <a:gd name="connsiteX10" fmla="*/ 3417469 w 3417469"/>
                  <a:gd name="connsiteY10" fmla="*/ 873694 h 1048437"/>
                  <a:gd name="connsiteX11" fmla="*/ 3242726 w 3417469"/>
                  <a:gd name="connsiteY11" fmla="*/ 1048437 h 1048437"/>
                  <a:gd name="connsiteX12" fmla="*/ 1423945 w 3417469"/>
                  <a:gd name="connsiteY12" fmla="*/ 1048437 h 1048437"/>
                  <a:gd name="connsiteX13" fmla="*/ 569578 w 3417469"/>
                  <a:gd name="connsiteY13" fmla="*/ 1048437 h 1048437"/>
                  <a:gd name="connsiteX14" fmla="*/ 569578 w 3417469"/>
                  <a:gd name="connsiteY14" fmla="*/ 1048437 h 1048437"/>
                  <a:gd name="connsiteX15" fmla="*/ 174743 w 3417469"/>
                  <a:gd name="connsiteY15" fmla="*/ 1048437 h 1048437"/>
                  <a:gd name="connsiteX16" fmla="*/ 0 w 3417469"/>
                  <a:gd name="connsiteY16" fmla="*/ 873694 h 1048437"/>
                  <a:gd name="connsiteX17" fmla="*/ 0 w 3417469"/>
                  <a:gd name="connsiteY17" fmla="*/ 436849 h 1048437"/>
                  <a:gd name="connsiteX18" fmla="*/ 0 w 3417469"/>
                  <a:gd name="connsiteY18" fmla="*/ 174740 h 1048437"/>
                  <a:gd name="connsiteX19" fmla="*/ 0 w 3417469"/>
                  <a:gd name="connsiteY19" fmla="*/ 174740 h 1048437"/>
                  <a:gd name="connsiteX20" fmla="*/ 0 w 3417469"/>
                  <a:gd name="connsiteY20" fmla="*/ 174743 h 104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17469" h="1048437" fill="none" extrusionOk="0">
                    <a:moveTo>
                      <a:pt x="0" y="174743"/>
                    </a:moveTo>
                    <a:cubicBezTo>
                      <a:pt x="9838" y="83560"/>
                      <a:pt x="62158" y="6465"/>
                      <a:pt x="174743" y="0"/>
                    </a:cubicBezTo>
                    <a:cubicBezTo>
                      <a:pt x="298531" y="28563"/>
                      <a:pt x="478854" y="27443"/>
                      <a:pt x="569578" y="0"/>
                    </a:cubicBezTo>
                    <a:cubicBezTo>
                      <a:pt x="640909" y="-13632"/>
                      <a:pt x="1017489" y="-209892"/>
                      <a:pt x="1131114" y="-327542"/>
                    </a:cubicBezTo>
                    <a:cubicBezTo>
                      <a:pt x="1238910" y="-215217"/>
                      <a:pt x="1370749" y="-54487"/>
                      <a:pt x="1423945" y="0"/>
                    </a:cubicBezTo>
                    <a:cubicBezTo>
                      <a:pt x="1618690" y="25800"/>
                      <a:pt x="2567284" y="-32236"/>
                      <a:pt x="3242726" y="0"/>
                    </a:cubicBezTo>
                    <a:cubicBezTo>
                      <a:pt x="3354323" y="-2124"/>
                      <a:pt x="3421007" y="73513"/>
                      <a:pt x="3417469" y="174743"/>
                    </a:cubicBezTo>
                    <a:lnTo>
                      <a:pt x="3417469" y="174740"/>
                    </a:lnTo>
                    <a:lnTo>
                      <a:pt x="3417469" y="174740"/>
                    </a:lnTo>
                    <a:cubicBezTo>
                      <a:pt x="3433171" y="251589"/>
                      <a:pt x="3416661" y="333856"/>
                      <a:pt x="3417469" y="436849"/>
                    </a:cubicBezTo>
                    <a:cubicBezTo>
                      <a:pt x="3413719" y="637383"/>
                      <a:pt x="3400799" y="662914"/>
                      <a:pt x="3417469" y="873694"/>
                    </a:cubicBezTo>
                    <a:cubicBezTo>
                      <a:pt x="3416087" y="976436"/>
                      <a:pt x="3346514" y="1065561"/>
                      <a:pt x="3242726" y="1048437"/>
                    </a:cubicBezTo>
                    <a:cubicBezTo>
                      <a:pt x="2838540" y="1147839"/>
                      <a:pt x="2300419" y="1172228"/>
                      <a:pt x="1423945" y="1048437"/>
                    </a:cubicBezTo>
                    <a:cubicBezTo>
                      <a:pt x="1226134" y="1008323"/>
                      <a:pt x="740920" y="991492"/>
                      <a:pt x="569578" y="1048437"/>
                    </a:cubicBezTo>
                    <a:lnTo>
                      <a:pt x="569578" y="1048437"/>
                    </a:lnTo>
                    <a:cubicBezTo>
                      <a:pt x="389981" y="1075619"/>
                      <a:pt x="301395" y="1067932"/>
                      <a:pt x="174743" y="1048437"/>
                    </a:cubicBezTo>
                    <a:cubicBezTo>
                      <a:pt x="77962" y="1052260"/>
                      <a:pt x="-893" y="971163"/>
                      <a:pt x="0" y="873694"/>
                    </a:cubicBezTo>
                    <a:cubicBezTo>
                      <a:pt x="-37818" y="767462"/>
                      <a:pt x="10136" y="645301"/>
                      <a:pt x="0" y="436849"/>
                    </a:cubicBezTo>
                    <a:cubicBezTo>
                      <a:pt x="20742" y="387389"/>
                      <a:pt x="6780" y="244291"/>
                      <a:pt x="0" y="174740"/>
                    </a:cubicBezTo>
                    <a:lnTo>
                      <a:pt x="0" y="174740"/>
                    </a:lnTo>
                    <a:lnTo>
                      <a:pt x="0" y="174743"/>
                    </a:lnTo>
                    <a:close/>
                  </a:path>
                  <a:path w="3417469" h="1048437" stroke="0" extrusionOk="0">
                    <a:moveTo>
                      <a:pt x="0" y="174743"/>
                    </a:moveTo>
                    <a:cubicBezTo>
                      <a:pt x="-1314" y="80482"/>
                      <a:pt x="80964" y="-1845"/>
                      <a:pt x="174743" y="0"/>
                    </a:cubicBezTo>
                    <a:cubicBezTo>
                      <a:pt x="241993" y="-13429"/>
                      <a:pt x="479184" y="-14249"/>
                      <a:pt x="569578" y="0"/>
                    </a:cubicBezTo>
                    <a:cubicBezTo>
                      <a:pt x="720569" y="-155093"/>
                      <a:pt x="849782" y="-228787"/>
                      <a:pt x="1131114" y="-327542"/>
                    </a:cubicBezTo>
                    <a:cubicBezTo>
                      <a:pt x="1247474" y="-188422"/>
                      <a:pt x="1347438" y="-116325"/>
                      <a:pt x="1423945" y="0"/>
                    </a:cubicBezTo>
                    <a:cubicBezTo>
                      <a:pt x="2194199" y="-93196"/>
                      <a:pt x="3049290" y="-28026"/>
                      <a:pt x="3242726" y="0"/>
                    </a:cubicBezTo>
                    <a:cubicBezTo>
                      <a:pt x="3339301" y="-2288"/>
                      <a:pt x="3415294" y="84729"/>
                      <a:pt x="3417469" y="174743"/>
                    </a:cubicBezTo>
                    <a:lnTo>
                      <a:pt x="3417469" y="174740"/>
                    </a:lnTo>
                    <a:lnTo>
                      <a:pt x="3417469" y="174740"/>
                    </a:lnTo>
                    <a:cubicBezTo>
                      <a:pt x="3399604" y="246126"/>
                      <a:pt x="3424078" y="324671"/>
                      <a:pt x="3417469" y="436849"/>
                    </a:cubicBezTo>
                    <a:cubicBezTo>
                      <a:pt x="3389485" y="481535"/>
                      <a:pt x="3395105" y="795007"/>
                      <a:pt x="3417469" y="873694"/>
                    </a:cubicBezTo>
                    <a:cubicBezTo>
                      <a:pt x="3419534" y="953174"/>
                      <a:pt x="3342230" y="1048340"/>
                      <a:pt x="3242726" y="1048437"/>
                    </a:cubicBezTo>
                    <a:cubicBezTo>
                      <a:pt x="2431474" y="1012756"/>
                      <a:pt x="2317180" y="897490"/>
                      <a:pt x="1423945" y="1048437"/>
                    </a:cubicBezTo>
                    <a:cubicBezTo>
                      <a:pt x="1031059" y="1053439"/>
                      <a:pt x="884135" y="1123447"/>
                      <a:pt x="569578" y="1048437"/>
                    </a:cubicBezTo>
                    <a:lnTo>
                      <a:pt x="569578" y="1048437"/>
                    </a:lnTo>
                    <a:cubicBezTo>
                      <a:pt x="469954" y="1014787"/>
                      <a:pt x="340757" y="1078519"/>
                      <a:pt x="174743" y="1048437"/>
                    </a:cubicBezTo>
                    <a:cubicBezTo>
                      <a:pt x="74264" y="1049320"/>
                      <a:pt x="12508" y="960425"/>
                      <a:pt x="0" y="873694"/>
                    </a:cubicBezTo>
                    <a:cubicBezTo>
                      <a:pt x="3073" y="693309"/>
                      <a:pt x="38028" y="593629"/>
                      <a:pt x="0" y="436849"/>
                    </a:cubicBezTo>
                    <a:cubicBezTo>
                      <a:pt x="15984" y="307902"/>
                      <a:pt x="-9998" y="303653"/>
                      <a:pt x="0" y="174740"/>
                    </a:cubicBezTo>
                    <a:lnTo>
                      <a:pt x="0" y="174740"/>
                    </a:lnTo>
                    <a:lnTo>
                      <a:pt x="0" y="174743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842418190">
                      <a:prstGeom prst="wedgeRoundRectCallout">
                        <a:avLst>
                          <a:gd name="adj1" fmla="val -16902"/>
                          <a:gd name="adj2" fmla="val -81241"/>
                          <a:gd name="adj3" fmla="val 16667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0" name="文本框 18">
              <a:extLst>
                <a:ext uri="{FF2B5EF4-FFF2-40B4-BE49-F238E27FC236}">
                  <a16:creationId xmlns:a16="http://schemas.microsoft.com/office/drawing/2014/main" id="{08289823-613F-4B07-B7DE-32BAC0387BC6}"/>
                </a:ext>
              </a:extLst>
            </p:cNvPr>
            <p:cNvSpPr txBox="1"/>
            <p:nvPr/>
          </p:nvSpPr>
          <p:spPr>
            <a:xfrm>
              <a:off x="4418178" y="2826548"/>
              <a:ext cx="6373701" cy="10405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Tình cảm của những người trong hình như thế nào?</a:t>
              </a:r>
              <a:endPara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7672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8624" y="1114984"/>
            <a:ext cx="6369404" cy="378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2565" y="1348689"/>
            <a:ext cx="5854016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Tx/>
              <a:buNone/>
              <a:tabLst/>
              <a:defRPr/>
            </a:pPr>
            <a:endParaRPr kumimoji="0" sz="4666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63" y="2754404"/>
            <a:ext cx="2224348" cy="2397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774" y="2763837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665" y="3691449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4870" y="2156291"/>
            <a:ext cx="6369404" cy="1449297"/>
          </a:xfrm>
          <a:prstGeom prst="rect">
            <a:avLst/>
          </a:prstGeom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4905FA-6E7C-484E-9DCB-CA077387B3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852" y="-48413"/>
            <a:ext cx="1650945" cy="165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3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66535D1-C2D0-4883-908D-591C9A45E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90" y="2494578"/>
            <a:ext cx="4942130" cy="271521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2E1848C-22B6-46A9-BF95-8B8E3E969D9A}"/>
              </a:ext>
            </a:extLst>
          </p:cNvPr>
          <p:cNvGrpSpPr/>
          <p:nvPr/>
        </p:nvGrpSpPr>
        <p:grpSpPr>
          <a:xfrm>
            <a:off x="4409440" y="568960"/>
            <a:ext cx="7487920" cy="1748455"/>
            <a:chOff x="299504" y="1828814"/>
            <a:chExt cx="10081625" cy="3799197"/>
          </a:xfrm>
        </p:grpSpPr>
        <p:pic>
          <p:nvPicPr>
            <p:cNvPr id="13" name="Google Shape;1159;p23">
              <a:extLst>
                <a:ext uri="{FF2B5EF4-FFF2-40B4-BE49-F238E27FC236}">
                  <a16:creationId xmlns:a16="http://schemas.microsoft.com/office/drawing/2014/main" id="{74B246B1-63C5-4385-9F29-18609983FED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99504" y="1991446"/>
              <a:ext cx="10081625" cy="36365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1160;p23">
              <a:extLst>
                <a:ext uri="{FF2B5EF4-FFF2-40B4-BE49-F238E27FC236}">
                  <a16:creationId xmlns:a16="http://schemas.microsoft.com/office/drawing/2014/main" id="{FE7362AA-B278-418A-8647-6397D64D93F5}"/>
                </a:ext>
              </a:extLst>
            </p:cNvPr>
            <p:cNvSpPr/>
            <p:nvPr/>
          </p:nvSpPr>
          <p:spPr>
            <a:xfrm>
              <a:off x="847366" y="1828814"/>
              <a:ext cx="8476636" cy="30093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1" indent="0" algn="just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Những người trong hình có mối quan hệ họ hàng với nhau, được thể hiện qua cách xưng hô. </a:t>
              </a:r>
              <a:endParaRPr sz="2800" b="1" i="0" u="none" strike="noStrike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5ACB50B-863E-4468-B68C-0137CF75F12A}"/>
              </a:ext>
            </a:extLst>
          </p:cNvPr>
          <p:cNvGrpSpPr/>
          <p:nvPr/>
        </p:nvGrpSpPr>
        <p:grpSpPr>
          <a:xfrm>
            <a:off x="4816353" y="2494578"/>
            <a:ext cx="7487920" cy="1847581"/>
            <a:chOff x="299504" y="1991447"/>
            <a:chExt cx="10081625" cy="3021754"/>
          </a:xfrm>
        </p:grpSpPr>
        <p:pic>
          <p:nvPicPr>
            <p:cNvPr id="18" name="Google Shape;1159;p23">
              <a:extLst>
                <a:ext uri="{FF2B5EF4-FFF2-40B4-BE49-F238E27FC236}">
                  <a16:creationId xmlns:a16="http://schemas.microsoft.com/office/drawing/2014/main" id="{ADCF86E9-1F9D-42DD-82D7-2161887BEC7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99504" y="1991447"/>
              <a:ext cx="10081625" cy="30217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160;p23">
              <a:extLst>
                <a:ext uri="{FF2B5EF4-FFF2-40B4-BE49-F238E27FC236}">
                  <a16:creationId xmlns:a16="http://schemas.microsoft.com/office/drawing/2014/main" id="{E5EE6FCE-3887-4276-93D1-CFBEB70DA0C8}"/>
                </a:ext>
              </a:extLst>
            </p:cNvPr>
            <p:cNvSpPr/>
            <p:nvPr/>
          </p:nvSpPr>
          <p:spPr>
            <a:xfrm>
              <a:off x="951526" y="2179151"/>
              <a:ext cx="8476636" cy="1842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Họ gặp nhau vào dịp sinh nhật của một thành viên trong họ hàng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A66AFBB-54C4-4E10-AF01-193BFA98302A}"/>
              </a:ext>
            </a:extLst>
          </p:cNvPr>
          <p:cNvGrpSpPr/>
          <p:nvPr/>
        </p:nvGrpSpPr>
        <p:grpSpPr>
          <a:xfrm>
            <a:off x="4816353" y="4456926"/>
            <a:ext cx="7487920" cy="2439766"/>
            <a:chOff x="299504" y="1991447"/>
            <a:chExt cx="10081625" cy="3021754"/>
          </a:xfrm>
        </p:grpSpPr>
        <p:pic>
          <p:nvPicPr>
            <p:cNvPr id="21" name="Google Shape;1159;p23">
              <a:extLst>
                <a:ext uri="{FF2B5EF4-FFF2-40B4-BE49-F238E27FC236}">
                  <a16:creationId xmlns:a16="http://schemas.microsoft.com/office/drawing/2014/main" id="{A0DA384A-0108-4CC2-A008-6919E95A320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99504" y="1991447"/>
              <a:ext cx="10081625" cy="30217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1160;p23">
              <a:extLst>
                <a:ext uri="{FF2B5EF4-FFF2-40B4-BE49-F238E27FC236}">
                  <a16:creationId xmlns:a16="http://schemas.microsoft.com/office/drawing/2014/main" id="{739F3042-F8DD-420A-A2A4-772BD0A69F78}"/>
                </a:ext>
              </a:extLst>
            </p:cNvPr>
            <p:cNvSpPr/>
            <p:nvPr/>
          </p:nvSpPr>
          <p:spPr>
            <a:xfrm>
              <a:off x="1324759" y="2179151"/>
              <a:ext cx="8103403" cy="23099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Những người trong hình thể hiện tình cảm gắn bó với nhau, thông qua hành động tặng quà nhân dịp dinh nhật; sự vui vẻ của mỗi người khi gặp họ hàng nhà mình.</a:t>
              </a:r>
              <a:endPara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5495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2E1848C-22B6-46A9-BF95-8B8E3E969D9A}"/>
              </a:ext>
            </a:extLst>
          </p:cNvPr>
          <p:cNvGrpSpPr/>
          <p:nvPr/>
        </p:nvGrpSpPr>
        <p:grpSpPr>
          <a:xfrm>
            <a:off x="4409440" y="568960"/>
            <a:ext cx="7487920" cy="1748455"/>
            <a:chOff x="299504" y="1828814"/>
            <a:chExt cx="10081625" cy="3799197"/>
          </a:xfrm>
        </p:grpSpPr>
        <p:pic>
          <p:nvPicPr>
            <p:cNvPr id="13" name="Google Shape;1159;p23">
              <a:extLst>
                <a:ext uri="{FF2B5EF4-FFF2-40B4-BE49-F238E27FC236}">
                  <a16:creationId xmlns:a16="http://schemas.microsoft.com/office/drawing/2014/main" id="{74B246B1-63C5-4385-9F29-18609983FED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99504" y="1991446"/>
              <a:ext cx="10081625" cy="36365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1160;p23">
              <a:extLst>
                <a:ext uri="{FF2B5EF4-FFF2-40B4-BE49-F238E27FC236}">
                  <a16:creationId xmlns:a16="http://schemas.microsoft.com/office/drawing/2014/main" id="{FE7362AA-B278-418A-8647-6397D64D93F5}"/>
                </a:ext>
              </a:extLst>
            </p:cNvPr>
            <p:cNvSpPr/>
            <p:nvPr/>
          </p:nvSpPr>
          <p:spPr>
            <a:xfrm>
              <a:off x="586770" y="1828814"/>
              <a:ext cx="8737232" cy="30093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1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  <a:tabLst/>
                <a:defRPr/>
              </a:pPr>
              <a:r>
                <a:rPr kumimoji="0" lang="nl-NL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Những người trong hình có mối quan hệ họ hàng với nhau, được thê hiện qua cách xưng hô: bác, cháu</a:t>
              </a:r>
              <a:endPara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5ACB50B-863E-4468-B68C-0137CF75F12A}"/>
              </a:ext>
            </a:extLst>
          </p:cNvPr>
          <p:cNvGrpSpPr/>
          <p:nvPr/>
        </p:nvGrpSpPr>
        <p:grpSpPr>
          <a:xfrm>
            <a:off x="4816353" y="2494578"/>
            <a:ext cx="7487920" cy="1847581"/>
            <a:chOff x="299504" y="1991447"/>
            <a:chExt cx="10081625" cy="3021754"/>
          </a:xfrm>
        </p:grpSpPr>
        <p:pic>
          <p:nvPicPr>
            <p:cNvPr id="18" name="Google Shape;1159;p23">
              <a:extLst>
                <a:ext uri="{FF2B5EF4-FFF2-40B4-BE49-F238E27FC236}">
                  <a16:creationId xmlns:a16="http://schemas.microsoft.com/office/drawing/2014/main" id="{ADCF86E9-1F9D-42DD-82D7-2161887BEC7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99504" y="1991447"/>
              <a:ext cx="10081625" cy="30217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160;p23">
              <a:extLst>
                <a:ext uri="{FF2B5EF4-FFF2-40B4-BE49-F238E27FC236}">
                  <a16:creationId xmlns:a16="http://schemas.microsoft.com/office/drawing/2014/main" id="{E5EE6FCE-3887-4276-93D1-CFBEB70DA0C8}"/>
                </a:ext>
              </a:extLst>
            </p:cNvPr>
            <p:cNvSpPr/>
            <p:nvPr/>
          </p:nvSpPr>
          <p:spPr>
            <a:xfrm>
              <a:off x="951526" y="2454683"/>
              <a:ext cx="8476636" cy="9966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Họ gặp nhau vào dịp Tết nguyên đán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A66AFBB-54C4-4E10-AF01-193BFA98302A}"/>
              </a:ext>
            </a:extLst>
          </p:cNvPr>
          <p:cNvGrpSpPr/>
          <p:nvPr/>
        </p:nvGrpSpPr>
        <p:grpSpPr>
          <a:xfrm>
            <a:off x="4816353" y="4456926"/>
            <a:ext cx="7487920" cy="2439766"/>
            <a:chOff x="299504" y="1991447"/>
            <a:chExt cx="10081625" cy="3021754"/>
          </a:xfrm>
        </p:grpSpPr>
        <p:pic>
          <p:nvPicPr>
            <p:cNvPr id="21" name="Google Shape;1159;p23">
              <a:extLst>
                <a:ext uri="{FF2B5EF4-FFF2-40B4-BE49-F238E27FC236}">
                  <a16:creationId xmlns:a16="http://schemas.microsoft.com/office/drawing/2014/main" id="{A0DA384A-0108-4CC2-A008-6919E95A320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99504" y="1991447"/>
              <a:ext cx="10081625" cy="30217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1160;p23">
              <a:extLst>
                <a:ext uri="{FF2B5EF4-FFF2-40B4-BE49-F238E27FC236}">
                  <a16:creationId xmlns:a16="http://schemas.microsoft.com/office/drawing/2014/main" id="{739F3042-F8DD-420A-A2A4-772BD0A69F78}"/>
                </a:ext>
              </a:extLst>
            </p:cNvPr>
            <p:cNvSpPr/>
            <p:nvPr/>
          </p:nvSpPr>
          <p:spPr>
            <a:xfrm>
              <a:off x="1324759" y="2179151"/>
              <a:ext cx="8103403" cy="23099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Những người trong hình thể hiện tình cảm gắn bó với nhau, thông qua hành động đến thăm và chúc tết nhau nhân dịp đón năm mới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18842510-F3C7-4826-891B-88AA48FAE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40" y="2037340"/>
            <a:ext cx="4454132" cy="26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2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26191"/>
            <a:ext cx="3857625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201" y="-13632"/>
            <a:ext cx="3857625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47" y="-13632"/>
            <a:ext cx="3857625" cy="6858000"/>
          </a:xfrm>
          <a:prstGeom prst="rect">
            <a:avLst/>
          </a:prstGeom>
        </p:spPr>
      </p:pic>
      <p:pic>
        <p:nvPicPr>
          <p:cNvPr id="2" name="Picture 2" descr="Baby Smiling Cute - Free vector graphic on Pixab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359" y="3415369"/>
            <a:ext cx="2057400" cy="262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Little brother and sister clipart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1" y="1066801"/>
            <a:ext cx="3696103" cy="497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55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08" y="2190726"/>
            <a:ext cx="1219200" cy="12246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55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405" y="1695852"/>
            <a:ext cx="1219200" cy="12246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55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051958"/>
            <a:ext cx="1219200" cy="12246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55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00549"/>
            <a:ext cx="1219200" cy="122464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9546" y="39108"/>
            <a:ext cx="11880054" cy="830997"/>
          </a:xfrm>
          <a:prstGeom prst="rect">
            <a:avLst/>
          </a:prstGeom>
          <a:solidFill>
            <a:srgbClr val="FEE4CE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   Anh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Tí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và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chị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Chíp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rất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vui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khi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có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thêm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em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trai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. Hai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anh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chị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đã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tặng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rất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nhiều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quà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cho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em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Bon.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Các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bạn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hãy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cùng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mở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hộp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quà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ra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xem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bên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trong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là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những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gì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nhé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!</a:t>
            </a:r>
          </a:p>
        </p:txBody>
      </p:sp>
      <p:pic>
        <p:nvPicPr>
          <p:cNvPr id="6146" name="Picture 2" descr="beginning clipart - Clip Art Library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588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5199718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61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61;p23">
            <a:extLst>
              <a:ext uri="{FF2B5EF4-FFF2-40B4-BE49-F238E27FC236}">
                <a16:creationId xmlns:a16="http://schemas.microsoft.com/office/drawing/2014/main" id="{3A117B7C-BEE3-4CB2-8296-E3EA2B3B8D5E}"/>
              </a:ext>
            </a:extLst>
          </p:cNvPr>
          <p:cNvSpPr/>
          <p:nvPr/>
        </p:nvSpPr>
        <p:spPr>
          <a:xfrm>
            <a:off x="2252136" y="2676108"/>
            <a:ext cx="8253304" cy="2345826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rgbClr val="FFAE24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oogle Shape;315;p20">
            <a:extLst>
              <a:ext uri="{FF2B5EF4-FFF2-40B4-BE49-F238E27FC236}">
                <a16:creationId xmlns:a16="http://schemas.microsoft.com/office/drawing/2014/main" id="{A4F5A3F8-9ADF-47C4-89EA-E3B23C017E3F}"/>
              </a:ext>
            </a:extLst>
          </p:cNvPr>
          <p:cNvGrpSpPr/>
          <p:nvPr/>
        </p:nvGrpSpPr>
        <p:grpSpPr>
          <a:xfrm>
            <a:off x="2117448" y="1823618"/>
            <a:ext cx="1433731" cy="1157400"/>
            <a:chOff x="1376172" y="452280"/>
            <a:chExt cx="1320841" cy="1229757"/>
          </a:xfrm>
        </p:grpSpPr>
        <p:sp>
          <p:nvSpPr>
            <p:cNvPr id="4" name="Google Shape;316;p20">
              <a:extLst>
                <a:ext uri="{FF2B5EF4-FFF2-40B4-BE49-F238E27FC236}">
                  <a16:creationId xmlns:a16="http://schemas.microsoft.com/office/drawing/2014/main" id="{A21DC7C2-80D6-4462-A3F7-BBA7CFE76620}"/>
                </a:ext>
              </a:extLst>
            </p:cNvPr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Google Shape;317;p20">
              <a:extLst>
                <a:ext uri="{FF2B5EF4-FFF2-40B4-BE49-F238E27FC236}">
                  <a16:creationId xmlns:a16="http://schemas.microsoft.com/office/drawing/2014/main" id="{C9A45E8A-02CE-46CB-9C14-7D4F8A523D4F}"/>
                </a:ext>
              </a:extLst>
            </p:cNvPr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" name="Google Shape;318;p20">
              <a:extLst>
                <a:ext uri="{FF2B5EF4-FFF2-40B4-BE49-F238E27FC236}">
                  <a16:creationId xmlns:a16="http://schemas.microsoft.com/office/drawing/2014/main" id="{33C8C5A1-91C3-4EDD-86ED-A0FF01809FEF}"/>
                </a:ext>
              </a:extLst>
            </p:cNvPr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Google Shape;319;p20">
              <a:extLst>
                <a:ext uri="{FF2B5EF4-FFF2-40B4-BE49-F238E27FC236}">
                  <a16:creationId xmlns:a16="http://schemas.microsoft.com/office/drawing/2014/main" id="{33F2B9BA-2FA7-4A1C-8312-513B7902EFF9}"/>
                </a:ext>
              </a:extLst>
            </p:cNvPr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320;p20">
              <a:extLst>
                <a:ext uri="{FF2B5EF4-FFF2-40B4-BE49-F238E27FC236}">
                  <a16:creationId xmlns:a16="http://schemas.microsoft.com/office/drawing/2014/main" id="{E9D15DF9-559A-4E33-BB28-6875032D2C4A}"/>
                </a:ext>
              </a:extLst>
            </p:cNvPr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Google Shape;321;p20">
              <a:extLst>
                <a:ext uri="{FF2B5EF4-FFF2-40B4-BE49-F238E27FC236}">
                  <a16:creationId xmlns:a16="http://schemas.microsoft.com/office/drawing/2014/main" id="{932F02F3-47D7-4027-B646-E51B1430CD02}"/>
                </a:ext>
              </a:extLst>
            </p:cNvPr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" name="Google Shape;322;p20">
              <a:extLst>
                <a:ext uri="{FF2B5EF4-FFF2-40B4-BE49-F238E27FC236}">
                  <a16:creationId xmlns:a16="http://schemas.microsoft.com/office/drawing/2014/main" id="{4D4CF2F8-CF8D-4E6A-A97C-5359286F9B11}"/>
                </a:ext>
              </a:extLst>
            </p:cNvPr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323;p20">
              <a:extLst>
                <a:ext uri="{FF2B5EF4-FFF2-40B4-BE49-F238E27FC236}">
                  <a16:creationId xmlns:a16="http://schemas.microsoft.com/office/drawing/2014/main" id="{1BC589EF-6AF6-49FD-975F-DE0FFF6C613A}"/>
                </a:ext>
              </a:extLst>
            </p:cNvPr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324;p20">
              <a:extLst>
                <a:ext uri="{FF2B5EF4-FFF2-40B4-BE49-F238E27FC236}">
                  <a16:creationId xmlns:a16="http://schemas.microsoft.com/office/drawing/2014/main" id="{9BED63C0-0C8B-42E1-B51B-9A38DB8EAC63}"/>
                </a:ext>
              </a:extLst>
            </p:cNvPr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325;p20">
              <a:extLst>
                <a:ext uri="{FF2B5EF4-FFF2-40B4-BE49-F238E27FC236}">
                  <a16:creationId xmlns:a16="http://schemas.microsoft.com/office/drawing/2014/main" id="{A0307876-0C0B-4E7B-8D75-25740210BFDD}"/>
                </a:ext>
              </a:extLst>
            </p:cNvPr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326;p20">
              <a:extLst>
                <a:ext uri="{FF2B5EF4-FFF2-40B4-BE49-F238E27FC236}">
                  <a16:creationId xmlns:a16="http://schemas.microsoft.com/office/drawing/2014/main" id="{CB98A484-82A7-4D6C-8D05-814CBB623DFC}"/>
                </a:ext>
              </a:extLst>
            </p:cNvPr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327;p20">
              <a:extLst>
                <a:ext uri="{FF2B5EF4-FFF2-40B4-BE49-F238E27FC236}">
                  <a16:creationId xmlns:a16="http://schemas.microsoft.com/office/drawing/2014/main" id="{8CC0A54B-868B-48A3-B214-34516AE1FEDC}"/>
                </a:ext>
              </a:extLst>
            </p:cNvPr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328;p20">
              <a:extLst>
                <a:ext uri="{FF2B5EF4-FFF2-40B4-BE49-F238E27FC236}">
                  <a16:creationId xmlns:a16="http://schemas.microsoft.com/office/drawing/2014/main" id="{66CC4D51-FD1D-4129-943A-ADF0264ED611}"/>
                </a:ext>
              </a:extLst>
            </p:cNvPr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329;p20">
              <a:extLst>
                <a:ext uri="{FF2B5EF4-FFF2-40B4-BE49-F238E27FC236}">
                  <a16:creationId xmlns:a16="http://schemas.microsoft.com/office/drawing/2014/main" id="{ACE6F21D-36FF-485F-ADF1-B8D916559BE8}"/>
                </a:ext>
              </a:extLst>
            </p:cNvPr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330;p20">
              <a:extLst>
                <a:ext uri="{FF2B5EF4-FFF2-40B4-BE49-F238E27FC236}">
                  <a16:creationId xmlns:a16="http://schemas.microsoft.com/office/drawing/2014/main" id="{8E21E1A1-1C6C-4F97-B336-D413FB72B26B}"/>
                </a:ext>
              </a:extLst>
            </p:cNvPr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331;p20">
              <a:extLst>
                <a:ext uri="{FF2B5EF4-FFF2-40B4-BE49-F238E27FC236}">
                  <a16:creationId xmlns:a16="http://schemas.microsoft.com/office/drawing/2014/main" id="{4E75C98D-00A4-4BBB-AAE2-5B489806EBF0}"/>
                </a:ext>
              </a:extLst>
            </p:cNvPr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E4F1DE0-AED6-4B87-8B34-82FD3794CB9B}"/>
              </a:ext>
            </a:extLst>
          </p:cNvPr>
          <p:cNvSpPr txBox="1"/>
          <p:nvPr/>
        </p:nvSpPr>
        <p:spPr>
          <a:xfrm>
            <a:off x="2619156" y="3303542"/>
            <a:ext cx="74392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cs typeface="Arial" panose="020B0604020202020204" pitchFamily="34" charset="0"/>
              </a:rPr>
              <a:t>3. </a:t>
            </a:r>
            <a:r>
              <a:rPr lang="vi-VN" sz="3600" b="1" dirty="0">
                <a:solidFill>
                  <a:prstClr val="white"/>
                </a:solidFill>
                <a:cs typeface="Arial" panose="020B0604020202020204" pitchFamily="34" charset="0"/>
              </a:rPr>
              <a:t>Nêu việc mình làm thể hiện tình cảm với gia đình, họ hàng.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39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artoon students Royalty Free Vector Image - VectorStock">
            <a:extLst>
              <a:ext uri="{FF2B5EF4-FFF2-40B4-BE49-F238E27FC236}">
                <a16:creationId xmlns:a16="http://schemas.microsoft.com/office/drawing/2014/main" id="{64F59E36-735B-4271-A43A-2D1D02A20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3925887" y="2722196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4908B46-0FB0-40FD-8C98-A9BD735C797C}"/>
              </a:ext>
            </a:extLst>
          </p:cNvPr>
          <p:cNvGrpSpPr/>
          <p:nvPr/>
        </p:nvGrpSpPr>
        <p:grpSpPr>
          <a:xfrm rot="10800000">
            <a:off x="2194560" y="783769"/>
            <a:ext cx="8249920" cy="1826185"/>
            <a:chOff x="1557867" y="4109156"/>
            <a:chExt cx="3770489" cy="1527028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3E466175-C4DC-4136-8430-F28D57CD7420}"/>
                </a:ext>
              </a:extLst>
            </p:cNvPr>
            <p:cNvSpPr/>
            <p:nvPr/>
          </p:nvSpPr>
          <p:spPr>
            <a:xfrm>
              <a:off x="1557867" y="4109156"/>
              <a:ext cx="3770489" cy="1527028"/>
            </a:xfrm>
            <a:custGeom>
              <a:avLst/>
              <a:gdLst>
                <a:gd name="connsiteX0" fmla="*/ 0 w 3770489"/>
                <a:gd name="connsiteY0" fmla="*/ 254510 h 1527028"/>
                <a:gd name="connsiteX1" fmla="*/ 254510 w 3770489"/>
                <a:gd name="connsiteY1" fmla="*/ 0 h 1527028"/>
                <a:gd name="connsiteX2" fmla="*/ 628415 w 3770489"/>
                <a:gd name="connsiteY2" fmla="*/ 0 h 1527028"/>
                <a:gd name="connsiteX3" fmla="*/ 1621612 w 3770489"/>
                <a:gd name="connsiteY3" fmla="*/ -411290 h 1527028"/>
                <a:gd name="connsiteX4" fmla="*/ 1571037 w 3770489"/>
                <a:gd name="connsiteY4" fmla="*/ 0 h 1527028"/>
                <a:gd name="connsiteX5" fmla="*/ 3515979 w 3770489"/>
                <a:gd name="connsiteY5" fmla="*/ 0 h 1527028"/>
                <a:gd name="connsiteX6" fmla="*/ 3770489 w 3770489"/>
                <a:gd name="connsiteY6" fmla="*/ 254510 h 1527028"/>
                <a:gd name="connsiteX7" fmla="*/ 3770489 w 3770489"/>
                <a:gd name="connsiteY7" fmla="*/ 254505 h 1527028"/>
                <a:gd name="connsiteX8" fmla="*/ 3770489 w 3770489"/>
                <a:gd name="connsiteY8" fmla="*/ 254505 h 1527028"/>
                <a:gd name="connsiteX9" fmla="*/ 3770489 w 3770489"/>
                <a:gd name="connsiteY9" fmla="*/ 636262 h 1527028"/>
                <a:gd name="connsiteX10" fmla="*/ 3770489 w 3770489"/>
                <a:gd name="connsiteY10" fmla="*/ 1272518 h 1527028"/>
                <a:gd name="connsiteX11" fmla="*/ 3515979 w 3770489"/>
                <a:gd name="connsiteY11" fmla="*/ 1527028 h 1527028"/>
                <a:gd name="connsiteX12" fmla="*/ 1571037 w 3770489"/>
                <a:gd name="connsiteY12" fmla="*/ 1527028 h 1527028"/>
                <a:gd name="connsiteX13" fmla="*/ 628415 w 3770489"/>
                <a:gd name="connsiteY13" fmla="*/ 1527028 h 1527028"/>
                <a:gd name="connsiteX14" fmla="*/ 628415 w 3770489"/>
                <a:gd name="connsiteY14" fmla="*/ 1527028 h 1527028"/>
                <a:gd name="connsiteX15" fmla="*/ 254510 w 3770489"/>
                <a:gd name="connsiteY15" fmla="*/ 1527028 h 1527028"/>
                <a:gd name="connsiteX16" fmla="*/ 0 w 3770489"/>
                <a:gd name="connsiteY16" fmla="*/ 1272518 h 1527028"/>
                <a:gd name="connsiteX17" fmla="*/ 0 w 3770489"/>
                <a:gd name="connsiteY17" fmla="*/ 636262 h 1527028"/>
                <a:gd name="connsiteX18" fmla="*/ 0 w 3770489"/>
                <a:gd name="connsiteY18" fmla="*/ 254505 h 1527028"/>
                <a:gd name="connsiteX19" fmla="*/ 0 w 3770489"/>
                <a:gd name="connsiteY19" fmla="*/ 254505 h 1527028"/>
                <a:gd name="connsiteX20" fmla="*/ 0 w 3770489"/>
                <a:gd name="connsiteY20" fmla="*/ 254510 h 1527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70489" h="1527028" fill="none" extrusionOk="0">
                  <a:moveTo>
                    <a:pt x="0" y="254510"/>
                  </a:moveTo>
                  <a:cubicBezTo>
                    <a:pt x="8403" y="118496"/>
                    <a:pt x="111129" y="1134"/>
                    <a:pt x="254510" y="0"/>
                  </a:cubicBezTo>
                  <a:cubicBezTo>
                    <a:pt x="381849" y="-29542"/>
                    <a:pt x="451523" y="18957"/>
                    <a:pt x="628415" y="0"/>
                  </a:cubicBezTo>
                  <a:cubicBezTo>
                    <a:pt x="1049568" y="-270722"/>
                    <a:pt x="1228029" y="-331368"/>
                    <a:pt x="1621612" y="-411290"/>
                  </a:cubicBezTo>
                  <a:cubicBezTo>
                    <a:pt x="1578247" y="-292295"/>
                    <a:pt x="1557675" y="-144066"/>
                    <a:pt x="1571037" y="0"/>
                  </a:cubicBezTo>
                  <a:cubicBezTo>
                    <a:pt x="2075593" y="-95567"/>
                    <a:pt x="2787682" y="-3505"/>
                    <a:pt x="3515979" y="0"/>
                  </a:cubicBezTo>
                  <a:cubicBezTo>
                    <a:pt x="3683959" y="-3860"/>
                    <a:pt x="3777209" y="104979"/>
                    <a:pt x="3770489" y="254510"/>
                  </a:cubicBezTo>
                  <a:lnTo>
                    <a:pt x="3770489" y="254505"/>
                  </a:lnTo>
                  <a:lnTo>
                    <a:pt x="3770489" y="254505"/>
                  </a:lnTo>
                  <a:cubicBezTo>
                    <a:pt x="3783149" y="342879"/>
                    <a:pt x="3754441" y="529789"/>
                    <a:pt x="3770489" y="636262"/>
                  </a:cubicBezTo>
                  <a:cubicBezTo>
                    <a:pt x="3811626" y="821081"/>
                    <a:pt x="3716064" y="1025854"/>
                    <a:pt x="3770489" y="1272518"/>
                  </a:cubicBezTo>
                  <a:cubicBezTo>
                    <a:pt x="3769240" y="1418714"/>
                    <a:pt x="3663362" y="1543073"/>
                    <a:pt x="3515979" y="1527028"/>
                  </a:cubicBezTo>
                  <a:cubicBezTo>
                    <a:pt x="2745945" y="1576727"/>
                    <a:pt x="1915624" y="1502300"/>
                    <a:pt x="1571037" y="1527028"/>
                  </a:cubicBezTo>
                  <a:cubicBezTo>
                    <a:pt x="1462364" y="1456120"/>
                    <a:pt x="1031162" y="1529937"/>
                    <a:pt x="628415" y="1527028"/>
                  </a:cubicBezTo>
                  <a:lnTo>
                    <a:pt x="628415" y="1527028"/>
                  </a:lnTo>
                  <a:cubicBezTo>
                    <a:pt x="555813" y="1545126"/>
                    <a:pt x="436739" y="1536708"/>
                    <a:pt x="254510" y="1527028"/>
                  </a:cubicBezTo>
                  <a:cubicBezTo>
                    <a:pt x="112659" y="1545112"/>
                    <a:pt x="-8195" y="1421900"/>
                    <a:pt x="0" y="1272518"/>
                  </a:cubicBezTo>
                  <a:cubicBezTo>
                    <a:pt x="-47427" y="1173418"/>
                    <a:pt x="-51121" y="896706"/>
                    <a:pt x="0" y="636262"/>
                  </a:cubicBezTo>
                  <a:cubicBezTo>
                    <a:pt x="-32397" y="544547"/>
                    <a:pt x="-5176" y="361331"/>
                    <a:pt x="0" y="254505"/>
                  </a:cubicBezTo>
                  <a:lnTo>
                    <a:pt x="0" y="254505"/>
                  </a:lnTo>
                  <a:lnTo>
                    <a:pt x="0" y="254510"/>
                  </a:lnTo>
                  <a:close/>
                </a:path>
                <a:path w="3770489" h="1527028" stroke="0" extrusionOk="0">
                  <a:moveTo>
                    <a:pt x="0" y="254510"/>
                  </a:moveTo>
                  <a:cubicBezTo>
                    <a:pt x="-5595" y="123516"/>
                    <a:pt x="119594" y="-3819"/>
                    <a:pt x="254510" y="0"/>
                  </a:cubicBezTo>
                  <a:cubicBezTo>
                    <a:pt x="308640" y="3046"/>
                    <a:pt x="487412" y="27205"/>
                    <a:pt x="628415" y="0"/>
                  </a:cubicBezTo>
                  <a:cubicBezTo>
                    <a:pt x="762998" y="-21067"/>
                    <a:pt x="1134726" y="-247408"/>
                    <a:pt x="1621612" y="-411290"/>
                  </a:cubicBezTo>
                  <a:cubicBezTo>
                    <a:pt x="1576877" y="-342698"/>
                    <a:pt x="1620061" y="-147191"/>
                    <a:pt x="1571037" y="0"/>
                  </a:cubicBezTo>
                  <a:cubicBezTo>
                    <a:pt x="2432723" y="-37426"/>
                    <a:pt x="2792351" y="-143246"/>
                    <a:pt x="3515979" y="0"/>
                  </a:cubicBezTo>
                  <a:cubicBezTo>
                    <a:pt x="3657026" y="-16547"/>
                    <a:pt x="3768009" y="121355"/>
                    <a:pt x="3770489" y="254510"/>
                  </a:cubicBezTo>
                  <a:lnTo>
                    <a:pt x="3770489" y="254505"/>
                  </a:lnTo>
                  <a:lnTo>
                    <a:pt x="3770489" y="254505"/>
                  </a:lnTo>
                  <a:cubicBezTo>
                    <a:pt x="3769932" y="445048"/>
                    <a:pt x="3794839" y="532027"/>
                    <a:pt x="3770489" y="636262"/>
                  </a:cubicBezTo>
                  <a:cubicBezTo>
                    <a:pt x="3728858" y="723640"/>
                    <a:pt x="3754038" y="1178297"/>
                    <a:pt x="3770489" y="1272518"/>
                  </a:cubicBezTo>
                  <a:cubicBezTo>
                    <a:pt x="3771160" y="1407548"/>
                    <a:pt x="3664733" y="1526762"/>
                    <a:pt x="3515979" y="1527028"/>
                  </a:cubicBezTo>
                  <a:cubicBezTo>
                    <a:pt x="2970116" y="1357993"/>
                    <a:pt x="1933468" y="1580328"/>
                    <a:pt x="1571037" y="1527028"/>
                  </a:cubicBezTo>
                  <a:cubicBezTo>
                    <a:pt x="1256901" y="1591279"/>
                    <a:pt x="992883" y="1588325"/>
                    <a:pt x="628415" y="1527028"/>
                  </a:cubicBezTo>
                  <a:lnTo>
                    <a:pt x="628415" y="1527028"/>
                  </a:lnTo>
                  <a:cubicBezTo>
                    <a:pt x="512587" y="1543759"/>
                    <a:pt x="375581" y="1503465"/>
                    <a:pt x="254510" y="1527028"/>
                  </a:cubicBezTo>
                  <a:cubicBezTo>
                    <a:pt x="89650" y="1532432"/>
                    <a:pt x="18858" y="1398340"/>
                    <a:pt x="0" y="1272518"/>
                  </a:cubicBezTo>
                  <a:cubicBezTo>
                    <a:pt x="-5650" y="1060899"/>
                    <a:pt x="33667" y="811590"/>
                    <a:pt x="0" y="636262"/>
                  </a:cubicBezTo>
                  <a:cubicBezTo>
                    <a:pt x="10142" y="489734"/>
                    <a:pt x="-25314" y="353162"/>
                    <a:pt x="0" y="254505"/>
                  </a:cubicBezTo>
                  <a:lnTo>
                    <a:pt x="0" y="254505"/>
                  </a:lnTo>
                  <a:lnTo>
                    <a:pt x="0" y="25451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-6992"/>
                        <a:gd name="adj2" fmla="val -76934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59BA69F8-9D3F-4545-A0C0-EC83E12603C5}"/>
                </a:ext>
              </a:extLst>
            </p:cNvPr>
            <p:cNvSpPr/>
            <p:nvPr/>
          </p:nvSpPr>
          <p:spPr>
            <a:xfrm>
              <a:off x="1745995" y="4347009"/>
              <a:ext cx="3417469" cy="1048437"/>
            </a:xfrm>
            <a:custGeom>
              <a:avLst/>
              <a:gdLst>
                <a:gd name="connsiteX0" fmla="*/ 0 w 3417469"/>
                <a:gd name="connsiteY0" fmla="*/ 174743 h 1048437"/>
                <a:gd name="connsiteX1" fmla="*/ 174743 w 3417469"/>
                <a:gd name="connsiteY1" fmla="*/ 0 h 1048437"/>
                <a:gd name="connsiteX2" fmla="*/ 569578 w 3417469"/>
                <a:gd name="connsiteY2" fmla="*/ 0 h 1048437"/>
                <a:gd name="connsiteX3" fmla="*/ 1131114 w 3417469"/>
                <a:gd name="connsiteY3" fmla="*/ -327542 h 1048437"/>
                <a:gd name="connsiteX4" fmla="*/ 1423945 w 3417469"/>
                <a:gd name="connsiteY4" fmla="*/ 0 h 1048437"/>
                <a:gd name="connsiteX5" fmla="*/ 3242726 w 3417469"/>
                <a:gd name="connsiteY5" fmla="*/ 0 h 1048437"/>
                <a:gd name="connsiteX6" fmla="*/ 3417469 w 3417469"/>
                <a:gd name="connsiteY6" fmla="*/ 174743 h 1048437"/>
                <a:gd name="connsiteX7" fmla="*/ 3417469 w 3417469"/>
                <a:gd name="connsiteY7" fmla="*/ 174740 h 1048437"/>
                <a:gd name="connsiteX8" fmla="*/ 3417469 w 3417469"/>
                <a:gd name="connsiteY8" fmla="*/ 174740 h 1048437"/>
                <a:gd name="connsiteX9" fmla="*/ 3417469 w 3417469"/>
                <a:gd name="connsiteY9" fmla="*/ 436849 h 1048437"/>
                <a:gd name="connsiteX10" fmla="*/ 3417469 w 3417469"/>
                <a:gd name="connsiteY10" fmla="*/ 873694 h 1048437"/>
                <a:gd name="connsiteX11" fmla="*/ 3242726 w 3417469"/>
                <a:gd name="connsiteY11" fmla="*/ 1048437 h 1048437"/>
                <a:gd name="connsiteX12" fmla="*/ 1423945 w 3417469"/>
                <a:gd name="connsiteY12" fmla="*/ 1048437 h 1048437"/>
                <a:gd name="connsiteX13" fmla="*/ 569578 w 3417469"/>
                <a:gd name="connsiteY13" fmla="*/ 1048437 h 1048437"/>
                <a:gd name="connsiteX14" fmla="*/ 569578 w 3417469"/>
                <a:gd name="connsiteY14" fmla="*/ 1048437 h 1048437"/>
                <a:gd name="connsiteX15" fmla="*/ 174743 w 3417469"/>
                <a:gd name="connsiteY15" fmla="*/ 1048437 h 1048437"/>
                <a:gd name="connsiteX16" fmla="*/ 0 w 3417469"/>
                <a:gd name="connsiteY16" fmla="*/ 873694 h 1048437"/>
                <a:gd name="connsiteX17" fmla="*/ 0 w 3417469"/>
                <a:gd name="connsiteY17" fmla="*/ 436849 h 1048437"/>
                <a:gd name="connsiteX18" fmla="*/ 0 w 3417469"/>
                <a:gd name="connsiteY18" fmla="*/ 174740 h 1048437"/>
                <a:gd name="connsiteX19" fmla="*/ 0 w 3417469"/>
                <a:gd name="connsiteY19" fmla="*/ 174740 h 1048437"/>
                <a:gd name="connsiteX20" fmla="*/ 0 w 3417469"/>
                <a:gd name="connsiteY20" fmla="*/ 174743 h 104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17469" h="1048437" fill="none" extrusionOk="0">
                  <a:moveTo>
                    <a:pt x="0" y="174743"/>
                  </a:moveTo>
                  <a:cubicBezTo>
                    <a:pt x="9838" y="83560"/>
                    <a:pt x="62158" y="6465"/>
                    <a:pt x="174743" y="0"/>
                  </a:cubicBezTo>
                  <a:cubicBezTo>
                    <a:pt x="298531" y="28563"/>
                    <a:pt x="478854" y="27443"/>
                    <a:pt x="569578" y="0"/>
                  </a:cubicBezTo>
                  <a:cubicBezTo>
                    <a:pt x="640909" y="-13632"/>
                    <a:pt x="1017489" y="-209892"/>
                    <a:pt x="1131114" y="-327542"/>
                  </a:cubicBezTo>
                  <a:cubicBezTo>
                    <a:pt x="1238910" y="-215217"/>
                    <a:pt x="1370749" y="-54487"/>
                    <a:pt x="1423945" y="0"/>
                  </a:cubicBezTo>
                  <a:cubicBezTo>
                    <a:pt x="1618690" y="25800"/>
                    <a:pt x="2567284" y="-32236"/>
                    <a:pt x="3242726" y="0"/>
                  </a:cubicBezTo>
                  <a:cubicBezTo>
                    <a:pt x="3354323" y="-2124"/>
                    <a:pt x="3421007" y="73513"/>
                    <a:pt x="3417469" y="174743"/>
                  </a:cubicBezTo>
                  <a:lnTo>
                    <a:pt x="3417469" y="174740"/>
                  </a:lnTo>
                  <a:lnTo>
                    <a:pt x="3417469" y="174740"/>
                  </a:lnTo>
                  <a:cubicBezTo>
                    <a:pt x="3433171" y="251589"/>
                    <a:pt x="3416661" y="333856"/>
                    <a:pt x="3417469" y="436849"/>
                  </a:cubicBezTo>
                  <a:cubicBezTo>
                    <a:pt x="3413719" y="637383"/>
                    <a:pt x="3400799" y="662914"/>
                    <a:pt x="3417469" y="873694"/>
                  </a:cubicBezTo>
                  <a:cubicBezTo>
                    <a:pt x="3416087" y="976436"/>
                    <a:pt x="3346514" y="1065561"/>
                    <a:pt x="3242726" y="1048437"/>
                  </a:cubicBezTo>
                  <a:cubicBezTo>
                    <a:pt x="2838540" y="1147839"/>
                    <a:pt x="2300419" y="1172228"/>
                    <a:pt x="1423945" y="1048437"/>
                  </a:cubicBezTo>
                  <a:cubicBezTo>
                    <a:pt x="1226134" y="1008323"/>
                    <a:pt x="740920" y="991492"/>
                    <a:pt x="569578" y="1048437"/>
                  </a:cubicBezTo>
                  <a:lnTo>
                    <a:pt x="569578" y="1048437"/>
                  </a:lnTo>
                  <a:cubicBezTo>
                    <a:pt x="389981" y="1075619"/>
                    <a:pt x="301395" y="1067932"/>
                    <a:pt x="174743" y="1048437"/>
                  </a:cubicBezTo>
                  <a:cubicBezTo>
                    <a:pt x="77962" y="1052260"/>
                    <a:pt x="-893" y="971163"/>
                    <a:pt x="0" y="873694"/>
                  </a:cubicBezTo>
                  <a:cubicBezTo>
                    <a:pt x="-37818" y="767462"/>
                    <a:pt x="10136" y="645301"/>
                    <a:pt x="0" y="436849"/>
                  </a:cubicBezTo>
                  <a:cubicBezTo>
                    <a:pt x="20742" y="387389"/>
                    <a:pt x="6780" y="244291"/>
                    <a:pt x="0" y="174740"/>
                  </a:cubicBezTo>
                  <a:lnTo>
                    <a:pt x="0" y="174740"/>
                  </a:lnTo>
                  <a:lnTo>
                    <a:pt x="0" y="174743"/>
                  </a:lnTo>
                  <a:close/>
                </a:path>
                <a:path w="3417469" h="1048437" stroke="0" extrusionOk="0">
                  <a:moveTo>
                    <a:pt x="0" y="174743"/>
                  </a:moveTo>
                  <a:cubicBezTo>
                    <a:pt x="-1314" y="80482"/>
                    <a:pt x="80964" y="-1845"/>
                    <a:pt x="174743" y="0"/>
                  </a:cubicBezTo>
                  <a:cubicBezTo>
                    <a:pt x="241993" y="-13429"/>
                    <a:pt x="479184" y="-14249"/>
                    <a:pt x="569578" y="0"/>
                  </a:cubicBezTo>
                  <a:cubicBezTo>
                    <a:pt x="720569" y="-155093"/>
                    <a:pt x="849782" y="-228787"/>
                    <a:pt x="1131114" y="-327542"/>
                  </a:cubicBezTo>
                  <a:cubicBezTo>
                    <a:pt x="1247474" y="-188422"/>
                    <a:pt x="1347438" y="-116325"/>
                    <a:pt x="1423945" y="0"/>
                  </a:cubicBezTo>
                  <a:cubicBezTo>
                    <a:pt x="2194199" y="-93196"/>
                    <a:pt x="3049290" y="-28026"/>
                    <a:pt x="3242726" y="0"/>
                  </a:cubicBezTo>
                  <a:cubicBezTo>
                    <a:pt x="3339301" y="-2288"/>
                    <a:pt x="3415294" y="84729"/>
                    <a:pt x="3417469" y="174743"/>
                  </a:cubicBezTo>
                  <a:lnTo>
                    <a:pt x="3417469" y="174740"/>
                  </a:lnTo>
                  <a:lnTo>
                    <a:pt x="3417469" y="174740"/>
                  </a:lnTo>
                  <a:cubicBezTo>
                    <a:pt x="3399604" y="246126"/>
                    <a:pt x="3424078" y="324671"/>
                    <a:pt x="3417469" y="436849"/>
                  </a:cubicBezTo>
                  <a:cubicBezTo>
                    <a:pt x="3389485" y="481535"/>
                    <a:pt x="3395105" y="795007"/>
                    <a:pt x="3417469" y="873694"/>
                  </a:cubicBezTo>
                  <a:cubicBezTo>
                    <a:pt x="3419534" y="953174"/>
                    <a:pt x="3342230" y="1048340"/>
                    <a:pt x="3242726" y="1048437"/>
                  </a:cubicBezTo>
                  <a:cubicBezTo>
                    <a:pt x="2431474" y="1012756"/>
                    <a:pt x="2317180" y="897490"/>
                    <a:pt x="1423945" y="1048437"/>
                  </a:cubicBezTo>
                  <a:cubicBezTo>
                    <a:pt x="1031059" y="1053439"/>
                    <a:pt x="884135" y="1123447"/>
                    <a:pt x="569578" y="1048437"/>
                  </a:cubicBezTo>
                  <a:lnTo>
                    <a:pt x="569578" y="1048437"/>
                  </a:lnTo>
                  <a:cubicBezTo>
                    <a:pt x="469954" y="1014787"/>
                    <a:pt x="340757" y="1078519"/>
                    <a:pt x="174743" y="1048437"/>
                  </a:cubicBezTo>
                  <a:cubicBezTo>
                    <a:pt x="74264" y="1049320"/>
                    <a:pt x="12508" y="960425"/>
                    <a:pt x="0" y="873694"/>
                  </a:cubicBezTo>
                  <a:cubicBezTo>
                    <a:pt x="3073" y="693309"/>
                    <a:pt x="38028" y="593629"/>
                    <a:pt x="0" y="436849"/>
                  </a:cubicBezTo>
                  <a:cubicBezTo>
                    <a:pt x="15984" y="307902"/>
                    <a:pt x="-9998" y="303653"/>
                    <a:pt x="0" y="174740"/>
                  </a:cubicBezTo>
                  <a:lnTo>
                    <a:pt x="0" y="174740"/>
                  </a:lnTo>
                  <a:lnTo>
                    <a:pt x="0" y="174743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-16902"/>
                        <a:gd name="adj2" fmla="val -81241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文本框 18">
            <a:extLst>
              <a:ext uri="{FF2B5EF4-FFF2-40B4-BE49-F238E27FC236}">
                <a16:creationId xmlns:a16="http://schemas.microsoft.com/office/drawing/2014/main" id="{BB99CCB7-9263-4CF3-B42C-8278C6C6CDFF}"/>
              </a:ext>
            </a:extLst>
          </p:cNvPr>
          <p:cNvSpPr txBox="1"/>
          <p:nvPr/>
        </p:nvSpPr>
        <p:spPr>
          <a:xfrm>
            <a:off x="2596045" y="1228688"/>
            <a:ext cx="7656787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altLang="zh-CN" sz="3000" b="1" dirty="0"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Em thường làm gì để thể hiện tình cảm của mình đối với họ hàng?</a:t>
            </a:r>
            <a:endParaRPr lang="zh-CN" altLang="en-US" sz="3000" dirty="0"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525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8624" y="1114984"/>
            <a:ext cx="6369404" cy="378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2565" y="1348689"/>
            <a:ext cx="5854016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Tx/>
              <a:buNone/>
              <a:tabLst/>
              <a:defRPr/>
            </a:pPr>
            <a:endParaRPr kumimoji="0" sz="4666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8" name="Google Shape;1018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82363" y="2754404"/>
            <a:ext cx="2224348" cy="2397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9" name="Google Shape;1019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20713">
            <a:off x="8209774" y="2763837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7665" y="3691449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4870" y="2156291"/>
            <a:ext cx="6369404" cy="1449297"/>
          </a:xfrm>
          <a:prstGeom prst="rect">
            <a:avLst/>
          </a:prstGeom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4905FA-6E7C-484E-9DCB-CA077387B3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852" y="-48413"/>
            <a:ext cx="1650945" cy="165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17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7F69398-6D97-40C3-9309-88FFBF63E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2EEFE8-4FED-4564-9704-3B09BC96E138}"/>
              </a:ext>
            </a:extLst>
          </p:cNvPr>
          <p:cNvSpPr txBox="1"/>
          <p:nvPr/>
        </p:nvSpPr>
        <p:spPr>
          <a:xfrm>
            <a:off x="3149600" y="1838960"/>
            <a:ext cx="5862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Vận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dụng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2022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61;p23">
            <a:extLst>
              <a:ext uri="{FF2B5EF4-FFF2-40B4-BE49-F238E27FC236}">
                <a16:creationId xmlns:a16="http://schemas.microsoft.com/office/drawing/2014/main" id="{3A117B7C-BEE3-4CB2-8296-E3EA2B3B8D5E}"/>
              </a:ext>
            </a:extLst>
          </p:cNvPr>
          <p:cNvSpPr/>
          <p:nvPr/>
        </p:nvSpPr>
        <p:spPr>
          <a:xfrm>
            <a:off x="2252136" y="2676108"/>
            <a:ext cx="8923864" cy="2345826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rgbClr val="FFAE24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oogle Shape;315;p20">
            <a:extLst>
              <a:ext uri="{FF2B5EF4-FFF2-40B4-BE49-F238E27FC236}">
                <a16:creationId xmlns:a16="http://schemas.microsoft.com/office/drawing/2014/main" id="{A4F5A3F8-9ADF-47C4-89EA-E3B23C017E3F}"/>
              </a:ext>
            </a:extLst>
          </p:cNvPr>
          <p:cNvGrpSpPr/>
          <p:nvPr/>
        </p:nvGrpSpPr>
        <p:grpSpPr>
          <a:xfrm>
            <a:off x="2117448" y="1823618"/>
            <a:ext cx="1433731" cy="1157400"/>
            <a:chOff x="1376172" y="452280"/>
            <a:chExt cx="1320841" cy="1229757"/>
          </a:xfrm>
        </p:grpSpPr>
        <p:sp>
          <p:nvSpPr>
            <p:cNvPr id="4" name="Google Shape;316;p20">
              <a:extLst>
                <a:ext uri="{FF2B5EF4-FFF2-40B4-BE49-F238E27FC236}">
                  <a16:creationId xmlns:a16="http://schemas.microsoft.com/office/drawing/2014/main" id="{A21DC7C2-80D6-4462-A3F7-BBA7CFE76620}"/>
                </a:ext>
              </a:extLst>
            </p:cNvPr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Google Shape;317;p20">
              <a:extLst>
                <a:ext uri="{FF2B5EF4-FFF2-40B4-BE49-F238E27FC236}">
                  <a16:creationId xmlns:a16="http://schemas.microsoft.com/office/drawing/2014/main" id="{C9A45E8A-02CE-46CB-9C14-7D4F8A523D4F}"/>
                </a:ext>
              </a:extLst>
            </p:cNvPr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rgbClr val="FFFBE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" name="Google Shape;318;p20">
              <a:extLst>
                <a:ext uri="{FF2B5EF4-FFF2-40B4-BE49-F238E27FC236}">
                  <a16:creationId xmlns:a16="http://schemas.microsoft.com/office/drawing/2014/main" id="{33C8C5A1-91C3-4EDD-86ED-A0FF01809FEF}"/>
                </a:ext>
              </a:extLst>
            </p:cNvPr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Google Shape;319;p20">
              <a:extLst>
                <a:ext uri="{FF2B5EF4-FFF2-40B4-BE49-F238E27FC236}">
                  <a16:creationId xmlns:a16="http://schemas.microsoft.com/office/drawing/2014/main" id="{33F2B9BA-2FA7-4A1C-8312-513B7902EFF9}"/>
                </a:ext>
              </a:extLst>
            </p:cNvPr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320;p20">
              <a:extLst>
                <a:ext uri="{FF2B5EF4-FFF2-40B4-BE49-F238E27FC236}">
                  <a16:creationId xmlns:a16="http://schemas.microsoft.com/office/drawing/2014/main" id="{E9D15DF9-559A-4E33-BB28-6875032D2C4A}"/>
                </a:ext>
              </a:extLst>
            </p:cNvPr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Google Shape;321;p20">
              <a:extLst>
                <a:ext uri="{FF2B5EF4-FFF2-40B4-BE49-F238E27FC236}">
                  <a16:creationId xmlns:a16="http://schemas.microsoft.com/office/drawing/2014/main" id="{932F02F3-47D7-4027-B646-E51B1430CD02}"/>
                </a:ext>
              </a:extLst>
            </p:cNvPr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" name="Google Shape;322;p20">
              <a:extLst>
                <a:ext uri="{FF2B5EF4-FFF2-40B4-BE49-F238E27FC236}">
                  <a16:creationId xmlns:a16="http://schemas.microsoft.com/office/drawing/2014/main" id="{4D4CF2F8-CF8D-4E6A-A97C-5359286F9B11}"/>
                </a:ext>
              </a:extLst>
            </p:cNvPr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323;p20">
              <a:extLst>
                <a:ext uri="{FF2B5EF4-FFF2-40B4-BE49-F238E27FC236}">
                  <a16:creationId xmlns:a16="http://schemas.microsoft.com/office/drawing/2014/main" id="{1BC589EF-6AF6-49FD-975F-DE0FFF6C613A}"/>
                </a:ext>
              </a:extLst>
            </p:cNvPr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rgbClr val="F95858">
                <a:alpha val="59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324;p20">
              <a:extLst>
                <a:ext uri="{FF2B5EF4-FFF2-40B4-BE49-F238E27FC236}">
                  <a16:creationId xmlns:a16="http://schemas.microsoft.com/office/drawing/2014/main" id="{9BED63C0-0C8B-42E1-B51B-9A38DB8EAC63}"/>
                </a:ext>
              </a:extLst>
            </p:cNvPr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rgbClr val="F958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325;p20">
              <a:extLst>
                <a:ext uri="{FF2B5EF4-FFF2-40B4-BE49-F238E27FC236}">
                  <a16:creationId xmlns:a16="http://schemas.microsoft.com/office/drawing/2014/main" id="{A0307876-0C0B-4E7B-8D75-25740210BFDD}"/>
                </a:ext>
              </a:extLst>
            </p:cNvPr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326;p20">
              <a:extLst>
                <a:ext uri="{FF2B5EF4-FFF2-40B4-BE49-F238E27FC236}">
                  <a16:creationId xmlns:a16="http://schemas.microsoft.com/office/drawing/2014/main" id="{CB98A484-82A7-4D6C-8D05-814CBB623DFC}"/>
                </a:ext>
              </a:extLst>
            </p:cNvPr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327;p20">
              <a:extLst>
                <a:ext uri="{FF2B5EF4-FFF2-40B4-BE49-F238E27FC236}">
                  <a16:creationId xmlns:a16="http://schemas.microsoft.com/office/drawing/2014/main" id="{8CC0A54B-868B-48A3-B214-34516AE1FEDC}"/>
                </a:ext>
              </a:extLst>
            </p:cNvPr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rgbClr val="5295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328;p20">
              <a:extLst>
                <a:ext uri="{FF2B5EF4-FFF2-40B4-BE49-F238E27FC236}">
                  <a16:creationId xmlns:a16="http://schemas.microsoft.com/office/drawing/2014/main" id="{66CC4D51-FD1D-4129-943A-ADF0264ED611}"/>
                </a:ext>
              </a:extLst>
            </p:cNvPr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329;p20">
              <a:extLst>
                <a:ext uri="{FF2B5EF4-FFF2-40B4-BE49-F238E27FC236}">
                  <a16:creationId xmlns:a16="http://schemas.microsoft.com/office/drawing/2014/main" id="{ACE6F21D-36FF-485F-ADF1-B8D916559BE8}"/>
                </a:ext>
              </a:extLst>
            </p:cNvPr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330;p20">
              <a:extLst>
                <a:ext uri="{FF2B5EF4-FFF2-40B4-BE49-F238E27FC236}">
                  <a16:creationId xmlns:a16="http://schemas.microsoft.com/office/drawing/2014/main" id="{8E21E1A1-1C6C-4F97-B336-D413FB72B26B}"/>
                </a:ext>
              </a:extLst>
            </p:cNvPr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331;p20">
              <a:extLst>
                <a:ext uri="{FF2B5EF4-FFF2-40B4-BE49-F238E27FC236}">
                  <a16:creationId xmlns:a16="http://schemas.microsoft.com/office/drawing/2014/main" id="{4E75C98D-00A4-4BBB-AAE2-5B489806EBF0}"/>
                </a:ext>
              </a:extLst>
            </p:cNvPr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E4F1DE0-AED6-4B87-8B34-82FD3794CB9B}"/>
              </a:ext>
            </a:extLst>
          </p:cNvPr>
          <p:cNvSpPr txBox="1"/>
          <p:nvPr/>
        </p:nvSpPr>
        <p:spPr>
          <a:xfrm>
            <a:off x="2649120" y="3050898"/>
            <a:ext cx="83739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vi-VN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 cách xưng hô hoặc dán ảnh các thành viên trong gia đình thuộc họ hàng bên nội, bên ngoại.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855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4CDFB1-2596-4A27-A13A-97C787EBF091}"/>
              </a:ext>
            </a:extLst>
          </p:cNvPr>
          <p:cNvSpPr/>
          <p:nvPr/>
        </p:nvSpPr>
        <p:spPr>
          <a:xfrm>
            <a:off x="254000" y="436880"/>
            <a:ext cx="11684000" cy="611632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39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750E67-946E-46C8-8B4A-2DD588797784}"/>
              </a:ext>
            </a:extLst>
          </p:cNvPr>
          <p:cNvSpPr txBox="1"/>
          <p:nvPr/>
        </p:nvSpPr>
        <p:spPr>
          <a:xfrm>
            <a:off x="934720" y="782320"/>
            <a:ext cx="10759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Viết cách xưng hô hoặc dán ảnh các thành viên trong gia đình thuộc họ hàng bên nội, bên ngoại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sơ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gợi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301268-4CA1-44C3-8A6C-54663CF3D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310" y="1991361"/>
            <a:ext cx="7430897" cy="442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54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4CDFB1-2596-4A27-A13A-97C787EBF091}"/>
              </a:ext>
            </a:extLst>
          </p:cNvPr>
          <p:cNvSpPr/>
          <p:nvPr/>
        </p:nvSpPr>
        <p:spPr>
          <a:xfrm>
            <a:off x="254000" y="436880"/>
            <a:ext cx="11684000" cy="611632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39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750E67-946E-46C8-8B4A-2DD588797784}"/>
              </a:ext>
            </a:extLst>
          </p:cNvPr>
          <p:cNvSpPr txBox="1"/>
          <p:nvPr/>
        </p:nvSpPr>
        <p:spPr>
          <a:xfrm>
            <a:off x="934720" y="782320"/>
            <a:ext cx="10759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sơ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19D256-6B19-4859-9389-F0E9771D1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774091"/>
            <a:ext cx="8321040" cy="402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71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4CDFB1-2596-4A27-A13A-97C787EBF091}"/>
              </a:ext>
            </a:extLst>
          </p:cNvPr>
          <p:cNvSpPr/>
          <p:nvPr/>
        </p:nvSpPr>
        <p:spPr>
          <a:xfrm>
            <a:off x="254000" y="436880"/>
            <a:ext cx="11684000" cy="611632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39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750E67-946E-46C8-8B4A-2DD588797784}"/>
              </a:ext>
            </a:extLst>
          </p:cNvPr>
          <p:cNvSpPr txBox="1"/>
          <p:nvPr/>
        </p:nvSpPr>
        <p:spPr>
          <a:xfrm>
            <a:off x="934720" y="782320"/>
            <a:ext cx="10759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mẫu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26" name="Picture 2" descr="TỔNG HỢP 100+ từ vựng học tiếng anh trẻ em theo chủ đề">
            <a:extLst>
              <a:ext uri="{FF2B5EF4-FFF2-40B4-BE49-F238E27FC236}">
                <a16:creationId xmlns:a16="http://schemas.microsoft.com/office/drawing/2014/main" id="{BCFE4EB1-D99B-4402-9478-0D02503C2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40" y="1628140"/>
            <a:ext cx="6390640" cy="479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877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37">
            <a:extLst>
              <a:ext uri="{FF2B5EF4-FFF2-40B4-BE49-F238E27FC236}">
                <a16:creationId xmlns:a16="http://schemas.microsoft.com/office/drawing/2014/main" id="{20317CB8-3C5A-41D4-BF91-34F110D11E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311150"/>
            <a:ext cx="5522913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654D9F5B-47B5-4629-8CD5-BD57FFB2580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" t="4898" r="10768" b="18748"/>
          <a:stretch>
            <a:fillRect/>
          </a:stretch>
        </p:blipFill>
        <p:spPr bwMode="auto">
          <a:xfrm>
            <a:off x="419100" y="-2032000"/>
            <a:ext cx="11372850" cy="88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3387D6-6AF4-44D8-AA62-668857C0DF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4027" y="-108018"/>
            <a:ext cx="2572735" cy="1072989"/>
          </a:xfrm>
          <a:prstGeom prst="rect">
            <a:avLst/>
          </a:prstGeom>
        </p:spPr>
      </p:pic>
      <p:pic>
        <p:nvPicPr>
          <p:cNvPr id="3" name="Video">
            <a:hlinkClick r:id="" action="ppaction://media"/>
            <a:extLst>
              <a:ext uri="{FF2B5EF4-FFF2-40B4-BE49-F238E27FC236}">
                <a16:creationId xmlns:a16="http://schemas.microsoft.com/office/drawing/2014/main" id="{C73C7511-B8A8-44E1-B350-2C4ABCFFA0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50737" y="1542361"/>
            <a:ext cx="7890526" cy="4463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5536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2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E675BABC-C61E-4BDE-B7C2-04562D2A881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1D95A9F0-8D7D-417A-8311-8EFC16F95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02" r="-53"/>
            <a:stretch/>
          </p:blipFill>
          <p:spPr>
            <a:xfrm>
              <a:off x="0" y="0"/>
              <a:ext cx="9418320" cy="68580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F7D916F0-EC55-4323-8683-866929D75B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250"/>
            <a:stretch/>
          </p:blipFill>
          <p:spPr>
            <a:xfrm>
              <a:off x="9418320" y="0"/>
              <a:ext cx="2773680" cy="6858000"/>
            </a:xfrm>
            <a:prstGeom prst="rect">
              <a:avLst/>
            </a:prstGeom>
          </p:spPr>
        </p:pic>
      </p:grpSp>
      <p:pic>
        <p:nvPicPr>
          <p:cNvPr id="6" name="5c249dca6369b">
            <a:hlinkClick r:id="" action="ppaction://media"/>
            <a:extLst>
              <a:ext uri="{FF2B5EF4-FFF2-40B4-BE49-F238E27FC236}">
                <a16:creationId xmlns:a16="http://schemas.microsoft.com/office/drawing/2014/main" id="{42CDFC18-91B1-49DD-A67A-97A5B558E0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68212" y="0"/>
            <a:ext cx="859155" cy="859155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002274" y="2143696"/>
            <a:ext cx="5886450" cy="3294126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6" t="3088" r="19812" b="18394"/>
          <a:stretch/>
        </p:blipFill>
        <p:spPr>
          <a:xfrm>
            <a:off x="5895525" y="2706624"/>
            <a:ext cx="5993199" cy="216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6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0909">
                <p:cTn id="21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062" y="26424"/>
            <a:ext cx="1414462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327" y="23249"/>
            <a:ext cx="1358900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150" y="38330"/>
            <a:ext cx="1384300" cy="15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1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45" y="53410"/>
            <a:ext cx="1395412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Baby Smiling Cute - Free vector graphic on Pixabay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359" y="3415369"/>
            <a:ext cx="2057400" cy="262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ttle brother and sister clipart 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1" y="1066801"/>
            <a:ext cx="3696103" cy="497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ree Toys Cliparts, Download Free Toys Cliparts png images, Free ...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72464" y1="61202" x2="73551" y2="85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51" y="181192"/>
            <a:ext cx="1779425" cy="11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234182" y="1098682"/>
            <a:ext cx="609600" cy="609600"/>
          </a:xfrm>
          <a:prstGeom prst="rect">
            <a:avLst/>
          </a:prstGeom>
        </p:spPr>
      </p:pic>
      <p:pic>
        <p:nvPicPr>
          <p:cNvPr id="1032" name="Picture 8" descr="Toy Train Png Transparent Toy Train Clipart - Clip Art Library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7382" l="75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132" y="210220"/>
            <a:ext cx="1614714" cy="116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oy Car Clipart Free Clipartfest Car Png Clip - Clip Art Library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846" b="91543" l="0" r="959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52516" y="597466"/>
            <a:ext cx="1499272" cy="77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obot clipart - Clip Art Library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8772" l="5114" r="91932">
                        <a14:foregroundMark x1="48068" y1="24554" x2="48068" y2="24554"/>
                        <a14:foregroundMark x1="44545" y1="23326" x2="54091" y2="24554"/>
                        <a14:foregroundMark x1="54886" y1="23772" x2="54886" y2="28237"/>
                        <a14:foregroundMark x1="41705" y1="21763" x2="47045" y2="260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741" y="297838"/>
            <a:ext cx="1279105" cy="130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turn right sign green - Clip Art Library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97895" l="0" r="100000">
                        <a14:foregroundMark x1="22180" y1="17368" x2="22180" y2="17368"/>
                        <a14:foregroundMark x1="12782" y1="18421" x2="12782" y2="18421"/>
                        <a14:foregroundMark x1="8647" y1="27895" x2="8647" y2="27895"/>
                        <a14:foregroundMark x1="6767" y1="25789" x2="6767" y2="25789"/>
                        <a14:foregroundMark x1="3383" y1="36316" x2="8647" y2="2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2692" y="5918825"/>
            <a:ext cx="1222376" cy="87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82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1.27168E-6 C 0.00182 0.16925 -0.00431 0.22381 0.00848 0.34474 C 0.00952 0.44462 0.00731 0.46196 0.01292 0.52878 C 0.01357 0.55561 0.01605 0.58266 0.01605 0.60925 " pathEditMode="relative" rAng="0" ptsTypes="fffA">
                                      <p:cBhvr>
                                        <p:cTn id="1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3" y="304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41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9624E-6 -5.31792E-6 C -0.00143 0.01248 -0.00235 0.02843 -0.00469 0.04022 C -0.00587 0.04624 -0.00952 0.0571 -0.00952 0.0571 C -0.01226 0.07676 -0.01422 0.09641 -0.0167 0.11629 C -0.01709 0.12901 -0.01683 0.14173 -0.01788 0.15421 C -0.0184 0.16022 -0.02114 0.16531 -0.0214 0.17132 C -0.02271 0.19791 -0.02153 0.22496 -0.02258 0.25155 C -0.02284 0.25803 -0.02505 0.27051 -0.02505 0.27051 C -0.0261 0.29063 -0.02701 0.31213 -0.02975 0.33178 C -0.03054 0.34311 -0.02988 0.35514 -0.0321 0.36577 C -0.03367 0.37317 -0.03393 0.37317 -0.03458 0.38265 C -0.03615 0.40323 -0.03758 0.42427 -0.04176 0.44392 C -0.04307 0.47213 -0.04711 0.49918 -0.05129 0.52647 C -0.05429 0.54681 -0.05168 0.53803 -0.05599 0.54959 C -0.0586 0.56415 -0.05873 0.56901 -0.05964 0.58774 C -0.05925 0.61872 -0.05899 0.6497 -0.05847 0.68069 C -0.05821 0.69687 -0.05781 0.71306 -0.05716 0.72924 C -0.0569 0.73479 -0.05599 0.74612 -0.05599 0.74612 " pathEditMode="relative" ptsTypes="fffffffffffffffffA">
                                      <p:cBhvr>
                                        <p:cTn id="32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41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2161E-6 -1.38728E-6 C 0.00105 0.02197 0.003 0.03122 0.00587 0.05087 C 0.00927 0.07399 0.01175 0.09734 0.01605 0.11977 C 0.0188 0.14937 0.02323 0.1778 0.02623 0.2074 C 0.02806 0.2259 0.02898 0.24648 0.03302 0.26289 C 0.03498 0.28439 0.03367 0.27561 0.03641 0.29017 C 0.04072 0.36116 0.03811 0.44694 0.03811 0.51145 " pathEditMode="relative" rAng="0" ptsTypes="ffffffA">
                                      <p:cBhvr>
                                        <p:cTn id="51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6" y="255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41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2.65896E-6 C -0.00052 0.07214 -0.00066 0.07838 -0.00131 0.15769 C -0.00235 0.30266 0.00261 0.25226 -0.00314 0.30636 C -0.00379 0.3274 -0.00405 0.34821 -0.00483 0.36902 C -0.00535 0.38058 -0.00666 0.40347 -0.00666 0.4037 C -0.00731 0.42914 -0.00809 0.45203 -0.0094 0.477 C -0.01018 0.51584 -0.01071 0.5563 -0.02023 0.58914 C -0.02167 0.59399 -0.02271 0.6 -0.02467 0.60416 C -0.02676 0.60925 -0.02989 0.61203 -0.03198 0.61711 C -0.03485 0.62451 -0.03576 0.63029 -0.03994 0.63029 " pathEditMode="relative" rAng="0" ptsTypes="fffffffffA">
                                      <p:cBhvr>
                                        <p:cTn id="70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9" y="31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41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736454" y="762001"/>
            <a:ext cx="10728614" cy="738466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Anh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ruột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của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bố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là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họ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hàng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bên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nào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?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888780" y="2574540"/>
            <a:ext cx="8851392" cy="1226585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A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-Rounded" pitchFamily="34" charset="0"/>
                <a:sym typeface="Arial"/>
              </a:rPr>
              <a:t>.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Bên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nội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888780" y="3977509"/>
            <a:ext cx="8851392" cy="1257957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B.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Bên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ngoại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86" y="2796461"/>
            <a:ext cx="798097" cy="78274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170" y="4204225"/>
            <a:ext cx="807556" cy="778352"/>
          </a:xfrm>
          <a:prstGeom prst="rect">
            <a:avLst/>
          </a:prstGeom>
        </p:spPr>
      </p:pic>
      <p:pic>
        <p:nvPicPr>
          <p:cNvPr id="4098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768" y="76200"/>
            <a:ext cx="1153233" cy="1275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61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845433" y="4199211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-Rounded" pitchFamily="34" charset="0"/>
                <a:sym typeface="Arial"/>
              </a:rPr>
              <a:t>B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-Rounded" pitchFamily="34" charset="0"/>
                <a:sym typeface="Arial"/>
              </a:rPr>
              <a:t>.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Bên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ngoại</a:t>
            </a: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37980" y="2956439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A.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Bên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nội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739" y="4259150"/>
            <a:ext cx="798097" cy="7827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370" y="3026739"/>
            <a:ext cx="807556" cy="7783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00025" y="762000"/>
            <a:ext cx="11801475" cy="800021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Chị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ruột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của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mẹ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là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họ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hàng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bên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nào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?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pic>
        <p:nvPicPr>
          <p:cNvPr id="5122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2449" y="29832"/>
            <a:ext cx="1040045" cy="117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539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96233" y="4248151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B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-Rounded" pitchFamily="34" charset="0"/>
                <a:sym typeface="Arial"/>
              </a:rPr>
              <a:t>. 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O</a:t>
            </a: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88780" y="5495945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C. </a:t>
            </a:r>
            <a:r>
              <a:rPr lang="en-US" sz="4400" kern="0" dirty="0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Ô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539" y="4308090"/>
            <a:ext cx="798097" cy="7827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170" y="5566245"/>
            <a:ext cx="807556" cy="77835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893749" y="2984236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A.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Dì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170" y="3061190"/>
            <a:ext cx="807556" cy="77835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00025" y="762000"/>
            <a:ext cx="11801475" cy="800021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400" b="1" kern="0" noProof="0" dirty="0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Ở </a:t>
            </a:r>
            <a:r>
              <a:rPr lang="en-US" sz="4400" b="1" kern="0" noProof="0" dirty="0" err="1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miền</a:t>
            </a:r>
            <a:r>
              <a:rPr lang="en-US" sz="4400" b="1" kern="0" noProof="0" dirty="0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lang="en-US" sz="4400" b="1" kern="0" noProof="0" dirty="0" err="1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Trung</a:t>
            </a:r>
            <a:r>
              <a:rPr lang="en-US" sz="4400" b="1" kern="0" dirty="0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, </a:t>
            </a:r>
            <a:r>
              <a:rPr lang="en-US" sz="4400" b="1" kern="0" dirty="0" err="1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thường</a:t>
            </a:r>
            <a:r>
              <a:rPr lang="en-US" sz="4400" b="1" kern="0" dirty="0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gọi</a:t>
            </a:r>
            <a:r>
              <a:rPr lang="en-US" sz="4400" b="1" kern="0" dirty="0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cô</a:t>
            </a:r>
            <a:r>
              <a:rPr lang="en-US" sz="4400" b="1" kern="0" dirty="0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là</a:t>
            </a:r>
            <a:r>
              <a:rPr lang="en-US" sz="4400" b="1" kern="0" dirty="0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gì</a:t>
            </a:r>
            <a:r>
              <a:rPr lang="en-US" sz="4400" b="1" kern="0" dirty="0">
                <a:solidFill>
                  <a:srgbClr val="002060"/>
                </a:solidFill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?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pic>
        <p:nvPicPr>
          <p:cNvPr id="2050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038" y="76200"/>
            <a:ext cx="1020962" cy="120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74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36454" y="762001"/>
            <a:ext cx="10728614" cy="147713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Đâu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là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việc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làm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thể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hiện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tình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cảm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với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họ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hàng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?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88780" y="2514601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A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-Rounded" pitchFamily="34" charset="0"/>
                <a:sym typeface="Arial"/>
              </a:rPr>
              <a:t>.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Yêu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thương</a:t>
            </a: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88780" y="3757834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B. ganh tị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86" y="2574540"/>
            <a:ext cx="798097" cy="7827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170" y="3828134"/>
            <a:ext cx="807556" cy="77835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893749" y="5029201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-Rounded" pitchFamily="34" charset="0"/>
                <a:cs typeface="Arial-Rounded" pitchFamily="34" charset="0"/>
                <a:sym typeface="Arial"/>
              </a:rPr>
              <a:t>C. đánh nhau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170" y="5106155"/>
            <a:ext cx="807556" cy="778352"/>
          </a:xfrm>
          <a:prstGeom prst="rect">
            <a:avLst/>
          </a:prstGeom>
        </p:spPr>
      </p:pic>
      <p:pic>
        <p:nvPicPr>
          <p:cNvPr id="3074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358" y="19332"/>
            <a:ext cx="1062706" cy="1199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78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E675BABC-C61E-4BDE-B7C2-04562D2A881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1D95A9F0-8D7D-417A-8311-8EFC16F95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02" r="-53"/>
            <a:stretch/>
          </p:blipFill>
          <p:spPr>
            <a:xfrm>
              <a:off x="0" y="0"/>
              <a:ext cx="9084945" cy="68580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F7D916F0-EC55-4323-8683-866929D75B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250"/>
            <a:stretch/>
          </p:blipFill>
          <p:spPr>
            <a:xfrm>
              <a:off x="9418320" y="0"/>
              <a:ext cx="2773680" cy="6858000"/>
            </a:xfrm>
            <a:prstGeom prst="rect">
              <a:avLst/>
            </a:prstGeom>
          </p:spPr>
        </p:pic>
      </p:grpSp>
      <p:sp>
        <p:nvSpPr>
          <p:cNvPr id="2" name="Rounded Rectangle 1"/>
          <p:cNvSpPr/>
          <p:nvPr/>
        </p:nvSpPr>
        <p:spPr>
          <a:xfrm>
            <a:off x="990600" y="285750"/>
            <a:ext cx="9814560" cy="857250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Thứ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ngày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năm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2022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88160" y="1850886"/>
            <a:ext cx="10137141" cy="4149864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34BB8B-EB77-42D5-B163-6E7DB29B049F}"/>
              </a:ext>
            </a:extLst>
          </p:cNvPr>
          <p:cNvSpPr/>
          <p:nvPr/>
        </p:nvSpPr>
        <p:spPr>
          <a:xfrm>
            <a:off x="4673973" y="2705887"/>
            <a:ext cx="35413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000" kern="0" dirty="0" err="1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Bài</a:t>
            </a:r>
            <a:r>
              <a:rPr lang="en-US" sz="4000" kern="0" dirty="0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 1 – </a:t>
            </a:r>
            <a:r>
              <a:rPr lang="en-US" sz="4000" kern="0" dirty="0" err="1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Tiết</a:t>
            </a:r>
            <a:r>
              <a:rPr lang="en-US" sz="4000" kern="0" dirty="0">
                <a:ln>
                  <a:solidFill>
                    <a:srgbClr val="0FB29B"/>
                  </a:solidFill>
                </a:ln>
                <a:solidFill>
                  <a:srgbClr val="0FB29B"/>
                </a:solidFill>
                <a:latin typeface="Coiny" panose="02000903060500060000" pitchFamily="2" charset="0"/>
                <a:cs typeface="Arial"/>
                <a:sym typeface="Arial"/>
              </a:rPr>
              <a:t> 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B0E8-645C-411F-A8A1-71D08A4CF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478" y="1850886"/>
            <a:ext cx="1700931" cy="8291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75E0C7-B401-4BD6-A26F-E23D5CE14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3670940"/>
            <a:ext cx="9845040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787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7F69398-6D97-40C3-9309-88FFBF63E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2EEFE8-4FED-4564-9704-3B09BC96E138}"/>
              </a:ext>
            </a:extLst>
          </p:cNvPr>
          <p:cNvSpPr txBox="1"/>
          <p:nvPr/>
        </p:nvSpPr>
        <p:spPr>
          <a:xfrm>
            <a:off x="3149600" y="1838960"/>
            <a:ext cx="5862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>
                <a:solidFill>
                  <a:srgbClr val="00B0F0"/>
                </a:solidFill>
                <a:latin typeface="Coiny" panose="02000903060500060000" pitchFamily="2" charset="0"/>
              </a:rPr>
              <a:t>Thực</a:t>
            </a:r>
            <a:r>
              <a:rPr lang="en-US" sz="80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8000" dirty="0" err="1">
                <a:solidFill>
                  <a:srgbClr val="00B0F0"/>
                </a:solidFill>
                <a:latin typeface="Coiny" panose="02000903060500060000" pitchFamily="2" charset="0"/>
              </a:rPr>
              <a:t>hành</a:t>
            </a:r>
            <a:endParaRPr lang="en-US" sz="8000" dirty="0">
              <a:solidFill>
                <a:srgbClr val="00B0F0"/>
              </a:solidFill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962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sponse to Intervention: The Alphabet by Slidesgo">
  <a:themeElements>
    <a:clrScheme name="Simple Light">
      <a:dk1>
        <a:srgbClr val="3F2732"/>
      </a:dk1>
      <a:lt1>
        <a:srgbClr val="FAF4F2"/>
      </a:lt1>
      <a:dk2>
        <a:srgbClr val="3F2732"/>
      </a:dk2>
      <a:lt2>
        <a:srgbClr val="FAF4F2"/>
      </a:lt2>
      <a:accent1>
        <a:srgbClr val="FF835F"/>
      </a:accent1>
      <a:accent2>
        <a:srgbClr val="ACDCDC"/>
      </a:accent2>
      <a:accent3>
        <a:srgbClr val="FFB034"/>
      </a:accent3>
      <a:accent4>
        <a:srgbClr val="55C2B1"/>
      </a:accent4>
      <a:accent5>
        <a:srgbClr val="8C4C5E"/>
      </a:accent5>
      <a:accent6>
        <a:srgbClr val="FFC4C7"/>
      </a:accent6>
      <a:hlink>
        <a:srgbClr val="3F27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552</Words>
  <Application>Microsoft Office PowerPoint</Application>
  <PresentationFormat>Widescreen</PresentationFormat>
  <Paragraphs>53</Paragraphs>
  <Slides>29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29</vt:i4>
      </vt:variant>
    </vt:vector>
  </HeadingPairs>
  <TitlesOfParts>
    <vt:vector size="48" baseType="lpstr">
      <vt:lpstr>等线</vt:lpstr>
      <vt:lpstr>等线 Light</vt:lpstr>
      <vt:lpstr>Arial</vt:lpstr>
      <vt:lpstr>Calibri</vt:lpstr>
      <vt:lpstr>Chewy</vt:lpstr>
      <vt:lpstr>Coiny</vt:lpstr>
      <vt:lpstr>Comfortaa</vt:lpstr>
      <vt:lpstr>Delius Unicase</vt:lpstr>
      <vt:lpstr>Georgia</vt:lpstr>
      <vt:lpstr>ITC Avant Garde Std Bk</vt:lpstr>
      <vt:lpstr>Odibee Sans</vt:lpstr>
      <vt:lpstr>仓耳玄三M W05</vt:lpstr>
      <vt:lpstr>Office 主题​​</vt:lpstr>
      <vt:lpstr>Response to Intervention: The Alphabet by Slidesgo</vt:lpstr>
      <vt:lpstr>1_Office Theme</vt:lpstr>
      <vt:lpstr>1_Office 主题​​</vt:lpstr>
      <vt:lpstr>1_Office 主题</vt:lpstr>
      <vt:lpstr>1_Simple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2022-07-05T02:58:56Z</dcterms:created>
  <dcterms:modified xsi:type="dcterms:W3CDTF">2022-07-05T03:54:50Z</dcterms:modified>
</cp:coreProperties>
</file>