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4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1" r:id="rId4"/>
    <p:sldMasterId id="2147483712" r:id="rId5"/>
  </p:sldMasterIdLst>
  <p:notesMasterIdLst>
    <p:notesMasterId r:id="rId29"/>
  </p:notesMasterIdLst>
  <p:sldIdLst>
    <p:sldId id="345" r:id="rId6"/>
    <p:sldId id="346" r:id="rId7"/>
    <p:sldId id="347" r:id="rId8"/>
    <p:sldId id="348" r:id="rId9"/>
    <p:sldId id="349" r:id="rId10"/>
    <p:sldId id="350" r:id="rId11"/>
    <p:sldId id="351" r:id="rId12"/>
    <p:sldId id="259" r:id="rId13"/>
    <p:sldId id="359" r:id="rId14"/>
    <p:sldId id="263" r:id="rId15"/>
    <p:sldId id="367" r:id="rId16"/>
    <p:sldId id="523" r:id="rId17"/>
    <p:sldId id="260" r:id="rId18"/>
    <p:sldId id="524" r:id="rId19"/>
    <p:sldId id="525" r:id="rId20"/>
    <p:sldId id="526" r:id="rId21"/>
    <p:sldId id="528" r:id="rId22"/>
    <p:sldId id="527" r:id="rId23"/>
    <p:sldId id="344" r:id="rId24"/>
    <p:sldId id="529" r:id="rId25"/>
    <p:sldId id="354" r:id="rId26"/>
    <p:sldId id="530" r:id="rId27"/>
    <p:sldId id="265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3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0E13C8-8BB8-4A17-80F2-EEFDB59F3C13}" type="datetimeFigureOut">
              <a:rPr lang="en-US" smtClean="0"/>
              <a:t>7/5/2022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9C54AC-8D29-4752-974A-C9A7BE97B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6886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94AB6F-9F8A-486D-83AA-61AE717E881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76097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9" name="Google Shape;999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00" name="Google Shape;1000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-"/>
            </a:pPr>
            <a:r>
              <a:rPr lang="en-US" dirty="0"/>
              <a:t>Slide</a:t>
            </a:r>
            <a:r>
              <a:rPr lang="en-US" baseline="0" dirty="0"/>
              <a:t> HS </a:t>
            </a:r>
            <a:r>
              <a:rPr lang="en-US" baseline="0" dirty="0" err="1"/>
              <a:t>trình</a:t>
            </a:r>
            <a:r>
              <a:rPr lang="en-US" baseline="0" dirty="0"/>
              <a:t> </a:t>
            </a:r>
            <a:r>
              <a:rPr lang="en-US" baseline="0" dirty="0" err="1"/>
              <a:t>bày</a:t>
            </a:r>
            <a:r>
              <a:rPr lang="en-US" baseline="0" dirty="0"/>
              <a:t>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918591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94AB6F-9F8A-486D-83AA-61AE717E881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95213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94AB6F-9F8A-486D-83AA-61AE717E881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18858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94AB6F-9F8A-486D-83AA-61AE717E881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29268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94AB6F-9F8A-486D-83AA-61AE717E881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67467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9" name="Google Shape;999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00" name="Google Shape;1000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-"/>
            </a:pPr>
            <a:r>
              <a:rPr lang="en-US" dirty="0"/>
              <a:t>Slide</a:t>
            </a:r>
            <a:r>
              <a:rPr lang="en-US" baseline="0" dirty="0"/>
              <a:t> HS </a:t>
            </a:r>
            <a:r>
              <a:rPr lang="en-US" baseline="0" dirty="0" err="1"/>
              <a:t>trình</a:t>
            </a:r>
            <a:r>
              <a:rPr lang="en-US" baseline="0" dirty="0"/>
              <a:t> </a:t>
            </a:r>
            <a:r>
              <a:rPr lang="en-US" baseline="0" dirty="0" err="1"/>
              <a:t>bày</a:t>
            </a:r>
            <a:r>
              <a:rPr lang="en-US" baseline="0" dirty="0"/>
              <a:t>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702534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94AB6F-9F8A-486D-83AA-61AE717E881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95194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94AB6F-9F8A-486D-83AA-61AE717E881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95272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9" name="Google Shape;999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00" name="Google Shape;1000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-"/>
            </a:pPr>
            <a:r>
              <a:rPr lang="en-US" dirty="0"/>
              <a:t>Slide</a:t>
            </a:r>
            <a:r>
              <a:rPr lang="en-US" baseline="0" dirty="0"/>
              <a:t> HS </a:t>
            </a:r>
            <a:r>
              <a:rPr lang="en-US" baseline="0" dirty="0" err="1"/>
              <a:t>trình</a:t>
            </a:r>
            <a:r>
              <a:rPr lang="en-US" baseline="0" dirty="0"/>
              <a:t> </a:t>
            </a:r>
            <a:r>
              <a:rPr lang="en-US" baseline="0" dirty="0" err="1"/>
              <a:t>bày</a:t>
            </a:r>
            <a:r>
              <a:rPr lang="en-US" baseline="0" dirty="0"/>
              <a:t>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899781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94AB6F-9F8A-486D-83AA-61AE717E881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47334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94AB6F-9F8A-486D-83AA-61AE717E881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68214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3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png"/></Relationships>
</file>

<file path=ppt/slideLayouts/_rels/slideLayout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20.png"/><Relationship Id="rId4" Type="http://schemas.openxmlformats.org/officeDocument/2006/relationships/image" Target="../media/image16.png"/><Relationship Id="rId9" Type="http://schemas.openxmlformats.org/officeDocument/2006/relationships/image" Target="../media/image7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2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25AD5-0BDE-43B1-B662-4F9E5C723DE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69536-0F22-442A-BA6F-433FE9B83C6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9676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25AD5-0BDE-43B1-B662-4F9E5C723DE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69536-0F22-442A-BA6F-433FE9B83C6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52498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25AD5-0BDE-43B1-B662-4F9E5C723DE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69536-0F22-442A-BA6F-433FE9B83C6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29364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25AD5-0BDE-43B1-B662-4F9E5C723DE2}" type="datetimeFigureOut">
              <a:rPr lang="en-US" smtClean="0"/>
              <a:t>7/5/2022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69536-0F22-442A-BA6F-433FE9B83C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4091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25AD5-0BDE-43B1-B662-4F9E5C723DE2}" type="datetimeFigureOut">
              <a:rPr lang="en-US" smtClean="0"/>
              <a:t>7/5/2022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69536-0F22-442A-BA6F-433FE9B83C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9546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25AD5-0BDE-43B1-B662-4F9E5C723DE2}" type="datetimeFigureOut">
              <a:rPr lang="en-US" smtClean="0"/>
              <a:t>7/5/2022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69536-0F22-442A-BA6F-433FE9B83C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0811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25AD5-0BDE-43B1-B662-4F9E5C723DE2}" type="datetimeFigureOut">
              <a:rPr lang="en-US" smtClean="0"/>
              <a:t>7/5/2022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69536-0F22-442A-BA6F-433FE9B83C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5348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25AD5-0BDE-43B1-B662-4F9E5C723DE2}" type="datetimeFigureOut">
              <a:rPr lang="en-US" smtClean="0"/>
              <a:t>7/5/2022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69536-0F22-442A-BA6F-433FE9B83C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0214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25AD5-0BDE-43B1-B662-4F9E5C723DE2}" type="datetimeFigureOut">
              <a:rPr lang="en-US" smtClean="0"/>
              <a:t>7/5/2022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69536-0F22-442A-BA6F-433FE9B83C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3005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25AD5-0BDE-43B1-B662-4F9E5C723DE2}" type="datetimeFigureOut">
              <a:rPr lang="en-US" smtClean="0"/>
              <a:t>7/5/2022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69536-0F22-442A-BA6F-433FE9B83C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4604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25AD5-0BDE-43B1-B662-4F9E5C723DE2}" type="datetimeFigureOut">
              <a:rPr lang="en-US" smtClean="0"/>
              <a:t>7/5/2022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69536-0F22-442A-BA6F-433FE9B83C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3903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25AD5-0BDE-43B1-B662-4F9E5C723DE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69536-0F22-442A-BA6F-433FE9B83C6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18379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25AD5-0BDE-43B1-B662-4F9E5C723DE2}" type="datetimeFigureOut">
              <a:rPr lang="en-US" smtClean="0"/>
              <a:t>7/5/2022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69536-0F22-442A-BA6F-433FE9B83C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1577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25AD5-0BDE-43B1-B662-4F9E5C723DE2}" type="datetimeFigureOut">
              <a:rPr lang="en-US" smtClean="0"/>
              <a:t>7/5/2022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69536-0F22-442A-BA6F-433FE9B83C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06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25AD5-0BDE-43B1-B662-4F9E5C723DE2}" type="datetimeFigureOut">
              <a:rPr lang="en-US" smtClean="0"/>
              <a:t>7/5/2022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69536-0F22-442A-BA6F-433FE9B83C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1401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rgbClr val="FFF6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EA8F9944-DE86-4AD2-94C9-F7DDA7B5A49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88382"/>
            <a:ext cx="2206785" cy="4076227"/>
          </a:xfrm>
          <a:prstGeom prst="rect">
            <a:avLst/>
          </a:prstGeom>
        </p:spPr>
      </p:pic>
      <p:sp>
        <p:nvSpPr>
          <p:cNvPr id="2" name="日期占位符 1">
            <a:extLst>
              <a:ext uri="{FF2B5EF4-FFF2-40B4-BE49-F238E27FC236}">
                <a16:creationId xmlns:a16="http://schemas.microsoft.com/office/drawing/2014/main" id="{7D0B6A2C-721C-4C23-BC94-05471F7EC6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8137CA-D131-4EF6-9B14-D9F7E276C74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757070">
                    <a:tint val="75000"/>
                  </a:srgbClr>
                </a:solidFill>
                <a:effectLst/>
                <a:uLnTx/>
                <a:uFillTx/>
                <a:latin typeface="思源黑体 Medium"/>
                <a:ea typeface="字魂27号-布丁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757070">
                  <a:tint val="75000"/>
                </a:srgbClr>
              </a:solidFill>
              <a:effectLst/>
              <a:uLnTx/>
              <a:uFillTx/>
              <a:latin typeface="思源黑体 Medium"/>
              <a:ea typeface="字魂27号-布丁体"/>
              <a:cs typeface="+mn-cs"/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90A11248-A531-4E1D-A28C-B5BA44A82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757070">
                  <a:tint val="75000"/>
                </a:srgbClr>
              </a:solidFill>
              <a:effectLst/>
              <a:uLnTx/>
              <a:uFillTx/>
              <a:latin typeface="思源黑体 Medium"/>
              <a:ea typeface="字魂27号-布丁体"/>
              <a:cs typeface="+mn-cs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DFCC5B9-7F39-46EA-8508-BB2EE87DA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755A1B-FC52-483B-B683-58CCB797846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757070">
                    <a:tint val="75000"/>
                  </a:srgbClr>
                </a:solidFill>
                <a:effectLst/>
                <a:uLnTx/>
                <a:uFillTx/>
                <a:latin typeface="思源黑体 Medium"/>
                <a:ea typeface="字魂27号-布丁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757070">
                  <a:tint val="75000"/>
                </a:srgbClr>
              </a:solidFill>
              <a:effectLst/>
              <a:uLnTx/>
              <a:uFillTx/>
              <a:latin typeface="思源黑体 Medium"/>
              <a:ea typeface="字魂27号-布丁体"/>
              <a:cs typeface="+mn-cs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74BA15D2-7638-4200-97E4-DFE4F97D7ED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052291"/>
            <a:ext cx="12192000" cy="1805709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B992BF21-13BA-4B80-A633-4F2F2DB27D9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31" y="2685940"/>
            <a:ext cx="4742253" cy="4172059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E0EC94D2-412D-4B93-BE91-46F66E7223C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27314"/>
            <a:ext cx="1152934" cy="1805710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A3337BCD-86CC-4A8D-B8CA-7D83B98572F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9964" y="-2505"/>
            <a:ext cx="3370567" cy="6858000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79180F61-54E6-47FA-B0F0-E2B3A61852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72" t="92226" r="47585" b="-1804"/>
          <a:stretch/>
        </p:blipFill>
        <p:spPr>
          <a:xfrm>
            <a:off x="1396376" y="5030169"/>
            <a:ext cx="1424171" cy="1112312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10671998-5326-4877-ABE2-B5476191ED5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386" r="83500"/>
          <a:stretch/>
        </p:blipFill>
        <p:spPr>
          <a:xfrm>
            <a:off x="1370564" y="2609850"/>
            <a:ext cx="658261" cy="719653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1F443AD8-5572-4873-AD64-2A3DC786DF6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04" r="62080" b="46502"/>
          <a:stretch/>
        </p:blipFill>
        <p:spPr>
          <a:xfrm>
            <a:off x="1606202" y="476250"/>
            <a:ext cx="1512786" cy="1304925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C334B92D-BC08-4AAA-A5DA-D05694E3D40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41" b="58493"/>
          <a:stretch/>
        </p:blipFill>
        <p:spPr>
          <a:xfrm>
            <a:off x="9080158" y="-5010"/>
            <a:ext cx="1812887" cy="1786185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818A9E5D-BBCF-43F5-B7AF-9ED504646B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53" t="29628" r="38723" b="56206"/>
          <a:stretch/>
        </p:blipFill>
        <p:spPr>
          <a:xfrm>
            <a:off x="8101554" y="1270000"/>
            <a:ext cx="826205" cy="609600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CA7DED89-8CFB-4E6C-AE21-54A3DDF057A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24" t="46450" r="30103" b="29350"/>
          <a:stretch/>
        </p:blipFill>
        <p:spPr>
          <a:xfrm>
            <a:off x="8419759" y="1993900"/>
            <a:ext cx="952500" cy="1041400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F50D84E8-A8F7-4A78-A15D-26F1DBD21AA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66" t="60764" r="50922" b="25070"/>
          <a:stretch/>
        </p:blipFill>
        <p:spPr>
          <a:xfrm>
            <a:off x="7917761" y="2609850"/>
            <a:ext cx="413098" cy="60960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D6097EF4-3305-48FF-88D7-1261A18A85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011" t="70650" r="5329"/>
          <a:stretch/>
        </p:blipFill>
        <p:spPr>
          <a:xfrm>
            <a:off x="9461158" y="3035300"/>
            <a:ext cx="1168401" cy="1263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566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8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bg>
      <p:bgPr>
        <a:solidFill>
          <a:srgbClr val="FFF6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7D0B6A2C-721C-4C23-BC94-05471F7EC6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8137CA-D131-4EF6-9B14-D9F7E276C74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757070">
                    <a:tint val="75000"/>
                  </a:srgbClr>
                </a:solidFill>
                <a:effectLst/>
                <a:uLnTx/>
                <a:uFillTx/>
                <a:latin typeface="思源黑体 Medium"/>
                <a:ea typeface="字魂27号-布丁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757070">
                  <a:tint val="75000"/>
                </a:srgbClr>
              </a:solidFill>
              <a:effectLst/>
              <a:uLnTx/>
              <a:uFillTx/>
              <a:latin typeface="思源黑体 Medium"/>
              <a:ea typeface="字魂27号-布丁体"/>
              <a:cs typeface="+mn-cs"/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90A11248-A531-4E1D-A28C-B5BA44A82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757070">
                  <a:tint val="75000"/>
                </a:srgbClr>
              </a:solidFill>
              <a:effectLst/>
              <a:uLnTx/>
              <a:uFillTx/>
              <a:latin typeface="思源黑体 Medium"/>
              <a:ea typeface="字魂27号-布丁体"/>
              <a:cs typeface="+mn-cs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DFCC5B9-7F39-46EA-8508-BB2EE87DA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755A1B-FC52-483B-B683-58CCB797846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757070">
                    <a:tint val="75000"/>
                  </a:srgbClr>
                </a:solidFill>
                <a:effectLst/>
                <a:uLnTx/>
                <a:uFillTx/>
                <a:latin typeface="思源黑体 Medium"/>
                <a:ea typeface="字魂27号-布丁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757070">
                  <a:tint val="75000"/>
                </a:srgbClr>
              </a:solidFill>
              <a:effectLst/>
              <a:uLnTx/>
              <a:uFillTx/>
              <a:latin typeface="思源黑体 Medium"/>
              <a:ea typeface="字魂27号-布丁体"/>
              <a:cs typeface="+mn-cs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74BA15D2-7638-4200-97E4-DFE4F97D7E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297"/>
          <a:stretch/>
        </p:blipFill>
        <p:spPr>
          <a:xfrm flipH="1">
            <a:off x="8531" y="5783193"/>
            <a:ext cx="12192000" cy="1074808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A3337BCD-86CC-4A8D-B8CA-7D83B98572F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9964" y="-2505"/>
            <a:ext cx="3370567" cy="685800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DBE7EB23-E655-486D-9DDA-0CD8344DB31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30226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798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空白">
    <p:bg>
      <p:bgPr>
        <a:solidFill>
          <a:srgbClr val="FFF6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EA8F9944-DE86-4AD2-94C9-F7DDA7B5A49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20323"/>
            <a:ext cx="2206785" cy="4076227"/>
          </a:xfrm>
          <a:prstGeom prst="rect">
            <a:avLst/>
          </a:prstGeom>
        </p:spPr>
      </p:pic>
      <p:sp>
        <p:nvSpPr>
          <p:cNvPr id="2" name="日期占位符 1">
            <a:extLst>
              <a:ext uri="{FF2B5EF4-FFF2-40B4-BE49-F238E27FC236}">
                <a16:creationId xmlns:a16="http://schemas.microsoft.com/office/drawing/2014/main" id="{7D0B6A2C-721C-4C23-BC94-05471F7EC6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8137CA-D131-4EF6-9B14-D9F7E276C74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757070">
                    <a:tint val="75000"/>
                  </a:srgbClr>
                </a:solidFill>
                <a:effectLst/>
                <a:uLnTx/>
                <a:uFillTx/>
                <a:latin typeface="思源黑体 Medium"/>
                <a:ea typeface="字魂27号-布丁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757070">
                  <a:tint val="75000"/>
                </a:srgbClr>
              </a:solidFill>
              <a:effectLst/>
              <a:uLnTx/>
              <a:uFillTx/>
              <a:latin typeface="思源黑体 Medium"/>
              <a:ea typeface="字魂27号-布丁体"/>
              <a:cs typeface="+mn-cs"/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90A11248-A531-4E1D-A28C-B5BA44A82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757070">
                  <a:tint val="75000"/>
                </a:srgbClr>
              </a:solidFill>
              <a:effectLst/>
              <a:uLnTx/>
              <a:uFillTx/>
              <a:latin typeface="思源黑体 Medium"/>
              <a:ea typeface="字魂27号-布丁体"/>
              <a:cs typeface="+mn-cs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DFCC5B9-7F39-46EA-8508-BB2EE87DA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755A1B-FC52-483B-B683-58CCB797846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757070">
                    <a:tint val="75000"/>
                  </a:srgbClr>
                </a:solidFill>
                <a:effectLst/>
                <a:uLnTx/>
                <a:uFillTx/>
                <a:latin typeface="思源黑体 Medium"/>
                <a:ea typeface="字魂27号-布丁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757070">
                  <a:tint val="75000"/>
                </a:srgbClr>
              </a:solidFill>
              <a:effectLst/>
              <a:uLnTx/>
              <a:uFillTx/>
              <a:latin typeface="思源黑体 Medium"/>
              <a:ea typeface="字魂27号-布丁体"/>
              <a:cs typeface="+mn-cs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74BA15D2-7638-4200-97E4-DFE4F97D7E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416"/>
          <a:stretch/>
        </p:blipFill>
        <p:spPr>
          <a:xfrm flipH="1">
            <a:off x="0" y="5727903"/>
            <a:ext cx="12192000" cy="1130097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A3337BCD-86CC-4A8D-B8CA-7D83B98572F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9964" y="-2505"/>
            <a:ext cx="33705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2705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标题 9">
            <a:extLst>
              <a:ext uri="{FF2B5EF4-FFF2-40B4-BE49-F238E27FC236}">
                <a16:creationId xmlns:a16="http://schemas.microsoft.com/office/drawing/2014/main" id="{18B2922A-4CAE-42B2-AEB9-B51BDF0E3D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8667" y="2675211"/>
            <a:ext cx="4514057" cy="1354217"/>
          </a:xfrm>
          <a:noFill/>
        </p:spPr>
        <p:txBody>
          <a:bodyPr vert="horz" wrap="none" lIns="0" tIns="0" rIns="0" bIns="0" rtlCol="0">
            <a:spAutoFit/>
          </a:bodyPr>
          <a:lstStyle>
            <a:lvl1pPr>
              <a:lnSpc>
                <a:spcPct val="100000"/>
              </a:lnSpc>
              <a:defRPr lang="zh-CN" altLang="en-US" sz="8800">
                <a:blipFill dpi="0" rotWithShape="1">
                  <a:blip r:embed="rId2"/>
                  <a:srcRect/>
                  <a:stretch>
                    <a:fillRect/>
                  </a:stretch>
                </a:blipFill>
                <a:latin typeface="+mn-lt"/>
                <a:ea typeface="+mn-ea"/>
                <a:cs typeface="+mn-cs"/>
              </a:defRPr>
            </a:lvl1pPr>
          </a:lstStyle>
          <a:p>
            <a:pPr marL="0" lvl="0" algn="ctr"/>
            <a:r>
              <a:rPr lang="zh-CN" altLang="en-US" dirty="0"/>
              <a:t>编辑标题</a:t>
            </a:r>
          </a:p>
        </p:txBody>
      </p:sp>
      <p:sp>
        <p:nvSpPr>
          <p:cNvPr id="21" name="文本占位符 20">
            <a:extLst>
              <a:ext uri="{FF2B5EF4-FFF2-40B4-BE49-F238E27FC236}">
                <a16:creationId xmlns:a16="http://schemas.microsoft.com/office/drawing/2014/main" id="{381B52A8-16E7-40E6-837E-98A6E856BAF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92911" y="2063308"/>
            <a:ext cx="2257029" cy="609398"/>
          </a:xfrm>
          <a:noFill/>
        </p:spPr>
        <p:txBody>
          <a:bodyPr vert="horz" wrap="none" lIns="0" tIns="0" rIns="0" bIns="0" rtlCol="0" anchor="ctr" anchorCtr="0">
            <a:spAutoFit/>
          </a:bodyPr>
          <a:lstStyle>
            <a:lvl1pPr marL="0" indent="0">
              <a:buNone/>
              <a:defRPr lang="zh-CN" altLang="en-US" sz="4400" dirty="0" smtClean="0">
                <a:blipFill dpi="0" rotWithShape="1">
                  <a:blip r:embed="rId2"/>
                  <a:srcRect/>
                  <a:stretch>
                    <a:fillRect/>
                  </a:stretch>
                </a:blipFill>
              </a:defRPr>
            </a:lvl1pPr>
            <a:lvl2pPr marL="228600" indent="0">
              <a:buNone/>
              <a:defRPr lang="zh-CN" altLang="en-US" sz="1800" dirty="0" smtClean="0"/>
            </a:lvl2pPr>
            <a:lvl3pPr marL="685800" indent="0">
              <a:buNone/>
              <a:defRPr lang="zh-CN" altLang="en-US" sz="1800" dirty="0" smtClean="0"/>
            </a:lvl3pPr>
            <a:lvl4pPr marL="1143000" indent="0">
              <a:buNone/>
              <a:defRPr lang="zh-CN" altLang="en-US" dirty="0" smtClean="0"/>
            </a:lvl4pPr>
            <a:lvl5pPr marL="1600200" indent="0">
              <a:buNone/>
              <a:defRPr lang="zh-CN" altLang="en-US" dirty="0"/>
            </a:lvl5pPr>
          </a:lstStyle>
          <a:p>
            <a:pPr marL="0" lvl="0" algn="ctr"/>
            <a:r>
              <a:rPr lang="zh-CN" altLang="en-US" dirty="0"/>
              <a:t>编辑文本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62487353-1357-4557-8854-4CA1ABF42F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7247"/>
          <a:stretch/>
        </p:blipFill>
        <p:spPr>
          <a:xfrm flipH="1">
            <a:off x="0" y="5183147"/>
            <a:ext cx="12192000" cy="1674853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DE761E45-BA35-4B9F-AB83-B00B1A26B67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-2505"/>
            <a:ext cx="4419601" cy="68580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BDBE9691-909B-4456-845E-54A0E23C508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92300"/>
            <a:ext cx="2688327" cy="49657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FCC80D43-5294-49DF-A057-9996C3DFC427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724900" y="606203"/>
            <a:ext cx="3467100" cy="6404197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24D2B441-A4F6-47D1-AF52-612F920244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66"/>
          <a:stretch/>
        </p:blipFill>
        <p:spPr>
          <a:xfrm>
            <a:off x="7264399" y="0"/>
            <a:ext cx="2514021" cy="3560181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2C02EA58-4744-40A3-A3D5-EF9906A4318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080"/>
          <a:stretch/>
        </p:blipFill>
        <p:spPr>
          <a:xfrm rot="19341026">
            <a:off x="2244379" y="1735776"/>
            <a:ext cx="1512786" cy="3329503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0AA062BD-28D3-4735-B50D-464540D9CE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2" r="82287" b="90422"/>
          <a:stretch/>
        </p:blipFill>
        <p:spPr>
          <a:xfrm>
            <a:off x="2777142" y="466742"/>
            <a:ext cx="927100" cy="942306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B69872C6-575A-4352-9891-D773630997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" t="16523" r="80237" b="73899"/>
          <a:stretch/>
        </p:blipFill>
        <p:spPr>
          <a:xfrm>
            <a:off x="5590191" y="949994"/>
            <a:ext cx="1206500" cy="942306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87CB72BD-CF0D-4E93-8349-EEDDDC999CD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72" t="92226" r="47585" b="-1804"/>
          <a:stretch/>
        </p:blipFill>
        <p:spPr>
          <a:xfrm>
            <a:off x="7060316" y="4474591"/>
            <a:ext cx="1424171" cy="1112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771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0" presetClass="entr" presetSubtype="0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0" presetClass="entr" presetSubtype="0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>
        <p:tmplLst>
          <p:tmpl>
            <p:tnLst>
              <p:par>
                <p:cTn presetID="50" presetClass="entr" presetSubtype="0" decel="10000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21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+.3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21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10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81D9823-9087-4703-9A44-A3AAC1D332C5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1013103" y="160113"/>
            <a:ext cx="2544286" cy="729430"/>
          </a:xfrm>
        </p:spPr>
        <p:txBody>
          <a:bodyPr vert="horz" wrap="none">
            <a:spAutoFit/>
          </a:bodyPr>
          <a:lstStyle>
            <a:lvl1pPr algn="l">
              <a:defRPr sz="4600">
                <a:blipFill>
                  <a:blip r:embed="rId2"/>
                  <a:stretch>
                    <a:fillRect/>
                  </a:stretch>
                </a:blipFill>
              </a:defRPr>
            </a:lvl1pPr>
          </a:lstStyle>
          <a:p>
            <a:r>
              <a:rPr lang="zh-CN" altLang="en-US" dirty="0"/>
              <a:t>编辑标题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D119F2D9-B175-41FB-99B9-2303555F3B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193"/>
          <a:stretch/>
        </p:blipFill>
        <p:spPr>
          <a:xfrm rot="5400000">
            <a:off x="-50479" y="50477"/>
            <a:ext cx="1320801" cy="1219849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A642EB11-E1E2-43C6-8768-17F07A22697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307084" y="1562100"/>
            <a:ext cx="2884916" cy="5328825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F0527EAB-2449-480D-88D2-85807371536A}"/>
              </a:ext>
            </a:extLst>
          </p:cNvPr>
          <p:cNvSpPr/>
          <p:nvPr userDrawn="1"/>
        </p:nvSpPr>
        <p:spPr>
          <a:xfrm>
            <a:off x="6261100" y="749300"/>
            <a:ext cx="5930900" cy="6108700"/>
          </a:xfrm>
          <a:prstGeom prst="rect">
            <a:avLst/>
          </a:prstGeom>
          <a:solidFill>
            <a:srgbClr val="FFF6CC">
              <a:alpha val="8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Medium"/>
              <a:ea typeface="字魂27号-布丁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298483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D119F2D9-B175-41FB-99B9-2303555F3B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193"/>
          <a:stretch/>
        </p:blipFill>
        <p:spPr>
          <a:xfrm rot="5400000">
            <a:off x="-50479" y="50477"/>
            <a:ext cx="1320801" cy="1219849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A642EB11-E1E2-43C6-8768-17F07A22697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307084" y="1562100"/>
            <a:ext cx="2884916" cy="5328825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F0527EAB-2449-480D-88D2-85807371536A}"/>
              </a:ext>
            </a:extLst>
          </p:cNvPr>
          <p:cNvSpPr/>
          <p:nvPr userDrawn="1"/>
        </p:nvSpPr>
        <p:spPr>
          <a:xfrm>
            <a:off x="6261100" y="749300"/>
            <a:ext cx="5930900" cy="6108700"/>
          </a:xfrm>
          <a:prstGeom prst="rect">
            <a:avLst/>
          </a:prstGeom>
          <a:solidFill>
            <a:srgbClr val="FFF6CC">
              <a:alpha val="8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Medium"/>
              <a:ea typeface="字魂27号-布丁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622551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空白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vi-VN"/>
              <a:t>‹#›</a:t>
            </a:fld>
            <a:endParaRPr/>
          </a:p>
        </p:txBody>
      </p:sp>
      <p:sp>
        <p:nvSpPr>
          <p:cNvPr id="19" name="Google Shape;19;p13"/>
          <p:cNvSpPr/>
          <p:nvPr/>
        </p:nvSpPr>
        <p:spPr>
          <a:xfrm>
            <a:off x="-12700" y="8890"/>
            <a:ext cx="12215495" cy="6839585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22672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25AD5-0BDE-43B1-B662-4F9E5C723DE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69536-0F22-442A-BA6F-433FE9B83C6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346051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两栏内容" type="twoObj">
  <p:cSld name="两栏内容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1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vi-V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97793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较" type="twoTxTwoObj">
  <p:cSld name="比较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8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8"/>
          <p:cNvSpPr txBox="1">
            <a:spLocks noGrp="1"/>
          </p:cNvSpPr>
          <p:nvPr>
            <p:ph type="body" idx="1"/>
          </p:nvPr>
        </p:nvSpPr>
        <p:spPr>
          <a:xfrm>
            <a:off x="1186774" y="1778438"/>
            <a:ext cx="4873574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48" name="Google Shape;48;p18"/>
          <p:cNvSpPr txBox="1">
            <a:spLocks noGrp="1"/>
          </p:cNvSpPr>
          <p:nvPr>
            <p:ph type="body" idx="2"/>
          </p:nvPr>
        </p:nvSpPr>
        <p:spPr>
          <a:xfrm>
            <a:off x="1186774" y="2665379"/>
            <a:ext cx="4873574" cy="3524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18"/>
          <p:cNvSpPr txBox="1">
            <a:spLocks noGrp="1"/>
          </p:cNvSpPr>
          <p:nvPr>
            <p:ph type="body" idx="3"/>
          </p:nvPr>
        </p:nvSpPr>
        <p:spPr>
          <a:xfrm>
            <a:off x="6256938" y="1778438"/>
            <a:ext cx="4897576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50" name="Google Shape;50;p18"/>
          <p:cNvSpPr txBox="1">
            <a:spLocks noGrp="1"/>
          </p:cNvSpPr>
          <p:nvPr>
            <p:ph type="body" idx="4"/>
          </p:nvPr>
        </p:nvSpPr>
        <p:spPr>
          <a:xfrm>
            <a:off x="6256938" y="2665379"/>
            <a:ext cx="4897576" cy="3524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vi-V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80242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仅标题" type="titleOnly">
  <p:cSld name="仅标题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vi-V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25826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图片与标题" type="picTx">
  <p:cSld name="图片与标题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20"/>
          <p:cNvSpPr>
            <a:spLocks noGrp="1"/>
          </p:cNvSpPr>
          <p:nvPr>
            <p:ph type="pic" idx="2"/>
          </p:nvPr>
        </p:nvSpPr>
        <p:spPr>
          <a:xfrm>
            <a:off x="5183188" y="457201"/>
            <a:ext cx="6172200" cy="540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2" name="Google Shape;62;p2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4165349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63" name="Google Shape;63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vi-V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35818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竖版" type="vertTitleAndTx">
  <p:cSld name="竖版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1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21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9" name="Google Shape;69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vi-V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88163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内容" type="objOnly">
  <p:cSld name="内容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2"/>
          <p:cNvSpPr txBox="1">
            <a:spLocks noGrp="1"/>
          </p:cNvSpPr>
          <p:nvPr>
            <p:ph type="body" idx="1"/>
          </p:nvPr>
        </p:nvSpPr>
        <p:spPr>
          <a:xfrm>
            <a:off x="838200" y="365125"/>
            <a:ext cx="10515600" cy="5811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4" name="Google Shape;74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vi-V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38696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43"/>
          <p:cNvSpPr txBox="1">
            <a:spLocks noGrp="1"/>
          </p:cNvSpPr>
          <p:nvPr>
            <p:ph type="title"/>
          </p:nvPr>
        </p:nvSpPr>
        <p:spPr>
          <a:xfrm>
            <a:off x="415601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62" name="Google Shape;362;p43"/>
          <p:cNvSpPr txBox="1">
            <a:spLocks noGrp="1"/>
          </p:cNvSpPr>
          <p:nvPr>
            <p:ph type="body" idx="1"/>
          </p:nvPr>
        </p:nvSpPr>
        <p:spPr>
          <a:xfrm>
            <a:off x="415601" y="1536634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63" lvl="0" indent="-34279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126" lvl="1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371189" lvl="2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1828251" lvl="3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2285314" lvl="4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2742377" lvl="5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3199440" lvl="6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3656503" lvl="7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4113566" lvl="8" indent="-317405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63" name="Google Shape;363;p4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126">
              <a:defRPr/>
            </a:pPr>
            <a:fld id="{00000000-1234-1234-1234-123412341234}" type="slidenum">
              <a:rPr lang="en-US" kern="0" smtClean="0"/>
              <a:pPr defTabSz="914126">
                <a:defRPr/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278803054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124"/>
          <p:cNvSpPr txBox="1">
            <a:spLocks noGrp="1"/>
          </p:cNvSpPr>
          <p:nvPr>
            <p:ph type="ctrTitle"/>
          </p:nvPr>
        </p:nvSpPr>
        <p:spPr>
          <a:xfrm>
            <a:off x="415612" y="992767"/>
            <a:ext cx="11360800" cy="27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1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1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1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1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1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1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1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1"/>
            </a:lvl9pPr>
          </a:lstStyle>
          <a:p>
            <a:endParaRPr/>
          </a:p>
        </p:txBody>
      </p:sp>
      <p:sp>
        <p:nvSpPr>
          <p:cNvPr id="366" name="Google Shape;366;p124"/>
          <p:cNvSpPr txBox="1">
            <a:spLocks noGrp="1"/>
          </p:cNvSpPr>
          <p:nvPr>
            <p:ph type="subTitle" idx="1"/>
          </p:nvPr>
        </p:nvSpPr>
        <p:spPr>
          <a:xfrm>
            <a:off x="415601" y="3778834"/>
            <a:ext cx="11360800" cy="10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2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2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2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2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2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2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2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2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2"/>
            </a:lvl9pPr>
          </a:lstStyle>
          <a:p>
            <a:endParaRPr/>
          </a:p>
        </p:txBody>
      </p:sp>
      <p:sp>
        <p:nvSpPr>
          <p:cNvPr id="367" name="Google Shape;367;p12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126">
              <a:defRPr/>
            </a:pPr>
            <a:fld id="{00000000-1234-1234-1234-123412341234}" type="slidenum">
              <a:rPr lang="en-US" kern="0" smtClean="0"/>
              <a:pPr defTabSz="914126">
                <a:defRPr/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309487337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125"/>
          <p:cNvSpPr txBox="1">
            <a:spLocks noGrp="1"/>
          </p:cNvSpPr>
          <p:nvPr>
            <p:ph type="title"/>
          </p:nvPr>
        </p:nvSpPr>
        <p:spPr>
          <a:xfrm>
            <a:off x="415601" y="2867800"/>
            <a:ext cx="11360800" cy="11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799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799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799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799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799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799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799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799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799"/>
            </a:lvl9pPr>
          </a:lstStyle>
          <a:p>
            <a:endParaRPr/>
          </a:p>
        </p:txBody>
      </p:sp>
      <p:sp>
        <p:nvSpPr>
          <p:cNvPr id="370" name="Google Shape;370;p12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126">
              <a:defRPr/>
            </a:pPr>
            <a:fld id="{00000000-1234-1234-1234-123412341234}" type="slidenum">
              <a:rPr lang="en-US" kern="0" smtClean="0"/>
              <a:pPr defTabSz="914126">
                <a:defRPr/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169069990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>
  <p:cSld name="1_Title and body"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126"/>
          <p:cNvSpPr txBox="1">
            <a:spLocks noGrp="1"/>
          </p:cNvSpPr>
          <p:nvPr>
            <p:ph type="title"/>
          </p:nvPr>
        </p:nvSpPr>
        <p:spPr>
          <a:xfrm>
            <a:off x="415601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73" name="Google Shape;373;p126"/>
          <p:cNvSpPr txBox="1">
            <a:spLocks noGrp="1"/>
          </p:cNvSpPr>
          <p:nvPr>
            <p:ph type="body" idx="1"/>
          </p:nvPr>
        </p:nvSpPr>
        <p:spPr>
          <a:xfrm>
            <a:off x="415601" y="1536634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63" lvl="0" indent="-34279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126" lvl="1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371189" lvl="2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1828251" lvl="3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2285314" lvl="4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2742377" lvl="5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3199440" lvl="6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3656503" lvl="7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4113566" lvl="8" indent="-317405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74" name="Google Shape;374;p12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126">
              <a:defRPr/>
            </a:pPr>
            <a:fld id="{00000000-1234-1234-1234-123412341234}" type="slidenum">
              <a:rPr lang="en-US" kern="0" smtClean="0"/>
              <a:pPr defTabSz="914126">
                <a:defRPr/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15216341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25AD5-0BDE-43B1-B662-4F9E5C723DE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69536-0F22-442A-BA6F-433FE9B83C6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890393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127"/>
          <p:cNvSpPr txBox="1">
            <a:spLocks noGrp="1"/>
          </p:cNvSpPr>
          <p:nvPr>
            <p:ph type="title"/>
          </p:nvPr>
        </p:nvSpPr>
        <p:spPr>
          <a:xfrm>
            <a:off x="415601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77" name="Google Shape;377;p127"/>
          <p:cNvSpPr txBox="1">
            <a:spLocks noGrp="1"/>
          </p:cNvSpPr>
          <p:nvPr>
            <p:ph type="body" idx="1"/>
          </p:nvPr>
        </p:nvSpPr>
        <p:spPr>
          <a:xfrm>
            <a:off x="415600" y="1536634"/>
            <a:ext cx="5333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63" lvl="0" indent="-31740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914126" lvl="1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371189" lvl="2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1828251" lvl="3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2285314" lvl="4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2742377" lvl="5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3199440" lvl="6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3656503" lvl="7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4113566" lvl="8" indent="-304709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78" name="Google Shape;378;p127"/>
          <p:cNvSpPr txBox="1">
            <a:spLocks noGrp="1"/>
          </p:cNvSpPr>
          <p:nvPr>
            <p:ph type="body" idx="2"/>
          </p:nvPr>
        </p:nvSpPr>
        <p:spPr>
          <a:xfrm>
            <a:off x="6443200" y="1536634"/>
            <a:ext cx="5333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63" lvl="0" indent="-31740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914126" lvl="1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371189" lvl="2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1828251" lvl="3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2285314" lvl="4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2742377" lvl="5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3199440" lvl="6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3656503" lvl="7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4113566" lvl="8" indent="-304709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79" name="Google Shape;379;p12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126">
              <a:defRPr/>
            </a:pPr>
            <a:fld id="{00000000-1234-1234-1234-123412341234}" type="slidenum">
              <a:rPr lang="en-US" kern="0" smtClean="0"/>
              <a:pPr defTabSz="914126">
                <a:defRPr/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154977637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128"/>
          <p:cNvSpPr txBox="1">
            <a:spLocks noGrp="1"/>
          </p:cNvSpPr>
          <p:nvPr>
            <p:ph type="title"/>
          </p:nvPr>
        </p:nvSpPr>
        <p:spPr>
          <a:xfrm>
            <a:off x="415601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82" name="Google Shape;382;p12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126">
              <a:defRPr/>
            </a:pPr>
            <a:fld id="{00000000-1234-1234-1234-123412341234}" type="slidenum">
              <a:rPr lang="en-US" kern="0" smtClean="0"/>
              <a:pPr defTabSz="914126">
                <a:defRPr/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388510148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129"/>
          <p:cNvSpPr txBox="1">
            <a:spLocks noGrp="1"/>
          </p:cNvSpPr>
          <p:nvPr>
            <p:ph type="title"/>
          </p:nvPr>
        </p:nvSpPr>
        <p:spPr>
          <a:xfrm>
            <a:off x="415601" y="740801"/>
            <a:ext cx="3744000" cy="10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199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199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199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199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199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199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199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199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199"/>
            </a:lvl9pPr>
          </a:lstStyle>
          <a:p>
            <a:endParaRPr/>
          </a:p>
        </p:txBody>
      </p:sp>
      <p:sp>
        <p:nvSpPr>
          <p:cNvPr id="385" name="Google Shape;385;p129"/>
          <p:cNvSpPr txBox="1">
            <a:spLocks noGrp="1"/>
          </p:cNvSpPr>
          <p:nvPr>
            <p:ph type="body" idx="1"/>
          </p:nvPr>
        </p:nvSpPr>
        <p:spPr>
          <a:xfrm>
            <a:off x="415601" y="1852800"/>
            <a:ext cx="3744000" cy="42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63" lvl="0" indent="-304709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914126" lvl="1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371189" lvl="2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1828251" lvl="3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2285314" lvl="4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2742377" lvl="5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3199440" lvl="6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3656503" lvl="7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4113566" lvl="8" indent="-304709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86" name="Google Shape;386;p12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126">
              <a:defRPr/>
            </a:pPr>
            <a:fld id="{00000000-1234-1234-1234-123412341234}" type="slidenum">
              <a:rPr lang="en-US" kern="0" smtClean="0"/>
              <a:pPr defTabSz="914126">
                <a:defRPr/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84871387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130"/>
          <p:cNvSpPr txBox="1">
            <a:spLocks noGrp="1"/>
          </p:cNvSpPr>
          <p:nvPr>
            <p:ph type="title"/>
          </p:nvPr>
        </p:nvSpPr>
        <p:spPr>
          <a:xfrm>
            <a:off x="653668" y="600201"/>
            <a:ext cx="8490400" cy="54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398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398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398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398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398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398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398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398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398"/>
            </a:lvl9pPr>
          </a:lstStyle>
          <a:p>
            <a:endParaRPr/>
          </a:p>
        </p:txBody>
      </p:sp>
      <p:sp>
        <p:nvSpPr>
          <p:cNvPr id="389" name="Google Shape;389;p13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126">
              <a:defRPr/>
            </a:pPr>
            <a:fld id="{00000000-1234-1234-1234-123412341234}" type="slidenum">
              <a:rPr lang="en-US" kern="0" smtClean="0"/>
              <a:pPr defTabSz="914126">
                <a:defRPr/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142810984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131"/>
          <p:cNvSpPr/>
          <p:nvPr/>
        </p:nvSpPr>
        <p:spPr>
          <a:xfrm>
            <a:off x="6096000" y="-167"/>
            <a:ext cx="6096001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856" tIns="121856" rIns="121856" bIns="121856" anchor="ctr" anchorCtr="0">
            <a:no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tabLst/>
              <a:defRPr/>
            </a:pPr>
            <a:endParaRPr kumimoji="0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2" name="Google Shape;392;p131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598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598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598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598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598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598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598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598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598"/>
            </a:lvl9pPr>
          </a:lstStyle>
          <a:p>
            <a:endParaRPr/>
          </a:p>
        </p:txBody>
      </p:sp>
      <p:sp>
        <p:nvSpPr>
          <p:cNvPr id="393" name="Google Shape;393;p131"/>
          <p:cNvSpPr txBox="1">
            <a:spLocks noGrp="1"/>
          </p:cNvSpPr>
          <p:nvPr>
            <p:ph type="subTitle" idx="1"/>
          </p:nvPr>
        </p:nvSpPr>
        <p:spPr>
          <a:xfrm>
            <a:off x="354000" y="3737434"/>
            <a:ext cx="5393600" cy="16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9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9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9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9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9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9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9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9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9"/>
            </a:lvl9pPr>
          </a:lstStyle>
          <a:p>
            <a:endParaRPr/>
          </a:p>
        </p:txBody>
      </p:sp>
      <p:sp>
        <p:nvSpPr>
          <p:cNvPr id="394" name="Google Shape;394;p131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063" lvl="0" indent="-34279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126" lvl="1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371189" lvl="2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1828251" lvl="3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2285314" lvl="4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2742377" lvl="5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3199440" lvl="6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3656503" lvl="7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4113566" lvl="8" indent="-317405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95" name="Google Shape;395;p13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126">
              <a:defRPr/>
            </a:pPr>
            <a:fld id="{00000000-1234-1234-1234-123412341234}" type="slidenum">
              <a:rPr lang="en-US" kern="0" smtClean="0"/>
              <a:pPr defTabSz="914126">
                <a:defRPr/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119281366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132"/>
          <p:cNvSpPr txBox="1">
            <a:spLocks noGrp="1"/>
          </p:cNvSpPr>
          <p:nvPr>
            <p:ph type="body" idx="1"/>
          </p:nvPr>
        </p:nvSpPr>
        <p:spPr>
          <a:xfrm>
            <a:off x="415601" y="5640767"/>
            <a:ext cx="7998400" cy="80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063" lvl="0" indent="-22853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marL="914126" lvl="1" indent="-31740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189" lvl="2" indent="-31740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251" lvl="3" indent="-31740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5314" lvl="4" indent="-31740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2377" lvl="5" indent="-31740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199440" lvl="6" indent="-31740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6503" lvl="7" indent="-31740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3566" lvl="8" indent="-317405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98" name="Google Shape;398;p13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126">
              <a:defRPr/>
            </a:pPr>
            <a:fld id="{00000000-1234-1234-1234-123412341234}" type="slidenum">
              <a:rPr lang="en-US" kern="0" smtClean="0"/>
              <a:pPr defTabSz="914126">
                <a:defRPr/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110921646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133"/>
          <p:cNvSpPr txBox="1">
            <a:spLocks noGrp="1"/>
          </p:cNvSpPr>
          <p:nvPr>
            <p:ph type="title"/>
          </p:nvPr>
        </p:nvSpPr>
        <p:spPr>
          <a:xfrm>
            <a:off x="415601" y="1474833"/>
            <a:ext cx="11360800" cy="2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5995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5995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5995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5995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5995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5995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5995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5995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5995"/>
            </a:lvl9pPr>
          </a:lstStyle>
          <a:p>
            <a:endParaRPr/>
          </a:p>
        </p:txBody>
      </p:sp>
      <p:sp>
        <p:nvSpPr>
          <p:cNvPr id="401" name="Google Shape;401;p133"/>
          <p:cNvSpPr txBox="1">
            <a:spLocks noGrp="1"/>
          </p:cNvSpPr>
          <p:nvPr>
            <p:ph type="body" idx="1"/>
          </p:nvPr>
        </p:nvSpPr>
        <p:spPr>
          <a:xfrm>
            <a:off x="415601" y="4202967"/>
            <a:ext cx="11360800" cy="17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63" lvl="0" indent="-34279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126" lvl="1" indent="-317405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371189" lvl="2" indent="-317405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1828251" lvl="3" indent="-317405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2285314" lvl="4" indent="-317405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2742377" lvl="5" indent="-317405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3199440" lvl="6" indent="-317405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3656503" lvl="7" indent="-317405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4113566" lvl="8" indent="-317405" algn="ctr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2" name="Google Shape;402;p13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126">
              <a:defRPr/>
            </a:pPr>
            <a:fld id="{00000000-1234-1234-1234-123412341234}" type="slidenum">
              <a:rPr lang="en-US" kern="0" smtClean="0"/>
              <a:pPr defTabSz="914126">
                <a:defRPr/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171077348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13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126">
              <a:defRPr/>
            </a:pPr>
            <a:fld id="{00000000-1234-1234-1234-123412341234}" type="slidenum">
              <a:rPr lang="en-US" kern="0" smtClean="0"/>
              <a:pPr defTabSz="914126">
                <a:defRPr/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2573466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25AD5-0BDE-43B1-B662-4F9E5C723DE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69536-0F22-442A-BA6F-433FE9B83C6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39226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25AD5-0BDE-43B1-B662-4F9E5C723DE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69536-0F22-442A-BA6F-433FE9B83C6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12621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25AD5-0BDE-43B1-B662-4F9E5C723DE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69536-0F22-442A-BA6F-433FE9B83C6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2509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25AD5-0BDE-43B1-B662-4F9E5C723DE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69536-0F22-442A-BA6F-433FE9B83C6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25024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25AD5-0BDE-43B1-B662-4F9E5C723DE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69536-0F22-442A-BA6F-433FE9B83C6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43645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5" Type="http://schemas.openxmlformats.org/officeDocument/2006/relationships/slideLayout" Target="../slideLayouts/slideLayout33.xml"/><Relationship Id="rId4" Type="http://schemas.openxmlformats.org/officeDocument/2006/relationships/slideLayout" Target="../slideLayouts/slideLayout3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40000"/>
                <a:lumOff val="60000"/>
              </a:schemeClr>
            </a:gs>
            <a:gs pos="50000">
              <a:schemeClr val="accent6">
                <a:lumMod val="60000"/>
                <a:lumOff val="40000"/>
              </a:schemeClr>
            </a:gs>
            <a:gs pos="100000">
              <a:schemeClr val="accent6">
                <a:lumMod val="75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025AD5-0BDE-43B1-B662-4F9E5C723DE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F69536-0F22-442A-BA6F-433FE9B83C6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100D460A-61EA-4205-80D2-E0CCAE39AA69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0688" y="0"/>
            <a:ext cx="1300900" cy="130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57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40000"/>
                <a:lumOff val="60000"/>
              </a:schemeClr>
            </a:gs>
            <a:gs pos="50000">
              <a:schemeClr val="accent6">
                <a:lumMod val="60000"/>
                <a:lumOff val="40000"/>
              </a:schemeClr>
            </a:gs>
            <a:gs pos="100000">
              <a:schemeClr val="accent6">
                <a:lumMod val="75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025AD5-0BDE-43B1-B662-4F9E5C723DE2}" type="datetimeFigureOut">
              <a:rPr lang="en-US" smtClean="0"/>
              <a:t>7/5/2022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F69536-0F22-442A-BA6F-433FE9B83C6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11D787E2-69F5-47EF-96C4-C3564137C64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0688" y="0"/>
            <a:ext cx="1300900" cy="130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066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6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2EDF7F50-9DDC-429D-A844-AD51A1F5FD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12E0433-87B9-4779-86C5-57874C3D41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8FD3B07-D806-4BE0-B72B-DB0275B7B0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8137CA-D131-4EF6-9B14-D9F7E276C74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757070">
                    <a:tint val="75000"/>
                  </a:srgbClr>
                </a:solidFill>
                <a:effectLst/>
                <a:uLnTx/>
                <a:uFillTx/>
                <a:latin typeface="思源黑体 Medium"/>
                <a:ea typeface="字魂27号-布丁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757070">
                  <a:tint val="75000"/>
                </a:srgbClr>
              </a:solidFill>
              <a:effectLst/>
              <a:uLnTx/>
              <a:uFillTx/>
              <a:latin typeface="思源黑体 Medium"/>
              <a:ea typeface="字魂27号-布丁体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C1F2046-F07B-4D3E-A33F-27E4276A78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757070">
                  <a:tint val="75000"/>
                </a:srgbClr>
              </a:solidFill>
              <a:effectLst/>
              <a:uLnTx/>
              <a:uFillTx/>
              <a:latin typeface="思源黑体 Medium"/>
              <a:ea typeface="字魂27号-布丁体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095F106-1773-47AA-88ED-9215FDFC77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755A1B-FC52-483B-B683-58CCB797846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757070">
                    <a:tint val="75000"/>
                  </a:srgbClr>
                </a:solidFill>
                <a:effectLst/>
                <a:uLnTx/>
                <a:uFillTx/>
                <a:latin typeface="思源黑体 Medium"/>
                <a:ea typeface="字魂27号-布丁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757070">
                  <a:tint val="75000"/>
                </a:srgbClr>
              </a:solidFill>
              <a:effectLst/>
              <a:uLnTx/>
              <a:uFillTx/>
              <a:latin typeface="思源黑体 Medium"/>
              <a:ea typeface="字魂27号-布丁体"/>
              <a:cs typeface="+mn-cs"/>
            </a:endParaRPr>
          </a:p>
        </p:txBody>
      </p:sp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AF03B715-ED6F-412A-9B01-14F782563FA3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0688" y="0"/>
            <a:ext cx="1300900" cy="130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763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vi-V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6233722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42"/>
          <p:cNvSpPr txBox="1">
            <a:spLocks noGrp="1"/>
          </p:cNvSpPr>
          <p:nvPr>
            <p:ph type="title"/>
          </p:nvPr>
        </p:nvSpPr>
        <p:spPr>
          <a:xfrm>
            <a:off x="415601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58" name="Google Shape;358;p42"/>
          <p:cNvSpPr txBox="1">
            <a:spLocks noGrp="1"/>
          </p:cNvSpPr>
          <p:nvPr>
            <p:ph type="body" idx="1"/>
          </p:nvPr>
        </p:nvSpPr>
        <p:spPr>
          <a:xfrm>
            <a:off x="415601" y="1536634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59" name="Google Shape;359;p4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126">
              <a:defRPr/>
            </a:pPr>
            <a:fld id="{00000000-1234-1234-1234-123412341234}" type="slidenum">
              <a:rPr lang="en-US" kern="0" smtClean="0"/>
              <a:pPr defTabSz="914126">
                <a:defRPr/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14949763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microsoft.com/office/2007/relationships/hdphoto" Target="../media/hdphoto5.wdp"/><Relationship Id="rId18" Type="http://schemas.openxmlformats.org/officeDocument/2006/relationships/image" Target="../media/image31.png"/><Relationship Id="rId26" Type="http://schemas.openxmlformats.org/officeDocument/2006/relationships/image" Target="../media/image35.png"/><Relationship Id="rId3" Type="http://schemas.openxmlformats.org/officeDocument/2006/relationships/slideLayout" Target="../slideLayouts/slideLayout2.xml"/><Relationship Id="rId21" Type="http://schemas.microsoft.com/office/2007/relationships/hdphoto" Target="../media/hdphoto9.wdp"/><Relationship Id="rId34" Type="http://schemas.openxmlformats.org/officeDocument/2006/relationships/image" Target="../media/image39.png"/><Relationship Id="rId7" Type="http://schemas.microsoft.com/office/2007/relationships/hdphoto" Target="../media/hdphoto2.wdp"/><Relationship Id="rId12" Type="http://schemas.openxmlformats.org/officeDocument/2006/relationships/image" Target="../media/image28.png"/><Relationship Id="rId17" Type="http://schemas.microsoft.com/office/2007/relationships/hdphoto" Target="../media/hdphoto7.wdp"/><Relationship Id="rId25" Type="http://schemas.microsoft.com/office/2007/relationships/hdphoto" Target="../media/hdphoto11.wdp"/><Relationship Id="rId33" Type="http://schemas.microsoft.com/office/2007/relationships/hdphoto" Target="../media/hdphoto15.wdp"/><Relationship Id="rId2" Type="http://schemas.openxmlformats.org/officeDocument/2006/relationships/audio" Target="../media/media1.mp3"/><Relationship Id="rId16" Type="http://schemas.openxmlformats.org/officeDocument/2006/relationships/image" Target="../media/image30.png"/><Relationship Id="rId20" Type="http://schemas.openxmlformats.org/officeDocument/2006/relationships/image" Target="../media/image32.png"/><Relationship Id="rId29" Type="http://schemas.microsoft.com/office/2007/relationships/hdphoto" Target="../media/hdphoto13.wdp"/><Relationship Id="rId1" Type="http://schemas.microsoft.com/office/2007/relationships/media" Target="../media/media1.mp3"/><Relationship Id="rId6" Type="http://schemas.openxmlformats.org/officeDocument/2006/relationships/image" Target="../media/image25.png"/><Relationship Id="rId11" Type="http://schemas.microsoft.com/office/2007/relationships/hdphoto" Target="../media/hdphoto4.wdp"/><Relationship Id="rId24" Type="http://schemas.openxmlformats.org/officeDocument/2006/relationships/image" Target="../media/image34.png"/><Relationship Id="rId32" Type="http://schemas.openxmlformats.org/officeDocument/2006/relationships/image" Target="../media/image38.png"/><Relationship Id="rId5" Type="http://schemas.microsoft.com/office/2007/relationships/hdphoto" Target="../media/hdphoto1.wdp"/><Relationship Id="rId15" Type="http://schemas.microsoft.com/office/2007/relationships/hdphoto" Target="../media/hdphoto6.wdp"/><Relationship Id="rId23" Type="http://schemas.microsoft.com/office/2007/relationships/hdphoto" Target="../media/hdphoto10.wdp"/><Relationship Id="rId28" Type="http://schemas.openxmlformats.org/officeDocument/2006/relationships/image" Target="../media/image36.png"/><Relationship Id="rId10" Type="http://schemas.openxmlformats.org/officeDocument/2006/relationships/image" Target="../media/image27.png"/><Relationship Id="rId19" Type="http://schemas.microsoft.com/office/2007/relationships/hdphoto" Target="../media/hdphoto8.wdp"/><Relationship Id="rId31" Type="http://schemas.microsoft.com/office/2007/relationships/hdphoto" Target="../media/hdphoto14.wdp"/><Relationship Id="rId4" Type="http://schemas.openxmlformats.org/officeDocument/2006/relationships/image" Target="../media/image24.png"/><Relationship Id="rId9" Type="http://schemas.microsoft.com/office/2007/relationships/hdphoto" Target="../media/hdphoto3.wdp"/><Relationship Id="rId14" Type="http://schemas.openxmlformats.org/officeDocument/2006/relationships/image" Target="../media/image29.png"/><Relationship Id="rId22" Type="http://schemas.openxmlformats.org/officeDocument/2006/relationships/image" Target="../media/image33.png"/><Relationship Id="rId27" Type="http://schemas.microsoft.com/office/2007/relationships/hdphoto" Target="../media/hdphoto12.wdp"/><Relationship Id="rId30" Type="http://schemas.openxmlformats.org/officeDocument/2006/relationships/image" Target="../media/image3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7" Type="http://schemas.openxmlformats.org/officeDocument/2006/relationships/image" Target="../media/image6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13" Type="http://schemas.openxmlformats.org/officeDocument/2006/relationships/image" Target="../media/image77.png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12" Type="http://schemas.openxmlformats.org/officeDocument/2006/relationships/image" Target="../media/image7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70.png"/><Relationship Id="rId11" Type="http://schemas.openxmlformats.org/officeDocument/2006/relationships/image" Target="../media/image75.png"/><Relationship Id="rId5" Type="http://schemas.openxmlformats.org/officeDocument/2006/relationships/image" Target="../media/image69.png"/><Relationship Id="rId10" Type="http://schemas.openxmlformats.org/officeDocument/2006/relationships/image" Target="../media/image74.png"/><Relationship Id="rId4" Type="http://schemas.openxmlformats.org/officeDocument/2006/relationships/image" Target="../media/image68.png"/><Relationship Id="rId9" Type="http://schemas.openxmlformats.org/officeDocument/2006/relationships/image" Target="../media/image7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8.xml"/><Relationship Id="rId5" Type="http://schemas.microsoft.com/office/2007/relationships/hdphoto" Target="../media/hdphoto31.wdp"/><Relationship Id="rId4" Type="http://schemas.openxmlformats.org/officeDocument/2006/relationships/image" Target="../media/image7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13" Type="http://schemas.openxmlformats.org/officeDocument/2006/relationships/image" Target="../media/image77.png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12" Type="http://schemas.openxmlformats.org/officeDocument/2006/relationships/image" Target="../media/image7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70.png"/><Relationship Id="rId11" Type="http://schemas.openxmlformats.org/officeDocument/2006/relationships/image" Target="../media/image75.png"/><Relationship Id="rId5" Type="http://schemas.openxmlformats.org/officeDocument/2006/relationships/image" Target="../media/image69.png"/><Relationship Id="rId10" Type="http://schemas.openxmlformats.org/officeDocument/2006/relationships/image" Target="../media/image74.png"/><Relationship Id="rId4" Type="http://schemas.openxmlformats.org/officeDocument/2006/relationships/image" Target="../media/image68.png"/><Relationship Id="rId9" Type="http://schemas.openxmlformats.org/officeDocument/2006/relationships/image" Target="../media/image73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7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13" Type="http://schemas.openxmlformats.org/officeDocument/2006/relationships/image" Target="../media/image77.png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12" Type="http://schemas.openxmlformats.org/officeDocument/2006/relationships/image" Target="../media/image7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70.png"/><Relationship Id="rId11" Type="http://schemas.openxmlformats.org/officeDocument/2006/relationships/image" Target="../media/image75.png"/><Relationship Id="rId5" Type="http://schemas.openxmlformats.org/officeDocument/2006/relationships/image" Target="../media/image69.png"/><Relationship Id="rId10" Type="http://schemas.openxmlformats.org/officeDocument/2006/relationships/image" Target="../media/image74.png"/><Relationship Id="rId4" Type="http://schemas.openxmlformats.org/officeDocument/2006/relationships/image" Target="../media/image68.png"/><Relationship Id="rId9" Type="http://schemas.openxmlformats.org/officeDocument/2006/relationships/image" Target="../media/image73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7" Type="http://schemas.openxmlformats.org/officeDocument/2006/relationships/image" Target="../media/image83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82.png"/><Relationship Id="rId5" Type="http://schemas.openxmlformats.org/officeDocument/2006/relationships/image" Target="../media/image81.jpeg"/><Relationship Id="rId4" Type="http://schemas.openxmlformats.org/officeDocument/2006/relationships/image" Target="../media/image8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microsoft.com/office/2007/relationships/hdphoto" Target="../media/hdphoto20.wdp"/><Relationship Id="rId3" Type="http://schemas.microsoft.com/office/2007/relationships/hdphoto" Target="../media/hdphoto16.wdp"/><Relationship Id="rId7" Type="http://schemas.microsoft.com/office/2007/relationships/hdphoto" Target="../media/hdphoto17.wdp"/><Relationship Id="rId12" Type="http://schemas.openxmlformats.org/officeDocument/2006/relationships/image" Target="../media/image44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1.png"/><Relationship Id="rId11" Type="http://schemas.microsoft.com/office/2007/relationships/hdphoto" Target="../media/hdphoto19.wdp"/><Relationship Id="rId5" Type="http://schemas.microsoft.com/office/2007/relationships/hdphoto" Target="../media/hdphoto1.wdp"/><Relationship Id="rId15" Type="http://schemas.microsoft.com/office/2007/relationships/hdphoto" Target="../media/hdphoto15.wdp"/><Relationship Id="rId10" Type="http://schemas.openxmlformats.org/officeDocument/2006/relationships/image" Target="../media/image43.png"/><Relationship Id="rId4" Type="http://schemas.openxmlformats.org/officeDocument/2006/relationships/image" Target="../media/image24.png"/><Relationship Id="rId9" Type="http://schemas.microsoft.com/office/2007/relationships/hdphoto" Target="../media/hdphoto18.wdp"/><Relationship Id="rId14" Type="http://schemas.openxmlformats.org/officeDocument/2006/relationships/image" Target="../media/image38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8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8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microsoft.com/office/2007/relationships/media" Target="../media/media3.mp3"/><Relationship Id="rId7" Type="http://schemas.microsoft.com/office/2007/relationships/hdphoto" Target="../media/hdphoto21.wdp"/><Relationship Id="rId12" Type="http://schemas.microsoft.com/office/2007/relationships/hdphoto" Target="../media/hdphoto22.wdp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5.png"/><Relationship Id="rId11" Type="http://schemas.openxmlformats.org/officeDocument/2006/relationships/image" Target="../media/image47.png"/><Relationship Id="rId5" Type="http://schemas.openxmlformats.org/officeDocument/2006/relationships/slideLayout" Target="../slideLayouts/slideLayout13.xml"/><Relationship Id="rId10" Type="http://schemas.openxmlformats.org/officeDocument/2006/relationships/image" Target="../media/image46.png"/><Relationship Id="rId4" Type="http://schemas.openxmlformats.org/officeDocument/2006/relationships/audio" Target="../media/media3.mp3"/><Relationship Id="rId9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microsoft.com/office/2007/relationships/media" Target="../media/media3.mp3"/><Relationship Id="rId7" Type="http://schemas.microsoft.com/office/2007/relationships/hdphoto" Target="../media/hdphoto23.wdp"/><Relationship Id="rId12" Type="http://schemas.microsoft.com/office/2007/relationships/hdphoto" Target="../media/hdphoto25.wdp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8.png"/><Relationship Id="rId11" Type="http://schemas.openxmlformats.org/officeDocument/2006/relationships/image" Target="../media/image50.png"/><Relationship Id="rId5" Type="http://schemas.openxmlformats.org/officeDocument/2006/relationships/slideLayout" Target="../slideLayouts/slideLayout13.xml"/><Relationship Id="rId10" Type="http://schemas.openxmlformats.org/officeDocument/2006/relationships/image" Target="../media/image46.png"/><Relationship Id="rId4" Type="http://schemas.openxmlformats.org/officeDocument/2006/relationships/audio" Target="../media/media3.mp3"/><Relationship Id="rId9" Type="http://schemas.microsoft.com/office/2007/relationships/hdphoto" Target="../media/hdphoto24.wdp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13" Type="http://schemas.microsoft.com/office/2007/relationships/hdphoto" Target="../media/hdphoto27.wdp"/><Relationship Id="rId3" Type="http://schemas.microsoft.com/office/2007/relationships/media" Target="../media/media3.mp3"/><Relationship Id="rId7" Type="http://schemas.openxmlformats.org/officeDocument/2006/relationships/image" Target="../media/image29.png"/><Relationship Id="rId12" Type="http://schemas.openxmlformats.org/officeDocument/2006/relationships/image" Target="../media/image53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51.png"/><Relationship Id="rId11" Type="http://schemas.openxmlformats.org/officeDocument/2006/relationships/image" Target="../media/image46.png"/><Relationship Id="rId5" Type="http://schemas.openxmlformats.org/officeDocument/2006/relationships/slideLayout" Target="../slideLayouts/slideLayout13.xml"/><Relationship Id="rId10" Type="http://schemas.microsoft.com/office/2007/relationships/hdphoto" Target="../media/hdphoto26.wdp"/><Relationship Id="rId4" Type="http://schemas.openxmlformats.org/officeDocument/2006/relationships/audio" Target="../media/media3.mp3"/><Relationship Id="rId9" Type="http://schemas.openxmlformats.org/officeDocument/2006/relationships/image" Target="../media/image5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56.png"/><Relationship Id="rId3" Type="http://schemas.microsoft.com/office/2007/relationships/media" Target="../media/media3.mp3"/><Relationship Id="rId7" Type="http://schemas.microsoft.com/office/2007/relationships/hdphoto" Target="../media/hdphoto28.wdp"/><Relationship Id="rId12" Type="http://schemas.openxmlformats.org/officeDocument/2006/relationships/image" Target="../media/image46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54.png"/><Relationship Id="rId11" Type="http://schemas.microsoft.com/office/2007/relationships/hdphoto" Target="../media/hdphoto29.wdp"/><Relationship Id="rId5" Type="http://schemas.openxmlformats.org/officeDocument/2006/relationships/slideLayout" Target="../slideLayouts/slideLayout13.xml"/><Relationship Id="rId10" Type="http://schemas.openxmlformats.org/officeDocument/2006/relationships/image" Target="../media/image55.png"/><Relationship Id="rId4" Type="http://schemas.openxmlformats.org/officeDocument/2006/relationships/audio" Target="../media/media3.mp3"/><Relationship Id="rId9" Type="http://schemas.microsoft.com/office/2007/relationships/hdphoto" Target="../media/hdphoto5.wdp"/><Relationship Id="rId14" Type="http://schemas.microsoft.com/office/2007/relationships/hdphoto" Target="../media/hdphoto30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microsoft.com/office/2007/relationships/hdphoto" Target="../media/hdphoto5.wdp"/><Relationship Id="rId18" Type="http://schemas.openxmlformats.org/officeDocument/2006/relationships/image" Target="../media/image31.png"/><Relationship Id="rId26" Type="http://schemas.openxmlformats.org/officeDocument/2006/relationships/image" Target="../media/image35.png"/><Relationship Id="rId3" Type="http://schemas.openxmlformats.org/officeDocument/2006/relationships/slideLayout" Target="../slideLayouts/slideLayout13.xml"/><Relationship Id="rId21" Type="http://schemas.microsoft.com/office/2007/relationships/hdphoto" Target="../media/hdphoto9.wdp"/><Relationship Id="rId34" Type="http://schemas.openxmlformats.org/officeDocument/2006/relationships/image" Target="../media/image39.png"/><Relationship Id="rId7" Type="http://schemas.microsoft.com/office/2007/relationships/hdphoto" Target="../media/hdphoto2.wdp"/><Relationship Id="rId12" Type="http://schemas.openxmlformats.org/officeDocument/2006/relationships/image" Target="../media/image28.png"/><Relationship Id="rId17" Type="http://schemas.microsoft.com/office/2007/relationships/hdphoto" Target="../media/hdphoto7.wdp"/><Relationship Id="rId25" Type="http://schemas.microsoft.com/office/2007/relationships/hdphoto" Target="../media/hdphoto11.wdp"/><Relationship Id="rId33" Type="http://schemas.microsoft.com/office/2007/relationships/hdphoto" Target="../media/hdphoto15.wdp"/><Relationship Id="rId2" Type="http://schemas.openxmlformats.org/officeDocument/2006/relationships/audio" Target="../media/media1.mp3"/><Relationship Id="rId16" Type="http://schemas.openxmlformats.org/officeDocument/2006/relationships/image" Target="../media/image30.png"/><Relationship Id="rId20" Type="http://schemas.openxmlformats.org/officeDocument/2006/relationships/image" Target="../media/image32.png"/><Relationship Id="rId29" Type="http://schemas.microsoft.com/office/2007/relationships/hdphoto" Target="../media/hdphoto13.wdp"/><Relationship Id="rId1" Type="http://schemas.microsoft.com/office/2007/relationships/media" Target="../media/media1.mp3"/><Relationship Id="rId6" Type="http://schemas.openxmlformats.org/officeDocument/2006/relationships/image" Target="../media/image25.png"/><Relationship Id="rId11" Type="http://schemas.microsoft.com/office/2007/relationships/hdphoto" Target="../media/hdphoto4.wdp"/><Relationship Id="rId24" Type="http://schemas.openxmlformats.org/officeDocument/2006/relationships/image" Target="../media/image34.png"/><Relationship Id="rId32" Type="http://schemas.openxmlformats.org/officeDocument/2006/relationships/image" Target="../media/image38.png"/><Relationship Id="rId5" Type="http://schemas.microsoft.com/office/2007/relationships/hdphoto" Target="../media/hdphoto1.wdp"/><Relationship Id="rId15" Type="http://schemas.microsoft.com/office/2007/relationships/hdphoto" Target="../media/hdphoto6.wdp"/><Relationship Id="rId23" Type="http://schemas.microsoft.com/office/2007/relationships/hdphoto" Target="../media/hdphoto10.wdp"/><Relationship Id="rId28" Type="http://schemas.openxmlformats.org/officeDocument/2006/relationships/image" Target="../media/image36.png"/><Relationship Id="rId10" Type="http://schemas.openxmlformats.org/officeDocument/2006/relationships/image" Target="../media/image27.png"/><Relationship Id="rId19" Type="http://schemas.microsoft.com/office/2007/relationships/hdphoto" Target="../media/hdphoto8.wdp"/><Relationship Id="rId31" Type="http://schemas.microsoft.com/office/2007/relationships/hdphoto" Target="../media/hdphoto14.wdp"/><Relationship Id="rId4" Type="http://schemas.openxmlformats.org/officeDocument/2006/relationships/image" Target="../media/image24.png"/><Relationship Id="rId9" Type="http://schemas.microsoft.com/office/2007/relationships/hdphoto" Target="../media/hdphoto3.wdp"/><Relationship Id="rId14" Type="http://schemas.openxmlformats.org/officeDocument/2006/relationships/image" Target="../media/image29.png"/><Relationship Id="rId22" Type="http://schemas.openxmlformats.org/officeDocument/2006/relationships/image" Target="../media/image33.png"/><Relationship Id="rId27" Type="http://schemas.microsoft.com/office/2007/relationships/hdphoto" Target="../media/hdphoto12.wdp"/><Relationship Id="rId30" Type="http://schemas.openxmlformats.org/officeDocument/2006/relationships/image" Target="../media/image3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20000"/>
                <a:lumOff val="80000"/>
              </a:schemeClr>
            </a:gs>
            <a:gs pos="50000">
              <a:schemeClr val="accent6">
                <a:lumMod val="60000"/>
                <a:lumOff val="40000"/>
              </a:schemeClr>
            </a:gs>
            <a:gs pos="100000">
              <a:schemeClr val="accent6">
                <a:lumMod val="75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33" b="97093" l="4022" r="9543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642" r="22857"/>
          <a:stretch/>
        </p:blipFill>
        <p:spPr bwMode="auto">
          <a:xfrm>
            <a:off x="2291717" y="703245"/>
            <a:ext cx="3553898" cy="5843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5278" l="2000" r="94143">
                        <a14:backgroundMark x1="51286" y1="648" x2="52714" y2="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067767" y="1143001"/>
            <a:ext cx="3040394" cy="4690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4167" l="3714" r="9171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1197" y="3096355"/>
            <a:ext cx="2999427" cy="46276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85" b="99231" l="3462" r="100000">
                        <a14:foregroundMark x1="49615" y1="8077" x2="27692" y2="77308"/>
                        <a14:foregroundMark x1="47308" y1="12308" x2="70769" y2="71923"/>
                        <a14:foregroundMark x1="52692" y1="19615" x2="58462" y2="40000"/>
                        <a14:foregroundMark x1="49615" y1="10385" x2="49231" y2="83077"/>
                        <a14:foregroundMark x1="51154" y1="18462" x2="60769" y2="90385"/>
                        <a14:foregroundMark x1="47692" y1="23846" x2="39231" y2="80385"/>
                        <a14:foregroundMark x1="43462" y1="25385" x2="31538" y2="83846"/>
                        <a14:foregroundMark x1="57308" y1="47692" x2="59615" y2="765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6134" y="1926366"/>
            <a:ext cx="2386612" cy="14900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85" b="96667" l="2429" r="9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4548" y="1143000"/>
            <a:ext cx="4055609" cy="6257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98722">
                        <a14:foregroundMark x1="49521" y1="45313" x2="62620" y2="88802"/>
                        <a14:foregroundMark x1="57668" y1="49089" x2="43450" y2="81510"/>
                        <a14:foregroundMark x1="35463" y1="90365" x2="35463" y2="95964"/>
                        <a14:foregroundMark x1="64856" y1="90885" x2="71086" y2="94401"/>
                        <a14:foregroundMark x1="74121" y1="58464" x2="82588" y2="60938"/>
                        <a14:foregroundMark x1="49521" y1="44401" x2="49521" y2="51823"/>
                        <a14:foregroundMark x1="54153" y1="45313" x2="53355" y2="53125"/>
                        <a14:foregroundMark x1="45687" y1="44010" x2="47284" y2="51302"/>
                        <a14:foregroundMark x1="38498" y1="25651" x2="44249" y2="37240"/>
                        <a14:foregroundMark x1="24281" y1="58464" x2="25879" y2="64714"/>
                        <a14:foregroundMark x1="76837" y1="55339" x2="78275" y2="59635"/>
                        <a14:foregroundMark x1="35463" y1="87760" x2="63419" y2="87500"/>
                        <a14:foregroundMark x1="66134" y1="83464" x2="65655" y2="87240"/>
                        <a14:foregroundMark x1="63419" y1="95313" x2="68371" y2="934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621890" y="2829139"/>
            <a:ext cx="3428271" cy="4205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1389" b="23611" l="8900" r="94000">
                        <a14:foregroundMark x1="22500" y1="13148" x2="60000" y2="236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288" t="10333" r="19265" b="77038"/>
          <a:stretch/>
        </p:blipFill>
        <p:spPr bwMode="auto">
          <a:xfrm>
            <a:off x="1524000" y="5410200"/>
            <a:ext cx="9144000" cy="1990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4314" b="81748" l="10000" r="90000">
                        <a14:foregroundMark x1="26200" y1="13053" x2="24900" y2="15819"/>
                        <a14:foregroundMark x1="37000" y1="17257" x2="37000" y2="19580"/>
                        <a14:foregroundMark x1="62900" y1="19027" x2="61600" y2="23673"/>
                        <a14:foregroundMark x1="75800" y1="11283" x2="74500" y2="14934"/>
                        <a14:foregroundMark x1="49900" y1="8407" x2="49900" y2="10730"/>
                        <a14:foregroundMark x1="38700" y1="15819" x2="37400" y2="195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6769"/>
          <a:stretch/>
        </p:blipFill>
        <p:spPr bwMode="auto">
          <a:xfrm>
            <a:off x="4875266" y="4915406"/>
            <a:ext cx="2441469" cy="1836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91148" l="1200" r="991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0232"/>
          <a:stretch/>
        </p:blipFill>
        <p:spPr bwMode="auto">
          <a:xfrm>
            <a:off x="1570181" y="4648200"/>
            <a:ext cx="2841085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 rotWithShape="1"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481" b="100000" l="0" r="100000">
                        <a14:backgroundMark x1="31544" y1="3611" x2="14765" y2="287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241"/>
          <a:stretch/>
        </p:blipFill>
        <p:spPr bwMode="auto">
          <a:xfrm flipH="1">
            <a:off x="4795219" y="6270003"/>
            <a:ext cx="484702" cy="644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 rotWithShape="1"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6481" b="84815" l="7400" r="91100">
                        <a14:foregroundMark x1="21900" y1="11759" x2="22100" y2="33796"/>
                        <a14:foregroundMark x1="47800" y1="13981" x2="50400" y2="35093"/>
                        <a14:foregroundMark x1="20800" y1="15556" x2="11700" y2="25648"/>
                        <a14:foregroundMark x1="22400" y1="13241" x2="29900" y2="26667"/>
                        <a14:foregroundMark x1="18600" y1="12037" x2="11200" y2="20185"/>
                        <a14:foregroundMark x1="10600" y1="25185" x2="20000" y2="39537"/>
                        <a14:foregroundMark x1="43800" y1="26389" x2="49600" y2="36759"/>
                        <a14:foregroundMark x1="21600" y1="52130" x2="20500" y2="82778"/>
                        <a14:foregroundMark x1="50700" y1="53148" x2="50200" y2="82778"/>
                        <a14:foregroundMark x1="46700" y1="58796" x2="43000" y2="72870"/>
                        <a14:foregroundMark x1="51200" y1="55370" x2="57400" y2="70185"/>
                        <a14:foregroundMark x1="49400" y1="53889" x2="45100" y2="59074"/>
                        <a14:foregroundMark x1="79300" y1="53148" x2="81400" y2="82593"/>
                        <a14:foregroundMark x1="78800" y1="57037" x2="72600" y2="78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425" t="7581" r="8476" b="15969"/>
          <a:stretch/>
        </p:blipFill>
        <p:spPr bwMode="auto">
          <a:xfrm flipH="1">
            <a:off x="6587965" y="6172290"/>
            <a:ext cx="1242337" cy="882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 rotWithShape="1"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19537" b="77593" l="23000" r="776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626" t="19551" r="16022" b="15912"/>
          <a:stretch/>
        </p:blipFill>
        <p:spPr bwMode="auto">
          <a:xfrm>
            <a:off x="3861821" y="5290225"/>
            <a:ext cx="1013445" cy="1114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 rotWithShape="1"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0" b="90833" l="100" r="95100">
                        <a14:foregroundMark x1="60500" y1="34167" x2="51600" y2="80000"/>
                        <a14:foregroundMark x1="37500" y1="27500" x2="56100" y2="692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871" r="14600"/>
          <a:stretch/>
        </p:blipFill>
        <p:spPr bwMode="auto">
          <a:xfrm rot="21448870">
            <a:off x="8650586" y="3726099"/>
            <a:ext cx="2262722" cy="3464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3" name="Picture 9"/>
          <p:cNvPicPr>
            <a:picLocks noChangeAspect="1" noChangeArrowheads="1"/>
          </p:cNvPicPr>
          <p:nvPr/>
        </p:nvPicPr>
        <p:blipFill>
          <a:blip r:embed="rId30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0" b="99556" l="1778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9165" y="5141342"/>
            <a:ext cx="1912782" cy="19127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4" name="Picture 10"/>
          <p:cNvPicPr>
            <a:picLocks noChangeAspect="1" noChangeArrowheads="1"/>
          </p:cNvPicPr>
          <p:nvPr/>
        </p:nvPicPr>
        <p:blipFill>
          <a:blip r:embed="rId32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0" b="96501" l="247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8543" y="-196516"/>
            <a:ext cx="2934019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Title 1"/>
          <p:cNvSpPr>
            <a:spLocks noGrp="1"/>
          </p:cNvSpPr>
          <p:nvPr>
            <p:ph type="title"/>
          </p:nvPr>
        </p:nvSpPr>
        <p:spPr>
          <a:xfrm>
            <a:off x="1524000" y="0"/>
            <a:ext cx="9144000" cy="1143000"/>
          </a:xfrm>
          <a:solidFill>
            <a:srgbClr val="FFFF00"/>
          </a:solidFill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6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TỔ CHỨC SINH NHẬT</a:t>
            </a:r>
          </a:p>
        </p:txBody>
      </p:sp>
      <p:pic>
        <p:nvPicPr>
          <p:cNvPr id="21" name="Happy-Birthday-To-You-English-hung.mp3">
            <a:hlinkClick r:id="" action="ppaction://media"/>
            <a:extLst>
              <a:ext uri="{FF2B5EF4-FFF2-40B4-BE49-F238E27FC236}">
                <a16:creationId xmlns:a16="http://schemas.microsoft.com/office/drawing/2014/main" id="{83E6D1EF-4C18-4B27-AA8D-C750BE9381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4"/>
          <a:stretch>
            <a:fillRect/>
          </a:stretch>
        </p:blipFill>
        <p:spPr>
          <a:xfrm>
            <a:off x="553632" y="70324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070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fill="hold" nodeType="withEffect">
                                  <p:stCondLst>
                                    <p:cond delay="22000"/>
                                  </p:stCondLst>
                                  <p:childTnLst>
                                    <p:animRot by="120000">
                                      <p:cBhvr>
                                        <p:cTn id="30" dur="1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3820" fill="hold">
                                          <p:stCondLst>
                                            <p:cond delay="382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3820" fill="hold">
                                          <p:stCondLst>
                                            <p:cond delay="764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3820" fill="hold">
                                          <p:stCondLst>
                                            <p:cond delay="1146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3820" fill="hold">
                                          <p:stCondLst>
                                            <p:cond delay="1528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68304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869390" y="0"/>
            <a:ext cx="10763810" cy="1371600"/>
            <a:chOff x="595159" y="192870"/>
            <a:chExt cx="6473298" cy="1371600"/>
          </a:xfrm>
        </p:grpSpPr>
        <p:sp>
          <p:nvSpPr>
            <p:cNvPr id="16" name="Google Shape;1352;p29"/>
            <p:cNvSpPr/>
            <p:nvPr/>
          </p:nvSpPr>
          <p:spPr>
            <a:xfrm>
              <a:off x="1143111" y="512482"/>
              <a:ext cx="5925346" cy="1051988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solidFill>
              <a:srgbClr val="9CE8D9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7" name="Google Shape;697;p24"/>
            <p:cNvSpPr txBox="1">
              <a:spLocks/>
            </p:cNvSpPr>
            <p:nvPr/>
          </p:nvSpPr>
          <p:spPr>
            <a:xfrm>
              <a:off x="1395087" y="512482"/>
              <a:ext cx="5486583" cy="7323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FFFFFF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tabLst/>
                <a:defRPr/>
              </a:pPr>
              <a:r>
                <a:rPr lang="nl-NL" sz="3200" b="1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1. Quan sát các hình về gia đình Minh và cho biết sự kiện nào đã diễn ra.</a:t>
              </a:r>
              <a:endPara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Odibee Sans"/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5159" y="192870"/>
              <a:ext cx="601425" cy="1371600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BBDDE237-81F0-4FBE-B43C-88228AE9BF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925" y="1899920"/>
            <a:ext cx="5676960" cy="329739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ACBAB3E-CCBC-43DF-86B7-2241A6EDD4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89962" y="1899920"/>
            <a:ext cx="5802038" cy="3297396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A99F4BCD-0A77-45A7-90F6-78AC3B5EF126}"/>
              </a:ext>
            </a:extLst>
          </p:cNvPr>
          <p:cNvSpPr txBox="1"/>
          <p:nvPr/>
        </p:nvSpPr>
        <p:spPr>
          <a:xfrm>
            <a:off x="380925" y="5402143"/>
            <a:ext cx="5786196" cy="1123712"/>
          </a:xfrm>
          <a:prstGeom prst="roundRect">
            <a:avLst/>
          </a:prstGeom>
          <a:solidFill>
            <a:srgbClr val="FFE1D9"/>
          </a:solidFill>
          <a:ln w="57150">
            <a:solidFill>
              <a:sysClr val="window" lastClr="FFFFFF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lvl="0" algn="ctr">
              <a:buClr>
                <a:srgbClr val="000000"/>
              </a:buClr>
              <a:defRPr/>
            </a:pPr>
            <a:r>
              <a:rPr lang="vi-VN" sz="3000" kern="0" dirty="0">
                <a:solidFill>
                  <a:srgbClr val="000000"/>
                </a:solidFill>
                <a:latin typeface="Arial" panose="020B0604020202020204" pitchFamily="34" charset="0"/>
                <a:cs typeface="Arial"/>
                <a:sym typeface="Arial"/>
              </a:rPr>
              <a:t>Ngày khai giảng năm học mới, ngày Minh chính tức đi học.</a:t>
            </a:r>
            <a:endParaRPr kumimoji="0" lang="pt-BR" sz="300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/>
              <a:sym typeface="Arial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54EAE8B-6D24-45E0-8639-DEC5076BF1AC}"/>
              </a:ext>
            </a:extLst>
          </p:cNvPr>
          <p:cNvSpPr txBox="1"/>
          <p:nvPr/>
        </p:nvSpPr>
        <p:spPr>
          <a:xfrm>
            <a:off x="6389962" y="5414676"/>
            <a:ext cx="5786196" cy="1123712"/>
          </a:xfrm>
          <a:prstGeom prst="roundRect">
            <a:avLst/>
          </a:prstGeom>
          <a:solidFill>
            <a:srgbClr val="FFE1D9"/>
          </a:solidFill>
          <a:ln w="57150">
            <a:solidFill>
              <a:sysClr val="window" lastClr="FFFFFF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lvl="0" algn="ctr">
              <a:buClr>
                <a:srgbClr val="000000"/>
              </a:buClr>
              <a:defRPr/>
            </a:pPr>
            <a:r>
              <a:rPr lang="vi-VN" sz="3000" kern="0" dirty="0">
                <a:solidFill>
                  <a:srgbClr val="000000"/>
                </a:solidFill>
                <a:latin typeface="Arial" panose="020B0604020202020204" pitchFamily="34" charset="0"/>
                <a:cs typeface="Arial"/>
                <a:sym typeface="Arial"/>
              </a:rPr>
              <a:t>Gia đình Minh chào đón em bé ra đời (mẹ sinh em bé)</a:t>
            </a:r>
            <a:endParaRPr kumimoji="0" lang="pt-BR" sz="300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9323797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869390" y="0"/>
            <a:ext cx="10763810" cy="1371600"/>
            <a:chOff x="595159" y="192870"/>
            <a:chExt cx="6473298" cy="1371600"/>
          </a:xfrm>
        </p:grpSpPr>
        <p:sp>
          <p:nvSpPr>
            <p:cNvPr id="16" name="Google Shape;1352;p29"/>
            <p:cNvSpPr/>
            <p:nvPr/>
          </p:nvSpPr>
          <p:spPr>
            <a:xfrm>
              <a:off x="1143111" y="512482"/>
              <a:ext cx="5925346" cy="1051988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solidFill>
              <a:srgbClr val="9CE8D9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7" name="Google Shape;697;p24"/>
            <p:cNvSpPr txBox="1">
              <a:spLocks/>
            </p:cNvSpPr>
            <p:nvPr/>
          </p:nvSpPr>
          <p:spPr>
            <a:xfrm>
              <a:off x="1312677" y="512482"/>
              <a:ext cx="5568993" cy="7323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FFFFFF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tabLst/>
                <a:defRPr/>
              </a:pPr>
              <a:r>
                <a:rPr lang="nl-NL" sz="3200" b="1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2. Quan sát và nêu các sự kiện của gia đình Minh và cho biết. </a:t>
              </a:r>
              <a:endPara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Odibee Sans"/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5159" y="192870"/>
              <a:ext cx="601425" cy="1371600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6AD418C6-4A4C-46E2-A76C-D5F956E32071}"/>
              </a:ext>
            </a:extLst>
          </p:cNvPr>
          <p:cNvSpPr txBox="1"/>
          <p:nvPr/>
        </p:nvSpPr>
        <p:spPr>
          <a:xfrm>
            <a:off x="1605280" y="1849120"/>
            <a:ext cx="97173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diễn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sự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kiện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endPara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sự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kiện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gian</a:t>
            </a:r>
            <a:endPara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71E671C-BD34-487E-90FC-288AF23258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478" y="3280747"/>
            <a:ext cx="9669125" cy="2703493"/>
          </a:xfrm>
          <a:prstGeom prst="rect">
            <a:avLst/>
          </a:prstGeom>
        </p:spPr>
      </p:pic>
      <p:grpSp>
        <p:nvGrpSpPr>
          <p:cNvPr id="15" name="Google Shape;1023;p13">
            <a:extLst>
              <a:ext uri="{FF2B5EF4-FFF2-40B4-BE49-F238E27FC236}">
                <a16:creationId xmlns:a16="http://schemas.microsoft.com/office/drawing/2014/main" id="{B9658680-EE19-4348-9CFB-A90DE57A21E0}"/>
              </a:ext>
            </a:extLst>
          </p:cNvPr>
          <p:cNvGrpSpPr/>
          <p:nvPr/>
        </p:nvGrpSpPr>
        <p:grpSpPr>
          <a:xfrm>
            <a:off x="8869680" y="4531360"/>
            <a:ext cx="3697950" cy="2128520"/>
            <a:chOff x="5876916" y="975793"/>
            <a:chExt cx="4684259" cy="2641495"/>
          </a:xfrm>
        </p:grpSpPr>
        <p:grpSp>
          <p:nvGrpSpPr>
            <p:cNvPr id="21" name="Google Shape;1024;p13">
              <a:extLst>
                <a:ext uri="{FF2B5EF4-FFF2-40B4-BE49-F238E27FC236}">
                  <a16:creationId xmlns:a16="http://schemas.microsoft.com/office/drawing/2014/main" id="{01FD7ACA-8231-4757-A3CD-E8D26BBF0ADB}"/>
                </a:ext>
              </a:extLst>
            </p:cNvPr>
            <p:cNvGrpSpPr/>
            <p:nvPr/>
          </p:nvGrpSpPr>
          <p:grpSpPr>
            <a:xfrm>
              <a:off x="5876916" y="975793"/>
              <a:ext cx="4684259" cy="2113916"/>
              <a:chOff x="2387762" y="551055"/>
              <a:chExt cx="7051289" cy="3182111"/>
            </a:xfrm>
          </p:grpSpPr>
          <p:pic>
            <p:nvPicPr>
              <p:cNvPr id="23" name="Google Shape;1025;p13" descr="2">
                <a:extLst>
                  <a:ext uri="{FF2B5EF4-FFF2-40B4-BE49-F238E27FC236}">
                    <a16:creationId xmlns:a16="http://schemas.microsoft.com/office/drawing/2014/main" id="{5521770F-D23F-422F-886F-7F5874140482}"/>
                  </a:ext>
                </a:extLst>
              </p:cNvPr>
              <p:cNvPicPr preferRelativeResize="0"/>
              <p:nvPr/>
            </p:nvPicPr>
            <p:blipFill rotWithShape="1">
              <a:blip r:embed="rId5">
                <a:alphaModFix/>
              </a:blip>
              <a:srcRect/>
              <a:stretch/>
            </p:blipFill>
            <p:spPr>
              <a:xfrm>
                <a:off x="4238307" y="551055"/>
                <a:ext cx="3689350" cy="31273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4" name="Google Shape;1026;p13" descr="1">
                <a:extLst>
                  <a:ext uri="{FF2B5EF4-FFF2-40B4-BE49-F238E27FC236}">
                    <a16:creationId xmlns:a16="http://schemas.microsoft.com/office/drawing/2014/main" id="{44D8ADA1-B0A3-403E-BE3B-1DA98BAD1739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/>
              <a:stretch/>
            </p:blipFill>
            <p:spPr>
              <a:xfrm>
                <a:off x="5999058" y="790165"/>
                <a:ext cx="3439993" cy="291563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5" name="Google Shape;1027;p13" descr="3">
                <a:extLst>
                  <a:ext uri="{FF2B5EF4-FFF2-40B4-BE49-F238E27FC236}">
                    <a16:creationId xmlns:a16="http://schemas.microsoft.com/office/drawing/2014/main" id="{C0AF589D-40A5-4015-A427-C9BD4B63EEE3}"/>
                  </a:ext>
                </a:extLst>
              </p:cNvPr>
              <p:cNvPicPr preferRelativeResize="0"/>
              <p:nvPr/>
            </p:nvPicPr>
            <p:blipFill rotWithShape="1">
              <a:blip r:embed="rId7">
                <a:alphaModFix/>
              </a:blip>
              <a:srcRect/>
              <a:stretch/>
            </p:blipFill>
            <p:spPr>
              <a:xfrm flipH="1">
                <a:off x="2387762" y="872971"/>
                <a:ext cx="3374585" cy="286019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22" name="Google Shape;1028;p13">
              <a:extLst>
                <a:ext uri="{FF2B5EF4-FFF2-40B4-BE49-F238E27FC236}">
                  <a16:creationId xmlns:a16="http://schemas.microsoft.com/office/drawing/2014/main" id="{EB616FA5-ECD6-4EBD-8F37-E97EF10044EF}"/>
                </a:ext>
              </a:extLst>
            </p:cNvPr>
            <p:cNvSpPr/>
            <p:nvPr/>
          </p:nvSpPr>
          <p:spPr>
            <a:xfrm>
              <a:off x="6714251" y="2510908"/>
              <a:ext cx="3495263" cy="1106380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2857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 dirty="0" err="1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Thảo</a:t>
              </a:r>
              <a:r>
                <a:rPr lang="en-US" sz="3200" b="1" dirty="0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3200" b="1" dirty="0" err="1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luận</a:t>
              </a:r>
              <a:endParaRPr lang="en-US" sz="32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 dirty="0" err="1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nhóm</a:t>
              </a:r>
              <a:r>
                <a:rPr lang="en-US" sz="3200" b="1" dirty="0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 4</a:t>
              </a: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244630171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2" name="Google Shape;1002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74080" y="2642482"/>
            <a:ext cx="893944" cy="11919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3" name="Google Shape;1003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205" y="-72023"/>
            <a:ext cx="12187592" cy="68555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4" name="Google Shape;1004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23526" y="1055944"/>
            <a:ext cx="2116202" cy="23152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5" name="Google Shape;1005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-87963" y="1242"/>
            <a:ext cx="2761769" cy="1035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6" name="Google Shape;1006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531756" y="1242"/>
            <a:ext cx="2761769" cy="1035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7" name="Google Shape;1007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808309" y="1242"/>
            <a:ext cx="2761769" cy="1035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8" name="Google Shape;1008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428028" y="1242"/>
            <a:ext cx="2761769" cy="1035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9" name="Google Shape;1009;p1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384159" y="-98805"/>
            <a:ext cx="1333516" cy="13335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0" name="Google Shape;1010;p1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42738" y="3705867"/>
            <a:ext cx="2329891" cy="23298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1" name="Google Shape;1011;p13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058624" y="1114984"/>
            <a:ext cx="6369404" cy="3789858"/>
          </a:xfrm>
          <a:prstGeom prst="rect">
            <a:avLst/>
          </a:prstGeom>
          <a:noFill/>
          <a:ln>
            <a:noFill/>
          </a:ln>
        </p:spPr>
      </p:pic>
      <p:sp>
        <p:nvSpPr>
          <p:cNvPr id="1012" name="Google Shape;1012;p13"/>
          <p:cNvSpPr txBox="1"/>
          <p:nvPr/>
        </p:nvSpPr>
        <p:spPr>
          <a:xfrm>
            <a:off x="3332565" y="1348689"/>
            <a:ext cx="5854016" cy="323522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856" tIns="121856" rIns="121856" bIns="121856" anchor="t" anchorCtr="0">
            <a:noAutofit/>
          </a:bodyPr>
          <a:lstStyle/>
          <a:p>
            <a:pPr algn="ctr" defTabSz="914126">
              <a:buClr>
                <a:srgbClr val="000000"/>
              </a:buClr>
              <a:buSzPts val="4667"/>
              <a:defRPr/>
            </a:pPr>
            <a:endParaRPr sz="4666" b="1" kern="0">
              <a:solidFill>
                <a:srgbClr val="FFFF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018" name="Google Shape;1018;p13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9682363" y="2754404"/>
            <a:ext cx="2224348" cy="23975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9" name="Google Shape;1019;p13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 rot="420713">
            <a:off x="8209774" y="2763837"/>
            <a:ext cx="1325665" cy="2971318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pic>
      <p:pic>
        <p:nvPicPr>
          <p:cNvPr id="1020" name="Google Shape;1020;p13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7957665" y="3691449"/>
            <a:ext cx="1857601" cy="2748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383B872-B9A7-4240-AE74-6719200D223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074870" y="2156291"/>
            <a:ext cx="6369404" cy="1449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851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19">
            <a:extLst>
              <a:ext uri="{FF2B5EF4-FFF2-40B4-BE49-F238E27FC236}">
                <a16:creationId xmlns:a16="http://schemas.microsoft.com/office/drawing/2014/main" id="{A9623BAF-00CA-463A-A646-40F506B4FBE8}"/>
              </a:ext>
            </a:extLst>
          </p:cNvPr>
          <p:cNvSpPr txBox="1"/>
          <p:nvPr/>
        </p:nvSpPr>
        <p:spPr>
          <a:xfrm>
            <a:off x="2436492" y="2420765"/>
            <a:ext cx="7723505" cy="908812"/>
          </a:xfrm>
          <a:prstGeom prst="roundRect">
            <a:avLst>
              <a:gd name="adj" fmla="val 50000"/>
            </a:avLst>
          </a:prstGeom>
          <a:solidFill>
            <a:srgbClr val="F15A88"/>
          </a:solidFill>
        </p:spPr>
        <p:txBody>
          <a:bodyPr wrap="square" lIns="91403" tIns="45702" rIns="91403" bIns="45702" rtlCol="0">
            <a:spAutoFit/>
          </a:bodyPr>
          <a:lstStyle/>
          <a:p>
            <a:pPr lvl="0" algn="ctr"/>
            <a:r>
              <a:rPr lang="vi-VN" sz="360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2009: Đám cưới của bố mẹ Minh.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charset="0"/>
              <a:ea typeface="Arial-Rounded" panose="020B0500000000000000" charset="0"/>
              <a:cs typeface="Arial-Rounded" panose="020B0500000000000000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F7720E4-1FEC-4E9B-AFCB-7C6559E769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8629" y="23437"/>
            <a:ext cx="8052603" cy="2251513"/>
          </a:xfrm>
          <a:prstGeom prst="rect">
            <a:avLst/>
          </a:prstGeom>
        </p:spPr>
      </p:pic>
      <p:sp>
        <p:nvSpPr>
          <p:cNvPr id="8" name="TextBox 19">
            <a:extLst>
              <a:ext uri="{FF2B5EF4-FFF2-40B4-BE49-F238E27FC236}">
                <a16:creationId xmlns:a16="http://schemas.microsoft.com/office/drawing/2014/main" id="{73E074D8-0EAB-497C-BC92-F8DBC8409CB1}"/>
              </a:ext>
            </a:extLst>
          </p:cNvPr>
          <p:cNvSpPr txBox="1"/>
          <p:nvPr/>
        </p:nvSpPr>
        <p:spPr>
          <a:xfrm>
            <a:off x="2436491" y="3429000"/>
            <a:ext cx="7723505" cy="908812"/>
          </a:xfrm>
          <a:prstGeom prst="roundRect">
            <a:avLst>
              <a:gd name="adj" fmla="val 50000"/>
            </a:avLst>
          </a:prstGeom>
          <a:solidFill>
            <a:srgbClr val="F15A88"/>
          </a:solidFill>
        </p:spPr>
        <p:txBody>
          <a:bodyPr wrap="square" lIns="91403" tIns="45702" rIns="91403" bIns="45702" rtlCol="0">
            <a:spAutoFit/>
          </a:bodyPr>
          <a:lstStyle/>
          <a:p>
            <a:pPr lvl="0" algn="ctr"/>
            <a:r>
              <a:rPr lang="pt-BR" sz="360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2014: Minh được sinh ra.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charset="0"/>
              <a:ea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9" name="TextBox 19">
            <a:extLst>
              <a:ext uri="{FF2B5EF4-FFF2-40B4-BE49-F238E27FC236}">
                <a16:creationId xmlns:a16="http://schemas.microsoft.com/office/drawing/2014/main" id="{444AF887-688E-42B7-A424-4301774CFFDA}"/>
              </a:ext>
            </a:extLst>
          </p:cNvPr>
          <p:cNvSpPr txBox="1"/>
          <p:nvPr/>
        </p:nvSpPr>
        <p:spPr>
          <a:xfrm>
            <a:off x="2436491" y="4437235"/>
            <a:ext cx="7723505" cy="908812"/>
          </a:xfrm>
          <a:prstGeom prst="roundRect">
            <a:avLst>
              <a:gd name="adj" fmla="val 50000"/>
            </a:avLst>
          </a:prstGeom>
          <a:solidFill>
            <a:srgbClr val="F15A88"/>
          </a:solidFill>
        </p:spPr>
        <p:txBody>
          <a:bodyPr wrap="square" lIns="91403" tIns="45702" rIns="91403" bIns="45702" rtlCol="0">
            <a:spAutoFit/>
          </a:bodyPr>
          <a:lstStyle/>
          <a:p>
            <a:pPr lvl="0" algn="ctr"/>
            <a:r>
              <a:rPr lang="pt-BR" sz="360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2018: Mẹ của Minh sinh em bé.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charset="0"/>
              <a:ea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10" name="TextBox 19">
            <a:extLst>
              <a:ext uri="{FF2B5EF4-FFF2-40B4-BE49-F238E27FC236}">
                <a16:creationId xmlns:a16="http://schemas.microsoft.com/office/drawing/2014/main" id="{1B041FAE-B5F4-4712-A0BE-C2CF245491DC}"/>
              </a:ext>
            </a:extLst>
          </p:cNvPr>
          <p:cNvSpPr txBox="1"/>
          <p:nvPr/>
        </p:nvSpPr>
        <p:spPr>
          <a:xfrm>
            <a:off x="2436491" y="5445470"/>
            <a:ext cx="7723505" cy="908812"/>
          </a:xfrm>
          <a:prstGeom prst="roundRect">
            <a:avLst>
              <a:gd name="adj" fmla="val 50000"/>
            </a:avLst>
          </a:prstGeom>
          <a:solidFill>
            <a:srgbClr val="F15A88"/>
          </a:solidFill>
        </p:spPr>
        <p:txBody>
          <a:bodyPr wrap="square" lIns="91403" tIns="45702" rIns="91403" bIns="45702" rtlCol="0">
            <a:spAutoFit/>
          </a:bodyPr>
          <a:lstStyle/>
          <a:p>
            <a:pPr lvl="0" algn="ctr"/>
            <a:r>
              <a:rPr lang="pt-BR" sz="360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2020: Minh bắt đầu học lớp 1.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charset="0"/>
              <a:ea typeface="Arial-Rounded" panose="020B0500000000000000" charset="0"/>
              <a:cs typeface="Arial-Rounded" panose="020B05000000000000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618015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8" grpId="0" animBg="1"/>
      <p:bldP spid="9" grpId="0" animBg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869390" y="0"/>
            <a:ext cx="10763810" cy="1371600"/>
            <a:chOff x="595159" y="192870"/>
            <a:chExt cx="6473298" cy="1371600"/>
          </a:xfrm>
        </p:grpSpPr>
        <p:sp>
          <p:nvSpPr>
            <p:cNvPr id="16" name="Google Shape;1352;p29"/>
            <p:cNvSpPr/>
            <p:nvPr/>
          </p:nvSpPr>
          <p:spPr>
            <a:xfrm>
              <a:off x="1143111" y="512482"/>
              <a:ext cx="5925346" cy="1051988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solidFill>
              <a:srgbClr val="9CE8D9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7" name="Google Shape;697;p24"/>
            <p:cNvSpPr txBox="1">
              <a:spLocks/>
            </p:cNvSpPr>
            <p:nvPr/>
          </p:nvSpPr>
          <p:spPr>
            <a:xfrm>
              <a:off x="1395087" y="512482"/>
              <a:ext cx="5486583" cy="7323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FFFFFF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tabLst/>
                <a:defRPr/>
              </a:pPr>
              <a:r>
                <a:rPr lang="nl-NL" sz="3200" b="1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3. Kể về một ngày kỉ niệm hoặc sự kiện quan trọng của gia đình em. </a:t>
              </a:r>
              <a:endPara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Odibee Sans"/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5159" y="192870"/>
              <a:ext cx="601425" cy="1371600"/>
            </a:xfrm>
            <a:prstGeom prst="rect">
              <a:avLst/>
            </a:prstGeom>
          </p:spPr>
        </p:pic>
      </p:grpSp>
      <p:pic>
        <p:nvPicPr>
          <p:cNvPr id="12" name="Picture 2" descr="Cartoon students Royalty Free Vector Image - VectorStock">
            <a:extLst>
              <a:ext uri="{FF2B5EF4-FFF2-40B4-BE49-F238E27FC236}">
                <a16:creationId xmlns:a16="http://schemas.microsoft.com/office/drawing/2014/main" id="{76AB7BB2-6F38-43BF-BB68-018F103C4A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519" b="82963" l="4600" r="94800">
                        <a14:foregroundMark x1="13200" y1="15370" x2="21400" y2="24074"/>
                        <a14:foregroundMark x1="27600" y1="31852" x2="24000" y2="35926"/>
                        <a14:foregroundMark x1="29800" y1="33889" x2="30000" y2="37778"/>
                        <a14:foregroundMark x1="33600" y1="26667" x2="36200" y2="32963"/>
                        <a14:foregroundMark x1="33600" y1="38889" x2="30800" y2="40926"/>
                        <a14:foregroundMark x1="11600" y1="28704" x2="16200" y2="36296"/>
                        <a14:foregroundMark x1="63000" y1="28333" x2="66200" y2="36852"/>
                        <a14:foregroundMark x1="71000" y1="36852" x2="70200" y2="45185"/>
                        <a14:foregroundMark x1="16800" y1="42037" x2="16900" y2="42407"/>
                        <a14:foregroundMark x1="15700" y1="54167" x2="15700" y2="54167"/>
                        <a14:foregroundMark x1="22400" y1="53333" x2="22400" y2="53333"/>
                        <a14:foregroundMark x1="24600" y1="46389" x2="22500" y2="55185"/>
                        <a14:foregroundMark x1="21600" y1="56667" x2="27400" y2="52407"/>
                        <a14:foregroundMark x1="10900" y1="46111" x2="10900" y2="46111"/>
                        <a14:foregroundMark x1="38100" y1="47500" x2="38100" y2="47500"/>
                        <a14:foregroundMark x1="33300" y1="46481" x2="33300" y2="46481"/>
                        <a14:foregroundMark x1="36200" y1="48519" x2="36200" y2="48519"/>
                        <a14:foregroundMark x1="30400" y1="46019" x2="30400" y2="46019"/>
                        <a14:foregroundMark x1="24000" y1="47130" x2="24000" y2="47130"/>
                        <a14:foregroundMark x1="31800" y1="72963" x2="31800" y2="72963"/>
                        <a14:foregroundMark x1="27600" y1="78519" x2="27600" y2="78519"/>
                        <a14:foregroundMark x1="24400" y1="80185" x2="27800" y2="79259"/>
                        <a14:foregroundMark x1="28200" y1="75926" x2="27800" y2="77778"/>
                        <a14:foregroundMark x1="31700" y1="74537" x2="32400" y2="77778"/>
                        <a14:foregroundMark x1="34400" y1="79352" x2="35000" y2="79722"/>
                        <a14:foregroundMark x1="35400" y1="79074" x2="33700" y2="78704"/>
                        <a14:foregroundMark x1="25700" y1="78611" x2="25000" y2="78889"/>
                        <a14:foregroundMark x1="54600" y1="43148" x2="65200" y2="48333"/>
                        <a14:foregroundMark x1="89700" y1="46759" x2="78500" y2="49259"/>
                        <a14:foregroundMark x1="30800" y1="22407" x2="36800" y2="24815"/>
                        <a14:foregroundMark x1="64200" y1="80185" x2="67600" y2="79722"/>
                        <a14:foregroundMark x1="74100" y1="79722" x2="74100" y2="80833"/>
                        <a14:foregroundMark x1="65600" y1="80833" x2="65600" y2="80833"/>
                        <a14:foregroundMark x1="73200" y1="81944" x2="73200" y2="81944"/>
                        <a14:foregroundMark x1="63300" y1="80741" x2="66800" y2="81111"/>
                        <a14:foregroundMark x1="68600" y1="80741" x2="67000" y2="81111"/>
                        <a14:foregroundMark x1="62800" y1="80926" x2="62800" y2="80926"/>
                        <a14:foregroundMark x1="62400" y1="80926" x2="62400" y2="80926"/>
                        <a14:foregroundMark x1="71600" y1="81204" x2="73700" y2="81574"/>
                        <a14:foregroundMark x1="76200" y1="81019" x2="74200" y2="81481"/>
                        <a14:foregroundMark x1="18200" y1="50185" x2="17200" y2="52593"/>
                        <a14:backgroundMark x1="30200" y1="70093" x2="30000" y2="7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3303"/>
          <a:stretch/>
        </p:blipFill>
        <p:spPr bwMode="auto">
          <a:xfrm>
            <a:off x="3077045" y="3467563"/>
            <a:ext cx="3862235" cy="3616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68229E81-B530-496F-9A83-E23D13CD71CC}"/>
              </a:ext>
            </a:extLst>
          </p:cNvPr>
          <p:cNvGrpSpPr/>
          <p:nvPr/>
        </p:nvGrpSpPr>
        <p:grpSpPr>
          <a:xfrm>
            <a:off x="2387599" y="2001795"/>
            <a:ext cx="8493759" cy="1465768"/>
            <a:chOff x="6915255" y="-180163"/>
            <a:chExt cx="5266243" cy="2217897"/>
          </a:xfrm>
        </p:grpSpPr>
        <p:sp>
          <p:nvSpPr>
            <p:cNvPr id="14" name="Rounded Rectangular Callout 4">
              <a:extLst>
                <a:ext uri="{FF2B5EF4-FFF2-40B4-BE49-F238E27FC236}">
                  <a16:creationId xmlns:a16="http://schemas.microsoft.com/office/drawing/2014/main" id="{AEA89944-E0B2-4532-A09E-EE3682CD5E81}"/>
                </a:ext>
              </a:extLst>
            </p:cNvPr>
            <p:cNvSpPr/>
            <p:nvPr/>
          </p:nvSpPr>
          <p:spPr>
            <a:xfrm>
              <a:off x="7077075" y="-180163"/>
              <a:ext cx="4606777" cy="2217897"/>
            </a:xfrm>
            <a:prstGeom prst="wedgeRoundRectCallout">
              <a:avLst>
                <a:gd name="adj1" fmla="val -45644"/>
                <a:gd name="adj2" fmla="val 72807"/>
                <a:gd name="adj3" fmla="val 16667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309">
                <a:defRPr/>
              </a:pPr>
              <a:endParaRPr lang="en-US">
                <a:solidFill>
                  <a:prstClr val="black"/>
                </a:solidFill>
                <a:latin typeface="等线" panose="020F0502020204030204"/>
              </a:endParaRPr>
            </a:p>
          </p:txBody>
        </p:sp>
        <p:sp>
          <p:nvSpPr>
            <p:cNvPr id="15" name="Rounded Rectangular Callout 18">
              <a:extLst>
                <a:ext uri="{FF2B5EF4-FFF2-40B4-BE49-F238E27FC236}">
                  <a16:creationId xmlns:a16="http://schemas.microsoft.com/office/drawing/2014/main" id="{1FA7AFA6-0519-4509-8181-1F2D9EACBB7B}"/>
                </a:ext>
              </a:extLst>
            </p:cNvPr>
            <p:cNvSpPr/>
            <p:nvPr/>
          </p:nvSpPr>
          <p:spPr>
            <a:xfrm>
              <a:off x="6915255" y="-180163"/>
              <a:ext cx="5266243" cy="2217897"/>
            </a:xfrm>
            <a:prstGeom prst="wedgeRoundRectCallout">
              <a:avLst>
                <a:gd name="adj1" fmla="val 2738"/>
                <a:gd name="adj2" fmla="val 77961"/>
                <a:gd name="adj3" fmla="val 16667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309">
                <a:defRPr/>
              </a:pPr>
              <a:r>
                <a:rPr lang="en-US" sz="4400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Sự</a:t>
              </a:r>
              <a:r>
                <a:rPr lang="en-US" sz="44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400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kiện</a:t>
              </a:r>
              <a:r>
                <a:rPr lang="en-US" sz="44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hay </a:t>
              </a:r>
              <a:r>
                <a:rPr lang="en-US" sz="4400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ngày</a:t>
              </a:r>
              <a:r>
                <a:rPr lang="en-US" sz="44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400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kỉ</a:t>
              </a:r>
              <a:r>
                <a:rPr lang="en-US" sz="44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400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niệm</a:t>
              </a:r>
              <a:r>
                <a:rPr lang="en-US" sz="44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400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nào</a:t>
              </a:r>
              <a:r>
                <a:rPr lang="en-US" sz="44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400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của</a:t>
              </a:r>
              <a:r>
                <a:rPr lang="en-US" sz="44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400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gia</a:t>
              </a:r>
              <a:r>
                <a:rPr lang="en-US" sz="44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400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đình</a:t>
              </a:r>
              <a:r>
                <a:rPr lang="en-US" sz="44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400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khiến</a:t>
              </a:r>
              <a:r>
                <a:rPr lang="en-US" sz="44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400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em</a:t>
              </a:r>
              <a:r>
                <a:rPr lang="en-US" sz="44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400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nhớ</a:t>
              </a:r>
              <a:r>
                <a:rPr lang="en-US" sz="44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400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nhất</a:t>
              </a:r>
              <a:r>
                <a:rPr lang="en-US" sz="44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7296833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2" name="Google Shape;1002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74080" y="2642482"/>
            <a:ext cx="893944" cy="11919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3" name="Google Shape;1003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205" y="-72023"/>
            <a:ext cx="12187592" cy="68555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4" name="Google Shape;1004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23526" y="1055944"/>
            <a:ext cx="2116202" cy="23152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5" name="Google Shape;1005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-87963" y="1242"/>
            <a:ext cx="2761769" cy="1035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6" name="Google Shape;1006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531756" y="1242"/>
            <a:ext cx="2761769" cy="1035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7" name="Google Shape;1007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808309" y="1242"/>
            <a:ext cx="2761769" cy="1035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8" name="Google Shape;1008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428028" y="1242"/>
            <a:ext cx="2761769" cy="1035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9" name="Google Shape;1009;p1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384159" y="-98805"/>
            <a:ext cx="1333516" cy="13335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0" name="Google Shape;1010;p1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42738" y="3705867"/>
            <a:ext cx="2329891" cy="23298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1" name="Google Shape;1011;p13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058624" y="1114984"/>
            <a:ext cx="6369404" cy="3789858"/>
          </a:xfrm>
          <a:prstGeom prst="rect">
            <a:avLst/>
          </a:prstGeom>
          <a:noFill/>
          <a:ln>
            <a:noFill/>
          </a:ln>
        </p:spPr>
      </p:pic>
      <p:sp>
        <p:nvSpPr>
          <p:cNvPr id="1012" name="Google Shape;1012;p13"/>
          <p:cNvSpPr txBox="1"/>
          <p:nvPr/>
        </p:nvSpPr>
        <p:spPr>
          <a:xfrm>
            <a:off x="3332565" y="1348689"/>
            <a:ext cx="5854016" cy="323522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856" tIns="121856" rIns="121856" bIns="121856" anchor="t" anchorCtr="0">
            <a:noAutofit/>
          </a:bodyPr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67"/>
              <a:buFontTx/>
              <a:buNone/>
              <a:tabLst/>
              <a:defRPr/>
            </a:pPr>
            <a:endParaRPr kumimoji="0" sz="4666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018" name="Google Shape;1018;p13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9682363" y="2754404"/>
            <a:ext cx="2224348" cy="23975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9" name="Google Shape;1019;p13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 rot="420713">
            <a:off x="8209774" y="2763837"/>
            <a:ext cx="1325665" cy="2971318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pic>
      <p:pic>
        <p:nvPicPr>
          <p:cNvPr id="1020" name="Google Shape;1020;p13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7957665" y="3691449"/>
            <a:ext cx="1857601" cy="2748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383B872-B9A7-4240-AE74-6719200D223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074870" y="2156291"/>
            <a:ext cx="6369404" cy="1449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356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869390" y="0"/>
            <a:ext cx="10763810" cy="1371600"/>
            <a:chOff x="595159" y="192870"/>
            <a:chExt cx="6473298" cy="1371600"/>
          </a:xfrm>
        </p:grpSpPr>
        <p:sp>
          <p:nvSpPr>
            <p:cNvPr id="16" name="Google Shape;1352;p29"/>
            <p:cNvSpPr/>
            <p:nvPr/>
          </p:nvSpPr>
          <p:spPr>
            <a:xfrm>
              <a:off x="1143111" y="512482"/>
              <a:ext cx="5925346" cy="1051988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solidFill>
              <a:srgbClr val="9CE8D9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7" name="Google Shape;697;p24"/>
            <p:cNvSpPr txBox="1">
              <a:spLocks/>
            </p:cNvSpPr>
            <p:nvPr/>
          </p:nvSpPr>
          <p:spPr>
            <a:xfrm>
              <a:off x="1395087" y="512482"/>
              <a:ext cx="5486583" cy="7323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FFFFFF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tabLst/>
                <a:defRPr/>
              </a:pPr>
              <a:r>
                <a:rPr lang="nl-NL" sz="3200" b="1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4. Vẽ đường thời gian về một số sự kiện quan trọng của gia đình em. </a:t>
              </a:r>
              <a:endPara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Odibee Sans"/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5159" y="192870"/>
              <a:ext cx="601425" cy="1371600"/>
            </a:xfrm>
            <a:prstGeom prst="rect">
              <a:avLst/>
            </a:prstGeom>
          </p:spPr>
        </p:pic>
      </p:grpSp>
      <p:grpSp>
        <p:nvGrpSpPr>
          <p:cNvPr id="10" name="Google Shape;1023;p13">
            <a:extLst>
              <a:ext uri="{FF2B5EF4-FFF2-40B4-BE49-F238E27FC236}">
                <a16:creationId xmlns:a16="http://schemas.microsoft.com/office/drawing/2014/main" id="{1D23A3EE-51F3-4155-B84A-449C468F35C4}"/>
              </a:ext>
            </a:extLst>
          </p:cNvPr>
          <p:cNvGrpSpPr/>
          <p:nvPr/>
        </p:nvGrpSpPr>
        <p:grpSpPr>
          <a:xfrm>
            <a:off x="243840" y="2281841"/>
            <a:ext cx="4581870" cy="2991199"/>
            <a:chOff x="5876916" y="975793"/>
            <a:chExt cx="4684259" cy="2641495"/>
          </a:xfrm>
        </p:grpSpPr>
        <p:grpSp>
          <p:nvGrpSpPr>
            <p:cNvPr id="11" name="Google Shape;1024;p13">
              <a:extLst>
                <a:ext uri="{FF2B5EF4-FFF2-40B4-BE49-F238E27FC236}">
                  <a16:creationId xmlns:a16="http://schemas.microsoft.com/office/drawing/2014/main" id="{F5F4B713-6715-40B9-9754-1DDA98921519}"/>
                </a:ext>
              </a:extLst>
            </p:cNvPr>
            <p:cNvGrpSpPr/>
            <p:nvPr/>
          </p:nvGrpSpPr>
          <p:grpSpPr>
            <a:xfrm>
              <a:off x="5876916" y="975793"/>
              <a:ext cx="4684259" cy="2113916"/>
              <a:chOff x="2387762" y="551055"/>
              <a:chExt cx="7051289" cy="3182111"/>
            </a:xfrm>
          </p:grpSpPr>
          <p:pic>
            <p:nvPicPr>
              <p:cNvPr id="20" name="Google Shape;1025;p13" descr="2">
                <a:extLst>
                  <a:ext uri="{FF2B5EF4-FFF2-40B4-BE49-F238E27FC236}">
                    <a16:creationId xmlns:a16="http://schemas.microsoft.com/office/drawing/2014/main" id="{3AE34205-3DE0-48C6-AE85-6C50A96E9B9B}"/>
                  </a:ext>
                </a:extLst>
              </p:cNvPr>
              <p:cNvPicPr preferRelativeResize="0"/>
              <p:nvPr/>
            </p:nvPicPr>
            <p:blipFill rotWithShape="1">
              <a:blip r:embed="rId4">
                <a:alphaModFix/>
              </a:blip>
              <a:srcRect/>
              <a:stretch/>
            </p:blipFill>
            <p:spPr>
              <a:xfrm>
                <a:off x="4238307" y="551055"/>
                <a:ext cx="3689350" cy="31273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1" name="Google Shape;1026;p13" descr="1">
                <a:extLst>
                  <a:ext uri="{FF2B5EF4-FFF2-40B4-BE49-F238E27FC236}">
                    <a16:creationId xmlns:a16="http://schemas.microsoft.com/office/drawing/2014/main" id="{88992F97-66A1-4768-9FF5-64C6D8BE9C9E}"/>
                  </a:ext>
                </a:extLst>
              </p:cNvPr>
              <p:cNvPicPr preferRelativeResize="0"/>
              <p:nvPr/>
            </p:nvPicPr>
            <p:blipFill rotWithShape="1">
              <a:blip r:embed="rId5">
                <a:alphaModFix/>
              </a:blip>
              <a:srcRect/>
              <a:stretch/>
            </p:blipFill>
            <p:spPr>
              <a:xfrm>
                <a:off x="5999058" y="790165"/>
                <a:ext cx="3439993" cy="291563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2" name="Google Shape;1027;p13" descr="3">
                <a:extLst>
                  <a:ext uri="{FF2B5EF4-FFF2-40B4-BE49-F238E27FC236}">
                    <a16:creationId xmlns:a16="http://schemas.microsoft.com/office/drawing/2014/main" id="{8F4A4A68-D24C-4674-80E9-DA357FDEC236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/>
              <a:stretch/>
            </p:blipFill>
            <p:spPr>
              <a:xfrm flipH="1">
                <a:off x="2387762" y="872971"/>
                <a:ext cx="3374585" cy="286019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9" name="Google Shape;1028;p13">
              <a:extLst>
                <a:ext uri="{FF2B5EF4-FFF2-40B4-BE49-F238E27FC236}">
                  <a16:creationId xmlns:a16="http://schemas.microsoft.com/office/drawing/2014/main" id="{C0E4999F-B317-4D28-9C84-86E6647B2358}"/>
                </a:ext>
              </a:extLst>
            </p:cNvPr>
            <p:cNvSpPr/>
            <p:nvPr/>
          </p:nvSpPr>
          <p:spPr>
            <a:xfrm>
              <a:off x="6714251" y="2510908"/>
              <a:ext cx="3495263" cy="1106380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2857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 dirty="0" err="1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Thảo</a:t>
              </a:r>
              <a:r>
                <a:rPr lang="en-US" sz="3200" b="1" dirty="0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3200" b="1" dirty="0" err="1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luận</a:t>
              </a:r>
              <a:endParaRPr lang="en-US" sz="32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 dirty="0" err="1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nhóm</a:t>
              </a:r>
              <a:r>
                <a:rPr lang="en-US" sz="3200" b="1" dirty="0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 4</a:t>
              </a:r>
              <a:endParaRPr dirty="0"/>
            </a:p>
          </p:txBody>
        </p:sp>
      </p:grpSp>
      <p:sp>
        <p:nvSpPr>
          <p:cNvPr id="23" name="Google Shape;1045;p15">
            <a:extLst>
              <a:ext uri="{FF2B5EF4-FFF2-40B4-BE49-F238E27FC236}">
                <a16:creationId xmlns:a16="http://schemas.microsoft.com/office/drawing/2014/main" id="{00EF275B-F78A-42D7-B782-010EC3119F52}"/>
              </a:ext>
            </a:extLst>
          </p:cNvPr>
          <p:cNvSpPr/>
          <p:nvPr/>
        </p:nvSpPr>
        <p:spPr>
          <a:xfrm>
            <a:off x="4761317" y="1924976"/>
            <a:ext cx="4443739" cy="1198060"/>
          </a:xfrm>
          <a:prstGeom prst="wedgeRoundRectCallout">
            <a:avLst>
              <a:gd name="adj1" fmla="val -54720"/>
              <a:gd name="adj2" fmla="val 69898"/>
              <a:gd name="adj3" fmla="val 16667"/>
            </a:avLst>
          </a:prstGeom>
          <a:solidFill>
            <a:schemeClr val="lt1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13" tIns="45694" rIns="91413" bIns="45694" anchor="ctr" anchorCtr="0">
            <a:noAutofit/>
          </a:bodyPr>
          <a:lstStyle/>
          <a:p>
            <a:pPr marL="0" marR="0" lvl="0" indent="0" algn="just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Vẽ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đường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thời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gian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về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sự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kiện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quan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trọng</a:t>
            </a:r>
            <a:endParaRPr kumimoji="0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1045;p15">
            <a:extLst>
              <a:ext uri="{FF2B5EF4-FFF2-40B4-BE49-F238E27FC236}">
                <a16:creationId xmlns:a16="http://schemas.microsoft.com/office/drawing/2014/main" id="{78086510-3FB5-46C8-A284-095831E6D3E7}"/>
              </a:ext>
            </a:extLst>
          </p:cNvPr>
          <p:cNvSpPr/>
          <p:nvPr/>
        </p:nvSpPr>
        <p:spPr>
          <a:xfrm>
            <a:off x="4761316" y="3405681"/>
            <a:ext cx="4443739" cy="1429219"/>
          </a:xfrm>
          <a:prstGeom prst="wedgeRoundRectCallout">
            <a:avLst>
              <a:gd name="adj1" fmla="val -54720"/>
              <a:gd name="adj2" fmla="val 69898"/>
              <a:gd name="adj3" fmla="val 16667"/>
            </a:avLst>
          </a:prstGeom>
          <a:solidFill>
            <a:schemeClr val="lt1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13" tIns="45694" rIns="91413" bIns="45694" anchor="ctr" anchorCtr="0">
            <a:noAutofit/>
          </a:bodyPr>
          <a:lstStyle/>
          <a:p>
            <a:pPr marL="0" marR="0" lvl="0" indent="0" algn="just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Nhận xét sự thay đổi của gia đình em qua một số sự kiện theo thời gian.</a:t>
            </a:r>
            <a:endParaRPr kumimoji="0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7459366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2972510" y="-132080"/>
            <a:ext cx="6090210" cy="1371600"/>
            <a:chOff x="595159" y="192870"/>
            <a:chExt cx="3662620" cy="1371600"/>
          </a:xfrm>
        </p:grpSpPr>
        <p:sp>
          <p:nvSpPr>
            <p:cNvPr id="16" name="Google Shape;1352;p29"/>
            <p:cNvSpPr/>
            <p:nvPr/>
          </p:nvSpPr>
          <p:spPr>
            <a:xfrm>
              <a:off x="1143111" y="512482"/>
              <a:ext cx="3114668" cy="1051988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solidFill>
              <a:srgbClr val="9CE8D9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7" name="Google Shape;697;p24"/>
            <p:cNvSpPr txBox="1">
              <a:spLocks/>
            </p:cNvSpPr>
            <p:nvPr/>
          </p:nvSpPr>
          <p:spPr>
            <a:xfrm>
              <a:off x="1395088" y="672288"/>
              <a:ext cx="2801590" cy="7323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FFFFFF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tabLst/>
                <a:defRPr/>
              </a:pPr>
              <a:r>
                <a:rPr lang="nl-NL" sz="32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Đường thời gian mẫu</a:t>
              </a:r>
              <a:endPara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Odibee Sans"/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5159" y="192870"/>
              <a:ext cx="601425" cy="1371600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CE596E92-B265-4D2E-935D-A8407B135E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0590" y="2132731"/>
            <a:ext cx="10570210" cy="2183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49058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2" name="Google Shape;1002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74080" y="2642482"/>
            <a:ext cx="893944" cy="11919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3" name="Google Shape;1003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205" y="-72023"/>
            <a:ext cx="12187592" cy="68555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4" name="Google Shape;1004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23526" y="1055944"/>
            <a:ext cx="2116202" cy="23152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5" name="Google Shape;1005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-87963" y="1242"/>
            <a:ext cx="2761769" cy="1035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6" name="Google Shape;1006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531756" y="1242"/>
            <a:ext cx="2761769" cy="1035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7" name="Google Shape;1007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808309" y="1242"/>
            <a:ext cx="2761769" cy="1035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8" name="Google Shape;1008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428028" y="1242"/>
            <a:ext cx="2761769" cy="1035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9" name="Google Shape;1009;p1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384159" y="-98805"/>
            <a:ext cx="1333516" cy="13335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0" name="Google Shape;1010;p1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42738" y="3705867"/>
            <a:ext cx="2329891" cy="23298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1" name="Google Shape;1011;p13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058624" y="1114984"/>
            <a:ext cx="6369404" cy="3789858"/>
          </a:xfrm>
          <a:prstGeom prst="rect">
            <a:avLst/>
          </a:prstGeom>
          <a:noFill/>
          <a:ln>
            <a:noFill/>
          </a:ln>
        </p:spPr>
      </p:pic>
      <p:sp>
        <p:nvSpPr>
          <p:cNvPr id="1012" name="Google Shape;1012;p13"/>
          <p:cNvSpPr txBox="1"/>
          <p:nvPr/>
        </p:nvSpPr>
        <p:spPr>
          <a:xfrm>
            <a:off x="3332565" y="1348689"/>
            <a:ext cx="5854016" cy="323522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856" tIns="121856" rIns="121856" bIns="121856" anchor="t" anchorCtr="0">
            <a:noAutofit/>
          </a:bodyPr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67"/>
              <a:buFontTx/>
              <a:buNone/>
              <a:tabLst/>
              <a:defRPr/>
            </a:pPr>
            <a:endParaRPr kumimoji="0" sz="4666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018" name="Google Shape;1018;p13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9682363" y="2754404"/>
            <a:ext cx="2224348" cy="23975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9" name="Google Shape;1019;p13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 rot="420713">
            <a:off x="8209774" y="2763837"/>
            <a:ext cx="1325665" cy="2971318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pic>
      <p:pic>
        <p:nvPicPr>
          <p:cNvPr id="1020" name="Google Shape;1020;p13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7957665" y="3691449"/>
            <a:ext cx="1857601" cy="2748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383B872-B9A7-4240-AE74-6719200D223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074870" y="2156291"/>
            <a:ext cx="6369404" cy="1449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072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337">
            <a:extLst>
              <a:ext uri="{FF2B5EF4-FFF2-40B4-BE49-F238E27FC236}">
                <a16:creationId xmlns:a16="http://schemas.microsoft.com/office/drawing/2014/main" id="{20317CB8-3C5A-41D4-BF91-34F110D11E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000" y="311150"/>
            <a:ext cx="5522913" cy="113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3">
            <a:extLst>
              <a:ext uri="{FF2B5EF4-FFF2-40B4-BE49-F238E27FC236}">
                <a16:creationId xmlns:a16="http://schemas.microsoft.com/office/drawing/2014/main" id="{654D9F5B-47B5-4629-8CD5-BD57FFB2580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" t="4898" r="10768" b="18748"/>
          <a:stretch>
            <a:fillRect/>
          </a:stretch>
        </p:blipFill>
        <p:spPr bwMode="auto">
          <a:xfrm>
            <a:off x="419100" y="-2032000"/>
            <a:ext cx="11372850" cy="889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63387D6-6AF4-44D8-AA62-668857C0DF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84027" y="-108018"/>
            <a:ext cx="2572735" cy="1072989"/>
          </a:xfrm>
          <a:prstGeom prst="rect">
            <a:avLst/>
          </a:prstGeom>
        </p:spPr>
      </p:pic>
      <p:pic>
        <p:nvPicPr>
          <p:cNvPr id="2" name="Video">
            <a:hlinkClick r:id="" action="ppaction://media"/>
            <a:extLst>
              <a:ext uri="{FF2B5EF4-FFF2-40B4-BE49-F238E27FC236}">
                <a16:creationId xmlns:a16="http://schemas.microsoft.com/office/drawing/2014/main" id="{98897E90-DB60-443E-AC40-1D3C737D1E3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488708" y="1443039"/>
            <a:ext cx="7432714" cy="45588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257616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601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20000"/>
                <a:lumOff val="80000"/>
              </a:schemeClr>
            </a:gs>
            <a:gs pos="50000">
              <a:schemeClr val="accent6">
                <a:lumMod val="60000"/>
                <a:lumOff val="40000"/>
              </a:schemeClr>
            </a:gs>
            <a:gs pos="100000">
              <a:schemeClr val="accent6">
                <a:lumMod val="75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815" l="0" r="100000">
                        <a14:backgroundMark x1="20784" y1="6922" x2="8348" y2="21797"/>
                        <a14:backgroundMark x1="23169" y1="2946" x2="2044" y2="30633"/>
                        <a14:backgroundMark x1="87223" y1="6922" x2="93526" y2="25184"/>
                        <a14:backgroundMark x1="95741" y1="52283" x2="95741" y2="75258"/>
                        <a14:backgroundMark x1="5111" y1="54197" x2="3578" y2="80560"/>
                        <a14:backgroundMark x1="67462" y1="3240" x2="66610" y2="120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4226" y="489284"/>
            <a:ext cx="2438259" cy="281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33" b="97093" l="4022" r="9543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642" r="22857"/>
          <a:stretch/>
        </p:blipFill>
        <p:spPr bwMode="auto">
          <a:xfrm>
            <a:off x="1598592" y="1747622"/>
            <a:ext cx="2489062" cy="4092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5278" l="2000" r="94143">
                        <a14:backgroundMark x1="51286" y1="648" x2="52714" y2="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835551" y="2210414"/>
            <a:ext cx="2052616" cy="3166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4167" l="3714" r="9171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4937" y="2198070"/>
            <a:ext cx="2060615" cy="31792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85" b="96667" l="2429" r="9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1688" y="2229464"/>
            <a:ext cx="2234280" cy="344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98722">
                        <a14:foregroundMark x1="49521" y1="45313" x2="62620" y2="88802"/>
                        <a14:foregroundMark x1="57668" y1="49089" x2="43450" y2="81510"/>
                        <a14:foregroundMark x1="35463" y1="90365" x2="35463" y2="95964"/>
                        <a14:foregroundMark x1="64856" y1="90885" x2="71086" y2="94401"/>
                        <a14:foregroundMark x1="74121" y1="58464" x2="82588" y2="60938"/>
                        <a14:foregroundMark x1="49521" y1="44401" x2="49521" y2="51823"/>
                        <a14:foregroundMark x1="54153" y1="45313" x2="53355" y2="53125"/>
                        <a14:foregroundMark x1="45687" y1="44010" x2="47284" y2="51302"/>
                        <a14:foregroundMark x1="38498" y1="25651" x2="44249" y2="37240"/>
                        <a14:foregroundMark x1="24281" y1="58464" x2="25879" y2="64714"/>
                        <a14:foregroundMark x1="76837" y1="55339" x2="78275" y2="59635"/>
                        <a14:foregroundMark x1="35463" y1="87760" x2="63419" y2="87500"/>
                        <a14:foregroundMark x1="66134" y1="83464" x2="65655" y2="87240"/>
                        <a14:foregroundMark x1="63419" y1="95313" x2="68371" y2="934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866573" y="4068964"/>
            <a:ext cx="2132871" cy="2616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4" name="Picture 10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96501" l="247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2493" y="-303217"/>
            <a:ext cx="2934019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Oval Callout 21"/>
          <p:cNvSpPr/>
          <p:nvPr/>
        </p:nvSpPr>
        <p:spPr>
          <a:xfrm>
            <a:off x="5706073" y="0"/>
            <a:ext cx="3954636" cy="1600200"/>
          </a:xfrm>
          <a:prstGeom prst="wedgeEllipseCallout">
            <a:avLst>
              <a:gd name="adj1" fmla="val -18039"/>
              <a:gd name="adj2" fmla="val 9397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Hôm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nay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là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sinh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nhật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của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ông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cả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nhà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sẽ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mua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bánh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kem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.</a:t>
            </a:r>
          </a:p>
        </p:txBody>
      </p:sp>
      <p:sp>
        <p:nvSpPr>
          <p:cNvPr id="23" name="Oval Callout 22"/>
          <p:cNvSpPr/>
          <p:nvPr/>
        </p:nvSpPr>
        <p:spPr>
          <a:xfrm>
            <a:off x="1524001" y="255706"/>
            <a:ext cx="2233523" cy="1372637"/>
          </a:xfrm>
          <a:prstGeom prst="wedgeEllipseCallout">
            <a:avLst>
              <a:gd name="adj1" fmla="val 6605"/>
              <a:gd name="adj2" fmla="val 8130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Con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sẽ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mua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hoa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Oval Callout 23"/>
          <p:cNvSpPr/>
          <p:nvPr/>
        </p:nvSpPr>
        <p:spPr>
          <a:xfrm>
            <a:off x="9551237" y="673056"/>
            <a:ext cx="2233523" cy="1372637"/>
          </a:xfrm>
          <a:prstGeom prst="wedgeEllipseCallout">
            <a:avLst>
              <a:gd name="adj1" fmla="val -48408"/>
              <a:gd name="adj2" fmla="val 8893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Con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sẽ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mua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một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ít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hoa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quả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Oval Callout 24"/>
          <p:cNvSpPr/>
          <p:nvPr/>
        </p:nvSpPr>
        <p:spPr>
          <a:xfrm>
            <a:off x="5658448" y="5143999"/>
            <a:ext cx="4459438" cy="1475623"/>
          </a:xfrm>
          <a:prstGeom prst="wedgeEllipseCallout">
            <a:avLst>
              <a:gd name="adj1" fmla="val 54509"/>
              <a:gd name="adj2" fmla="val -4047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Cháu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sẽ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đến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cửa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hàng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lưu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niệm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mua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quà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tặng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ông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ạ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8587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561;p23"/>
          <p:cNvSpPr/>
          <p:nvPr/>
        </p:nvSpPr>
        <p:spPr>
          <a:xfrm>
            <a:off x="2056791" y="2643827"/>
            <a:ext cx="7480270" cy="2345826"/>
          </a:xfrm>
          <a:custGeom>
            <a:avLst/>
            <a:gdLst/>
            <a:ahLst/>
            <a:cxnLst/>
            <a:rect l="l" t="t" r="r" b="b"/>
            <a:pathLst>
              <a:path w="35450" h="5768" extrusionOk="0">
                <a:moveTo>
                  <a:pt x="1" y="1"/>
                </a:moveTo>
                <a:cubicBezTo>
                  <a:pt x="1" y="1"/>
                  <a:pt x="83" y="1069"/>
                  <a:pt x="840" y="1565"/>
                </a:cubicBezTo>
                <a:cubicBezTo>
                  <a:pt x="1594" y="2064"/>
                  <a:pt x="996" y="2775"/>
                  <a:pt x="1082" y="3347"/>
                </a:cubicBezTo>
                <a:cubicBezTo>
                  <a:pt x="1165" y="3916"/>
                  <a:pt x="1651" y="4558"/>
                  <a:pt x="1988" y="4911"/>
                </a:cubicBezTo>
                <a:cubicBezTo>
                  <a:pt x="2322" y="5268"/>
                  <a:pt x="2659" y="5768"/>
                  <a:pt x="2659" y="5768"/>
                </a:cubicBezTo>
                <a:lnTo>
                  <a:pt x="34559" y="5768"/>
                </a:lnTo>
                <a:cubicBezTo>
                  <a:pt x="34559" y="5768"/>
                  <a:pt x="35132" y="5371"/>
                  <a:pt x="35257" y="4395"/>
                </a:cubicBezTo>
                <a:cubicBezTo>
                  <a:pt x="35449" y="2884"/>
                  <a:pt x="34930" y="3016"/>
                  <a:pt x="34999" y="2279"/>
                </a:cubicBezTo>
                <a:cubicBezTo>
                  <a:pt x="35098" y="1151"/>
                  <a:pt x="34880" y="712"/>
                  <a:pt x="35049" y="1"/>
                </a:cubicBezTo>
                <a:close/>
              </a:path>
            </a:pathLst>
          </a:custGeom>
          <a:solidFill>
            <a:srgbClr val="FFAE24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103" name="Google Shape;315;p20"/>
          <p:cNvGrpSpPr/>
          <p:nvPr/>
        </p:nvGrpSpPr>
        <p:grpSpPr>
          <a:xfrm>
            <a:off x="2117448" y="1823618"/>
            <a:ext cx="1433731" cy="1157400"/>
            <a:chOff x="1376172" y="452280"/>
            <a:chExt cx="1320841" cy="1229757"/>
          </a:xfrm>
        </p:grpSpPr>
        <p:sp>
          <p:nvSpPr>
            <p:cNvPr id="104" name="Google Shape;316;p20"/>
            <p:cNvSpPr/>
            <p:nvPr/>
          </p:nvSpPr>
          <p:spPr>
            <a:xfrm rot="-3998617">
              <a:off x="1623217" y="567436"/>
              <a:ext cx="830012" cy="950521"/>
            </a:xfrm>
            <a:custGeom>
              <a:avLst/>
              <a:gdLst/>
              <a:ahLst/>
              <a:cxnLst/>
              <a:rect l="l" t="t" r="r" b="b"/>
              <a:pathLst>
                <a:path w="12501" h="14316" extrusionOk="0">
                  <a:moveTo>
                    <a:pt x="7699" y="1"/>
                  </a:moveTo>
                  <a:cubicBezTo>
                    <a:pt x="6441" y="1"/>
                    <a:pt x="5583" y="887"/>
                    <a:pt x="5559" y="913"/>
                  </a:cubicBezTo>
                  <a:cubicBezTo>
                    <a:pt x="5364" y="858"/>
                    <a:pt x="5164" y="832"/>
                    <a:pt x="4965" y="832"/>
                  </a:cubicBezTo>
                  <a:cubicBezTo>
                    <a:pt x="4548" y="832"/>
                    <a:pt x="4138" y="949"/>
                    <a:pt x="3790" y="1178"/>
                  </a:cubicBezTo>
                  <a:cubicBezTo>
                    <a:pt x="3615" y="1293"/>
                    <a:pt x="3453" y="1442"/>
                    <a:pt x="3317" y="1614"/>
                  </a:cubicBezTo>
                  <a:cubicBezTo>
                    <a:pt x="3149" y="1833"/>
                    <a:pt x="3050" y="2051"/>
                    <a:pt x="2994" y="2259"/>
                  </a:cubicBezTo>
                  <a:cubicBezTo>
                    <a:pt x="2815" y="2900"/>
                    <a:pt x="3070" y="3426"/>
                    <a:pt x="3070" y="3426"/>
                  </a:cubicBezTo>
                  <a:cubicBezTo>
                    <a:pt x="3070" y="3426"/>
                    <a:pt x="2421" y="3919"/>
                    <a:pt x="1717" y="4871"/>
                  </a:cubicBezTo>
                  <a:cubicBezTo>
                    <a:pt x="1668" y="4862"/>
                    <a:pt x="1618" y="4857"/>
                    <a:pt x="1571" y="4857"/>
                  </a:cubicBezTo>
                  <a:cubicBezTo>
                    <a:pt x="1433" y="4857"/>
                    <a:pt x="1308" y="4898"/>
                    <a:pt x="1214" y="4983"/>
                  </a:cubicBezTo>
                  <a:cubicBezTo>
                    <a:pt x="1036" y="5152"/>
                    <a:pt x="1016" y="5447"/>
                    <a:pt x="1139" y="5748"/>
                  </a:cubicBezTo>
                  <a:cubicBezTo>
                    <a:pt x="613" y="6654"/>
                    <a:pt x="150" y="7817"/>
                    <a:pt x="1" y="9226"/>
                  </a:cubicBezTo>
                  <a:lnTo>
                    <a:pt x="87" y="12507"/>
                  </a:lnTo>
                  <a:lnTo>
                    <a:pt x="133" y="14315"/>
                  </a:lnTo>
                  <a:lnTo>
                    <a:pt x="1860" y="13763"/>
                  </a:lnTo>
                  <a:lnTo>
                    <a:pt x="4773" y="12827"/>
                  </a:lnTo>
                  <a:cubicBezTo>
                    <a:pt x="4773" y="12827"/>
                    <a:pt x="6009" y="12321"/>
                    <a:pt x="7438" y="10896"/>
                  </a:cubicBezTo>
                  <a:cubicBezTo>
                    <a:pt x="7573" y="10954"/>
                    <a:pt x="7708" y="10984"/>
                    <a:pt x="7831" y="10984"/>
                  </a:cubicBezTo>
                  <a:cubicBezTo>
                    <a:pt x="7988" y="10984"/>
                    <a:pt x="8127" y="10935"/>
                    <a:pt x="8225" y="10833"/>
                  </a:cubicBezTo>
                  <a:cubicBezTo>
                    <a:pt x="8404" y="10645"/>
                    <a:pt x="8393" y="10328"/>
                    <a:pt x="8231" y="10020"/>
                  </a:cubicBezTo>
                  <a:cubicBezTo>
                    <a:pt x="8532" y="9653"/>
                    <a:pt x="8833" y="9246"/>
                    <a:pt x="9124" y="8789"/>
                  </a:cubicBezTo>
                  <a:cubicBezTo>
                    <a:pt x="9227" y="8811"/>
                    <a:pt x="9325" y="8821"/>
                    <a:pt x="9419" y="8821"/>
                  </a:cubicBezTo>
                  <a:cubicBezTo>
                    <a:pt x="9632" y="8821"/>
                    <a:pt x="9822" y="8770"/>
                    <a:pt x="9994" y="8687"/>
                  </a:cubicBezTo>
                  <a:cubicBezTo>
                    <a:pt x="10295" y="8545"/>
                    <a:pt x="10533" y="8304"/>
                    <a:pt x="10708" y="8055"/>
                  </a:cubicBezTo>
                  <a:cubicBezTo>
                    <a:pt x="11042" y="7596"/>
                    <a:pt x="11128" y="7004"/>
                    <a:pt x="10960" y="6459"/>
                  </a:cubicBezTo>
                  <a:cubicBezTo>
                    <a:pt x="10896" y="6260"/>
                    <a:pt x="10831" y="6065"/>
                    <a:pt x="10754" y="5876"/>
                  </a:cubicBezTo>
                  <a:lnTo>
                    <a:pt x="10754" y="5876"/>
                  </a:lnTo>
                  <a:cubicBezTo>
                    <a:pt x="10801" y="5986"/>
                    <a:pt x="10821" y="6048"/>
                    <a:pt x="10821" y="6048"/>
                  </a:cubicBezTo>
                  <a:cubicBezTo>
                    <a:pt x="11258" y="5572"/>
                    <a:pt x="12500" y="3426"/>
                    <a:pt x="10057" y="1088"/>
                  </a:cubicBezTo>
                  <a:cubicBezTo>
                    <a:pt x="9199" y="267"/>
                    <a:pt x="8389" y="1"/>
                    <a:pt x="76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" name="Google Shape;317;p20"/>
            <p:cNvSpPr/>
            <p:nvPr/>
          </p:nvSpPr>
          <p:spPr>
            <a:xfrm rot="-3998617">
              <a:off x="1595160" y="538417"/>
              <a:ext cx="882863" cy="1057484"/>
            </a:xfrm>
            <a:custGeom>
              <a:avLst/>
              <a:gdLst/>
              <a:ahLst/>
              <a:cxnLst/>
              <a:rect l="l" t="t" r="r" b="b"/>
              <a:pathLst>
                <a:path w="13297" h="15927" extrusionOk="0">
                  <a:moveTo>
                    <a:pt x="8440" y="0"/>
                  </a:moveTo>
                  <a:cubicBezTo>
                    <a:pt x="7471" y="0"/>
                    <a:pt x="6643" y="416"/>
                    <a:pt x="6104" y="858"/>
                  </a:cubicBezTo>
                  <a:cubicBezTo>
                    <a:pt x="5972" y="840"/>
                    <a:pt x="5840" y="831"/>
                    <a:pt x="5708" y="831"/>
                  </a:cubicBezTo>
                  <a:cubicBezTo>
                    <a:pt x="5158" y="831"/>
                    <a:pt x="4619" y="987"/>
                    <a:pt x="4163" y="1291"/>
                  </a:cubicBezTo>
                  <a:cubicBezTo>
                    <a:pt x="3921" y="1450"/>
                    <a:pt x="3706" y="1648"/>
                    <a:pt x="3525" y="1880"/>
                  </a:cubicBezTo>
                  <a:cubicBezTo>
                    <a:pt x="3313" y="2150"/>
                    <a:pt x="3164" y="2448"/>
                    <a:pt x="3082" y="2759"/>
                  </a:cubicBezTo>
                  <a:cubicBezTo>
                    <a:pt x="2963" y="3192"/>
                    <a:pt x="2983" y="3586"/>
                    <a:pt x="3039" y="3880"/>
                  </a:cubicBezTo>
                  <a:cubicBezTo>
                    <a:pt x="2804" y="4098"/>
                    <a:pt x="2476" y="4432"/>
                    <a:pt x="2126" y="4872"/>
                  </a:cubicBezTo>
                  <a:cubicBezTo>
                    <a:pt x="1888" y="4905"/>
                    <a:pt x="1670" y="5007"/>
                    <a:pt x="1498" y="5166"/>
                  </a:cubicBezTo>
                  <a:cubicBezTo>
                    <a:pt x="1191" y="5454"/>
                    <a:pt x="1068" y="5887"/>
                    <a:pt x="1151" y="6344"/>
                  </a:cubicBezTo>
                  <a:cubicBezTo>
                    <a:pt x="651" y="7269"/>
                    <a:pt x="314" y="8252"/>
                    <a:pt x="145" y="9276"/>
                  </a:cubicBezTo>
                  <a:lnTo>
                    <a:pt x="49" y="9287"/>
                  </a:lnTo>
                  <a:lnTo>
                    <a:pt x="66" y="9882"/>
                  </a:lnTo>
                  <a:lnTo>
                    <a:pt x="0" y="10513"/>
                  </a:lnTo>
                  <a:lnTo>
                    <a:pt x="83" y="10520"/>
                  </a:lnTo>
                  <a:lnTo>
                    <a:pt x="222" y="15927"/>
                  </a:lnTo>
                  <a:lnTo>
                    <a:pt x="4936" y="14412"/>
                  </a:lnTo>
                  <a:lnTo>
                    <a:pt x="4947" y="14482"/>
                  </a:lnTo>
                  <a:lnTo>
                    <a:pt x="5777" y="14141"/>
                  </a:lnTo>
                  <a:cubicBezTo>
                    <a:pt x="5829" y="14121"/>
                    <a:pt x="6997" y="13635"/>
                    <a:pt x="8382" y="12336"/>
                  </a:cubicBezTo>
                  <a:cubicBezTo>
                    <a:pt x="8448" y="12344"/>
                    <a:pt x="8514" y="12349"/>
                    <a:pt x="8578" y="12349"/>
                  </a:cubicBezTo>
                  <a:cubicBezTo>
                    <a:pt x="8922" y="12349"/>
                    <a:pt x="9236" y="12224"/>
                    <a:pt x="9467" y="11985"/>
                  </a:cubicBezTo>
                  <a:cubicBezTo>
                    <a:pt x="9745" y="11690"/>
                    <a:pt x="9844" y="11267"/>
                    <a:pt x="9748" y="10831"/>
                  </a:cubicBezTo>
                  <a:cubicBezTo>
                    <a:pt x="9910" y="10619"/>
                    <a:pt x="10066" y="10404"/>
                    <a:pt x="10218" y="10186"/>
                  </a:cubicBezTo>
                  <a:cubicBezTo>
                    <a:pt x="10499" y="10179"/>
                    <a:pt x="10773" y="10114"/>
                    <a:pt x="11031" y="9987"/>
                  </a:cubicBezTo>
                  <a:cubicBezTo>
                    <a:pt x="11401" y="9812"/>
                    <a:pt x="11732" y="9525"/>
                    <a:pt x="12010" y="9137"/>
                  </a:cubicBezTo>
                  <a:cubicBezTo>
                    <a:pt x="12460" y="8510"/>
                    <a:pt x="12592" y="7689"/>
                    <a:pt x="12357" y="6939"/>
                  </a:cubicBezTo>
                  <a:cubicBezTo>
                    <a:pt x="12350" y="6912"/>
                    <a:pt x="12341" y="6883"/>
                    <a:pt x="12331" y="6853"/>
                  </a:cubicBezTo>
                  <a:cubicBezTo>
                    <a:pt x="12820" y="6106"/>
                    <a:pt x="13296" y="4710"/>
                    <a:pt x="12611" y="3130"/>
                  </a:cubicBezTo>
                  <a:cubicBezTo>
                    <a:pt x="12334" y="2484"/>
                    <a:pt x="11885" y="1860"/>
                    <a:pt x="11273" y="1277"/>
                  </a:cubicBezTo>
                  <a:cubicBezTo>
                    <a:pt x="10286" y="333"/>
                    <a:pt x="9306" y="0"/>
                    <a:pt x="8440" y="0"/>
                  </a:cubicBezTo>
                  <a:close/>
                </a:path>
              </a:pathLst>
            </a:custGeom>
            <a:solidFill>
              <a:srgbClr val="FFFBEF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" name="Google Shape;318;p20"/>
            <p:cNvSpPr/>
            <p:nvPr/>
          </p:nvSpPr>
          <p:spPr>
            <a:xfrm rot="-3998617">
              <a:off x="2065778" y="867228"/>
              <a:ext cx="304955" cy="408068"/>
            </a:xfrm>
            <a:custGeom>
              <a:avLst/>
              <a:gdLst/>
              <a:ahLst/>
              <a:cxnLst/>
              <a:rect l="l" t="t" r="r" b="b"/>
              <a:pathLst>
                <a:path w="4593" h="6146" extrusionOk="0">
                  <a:moveTo>
                    <a:pt x="3637" y="1"/>
                  </a:moveTo>
                  <a:lnTo>
                    <a:pt x="0" y="4508"/>
                  </a:lnTo>
                  <a:lnTo>
                    <a:pt x="241" y="6145"/>
                  </a:lnTo>
                  <a:cubicBezTo>
                    <a:pt x="241" y="6145"/>
                    <a:pt x="2625" y="5173"/>
                    <a:pt x="4593" y="2111"/>
                  </a:cubicBezTo>
                  <a:cubicBezTo>
                    <a:pt x="4593" y="2111"/>
                    <a:pt x="4411" y="1139"/>
                    <a:pt x="3637" y="1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7" name="Google Shape;319;p20"/>
            <p:cNvSpPr/>
            <p:nvPr/>
          </p:nvSpPr>
          <p:spPr>
            <a:xfrm rot="-3998617">
              <a:off x="1720068" y="1032346"/>
              <a:ext cx="371816" cy="390672"/>
            </a:xfrm>
            <a:custGeom>
              <a:avLst/>
              <a:gdLst/>
              <a:ahLst/>
              <a:cxnLst/>
              <a:rect l="l" t="t" r="r" b="b"/>
              <a:pathLst>
                <a:path w="5600" h="5884" extrusionOk="0">
                  <a:moveTo>
                    <a:pt x="3069" y="0"/>
                  </a:moveTo>
                  <a:cubicBezTo>
                    <a:pt x="3069" y="0"/>
                    <a:pt x="397" y="2021"/>
                    <a:pt x="0" y="5797"/>
                  </a:cubicBezTo>
                  <a:lnTo>
                    <a:pt x="1991" y="5883"/>
                  </a:lnTo>
                  <a:lnTo>
                    <a:pt x="5599" y="933"/>
                  </a:lnTo>
                  <a:cubicBezTo>
                    <a:pt x="4898" y="546"/>
                    <a:pt x="4064" y="218"/>
                    <a:pt x="3069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8" name="Google Shape;320;p20"/>
            <p:cNvSpPr/>
            <p:nvPr/>
          </p:nvSpPr>
          <p:spPr>
            <a:xfrm rot="-3998617">
              <a:off x="1779991" y="1257387"/>
              <a:ext cx="46344" cy="59358"/>
            </a:xfrm>
            <a:custGeom>
              <a:avLst/>
              <a:gdLst/>
              <a:ahLst/>
              <a:cxnLst/>
              <a:rect l="l" t="t" r="r" b="b"/>
              <a:pathLst>
                <a:path w="698" h="894" extrusionOk="0">
                  <a:moveTo>
                    <a:pt x="556" y="1"/>
                  </a:moveTo>
                  <a:cubicBezTo>
                    <a:pt x="417" y="1"/>
                    <a:pt x="294" y="40"/>
                    <a:pt x="198" y="127"/>
                  </a:cubicBezTo>
                  <a:cubicBezTo>
                    <a:pt x="20" y="295"/>
                    <a:pt x="0" y="593"/>
                    <a:pt x="122" y="893"/>
                  </a:cubicBezTo>
                  <a:cubicBezTo>
                    <a:pt x="310" y="566"/>
                    <a:pt x="506" y="272"/>
                    <a:pt x="698" y="14"/>
                  </a:cubicBezTo>
                  <a:cubicBezTo>
                    <a:pt x="651" y="4"/>
                    <a:pt x="602" y="1"/>
                    <a:pt x="556" y="1"/>
                  </a:cubicBezTo>
                  <a:close/>
                </a:path>
              </a:pathLst>
            </a:custGeom>
            <a:solidFill>
              <a:srgbClr val="E3A1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9" name="Google Shape;321;p20"/>
            <p:cNvSpPr/>
            <p:nvPr/>
          </p:nvSpPr>
          <p:spPr>
            <a:xfrm rot="-3998617">
              <a:off x="1788881" y="1201489"/>
              <a:ext cx="115794" cy="115528"/>
            </a:xfrm>
            <a:custGeom>
              <a:avLst/>
              <a:gdLst/>
              <a:ahLst/>
              <a:cxnLst/>
              <a:rect l="l" t="t" r="r" b="b"/>
              <a:pathLst>
                <a:path w="1744" h="1740" extrusionOk="0">
                  <a:moveTo>
                    <a:pt x="576" y="0"/>
                  </a:moveTo>
                  <a:cubicBezTo>
                    <a:pt x="384" y="258"/>
                    <a:pt x="188" y="552"/>
                    <a:pt x="0" y="879"/>
                  </a:cubicBezTo>
                  <a:cubicBezTo>
                    <a:pt x="60" y="1029"/>
                    <a:pt x="156" y="1180"/>
                    <a:pt x="284" y="1319"/>
                  </a:cubicBezTo>
                  <a:cubicBezTo>
                    <a:pt x="536" y="1590"/>
                    <a:pt x="853" y="1740"/>
                    <a:pt x="1115" y="1740"/>
                  </a:cubicBezTo>
                  <a:cubicBezTo>
                    <a:pt x="1253" y="1740"/>
                    <a:pt x="1379" y="1700"/>
                    <a:pt x="1472" y="1610"/>
                  </a:cubicBezTo>
                  <a:cubicBezTo>
                    <a:pt x="1743" y="1359"/>
                    <a:pt x="1650" y="820"/>
                    <a:pt x="1267" y="406"/>
                  </a:cubicBezTo>
                  <a:cubicBezTo>
                    <a:pt x="1058" y="182"/>
                    <a:pt x="807" y="43"/>
                    <a:pt x="576" y="0"/>
                  </a:cubicBezTo>
                  <a:close/>
                </a:path>
              </a:pathLst>
            </a:custGeom>
            <a:solidFill>
              <a:srgbClr val="F95858">
                <a:alpha val="59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0" name="Google Shape;322;p20"/>
            <p:cNvSpPr/>
            <p:nvPr/>
          </p:nvSpPr>
          <p:spPr>
            <a:xfrm rot="-3998617">
              <a:off x="2260484" y="992211"/>
              <a:ext cx="64205" cy="64205"/>
            </a:xfrm>
            <a:custGeom>
              <a:avLst/>
              <a:gdLst/>
              <a:ahLst/>
              <a:cxnLst/>
              <a:rect l="l" t="t" r="r" b="b"/>
              <a:pathLst>
                <a:path w="967" h="967" extrusionOk="0">
                  <a:moveTo>
                    <a:pt x="794" y="0"/>
                  </a:moveTo>
                  <a:cubicBezTo>
                    <a:pt x="526" y="325"/>
                    <a:pt x="261" y="615"/>
                    <a:pt x="0" y="877"/>
                  </a:cubicBezTo>
                  <a:cubicBezTo>
                    <a:pt x="136" y="937"/>
                    <a:pt x="268" y="966"/>
                    <a:pt x="394" y="966"/>
                  </a:cubicBezTo>
                  <a:cubicBezTo>
                    <a:pt x="549" y="966"/>
                    <a:pt x="688" y="917"/>
                    <a:pt x="788" y="814"/>
                  </a:cubicBezTo>
                  <a:cubicBezTo>
                    <a:pt x="966" y="626"/>
                    <a:pt x="956" y="308"/>
                    <a:pt x="794" y="0"/>
                  </a:cubicBezTo>
                  <a:close/>
                </a:path>
              </a:pathLst>
            </a:custGeom>
            <a:solidFill>
              <a:srgbClr val="E3A1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1" name="Google Shape;323;p20"/>
            <p:cNvSpPr/>
            <p:nvPr/>
          </p:nvSpPr>
          <p:spPr>
            <a:xfrm rot="-3998617">
              <a:off x="2194153" y="993773"/>
              <a:ext cx="116192" cy="107893"/>
            </a:xfrm>
            <a:custGeom>
              <a:avLst/>
              <a:gdLst/>
              <a:ahLst/>
              <a:cxnLst/>
              <a:rect l="l" t="t" r="r" b="b"/>
              <a:pathLst>
                <a:path w="1750" h="1625" extrusionOk="0">
                  <a:moveTo>
                    <a:pt x="649" y="0"/>
                  </a:moveTo>
                  <a:cubicBezTo>
                    <a:pt x="494" y="0"/>
                    <a:pt x="355" y="50"/>
                    <a:pt x="259" y="152"/>
                  </a:cubicBezTo>
                  <a:cubicBezTo>
                    <a:pt x="1" y="420"/>
                    <a:pt x="126" y="953"/>
                    <a:pt x="540" y="1342"/>
                  </a:cubicBezTo>
                  <a:cubicBezTo>
                    <a:pt x="669" y="1469"/>
                    <a:pt x="811" y="1561"/>
                    <a:pt x="956" y="1624"/>
                  </a:cubicBezTo>
                  <a:cubicBezTo>
                    <a:pt x="1217" y="1362"/>
                    <a:pt x="1482" y="1072"/>
                    <a:pt x="1750" y="747"/>
                  </a:cubicBezTo>
                  <a:cubicBezTo>
                    <a:pt x="1681" y="616"/>
                    <a:pt x="1585" y="486"/>
                    <a:pt x="1463" y="370"/>
                  </a:cubicBezTo>
                  <a:cubicBezTo>
                    <a:pt x="1208" y="129"/>
                    <a:pt x="904" y="0"/>
                    <a:pt x="649" y="0"/>
                  </a:cubicBezTo>
                  <a:close/>
                </a:path>
              </a:pathLst>
            </a:custGeom>
            <a:solidFill>
              <a:srgbClr val="F95858">
                <a:alpha val="59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" name="Google Shape;324;p20"/>
            <p:cNvSpPr/>
            <p:nvPr/>
          </p:nvSpPr>
          <p:spPr>
            <a:xfrm rot="-3998617">
              <a:off x="1635655" y="559253"/>
              <a:ext cx="460653" cy="401495"/>
            </a:xfrm>
            <a:custGeom>
              <a:avLst/>
              <a:gdLst/>
              <a:ahLst/>
              <a:cxnLst/>
              <a:rect l="l" t="t" r="r" b="b"/>
              <a:pathLst>
                <a:path w="6938" h="6047" extrusionOk="0">
                  <a:moveTo>
                    <a:pt x="2141" y="0"/>
                  </a:moveTo>
                  <a:cubicBezTo>
                    <a:pt x="865" y="0"/>
                    <a:pt x="1" y="914"/>
                    <a:pt x="1" y="914"/>
                  </a:cubicBezTo>
                  <a:cubicBezTo>
                    <a:pt x="4140" y="2561"/>
                    <a:pt x="5258" y="6046"/>
                    <a:pt x="5258" y="6046"/>
                  </a:cubicBezTo>
                  <a:cubicBezTo>
                    <a:pt x="5698" y="5573"/>
                    <a:pt x="6938" y="3427"/>
                    <a:pt x="4494" y="1086"/>
                  </a:cubicBezTo>
                  <a:cubicBezTo>
                    <a:pt x="3638" y="267"/>
                    <a:pt x="2830" y="0"/>
                    <a:pt x="2141" y="0"/>
                  </a:cubicBezTo>
                  <a:close/>
                </a:path>
              </a:pathLst>
            </a:custGeom>
            <a:solidFill>
              <a:srgbClr val="F958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3" name="Google Shape;325;p20"/>
            <p:cNvSpPr/>
            <p:nvPr/>
          </p:nvSpPr>
          <p:spPr>
            <a:xfrm rot="-3998617">
              <a:off x="1711368" y="767590"/>
              <a:ext cx="476721" cy="436684"/>
            </a:xfrm>
            <a:custGeom>
              <a:avLst/>
              <a:gdLst/>
              <a:ahLst/>
              <a:cxnLst/>
              <a:rect l="l" t="t" r="r" b="b"/>
              <a:pathLst>
                <a:path w="7180" h="6577" extrusionOk="0">
                  <a:moveTo>
                    <a:pt x="243" y="1"/>
                  </a:moveTo>
                  <a:cubicBezTo>
                    <a:pt x="204" y="1"/>
                    <a:pt x="182" y="6"/>
                    <a:pt x="179" y="14"/>
                  </a:cubicBezTo>
                  <a:cubicBezTo>
                    <a:pt x="0" y="657"/>
                    <a:pt x="255" y="1182"/>
                    <a:pt x="255" y="1182"/>
                  </a:cubicBezTo>
                  <a:cubicBezTo>
                    <a:pt x="5847" y="2839"/>
                    <a:pt x="6310" y="6545"/>
                    <a:pt x="6310" y="6545"/>
                  </a:cubicBezTo>
                  <a:cubicBezTo>
                    <a:pt x="6412" y="6567"/>
                    <a:pt x="6510" y="6576"/>
                    <a:pt x="6605" y="6576"/>
                  </a:cubicBezTo>
                  <a:cubicBezTo>
                    <a:pt x="6817" y="6576"/>
                    <a:pt x="7008" y="6526"/>
                    <a:pt x="7179" y="6446"/>
                  </a:cubicBezTo>
                  <a:cubicBezTo>
                    <a:pt x="5299" y="1079"/>
                    <a:pt x="832" y="1"/>
                    <a:pt x="243" y="1"/>
                  </a:cubicBezTo>
                  <a:close/>
                </a:path>
              </a:pathLst>
            </a:custGeom>
            <a:solidFill>
              <a:srgbClr val="5295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4" name="Google Shape;326;p20"/>
            <p:cNvSpPr/>
            <p:nvPr/>
          </p:nvSpPr>
          <p:spPr>
            <a:xfrm rot="-3998617">
              <a:off x="1668802" y="693565"/>
              <a:ext cx="512309" cy="498831"/>
            </a:xfrm>
            <a:custGeom>
              <a:avLst/>
              <a:gdLst/>
              <a:ahLst/>
              <a:cxnLst/>
              <a:rect l="l" t="t" r="r" b="b"/>
              <a:pathLst>
                <a:path w="7716" h="7513" extrusionOk="0">
                  <a:moveTo>
                    <a:pt x="798" y="1"/>
                  </a:moveTo>
                  <a:cubicBezTo>
                    <a:pt x="623" y="116"/>
                    <a:pt x="461" y="265"/>
                    <a:pt x="326" y="440"/>
                  </a:cubicBezTo>
                  <a:cubicBezTo>
                    <a:pt x="157" y="655"/>
                    <a:pt x="54" y="874"/>
                    <a:pt x="1" y="1081"/>
                  </a:cubicBezTo>
                  <a:cubicBezTo>
                    <a:pt x="4" y="1073"/>
                    <a:pt x="26" y="1068"/>
                    <a:pt x="65" y="1068"/>
                  </a:cubicBezTo>
                  <a:cubicBezTo>
                    <a:pt x="654" y="1068"/>
                    <a:pt x="5121" y="2146"/>
                    <a:pt x="7001" y="7513"/>
                  </a:cubicBezTo>
                  <a:cubicBezTo>
                    <a:pt x="7302" y="7368"/>
                    <a:pt x="7537" y="7126"/>
                    <a:pt x="7716" y="6878"/>
                  </a:cubicBezTo>
                  <a:cubicBezTo>
                    <a:pt x="6241" y="953"/>
                    <a:pt x="1036" y="40"/>
                    <a:pt x="798" y="1"/>
                  </a:cubicBezTo>
                  <a:close/>
                </a:path>
              </a:pathLst>
            </a:custGeom>
            <a:solidFill>
              <a:srgbClr val="65C1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" name="Google Shape;327;p20"/>
            <p:cNvSpPr/>
            <p:nvPr/>
          </p:nvSpPr>
          <p:spPr>
            <a:xfrm rot="-3998617">
              <a:off x="1667496" y="653184"/>
              <a:ext cx="487278" cy="479642"/>
            </a:xfrm>
            <a:custGeom>
              <a:avLst/>
              <a:gdLst/>
              <a:ahLst/>
              <a:cxnLst/>
              <a:rect l="l" t="t" r="r" b="b"/>
              <a:pathLst>
                <a:path w="7339" h="7224" extrusionOk="0">
                  <a:moveTo>
                    <a:pt x="1176" y="1"/>
                  </a:moveTo>
                  <a:cubicBezTo>
                    <a:pt x="759" y="1"/>
                    <a:pt x="348" y="118"/>
                    <a:pt x="1" y="346"/>
                  </a:cubicBezTo>
                  <a:cubicBezTo>
                    <a:pt x="239" y="385"/>
                    <a:pt x="5444" y="1298"/>
                    <a:pt x="6919" y="7223"/>
                  </a:cubicBezTo>
                  <a:cubicBezTo>
                    <a:pt x="7253" y="6764"/>
                    <a:pt x="7339" y="6172"/>
                    <a:pt x="7170" y="5629"/>
                  </a:cubicBezTo>
                  <a:cubicBezTo>
                    <a:pt x="6142" y="2307"/>
                    <a:pt x="3513" y="782"/>
                    <a:pt x="2025" y="167"/>
                  </a:cubicBezTo>
                  <a:cubicBezTo>
                    <a:pt x="1750" y="55"/>
                    <a:pt x="1462" y="1"/>
                    <a:pt x="1176" y="1"/>
                  </a:cubicBezTo>
                  <a:close/>
                </a:path>
              </a:pathLst>
            </a:custGeom>
            <a:solidFill>
              <a:srgbClr val="5295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" name="Google Shape;328;p20"/>
            <p:cNvSpPr/>
            <p:nvPr/>
          </p:nvSpPr>
          <p:spPr>
            <a:xfrm rot="-3998617">
              <a:off x="2228193" y="1464383"/>
              <a:ext cx="117520" cy="120176"/>
            </a:xfrm>
            <a:custGeom>
              <a:avLst/>
              <a:gdLst/>
              <a:ahLst/>
              <a:cxnLst/>
              <a:rect l="l" t="t" r="r" b="b"/>
              <a:pathLst>
                <a:path w="1770" h="1810" extrusionOk="0">
                  <a:moveTo>
                    <a:pt x="1" y="0"/>
                  </a:moveTo>
                  <a:lnTo>
                    <a:pt x="47" y="1809"/>
                  </a:lnTo>
                  <a:lnTo>
                    <a:pt x="1770" y="125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" name="Google Shape;329;p20"/>
            <p:cNvSpPr/>
            <p:nvPr/>
          </p:nvSpPr>
          <p:spPr>
            <a:xfrm rot="-3998617">
              <a:off x="1906081" y="1014169"/>
              <a:ext cx="377526" cy="297386"/>
            </a:xfrm>
            <a:custGeom>
              <a:avLst/>
              <a:gdLst/>
              <a:ahLst/>
              <a:cxnLst/>
              <a:rect l="l" t="t" r="r" b="b"/>
              <a:pathLst>
                <a:path w="5686" h="4479" extrusionOk="0">
                  <a:moveTo>
                    <a:pt x="782" y="0"/>
                  </a:moveTo>
                  <a:cubicBezTo>
                    <a:pt x="147" y="0"/>
                    <a:pt x="0" y="899"/>
                    <a:pt x="0" y="899"/>
                  </a:cubicBezTo>
                  <a:cubicBezTo>
                    <a:pt x="43" y="2916"/>
                    <a:pt x="2071" y="3945"/>
                    <a:pt x="3324" y="4391"/>
                  </a:cubicBezTo>
                  <a:cubicBezTo>
                    <a:pt x="3492" y="4451"/>
                    <a:pt x="3662" y="4478"/>
                    <a:pt x="3826" y="4478"/>
                  </a:cubicBezTo>
                  <a:cubicBezTo>
                    <a:pt x="4887" y="4478"/>
                    <a:pt x="5686" y="3339"/>
                    <a:pt x="3982" y="2628"/>
                  </a:cubicBezTo>
                  <a:cubicBezTo>
                    <a:pt x="2018" y="1812"/>
                    <a:pt x="2371" y="777"/>
                    <a:pt x="1297" y="162"/>
                  </a:cubicBezTo>
                  <a:cubicBezTo>
                    <a:pt x="1097" y="47"/>
                    <a:pt x="927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8" name="Google Shape;330;p20"/>
            <p:cNvSpPr/>
            <p:nvPr/>
          </p:nvSpPr>
          <p:spPr>
            <a:xfrm rot="-3998617">
              <a:off x="1929689" y="1224101"/>
              <a:ext cx="89634" cy="87178"/>
            </a:xfrm>
            <a:custGeom>
              <a:avLst/>
              <a:gdLst/>
              <a:ahLst/>
              <a:cxnLst/>
              <a:rect l="l" t="t" r="r" b="b"/>
              <a:pathLst>
                <a:path w="1350" h="1313" extrusionOk="0">
                  <a:moveTo>
                    <a:pt x="110" y="0"/>
                  </a:moveTo>
                  <a:lnTo>
                    <a:pt x="0" y="354"/>
                  </a:lnTo>
                  <a:cubicBezTo>
                    <a:pt x="317" y="706"/>
                    <a:pt x="846" y="1032"/>
                    <a:pt x="1138" y="1198"/>
                  </a:cubicBezTo>
                  <a:lnTo>
                    <a:pt x="1138" y="1198"/>
                  </a:lnTo>
                  <a:cubicBezTo>
                    <a:pt x="534" y="807"/>
                    <a:pt x="110" y="0"/>
                    <a:pt x="110" y="0"/>
                  </a:cubicBezTo>
                  <a:close/>
                  <a:moveTo>
                    <a:pt x="1138" y="1198"/>
                  </a:moveTo>
                  <a:cubicBezTo>
                    <a:pt x="1206" y="1242"/>
                    <a:pt x="1277" y="1281"/>
                    <a:pt x="1349" y="1313"/>
                  </a:cubicBezTo>
                  <a:cubicBezTo>
                    <a:pt x="1349" y="1313"/>
                    <a:pt x="1266" y="1271"/>
                    <a:pt x="1138" y="1198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" name="Google Shape;331;p20"/>
            <p:cNvSpPr/>
            <p:nvPr/>
          </p:nvSpPr>
          <p:spPr>
            <a:xfrm rot="-3998617">
              <a:off x="2153868" y="1105507"/>
              <a:ext cx="126749" cy="74695"/>
            </a:xfrm>
            <a:custGeom>
              <a:avLst/>
              <a:gdLst/>
              <a:ahLst/>
              <a:cxnLst/>
              <a:rect l="l" t="t" r="r" b="b"/>
              <a:pathLst>
                <a:path w="1909" h="1125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669" y="874"/>
                    <a:pt x="1363" y="1124"/>
                  </a:cubicBezTo>
                  <a:lnTo>
                    <a:pt x="1909" y="814"/>
                  </a:lnTo>
                  <a:cubicBezTo>
                    <a:pt x="1909" y="814"/>
                    <a:pt x="729" y="695"/>
                    <a:pt x="1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6" name="文本框 18">
            <a:extLst>
              <a:ext uri="{FF2B5EF4-FFF2-40B4-BE49-F238E27FC236}">
                <a16:creationId xmlns:a16="http://schemas.microsoft.com/office/drawing/2014/main" id="{FC58D57D-2022-462C-B907-1C55ACA936B3}"/>
              </a:ext>
            </a:extLst>
          </p:cNvPr>
          <p:cNvSpPr txBox="1"/>
          <p:nvPr/>
        </p:nvSpPr>
        <p:spPr>
          <a:xfrm>
            <a:off x="2706761" y="3307893"/>
            <a:ext cx="646281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0" b="1" i="0" u="none" strike="noStrike" kern="1200" cap="none" spc="0" normalizeH="0" baseline="0" noProof="0" dirty="0" err="1">
                <a:ln w="28575">
                  <a:solidFill>
                    <a:srgbClr val="FFFFFF"/>
                  </a:solidFill>
                </a:ln>
                <a:solidFill>
                  <a:srgbClr val="6DAA2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oiny" panose="02000903060500060000" pitchFamily="2" charset="0"/>
                <a:ea typeface="站酷快乐体2016修订版" panose="02010600030101010101" pitchFamily="2" charset="-122"/>
                <a:cs typeface="Calibri" panose="020F0502020204030204" pitchFamily="34" charset="0"/>
                <a:sym typeface="Arial"/>
              </a:rPr>
              <a:t>Thực</a:t>
            </a:r>
            <a:r>
              <a:rPr kumimoji="0" lang="en-US" altLang="zh-CN" sz="8000" b="1" i="0" u="none" strike="noStrike" kern="1200" cap="none" spc="0" normalizeH="0" noProof="0" dirty="0">
                <a:ln w="28575">
                  <a:solidFill>
                    <a:srgbClr val="FFFFFF"/>
                  </a:solidFill>
                </a:ln>
                <a:solidFill>
                  <a:srgbClr val="6DAA2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oiny" panose="02000903060500060000" pitchFamily="2" charset="0"/>
                <a:ea typeface="站酷快乐体2016修订版" panose="02010600030101010101" pitchFamily="2" charset="-122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altLang="zh-CN" sz="8000" b="1" i="0" u="none" strike="noStrike" kern="1200" cap="none" spc="0" normalizeH="0" noProof="0" dirty="0" err="1">
                <a:ln w="28575">
                  <a:solidFill>
                    <a:srgbClr val="FFFFFF"/>
                  </a:solidFill>
                </a:ln>
                <a:solidFill>
                  <a:srgbClr val="6DAA2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oiny" panose="02000903060500060000" pitchFamily="2" charset="0"/>
                <a:ea typeface="站酷快乐体2016修订版" panose="02010600030101010101" pitchFamily="2" charset="-122"/>
                <a:cs typeface="Calibri" panose="020F0502020204030204" pitchFamily="34" charset="0"/>
                <a:sym typeface="Arial"/>
              </a:rPr>
              <a:t>hành</a:t>
            </a:r>
            <a:endParaRPr kumimoji="0" lang="zh-CN" altLang="en-US" sz="8000" b="1" i="0" u="none" strike="noStrike" kern="1200" cap="none" spc="0" normalizeH="0" baseline="0" noProof="0" dirty="0">
              <a:ln w="3175">
                <a:solidFill>
                  <a:srgbClr val="FFFFFF"/>
                </a:solidFill>
              </a:ln>
              <a:solidFill>
                <a:srgbClr val="6DAA2D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oiny" panose="02000903060500060000" pitchFamily="2" charset="0"/>
              <a:ea typeface="站酷快乐体2016修订版" panose="02010600030101010101" pitchFamily="2" charset="-122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89729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89BAB016-5995-4B13-A645-41075CA07792}"/>
              </a:ext>
            </a:extLst>
          </p:cNvPr>
          <p:cNvGrpSpPr/>
          <p:nvPr/>
        </p:nvGrpSpPr>
        <p:grpSpPr>
          <a:xfrm>
            <a:off x="1468830" y="-71120"/>
            <a:ext cx="10276130" cy="1371600"/>
            <a:chOff x="595159" y="192870"/>
            <a:chExt cx="6180010" cy="1371600"/>
          </a:xfrm>
        </p:grpSpPr>
        <p:sp>
          <p:nvSpPr>
            <p:cNvPr id="12" name="Google Shape;1352;p29">
              <a:extLst>
                <a:ext uri="{FF2B5EF4-FFF2-40B4-BE49-F238E27FC236}">
                  <a16:creationId xmlns:a16="http://schemas.microsoft.com/office/drawing/2014/main" id="{54BD3816-AEF7-42FF-9239-33A5A2157711}"/>
                </a:ext>
              </a:extLst>
            </p:cNvPr>
            <p:cNvSpPr/>
            <p:nvPr/>
          </p:nvSpPr>
          <p:spPr>
            <a:xfrm>
              <a:off x="1143111" y="512482"/>
              <a:ext cx="5632058" cy="1051988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solidFill>
              <a:srgbClr val="9CE8D9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" name="Google Shape;697;p24">
              <a:extLst>
                <a:ext uri="{FF2B5EF4-FFF2-40B4-BE49-F238E27FC236}">
                  <a16:creationId xmlns:a16="http://schemas.microsoft.com/office/drawing/2014/main" id="{AC86D2C7-0CE5-4DE5-B966-FB5160E2EEF3}"/>
                </a:ext>
              </a:extLst>
            </p:cNvPr>
            <p:cNvSpPr txBox="1">
              <a:spLocks/>
            </p:cNvSpPr>
            <p:nvPr/>
          </p:nvSpPr>
          <p:spPr>
            <a:xfrm>
              <a:off x="1412688" y="512482"/>
              <a:ext cx="5092903" cy="7323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FFFFFF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tabLst/>
                <a:defRPr/>
              </a:pPr>
              <a:r>
                <a:rPr lang="nl-NL" sz="2800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Nếu em là bạn gái trong tình huống sau, em sẽ bày tỏ tình cảm và sự quan tâm đối với bố như thế nào?</a:t>
              </a:r>
              <a:endPara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Odibee Sans"/>
              </a:endParaRPr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24B15614-AA7C-4D11-B3A9-34AC8BDD32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5159" y="192870"/>
              <a:ext cx="601425" cy="1371600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13508124-A268-4400-945F-F0ED783625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2659" y="1823292"/>
            <a:ext cx="6928265" cy="4525328"/>
          </a:xfrm>
          <a:prstGeom prst="rect">
            <a:avLst/>
          </a:prstGeom>
        </p:spPr>
      </p:pic>
      <p:sp>
        <p:nvSpPr>
          <p:cNvPr id="17" name="Google Shape;1045;p15">
            <a:extLst>
              <a:ext uri="{FF2B5EF4-FFF2-40B4-BE49-F238E27FC236}">
                <a16:creationId xmlns:a16="http://schemas.microsoft.com/office/drawing/2014/main" id="{5BD83F93-3D00-4ADB-B8A0-C5C6F7AB5389}"/>
              </a:ext>
            </a:extLst>
          </p:cNvPr>
          <p:cNvSpPr/>
          <p:nvPr/>
        </p:nvSpPr>
        <p:spPr>
          <a:xfrm>
            <a:off x="7494357" y="1742096"/>
            <a:ext cx="4443739" cy="1198060"/>
          </a:xfrm>
          <a:prstGeom prst="wedgeRoundRectCallout">
            <a:avLst>
              <a:gd name="adj1" fmla="val -54720"/>
              <a:gd name="adj2" fmla="val 69898"/>
              <a:gd name="adj3" fmla="val 16667"/>
            </a:avLst>
          </a:prstGeom>
          <a:solidFill>
            <a:schemeClr val="lt1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13" tIns="45694" rIns="91413" bIns="45694" anchor="ctr" anchorCtr="0">
            <a:noAutofit/>
          </a:bodyPr>
          <a:lstStyle/>
          <a:p>
            <a:pPr lvl="0" algn="just" defTabSz="914309">
              <a:buClr>
                <a:srgbClr val="000000"/>
              </a:buClr>
              <a:defRPr/>
            </a:pPr>
            <a:r>
              <a:rPr lang="en-US" sz="2800" kern="0" dirty="0" err="1">
                <a:solidFill>
                  <a:prstClr val="black"/>
                </a:solidFill>
                <a:latin typeface="Arial"/>
                <a:ea typeface="Arial"/>
                <a:cs typeface="Arial"/>
                <a:sym typeface="Arial"/>
              </a:rPr>
              <a:t>Tuyệt</a:t>
            </a:r>
            <a:r>
              <a:rPr lang="en-US" sz="2800" kern="0" dirty="0">
                <a:solidFill>
                  <a:prstClr val="black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prstClr val="black"/>
                </a:solidFill>
                <a:latin typeface="Arial"/>
                <a:ea typeface="Arial"/>
                <a:cs typeface="Arial"/>
                <a:sym typeface="Arial"/>
              </a:rPr>
              <a:t>vời</a:t>
            </a:r>
            <a:r>
              <a:rPr lang="en-US" sz="2800" kern="0" dirty="0">
                <a:solidFill>
                  <a:prstClr val="black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prstClr val="black"/>
                </a:solidFill>
                <a:latin typeface="Arial"/>
                <a:ea typeface="Arial"/>
                <a:cs typeface="Arial"/>
                <a:sym typeface="Arial"/>
              </a:rPr>
              <a:t>quá</a:t>
            </a:r>
            <a:r>
              <a:rPr lang="en-US" sz="2800" kern="0" dirty="0">
                <a:solidFill>
                  <a:prstClr val="black"/>
                </a:solidFill>
                <a:latin typeface="Arial"/>
                <a:ea typeface="Arial"/>
                <a:cs typeface="Arial"/>
                <a:sym typeface="Arial"/>
              </a:rPr>
              <a:t>, con </a:t>
            </a:r>
            <a:r>
              <a:rPr lang="en-US" sz="2800" kern="0" dirty="0" err="1">
                <a:solidFill>
                  <a:prstClr val="black"/>
                </a:solidFill>
                <a:latin typeface="Arial"/>
                <a:ea typeface="Arial"/>
                <a:cs typeface="Arial"/>
                <a:sym typeface="Arial"/>
              </a:rPr>
              <a:t>chúc</a:t>
            </a:r>
            <a:r>
              <a:rPr lang="en-US" sz="2800" kern="0" dirty="0">
                <a:solidFill>
                  <a:prstClr val="black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prstClr val="black"/>
                </a:solidFill>
                <a:latin typeface="Arial"/>
                <a:ea typeface="Arial"/>
                <a:cs typeface="Arial"/>
                <a:sym typeface="Arial"/>
              </a:rPr>
              <a:t>mừng</a:t>
            </a:r>
            <a:r>
              <a:rPr lang="en-US" sz="2800" kern="0" dirty="0">
                <a:solidFill>
                  <a:prstClr val="black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prstClr val="black"/>
                </a:solidFill>
                <a:latin typeface="Arial"/>
                <a:ea typeface="Arial"/>
                <a:cs typeface="Arial"/>
                <a:sym typeface="Arial"/>
              </a:rPr>
              <a:t>bố</a:t>
            </a:r>
            <a:r>
              <a:rPr lang="en-US" sz="2800" kern="0" dirty="0">
                <a:solidFill>
                  <a:prstClr val="black"/>
                </a:solidFill>
                <a:latin typeface="Arial"/>
                <a:ea typeface="Arial"/>
                <a:cs typeface="Arial"/>
                <a:sym typeface="Arial"/>
              </a:rPr>
              <a:t>!</a:t>
            </a:r>
            <a:endParaRPr kumimoji="0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1045;p15">
            <a:extLst>
              <a:ext uri="{FF2B5EF4-FFF2-40B4-BE49-F238E27FC236}">
                <a16:creationId xmlns:a16="http://schemas.microsoft.com/office/drawing/2014/main" id="{6261F10C-D8C8-4288-92AA-4FE328A4C337}"/>
              </a:ext>
            </a:extLst>
          </p:cNvPr>
          <p:cNvSpPr/>
          <p:nvPr/>
        </p:nvSpPr>
        <p:spPr>
          <a:xfrm>
            <a:off x="7494356" y="3222801"/>
            <a:ext cx="4443739" cy="1429219"/>
          </a:xfrm>
          <a:prstGeom prst="wedgeRoundRectCallout">
            <a:avLst>
              <a:gd name="adj1" fmla="val -54720"/>
              <a:gd name="adj2" fmla="val 69898"/>
              <a:gd name="adj3" fmla="val 16667"/>
            </a:avLst>
          </a:prstGeom>
          <a:solidFill>
            <a:schemeClr val="lt1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13" tIns="45694" rIns="91413" bIns="45694" anchor="ctr" anchorCtr="0">
            <a:noAutofit/>
          </a:bodyPr>
          <a:lstStyle/>
          <a:p>
            <a:pPr lvl="0" algn="just" defTabSz="914309">
              <a:buClr>
                <a:srgbClr val="000000"/>
              </a:buClr>
              <a:defRPr/>
            </a:pPr>
            <a:r>
              <a:rPr lang="en-US" sz="2800" kern="0">
                <a:solidFill>
                  <a:prstClr val="black"/>
                </a:solidFill>
                <a:latin typeface="Arial"/>
                <a:ea typeface="Arial"/>
                <a:cs typeface="Arial"/>
                <a:sym typeface="Arial"/>
              </a:rPr>
              <a:t>Vậy là bố đã có vông việc mới rồi, con vui lắm. Chúc mừng bố nhé!</a:t>
            </a:r>
            <a:endParaRPr kumimoji="0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810133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9402985-6BAD-463A-AAD4-CEC2EDC12D03}"/>
              </a:ext>
            </a:extLst>
          </p:cNvPr>
          <p:cNvSpPr/>
          <p:nvPr/>
        </p:nvSpPr>
        <p:spPr>
          <a:xfrm>
            <a:off x="3757735" y="103751"/>
            <a:ext cx="4998382" cy="1198858"/>
          </a:xfrm>
          <a:prstGeom prst="rect">
            <a:avLst/>
          </a:prstGeom>
          <a:solidFill>
            <a:srgbClr val="FDD000"/>
          </a:solidFill>
          <a:ln>
            <a:solidFill>
              <a:srgbClr val="FDD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005E9C0-7EDF-42CB-A452-1D2786AFC0F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840" t="7807"/>
          <a:stretch/>
        </p:blipFill>
        <p:spPr>
          <a:xfrm>
            <a:off x="3832587" y="-101157"/>
            <a:ext cx="5383751" cy="168995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7CE7FD7-04BC-4BE4-9A04-4C7CE215C3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683" y="1778018"/>
            <a:ext cx="11664633" cy="5079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7613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561;p23"/>
          <p:cNvSpPr/>
          <p:nvPr/>
        </p:nvSpPr>
        <p:spPr>
          <a:xfrm>
            <a:off x="1773623" y="2245417"/>
            <a:ext cx="7536499" cy="2444994"/>
          </a:xfrm>
          <a:custGeom>
            <a:avLst/>
            <a:gdLst/>
            <a:ahLst/>
            <a:cxnLst/>
            <a:rect l="l" t="t" r="r" b="b"/>
            <a:pathLst>
              <a:path w="35450" h="5768" extrusionOk="0">
                <a:moveTo>
                  <a:pt x="1" y="1"/>
                </a:moveTo>
                <a:cubicBezTo>
                  <a:pt x="1" y="1"/>
                  <a:pt x="83" y="1069"/>
                  <a:pt x="840" y="1565"/>
                </a:cubicBezTo>
                <a:cubicBezTo>
                  <a:pt x="1594" y="2064"/>
                  <a:pt x="996" y="2775"/>
                  <a:pt x="1082" y="3347"/>
                </a:cubicBezTo>
                <a:cubicBezTo>
                  <a:pt x="1165" y="3916"/>
                  <a:pt x="1651" y="4558"/>
                  <a:pt x="1988" y="4911"/>
                </a:cubicBezTo>
                <a:cubicBezTo>
                  <a:pt x="2322" y="5268"/>
                  <a:pt x="2659" y="5768"/>
                  <a:pt x="2659" y="5768"/>
                </a:cubicBezTo>
                <a:lnTo>
                  <a:pt x="34559" y="5768"/>
                </a:lnTo>
                <a:cubicBezTo>
                  <a:pt x="34559" y="5768"/>
                  <a:pt x="35132" y="5371"/>
                  <a:pt x="35257" y="4395"/>
                </a:cubicBezTo>
                <a:cubicBezTo>
                  <a:pt x="35449" y="2884"/>
                  <a:pt x="34930" y="3016"/>
                  <a:pt x="34999" y="2279"/>
                </a:cubicBezTo>
                <a:cubicBezTo>
                  <a:pt x="35098" y="1151"/>
                  <a:pt x="34880" y="712"/>
                  <a:pt x="35049" y="1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87" name="Picture 8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9617" y="2153223"/>
            <a:ext cx="6143414" cy="2629382"/>
          </a:xfrm>
          <a:prstGeom prst="rect">
            <a:avLst/>
          </a:prstGeom>
        </p:spPr>
      </p:pic>
      <p:pic>
        <p:nvPicPr>
          <p:cNvPr id="4" name="Picture 3" descr="Shape&#10;&#10;Description automatically generated with medium confidence">
            <a:extLst>
              <a:ext uri="{FF2B5EF4-FFF2-40B4-BE49-F238E27FC236}">
                <a16:creationId xmlns:a16="http://schemas.microsoft.com/office/drawing/2014/main" id="{F02670B3-61F5-446E-AD73-B180C8DDD7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4480" y="0"/>
            <a:ext cx="1747520" cy="1747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5581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99201">
                        <a14:foregroundMark x1="16134" y1="14217" x2="84026" y2="12620"/>
                        <a14:foregroundMark x1="75879" y1="12620" x2="79712" y2="18051"/>
                        <a14:foregroundMark x1="34505" y1="44888" x2="38019" y2="70927"/>
                        <a14:foregroundMark x1="46006" y1="57188" x2="46006" y2="70607"/>
                        <a14:foregroundMark x1="70607" y1="56709" x2="74441" y2="71725"/>
                        <a14:foregroundMark x1="84026" y1="67093" x2="89297" y2="78914"/>
                        <a14:foregroundMark x1="83227" y1="73962" x2="85144" y2="80831"/>
                        <a14:foregroundMark x1="89297" y1="74441" x2="91693" y2="782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1239" y="2095500"/>
            <a:ext cx="6629400" cy="5295900"/>
          </a:xfrm>
          <a:prstGeom prst="rect">
            <a:avLst/>
          </a:prstGeom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33" b="97093" l="4022" r="9543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642" r="22857"/>
          <a:stretch/>
        </p:blipFill>
        <p:spPr bwMode="auto">
          <a:xfrm>
            <a:off x="8350570" y="3143834"/>
            <a:ext cx="2085980" cy="3714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ounded Rectangle 8"/>
          <p:cNvSpPr/>
          <p:nvPr/>
        </p:nvSpPr>
        <p:spPr>
          <a:xfrm>
            <a:off x="2438400" y="152402"/>
            <a:ext cx="7707440" cy="1142999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360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 sinh ra bố mình gọi là gì?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23606" y="1543050"/>
            <a:ext cx="3091069" cy="533400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502927" y="1533234"/>
            <a:ext cx="3314700" cy="533400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nội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505939" y="1552575"/>
            <a:ext cx="3314700" cy="533400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ngoại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3" name="Am-thanh-tra-loi-sai-www_yeualo_com (3)_cu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2514600" y="114300"/>
            <a:ext cx="609600" cy="609600"/>
          </a:xfrm>
          <a:prstGeom prst="rect">
            <a:avLst/>
          </a:prstGeom>
        </p:spPr>
      </p:pic>
      <p:pic>
        <p:nvPicPr>
          <p:cNvPr id="14" name="Am-thanh-tra-loi-sai-www_yeualo_com (3)_cu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2324100" y="1485900"/>
            <a:ext cx="609600" cy="609600"/>
          </a:xfrm>
          <a:prstGeom prst="rect">
            <a:avLst/>
          </a:prstGeom>
        </p:spPr>
      </p:pic>
      <p:pic>
        <p:nvPicPr>
          <p:cNvPr id="15" name="Am-thanh-tra-loi-dung-www_yeualo_com_cut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4953000" y="2819400"/>
            <a:ext cx="609600" cy="609600"/>
          </a:xfrm>
          <a:prstGeom prst="rect">
            <a:avLst/>
          </a:prstGeom>
        </p:spPr>
      </p:pic>
      <p:sp>
        <p:nvSpPr>
          <p:cNvPr id="16" name="Oval Callout 15"/>
          <p:cNvSpPr/>
          <p:nvPr/>
        </p:nvSpPr>
        <p:spPr>
          <a:xfrm>
            <a:off x="5496557" y="2343733"/>
            <a:ext cx="3437869" cy="1600200"/>
          </a:xfrm>
          <a:prstGeom prst="wedgeEllipseCallout">
            <a:avLst>
              <a:gd name="adj1" fmla="val 43250"/>
              <a:gd name="adj2" fmla="val 7195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muốn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mua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bó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! </a:t>
            </a:r>
          </a:p>
        </p:txBody>
      </p:sp>
      <p:sp>
        <p:nvSpPr>
          <p:cNvPr id="17" name="Oval Callout 16"/>
          <p:cNvSpPr/>
          <p:nvPr/>
        </p:nvSpPr>
        <p:spPr>
          <a:xfrm>
            <a:off x="3655771" y="5486400"/>
            <a:ext cx="2608627" cy="1197106"/>
          </a:xfrm>
          <a:prstGeom prst="wedgeEllipseCallout">
            <a:avLst>
              <a:gd name="adj1" fmla="val -43866"/>
              <a:gd name="adj2" fmla="val -9999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hãy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trả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ạ! </a:t>
            </a:r>
          </a:p>
        </p:txBody>
      </p:sp>
      <p:pic>
        <p:nvPicPr>
          <p:cNvPr id="18" name="Picture 8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90833" l="100" r="95100">
                        <a14:foregroundMark x1="60500" y1="34167" x2="51600" y2="80000"/>
                        <a14:foregroundMark x1="37500" y1="27500" x2="56100" y2="692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871" r="14600"/>
          <a:stretch/>
        </p:blipFill>
        <p:spPr bwMode="auto">
          <a:xfrm rot="21448870">
            <a:off x="2203335" y="4184480"/>
            <a:ext cx="1031005" cy="15787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7166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9027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0.03981 C 0.00104 -0.09004 -0.00352 -0.11713 0.00937 -0.15602 C 0.01341 -0.16829 0.01328 -0.18032 0.01875 -0.19143 C 0.02343 -0.2169 0.03021 -0.24167 0.04323 -0.26204 C 0.04869 -0.2706 0.05586 -0.27454 0.06198 -0.28217 C 0.06653 -0.28796 0.07083 -0.29398 0.07513 -0.3 C 0.07669 -0.30208 0.07929 -0.30278 0.08086 -0.30486 C 0.08307 -0.30787 0.08411 -0.31227 0.08646 -0.31504 C 0.08802 -0.31667 0.09036 -0.3162 0.09205 -0.31759 C 0.09791 -0.32153 0.10169 -0.32801 0.10716 -0.33264 C 0.10898 -0.33426 0.11106 -0.33403 0.11276 -0.33518 C 0.12369 -0.34398 0.13385 -0.35463 0.14479 -0.36296 C 0.14726 -0.36481 0.15 -0.36597 0.15234 -0.36805 C 0.15924 -0.37454 0.16836 -0.38796 0.17682 -0.39074 C 0.18724 -0.39444 0.19492 -0.40092 0.20494 -0.40602 C 0.21471 -0.41088 0.22487 -0.41319 0.23502 -0.41597 C 0.24531 -0.42292 0.25586 -0.42477 0.26705 -0.4287 C 0.27018 -0.42963 0.2733 -0.43009 0.27643 -0.43125 C 0.28021 -0.43264 0.28776 -0.43611 0.28776 -0.43611 C 0.32773 -0.43495 0.36015 -0.43611 0.39687 -0.42361 C 0.39869 -0.42199 0.40052 -0.41991 0.40247 -0.41852 C 0.40481 -0.41736 0.40781 -0.41782 0.41002 -0.41597 C 0.43776 -0.39444 0.41562 -0.40509 0.43073 -0.39838 C 0.43411 -0.39375 0.43854 -0.39028 0.44205 -0.38565 C 0.45455 -0.36898 0.4638 -0.34838 0.48151 -0.34028 C 0.48802 -0.32893 0.49427 -0.31944 0.50026 -0.30741 C 0.50351 -0.30092 0.5082 -0.28379 0.50976 -0.27708 C 0.51106 -0.27222 0.51471 -0.26875 0.51718 -0.26458 C 0.52135 -0.24838 0.51588 -0.26597 0.52669 -0.24699 C 0.53151 -0.23796 0.53528 -0.22824 0.53984 -0.21921 C 0.54856 -0.20139 0.55052 -0.18009 0.55677 -0.16111 C 0.56276 -0.14305 0.57278 -0.12199 0.58307 -0.1081 C 0.59492 -0.06018 0.58841 -0.09213 0.58489 0.0132 C 0.58489 0.01597 0.58307 0.02083 0.58307 0.02107 L 0.58867 0.00046 " pathEditMode="relative" rAng="0" ptsTypes="AAAAAAAAAAAAAAAAAAAAAAAAAAAAAAAAAAA">
                                      <p:cBhvr>
                                        <p:cTn id="5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492" y="-167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8" dur="1058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3" dur="10584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6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6" grpId="0" animBg="1"/>
      <p:bldP spid="16" grpId="1" animBg="1"/>
      <p:bldP spid="17" grpId="0" animBg="1"/>
      <p:bldP spid="17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20000"/>
                <a:lumOff val="80000"/>
              </a:schemeClr>
            </a:gs>
            <a:gs pos="50000">
              <a:schemeClr val="accent6">
                <a:lumMod val="60000"/>
                <a:lumOff val="40000"/>
              </a:schemeClr>
            </a:gs>
            <a:gs pos="100000">
              <a:schemeClr val="accent6">
                <a:lumMod val="75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3384" l="200" r="100000">
                        <a14:backgroundMark x1="92400" y1="6333" x2="92400" y2="16068"/>
                        <a14:backgroundMark x1="94600" y1="19187" x2="96800" y2="73913"/>
                        <a14:backgroundMark x1="93500" y1="70321" x2="96800" y2="87713"/>
                        <a14:backgroundMark x1="6900" y1="7372" x2="2000" y2="851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9340"/>
          <a:stretch/>
        </p:blipFill>
        <p:spPr bwMode="auto">
          <a:xfrm>
            <a:off x="1485901" y="2286000"/>
            <a:ext cx="4704945" cy="45129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5278" l="2000" r="94143">
                        <a14:backgroundMark x1="51286" y1="648" x2="52714" y2="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054152" y="3886200"/>
            <a:ext cx="1988713" cy="30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Rounded Rectangle 11"/>
          <p:cNvSpPr/>
          <p:nvPr/>
        </p:nvSpPr>
        <p:spPr>
          <a:xfrm>
            <a:off x="397565" y="152402"/>
            <a:ext cx="11794435" cy="1142999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Chồng của bà nội gọi là gì?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9385738" y="1524000"/>
            <a:ext cx="2159673" cy="533400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317734" y="1562100"/>
            <a:ext cx="2832132" cy="533400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nội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742106" y="1562100"/>
            <a:ext cx="3086583" cy="533400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B. </a:t>
            </a:r>
            <a:r>
              <a:rPr lang="en-US" sz="32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Ông</a:t>
            </a:r>
            <a:r>
              <a:rPr lang="en-US" sz="32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ngoại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6" name="Am-thanh-tra-loi-sai-www_yeualo_com (3)_cu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2514600" y="114300"/>
            <a:ext cx="609600" cy="609600"/>
          </a:xfrm>
          <a:prstGeom prst="rect">
            <a:avLst/>
          </a:prstGeom>
        </p:spPr>
      </p:pic>
      <p:pic>
        <p:nvPicPr>
          <p:cNvPr id="17" name="Am-thanh-tra-loi-sai-www_yeualo_com (3)_cu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2324100" y="1485900"/>
            <a:ext cx="609600" cy="609600"/>
          </a:xfrm>
          <a:prstGeom prst="rect">
            <a:avLst/>
          </a:prstGeom>
        </p:spPr>
      </p:pic>
      <p:pic>
        <p:nvPicPr>
          <p:cNvPr id="18" name="Am-thanh-tra-loi-dung-www_yeualo_com_cut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4953000" y="2819400"/>
            <a:ext cx="609600" cy="609600"/>
          </a:xfrm>
          <a:prstGeom prst="rect">
            <a:avLst/>
          </a:prstGeom>
        </p:spPr>
      </p:pic>
      <p:sp>
        <p:nvSpPr>
          <p:cNvPr id="19" name="Oval Callout 18"/>
          <p:cNvSpPr/>
          <p:nvPr/>
        </p:nvSpPr>
        <p:spPr>
          <a:xfrm>
            <a:off x="6974210" y="2286000"/>
            <a:ext cx="3171630" cy="1504950"/>
          </a:xfrm>
          <a:prstGeom prst="wedgeEllipseCallout">
            <a:avLst>
              <a:gd name="adj1" fmla="val -1072"/>
              <a:gd name="adj2" fmla="val 10152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muốn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mua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bánh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sinh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nhật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! </a:t>
            </a:r>
          </a:p>
        </p:txBody>
      </p:sp>
      <p:sp>
        <p:nvSpPr>
          <p:cNvPr id="20" name="Oval Callout 19"/>
          <p:cNvSpPr/>
          <p:nvPr/>
        </p:nvSpPr>
        <p:spPr>
          <a:xfrm>
            <a:off x="4475164" y="5105400"/>
            <a:ext cx="2942197" cy="1197106"/>
          </a:xfrm>
          <a:prstGeom prst="wedgeEllipseCallout">
            <a:avLst>
              <a:gd name="adj1" fmla="val -31422"/>
              <a:gd name="adj2" fmla="val -9362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hãy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trả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ạ!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4314" b="81748" l="10000" r="90000">
                        <a14:foregroundMark x1="26200" y1="13053" x2="24900" y2="15819"/>
                        <a14:foregroundMark x1="37000" y1="17257" x2="37000" y2="19580"/>
                        <a14:foregroundMark x1="62900" y1="19027" x2="61600" y2="23673"/>
                        <a14:foregroundMark x1="75800" y1="11283" x2="74500" y2="14934"/>
                        <a14:foregroundMark x1="49900" y1="8407" x2="49900" y2="10730"/>
                        <a14:foregroundMark x1="38700" y1="15819" x2="37400" y2="195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6769"/>
          <a:stretch/>
        </p:blipFill>
        <p:spPr bwMode="auto">
          <a:xfrm>
            <a:off x="2390572" y="4224387"/>
            <a:ext cx="1447800" cy="1089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237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9027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3.33333E-6 C 0.0013 -0.01806 0.00364 -0.0294 0.0082 -0.04491 C 0.01133 -0.05486 0.00872 -0.0544 0.01159 -0.06713 C 0.01224 -0.07037 0.01393 -0.07269 0.01497 -0.0757 C 0.02266 -0.09931 0.02904 -0.1213 0.03854 -0.14283 C 0.03906 -0.14375 0.04844 -0.16829 0.05039 -0.17107 C 0.05234 -0.17385 0.05508 -0.17408 0.05716 -0.17662 C 0.05963 -0.17986 0.06133 -0.18473 0.06393 -0.18797 C 0.0737 -0.2 0.06745 -0.18727 0.07565 -0.19908 C 0.07917 -0.2044 0.08138 -0.2125 0.08555 -0.21574 C 0.08789 -0.21783 0.09023 -0.21922 0.09232 -0.22153 C 0.09427 -0.22385 0.09557 -0.22778 0.09739 -0.2301 C 0.10221 -0.23635 0.1082 -0.23959 0.1125 -0.24676 C 0.12266 -0.26366 0.13424 -0.27385 0.14792 -0.27755 C 0.15677 -0.28334 0.16588 -0.28681 0.17487 -0.29144 C 0.21185 -0.29074 0.24896 -0.29144 0.28594 -0.28866 C 0.30195 -0.28773 0.31797 -0.26713 0.33294 -0.26088 C 0.3388 -0.25463 0.34544 -0.24861 0.35156 -0.24398 C 0.35482 -0.24167 0.35846 -0.24098 0.36159 -0.23843 C 0.36536 -0.23542 0.37174 -0.22709 0.37174 -0.22686 C 0.37292 -0.22431 0.37422 -0.22176 0.37513 -0.21875 C 0.37591 -0.21598 0.37591 -0.21273 0.37682 -0.21019 C 0.38138 -0.19699 0.38763 -0.18519 0.39531 -0.17662 C 0.39935 -0.1669 0.40443 -0.1632 0.40872 -0.15417 C 0.41002 -0.15162 0.41068 -0.14838 0.41211 -0.14584 C 0.41536 -0.13982 0.41888 -0.13449 0.42226 -0.12894 C 0.42422 -0.1257 0.42513 -0.12084 0.42721 -0.11783 C 0.43034 -0.1132 0.43737 -0.10648 0.43737 -0.10625 C 0.44414 -0.08959 0.44232 -0.07871 0.45091 -0.06436 C 0.45508 -0.04329 0.44883 -0.06852 0.45755 -0.05047 C 0.45872 -0.04815 0.45846 -0.04445 0.45924 -0.04213 C 0.46237 -0.03264 0.47057 -0.01922 0.47279 -0.00834 C 0.47487 0.00208 0.47864 0.00972 0.48125 0.01967 C 0.48463 0.03356 0.48502 0.05023 0.48633 0.06458 C 0.48568 0.07129 0.48463 0.08449 0.48463 0.08472 " pathEditMode="relative" rAng="0" ptsTypes="AAAAAAAAAAAAAAAAAAAAAAAAAAAAAAAAAAA">
                                      <p:cBhvr>
                                        <p:cTn id="53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310" y="-10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8" dur="10584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3" dur="303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6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9" grpId="0" animBg="1"/>
      <p:bldP spid="19" grpId="1" animBg="1"/>
      <p:bldP spid="20" grpId="0" animBg="1"/>
      <p:bldP spid="20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00" b="8222"/>
          <a:stretch/>
        </p:blipFill>
        <p:spPr bwMode="auto">
          <a:xfrm>
            <a:off x="4091294" y="2498595"/>
            <a:ext cx="3505200" cy="4275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98722">
                        <a14:foregroundMark x1="49521" y1="45313" x2="62620" y2="88802"/>
                        <a14:foregroundMark x1="57668" y1="49089" x2="43450" y2="81510"/>
                        <a14:foregroundMark x1="35463" y1="90365" x2="35463" y2="95964"/>
                        <a14:foregroundMark x1="64856" y1="90885" x2="71086" y2="94401"/>
                        <a14:foregroundMark x1="74121" y1="58464" x2="82588" y2="60938"/>
                        <a14:foregroundMark x1="49521" y1="44401" x2="49521" y2="51823"/>
                        <a14:foregroundMark x1="54153" y1="45313" x2="53355" y2="53125"/>
                        <a14:foregroundMark x1="45687" y1="44010" x2="47284" y2="51302"/>
                        <a14:foregroundMark x1="38498" y1="25651" x2="44249" y2="37240"/>
                        <a14:foregroundMark x1="24281" y1="58464" x2="25879" y2="64714"/>
                        <a14:foregroundMark x1="76837" y1="55339" x2="78275" y2="59635"/>
                        <a14:foregroundMark x1="35463" y1="87760" x2="63419" y2="87500"/>
                        <a14:foregroundMark x1="66134" y1="83464" x2="65655" y2="87240"/>
                        <a14:foregroundMark x1="63419" y1="95313" x2="68371" y2="934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7990" y="3277840"/>
            <a:ext cx="2904773" cy="3563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3" b="93704" l="112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519"/>
          <a:stretch/>
        </p:blipFill>
        <p:spPr bwMode="auto">
          <a:xfrm>
            <a:off x="7596495" y="2551882"/>
            <a:ext cx="2819381" cy="43061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675861" y="152402"/>
            <a:ext cx="10714382" cy="1142999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trai của bác (anh của bố) gọi là gì?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674820" y="1562100"/>
            <a:ext cx="1797066" cy="533400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799428" y="1524000"/>
            <a:ext cx="1797066" cy="533400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B. Anh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981273" y="1504950"/>
            <a:ext cx="1797066" cy="533400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Dì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2" name="Am-thanh-tra-loi-sai-www_yeualo_com (3)_cu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2514600" y="114300"/>
            <a:ext cx="609600" cy="609600"/>
          </a:xfrm>
          <a:prstGeom prst="rect">
            <a:avLst/>
          </a:prstGeom>
        </p:spPr>
      </p:pic>
      <p:pic>
        <p:nvPicPr>
          <p:cNvPr id="13" name="Am-thanh-tra-loi-sai-www_yeualo_com (3)_cu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2324100" y="1485900"/>
            <a:ext cx="609600" cy="609600"/>
          </a:xfrm>
          <a:prstGeom prst="rect">
            <a:avLst/>
          </a:prstGeom>
        </p:spPr>
      </p:pic>
      <p:pic>
        <p:nvPicPr>
          <p:cNvPr id="14" name="Am-thanh-tra-loi-dung-www_yeualo_com_cut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4953000" y="2819400"/>
            <a:ext cx="609600" cy="609600"/>
          </a:xfrm>
          <a:prstGeom prst="rect">
            <a:avLst/>
          </a:prstGeom>
        </p:spPr>
      </p:pic>
      <p:sp>
        <p:nvSpPr>
          <p:cNvPr id="15" name="Oval Callout 14"/>
          <p:cNvSpPr/>
          <p:nvPr/>
        </p:nvSpPr>
        <p:spPr>
          <a:xfrm>
            <a:off x="3652595" y="2551882"/>
            <a:ext cx="3281605" cy="1600200"/>
          </a:xfrm>
          <a:prstGeom prst="wedgeEllipseCallout">
            <a:avLst>
              <a:gd name="adj1" fmla="val -60925"/>
              <a:gd name="adj2" fmla="val 7790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muốn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mua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món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quà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6" name="Oval Callout 15"/>
          <p:cNvSpPr/>
          <p:nvPr/>
        </p:nvSpPr>
        <p:spPr>
          <a:xfrm>
            <a:off x="4939978" y="4686496"/>
            <a:ext cx="2608627" cy="1197106"/>
          </a:xfrm>
          <a:prstGeom prst="wedgeEllipseCallout">
            <a:avLst>
              <a:gd name="adj1" fmla="val 75168"/>
              <a:gd name="adj2" fmla="val -9521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hãy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trả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nhé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! </a:t>
            </a: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90000" l="15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1" y="4239144"/>
            <a:ext cx="1522647" cy="1644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1636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9027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4.07407E-6 C 0.00104 -0.00578 0.00339 -0.01134 0.00339 -0.01736 C 0.00235 -0.08171 0.00664 -0.17407 -0.01693 -0.23472 C -0.0194 -0.25138 -0.02318 -0.26759 -0.0289 -0.28125 C -0.03034 -0.28449 -0.03255 -0.28657 -0.03385 -0.29004 C -0.0362 -0.29513 -0.03763 -0.30578 -0.04062 -0.31018 C -0.05026 -0.32453 -0.06341 -0.33333 -0.07448 -0.34236 C -0.08372 -0.34907 -0.09245 -0.35763 -0.10156 -0.36551 C -0.1039 -0.36736 -0.10456 -0.37199 -0.10677 -0.37407 C -0.11328 -0.38055 -0.11849 -0.37963 -0.12526 -0.38263 C -0.15182 -0.39513 -0.17825 -0.40601 -0.20482 -0.41736 C -0.24414 -0.41574 -0.28229 -0.41203 -0.32148 -0.40879 C -0.33307 -0.40509 -0.34622 -0.4037 -0.35703 -0.39421 C -0.36289 -0.38935 -0.36771 -0.38333 -0.37396 -0.38009 C -0.37943 -0.35138 -0.37057 -0.39189 -0.38073 -0.36551 C -0.38854 -0.34513 -0.37617 -0.36157 -0.38568 -0.3449 C -0.39258 -0.3331 -0.39544 -0.33263 -0.39922 -0.3162 C -0.4112 -0.26551 -0.41771 -0.21342 -0.42135 -0.15949 C -0.42239 -0.12037 -0.42057 -0.10277 -0.4263 -0.07245 C -0.42838 -0.04051 -0.43398 -0.01365 -0.42812 0.02037 C -0.42734 0.025 -0.42239 0.02037 -0.41953 0.02037 " pathEditMode="relative" rAng="0" ptsTypes="AAAAAAAAAAAAAAAAAAAAA">
                                      <p:cBhvr>
                                        <p:cTn id="59" dur="2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367" y="-197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4" dur="1058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1058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5" grpId="0" animBg="1"/>
      <p:bldP spid="15" grpId="1" animBg="1"/>
      <p:bldP spid="16" grpId="0" animBg="1"/>
      <p:bldP spid="16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29" b="99178" l="16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8859" y="2000250"/>
            <a:ext cx="5397941" cy="4857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85" b="96667" l="2429" r="9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371600" y="2743200"/>
            <a:ext cx="2913944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5648" l="0" r="97857">
                        <a14:foregroundMark x1="36000" y1="21759" x2="38714" y2="31852"/>
                        <a14:foregroundMark x1="53714" y1="18241" x2="63857" y2="31389"/>
                        <a14:foregroundMark x1="44857" y1="54722" x2="51714" y2="71019"/>
                        <a14:foregroundMark x1="40857" y1="80278" x2="39429" y2="88148"/>
                        <a14:foregroundMark x1="57714" y1="78519" x2="66571" y2="89537"/>
                        <a14:foregroundMark x1="49000" y1="74537" x2="42143" y2="85185"/>
                        <a14:foregroundMark x1="42857" y1="76296" x2="39429" y2="86019"/>
                        <a14:foregroundMark x1="68000" y1="92593" x2="78143" y2="90833"/>
                        <a14:foregroundMark x1="23143" y1="90833" x2="42857" y2="935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4570" y="2743200"/>
            <a:ext cx="2044830" cy="3975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ounded Rectangle 8"/>
          <p:cNvSpPr/>
          <p:nvPr/>
        </p:nvSpPr>
        <p:spPr>
          <a:xfrm>
            <a:off x="3135440" y="152402"/>
            <a:ext cx="7010400" cy="1142999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360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 được bà ngoại sinh ra sau mẹ gọi là gì?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359426" y="1562100"/>
            <a:ext cx="2112460" cy="533400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628913" y="1552989"/>
            <a:ext cx="2243245" cy="533400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Dì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011628" y="1552989"/>
            <a:ext cx="1797066" cy="533400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Bác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3" name="Am-thanh-tra-loi-sai-www_yeualo_com (3)_cu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2514600" y="114300"/>
            <a:ext cx="609600" cy="609600"/>
          </a:xfrm>
          <a:prstGeom prst="rect">
            <a:avLst/>
          </a:prstGeom>
        </p:spPr>
      </p:pic>
      <p:pic>
        <p:nvPicPr>
          <p:cNvPr id="14" name="Am-thanh-tra-loi-sai-www_yeualo_com (3)_cu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2324100" y="1485900"/>
            <a:ext cx="609600" cy="609600"/>
          </a:xfrm>
          <a:prstGeom prst="rect">
            <a:avLst/>
          </a:prstGeom>
        </p:spPr>
      </p:pic>
      <p:pic>
        <p:nvPicPr>
          <p:cNvPr id="15" name="Am-thanh-tra-loi-dung-www_yeualo_com_cut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4953000" y="2819400"/>
            <a:ext cx="609600" cy="609600"/>
          </a:xfrm>
          <a:prstGeom prst="rect">
            <a:avLst/>
          </a:prstGeom>
        </p:spPr>
      </p:pic>
      <p:pic>
        <p:nvPicPr>
          <p:cNvPr id="16" name="Picture 9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99556" l="1778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452" y="5068361"/>
            <a:ext cx="1596776" cy="1596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Oval Callout 16"/>
          <p:cNvSpPr/>
          <p:nvPr/>
        </p:nvSpPr>
        <p:spPr>
          <a:xfrm>
            <a:off x="4033611" y="3390900"/>
            <a:ext cx="2876550" cy="1600200"/>
          </a:xfrm>
          <a:prstGeom prst="wedgeEllipseCallout">
            <a:avLst>
              <a:gd name="adj1" fmla="val -70673"/>
              <a:gd name="adj2" fmla="val -2190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muốn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mua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ít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quả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! </a:t>
            </a:r>
          </a:p>
        </p:txBody>
      </p:sp>
      <p:sp>
        <p:nvSpPr>
          <p:cNvPr id="18" name="Oval Callout 17"/>
          <p:cNvSpPr/>
          <p:nvPr/>
        </p:nvSpPr>
        <p:spPr>
          <a:xfrm>
            <a:off x="6470902" y="2019300"/>
            <a:ext cx="2876550" cy="1600200"/>
          </a:xfrm>
          <a:prstGeom prst="wedgeEllipseCallout">
            <a:avLst>
              <a:gd name="adj1" fmla="val 28431"/>
              <a:gd name="adj2" fmla="val 9574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hãy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trả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này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ạ! </a:t>
            </a:r>
          </a:p>
        </p:txBody>
      </p:sp>
    </p:spTree>
    <p:extLst>
      <p:ext uri="{BB962C8B-B14F-4D97-AF65-F5344CB8AC3E}">
        <p14:creationId xmlns:p14="http://schemas.microsoft.com/office/powerpoint/2010/main" val="772245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9027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3 4.44444E-6 C 0.01315 -0.05834 0.00521 -0.01436 0.0013 -0.16088 C 0.00052 -0.19607 -0.00547 -0.25718 -0.025 -0.27848 C -0.02656 -0.28635 -0.02825 -0.29422 -0.02982 -0.30209 C -0.03073 -0.30649 -0.03476 -0.30695 -0.03685 -0.30996 C -0.03932 -0.31343 -0.04101 -0.31899 -0.04401 -0.32176 C -0.05247 -0.3294 -0.06133 -0.32987 -0.07044 -0.33334 C -0.08568 -0.33912 -0.09792 -0.34537 -0.11341 -0.34908 C -0.14023 -0.36389 -0.16784 -0.37385 -0.19466 -0.38843 C -0.20976 -0.39676 -0.22643 -0.39422 -0.24232 -0.3963 C -0.275 -0.39491 -0.30768 -0.39468 -0.34049 -0.39237 C -0.3595 -0.39098 -0.37539 -0.37315 -0.39297 -0.36482 C -0.40273 -0.36019 -0.41549 -0.35834 -0.42396 -0.34908 C -0.43463 -0.3375 -0.44596 -0.32987 -0.45742 -0.32176 C -0.46068 -0.31945 -0.46393 -0.3169 -0.46706 -0.31389 C -0.46953 -0.31158 -0.47161 -0.30787 -0.47422 -0.30602 C -0.47877 -0.30255 -0.48424 -0.30278 -0.48854 -0.29815 C -0.52031 -0.2632 -0.47305 -0.31343 -0.50286 -0.28635 C -0.50794 -0.28172 -0.51732 -0.27061 -0.51732 -0.27037 C -0.52461 -0.25278 -0.52825 -0.23334 -0.53633 -0.21575 C -0.5414 -0.19121 -0.54114 -0.2007 -0.54114 -0.18843 " pathEditMode="relative" rAng="0" ptsTypes="AAAAAAAAAAAAAAAAAAAAA">
                                      <p:cBhvr>
                                        <p:cTn id="5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810" y="-198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8" dur="1058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3" dur="10584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6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7" grpId="0" animBg="1"/>
      <p:bldP spid="17" grpId="1" animBg="1"/>
      <p:bldP spid="18" grpId="0" animBg="1"/>
      <p:bldP spid="18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20000"/>
                <a:lumOff val="80000"/>
              </a:schemeClr>
            </a:gs>
            <a:gs pos="50000">
              <a:schemeClr val="accent6">
                <a:lumMod val="60000"/>
                <a:lumOff val="40000"/>
              </a:schemeClr>
            </a:gs>
            <a:gs pos="100000">
              <a:schemeClr val="accent6">
                <a:lumMod val="75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33" b="97093" l="4022" r="9543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642" r="22857"/>
          <a:stretch/>
        </p:blipFill>
        <p:spPr bwMode="auto">
          <a:xfrm>
            <a:off x="2228468" y="770247"/>
            <a:ext cx="3553898" cy="5843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5278" l="2000" r="94143">
                        <a14:backgroundMark x1="51286" y1="648" x2="52714" y2="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067767" y="1143001"/>
            <a:ext cx="3040394" cy="4690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4167" l="3714" r="9171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1551" y="2892344"/>
            <a:ext cx="2999427" cy="46276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85" b="99231" l="3462" r="100000">
                        <a14:foregroundMark x1="49615" y1="8077" x2="27692" y2="77308"/>
                        <a14:foregroundMark x1="47308" y1="12308" x2="70769" y2="71923"/>
                        <a14:foregroundMark x1="52692" y1="19615" x2="58462" y2="40000"/>
                        <a14:foregroundMark x1="49615" y1="10385" x2="49231" y2="83077"/>
                        <a14:foregroundMark x1="51154" y1="18462" x2="60769" y2="90385"/>
                        <a14:foregroundMark x1="47692" y1="23846" x2="39231" y2="80385"/>
                        <a14:foregroundMark x1="43462" y1="25385" x2="31538" y2="83846"/>
                        <a14:foregroundMark x1="57308" y1="47692" x2="59615" y2="765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3856" y="1708143"/>
            <a:ext cx="2386612" cy="14900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85" b="96667" l="2429" r="9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4548" y="1143000"/>
            <a:ext cx="4055609" cy="6257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98722">
                        <a14:foregroundMark x1="49521" y1="45313" x2="62620" y2="88802"/>
                        <a14:foregroundMark x1="57668" y1="49089" x2="43450" y2="81510"/>
                        <a14:foregroundMark x1="35463" y1="90365" x2="35463" y2="95964"/>
                        <a14:foregroundMark x1="64856" y1="90885" x2="71086" y2="94401"/>
                        <a14:foregroundMark x1="74121" y1="58464" x2="82588" y2="60938"/>
                        <a14:foregroundMark x1="49521" y1="44401" x2="49521" y2="51823"/>
                        <a14:foregroundMark x1="54153" y1="45313" x2="53355" y2="53125"/>
                        <a14:foregroundMark x1="45687" y1="44010" x2="47284" y2="51302"/>
                        <a14:foregroundMark x1="38498" y1="25651" x2="44249" y2="37240"/>
                        <a14:foregroundMark x1="24281" y1="58464" x2="25879" y2="64714"/>
                        <a14:foregroundMark x1="76837" y1="55339" x2="78275" y2="59635"/>
                        <a14:foregroundMark x1="35463" y1="87760" x2="63419" y2="87500"/>
                        <a14:foregroundMark x1="66134" y1="83464" x2="65655" y2="87240"/>
                        <a14:foregroundMark x1="63419" y1="95313" x2="68371" y2="934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621890" y="2829139"/>
            <a:ext cx="3428271" cy="4205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1389" b="23611" l="8900" r="94000">
                        <a14:foregroundMark x1="22500" y1="13148" x2="60000" y2="236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288" t="10333" r="19265" b="77038"/>
          <a:stretch/>
        </p:blipFill>
        <p:spPr bwMode="auto">
          <a:xfrm>
            <a:off x="1524000" y="5410200"/>
            <a:ext cx="9144000" cy="1990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4314" b="81748" l="10000" r="90000">
                        <a14:foregroundMark x1="26200" y1="13053" x2="24900" y2="15819"/>
                        <a14:foregroundMark x1="37000" y1="17257" x2="37000" y2="19580"/>
                        <a14:foregroundMark x1="62900" y1="19027" x2="61600" y2="23673"/>
                        <a14:foregroundMark x1="75800" y1="11283" x2="74500" y2="14934"/>
                        <a14:foregroundMark x1="49900" y1="8407" x2="49900" y2="10730"/>
                        <a14:foregroundMark x1="38700" y1="15819" x2="37400" y2="195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6769"/>
          <a:stretch/>
        </p:blipFill>
        <p:spPr bwMode="auto">
          <a:xfrm>
            <a:off x="4875266" y="4915406"/>
            <a:ext cx="2441469" cy="1836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91148" l="1200" r="991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0232"/>
          <a:stretch/>
        </p:blipFill>
        <p:spPr bwMode="auto">
          <a:xfrm>
            <a:off x="1570181" y="4648200"/>
            <a:ext cx="2841085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 rotWithShape="1"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481" b="100000" l="0" r="100000">
                        <a14:backgroundMark x1="31544" y1="3611" x2="14765" y2="287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241"/>
          <a:stretch/>
        </p:blipFill>
        <p:spPr bwMode="auto">
          <a:xfrm flipH="1">
            <a:off x="4795219" y="6270003"/>
            <a:ext cx="484702" cy="644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 rotWithShape="1"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6481" b="84815" l="7400" r="91100">
                        <a14:foregroundMark x1="21900" y1="11759" x2="22100" y2="33796"/>
                        <a14:foregroundMark x1="47800" y1="13981" x2="50400" y2="35093"/>
                        <a14:foregroundMark x1="20800" y1="15556" x2="11700" y2="25648"/>
                        <a14:foregroundMark x1="22400" y1="13241" x2="29900" y2="26667"/>
                        <a14:foregroundMark x1="18600" y1="12037" x2="11200" y2="20185"/>
                        <a14:foregroundMark x1="10600" y1="25185" x2="20000" y2="39537"/>
                        <a14:foregroundMark x1="43800" y1="26389" x2="49600" y2="36759"/>
                        <a14:foregroundMark x1="21600" y1="52130" x2="20500" y2="82778"/>
                        <a14:foregroundMark x1="50700" y1="53148" x2="50200" y2="82778"/>
                        <a14:foregroundMark x1="46700" y1="58796" x2="43000" y2="72870"/>
                        <a14:foregroundMark x1="51200" y1="55370" x2="57400" y2="70185"/>
                        <a14:foregroundMark x1="49400" y1="53889" x2="45100" y2="59074"/>
                        <a14:foregroundMark x1="79300" y1="53148" x2="81400" y2="82593"/>
                        <a14:foregroundMark x1="78800" y1="57037" x2="72600" y2="78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425" t="7581" r="8476" b="15969"/>
          <a:stretch/>
        </p:blipFill>
        <p:spPr bwMode="auto">
          <a:xfrm flipH="1">
            <a:off x="6587965" y="6172290"/>
            <a:ext cx="1242337" cy="882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 rotWithShape="1"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19537" b="77593" l="23000" r="776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626" t="19551" r="16022" b="15912"/>
          <a:stretch/>
        </p:blipFill>
        <p:spPr bwMode="auto">
          <a:xfrm>
            <a:off x="3861821" y="5290225"/>
            <a:ext cx="1013445" cy="1114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 rotWithShape="1"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0" b="90833" l="100" r="95100">
                        <a14:foregroundMark x1="60500" y1="34167" x2="51600" y2="80000"/>
                        <a14:foregroundMark x1="37500" y1="27500" x2="56100" y2="692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871" r="14600"/>
          <a:stretch/>
        </p:blipFill>
        <p:spPr bwMode="auto">
          <a:xfrm rot="21448870">
            <a:off x="8650586" y="3726099"/>
            <a:ext cx="2262722" cy="3464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3" name="Picture 9"/>
          <p:cNvPicPr>
            <a:picLocks noChangeAspect="1" noChangeArrowheads="1"/>
          </p:cNvPicPr>
          <p:nvPr/>
        </p:nvPicPr>
        <p:blipFill>
          <a:blip r:embed="rId30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0" b="99556" l="1778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9165" y="5141342"/>
            <a:ext cx="1912782" cy="19127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4" name="Picture 10"/>
          <p:cNvPicPr>
            <a:picLocks noChangeAspect="1" noChangeArrowheads="1"/>
          </p:cNvPicPr>
          <p:nvPr/>
        </p:nvPicPr>
        <p:blipFill>
          <a:blip r:embed="rId32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0" b="96501" l="247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8543" y="-196516"/>
            <a:ext cx="2934019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Happy-Birthday-To-You-English-hun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4"/>
          <a:stretch>
            <a:fillRect/>
          </a:stretch>
        </p:blipFill>
        <p:spPr>
          <a:xfrm>
            <a:off x="-2286000" y="224063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692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30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04;p20"/>
          <p:cNvSpPr txBox="1">
            <a:spLocks/>
          </p:cNvSpPr>
          <p:nvPr/>
        </p:nvSpPr>
        <p:spPr>
          <a:xfrm>
            <a:off x="1895953" y="281261"/>
            <a:ext cx="7639933" cy="6566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Odibee Sans"/>
              </a:rPr>
              <a:t>Thứ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Odibee Sans"/>
              </a:rPr>
              <a:t> …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Odibee Sans"/>
              </a:rPr>
              <a:t>ngày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Odibee Sans"/>
              </a:rPr>
              <a:t> …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Odibee Sans"/>
              </a:rPr>
              <a:t>tháng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Odibee Sans"/>
              </a:rPr>
              <a:t> …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Odibee Sans"/>
              </a:rPr>
              <a:t>năm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Odibee Sans"/>
              </a:rPr>
              <a:t> 2022</a:t>
            </a:r>
          </a:p>
        </p:txBody>
      </p:sp>
      <p:pic>
        <p:nvPicPr>
          <p:cNvPr id="7" name="Picture 6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0C548F95-26CC-4427-9217-81E9283DAC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6750" y="2676525"/>
            <a:ext cx="4295775" cy="429577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119D7D9-A23A-4D85-A81B-B200134C8B0F}"/>
              </a:ext>
            </a:extLst>
          </p:cNvPr>
          <p:cNvSpPr/>
          <p:nvPr/>
        </p:nvSpPr>
        <p:spPr>
          <a:xfrm>
            <a:off x="3900211" y="1843227"/>
            <a:ext cx="35445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4000" kern="0" dirty="0" err="1">
                <a:ln>
                  <a:solidFill>
                    <a:srgbClr val="0FB29B"/>
                  </a:solidFill>
                </a:ln>
                <a:solidFill>
                  <a:srgbClr val="0FB29B"/>
                </a:solidFill>
                <a:latin typeface="Coiny" panose="02000903060500060000" pitchFamily="2" charset="0"/>
                <a:cs typeface="Arial"/>
                <a:sym typeface="Arial"/>
              </a:rPr>
              <a:t>Bài</a:t>
            </a:r>
            <a:r>
              <a:rPr lang="en-US" sz="4000" kern="0" dirty="0">
                <a:ln>
                  <a:solidFill>
                    <a:srgbClr val="0FB29B"/>
                  </a:solidFill>
                </a:ln>
                <a:solidFill>
                  <a:srgbClr val="0FB29B"/>
                </a:solidFill>
                <a:latin typeface="Coiny" panose="02000903060500060000" pitchFamily="2" charset="0"/>
                <a:cs typeface="Arial"/>
                <a:sym typeface="Arial"/>
              </a:rPr>
              <a:t> 1 – </a:t>
            </a:r>
            <a:r>
              <a:rPr lang="en-US" sz="4000" kern="0" dirty="0" err="1">
                <a:ln>
                  <a:solidFill>
                    <a:srgbClr val="0FB29B"/>
                  </a:solidFill>
                </a:ln>
                <a:solidFill>
                  <a:srgbClr val="0FB29B"/>
                </a:solidFill>
                <a:latin typeface="Coiny" panose="02000903060500060000" pitchFamily="2" charset="0"/>
                <a:cs typeface="Arial"/>
                <a:sym typeface="Arial"/>
              </a:rPr>
              <a:t>Tiết</a:t>
            </a:r>
            <a:r>
              <a:rPr lang="en-US" sz="4000" kern="0" dirty="0">
                <a:ln>
                  <a:solidFill>
                    <a:srgbClr val="0FB29B"/>
                  </a:solidFill>
                </a:ln>
                <a:solidFill>
                  <a:srgbClr val="0FB29B"/>
                </a:solidFill>
                <a:latin typeface="Coiny" panose="02000903060500060000" pitchFamily="2" charset="0"/>
                <a:cs typeface="Arial"/>
                <a:sym typeface="Arial"/>
              </a:rPr>
              <a:t> 3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5E3FE8A-9BF6-46F8-89F7-AAA32822DF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4318" y="988226"/>
            <a:ext cx="1700931" cy="82912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BE5ED2C-9D5E-4982-8995-2C912038FA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3290" y="2576986"/>
            <a:ext cx="11205419" cy="1463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295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561;p23"/>
          <p:cNvSpPr/>
          <p:nvPr/>
        </p:nvSpPr>
        <p:spPr>
          <a:xfrm>
            <a:off x="2056791" y="2643827"/>
            <a:ext cx="7480270" cy="2345826"/>
          </a:xfrm>
          <a:custGeom>
            <a:avLst/>
            <a:gdLst/>
            <a:ahLst/>
            <a:cxnLst/>
            <a:rect l="l" t="t" r="r" b="b"/>
            <a:pathLst>
              <a:path w="35450" h="5768" extrusionOk="0">
                <a:moveTo>
                  <a:pt x="1" y="1"/>
                </a:moveTo>
                <a:cubicBezTo>
                  <a:pt x="1" y="1"/>
                  <a:pt x="83" y="1069"/>
                  <a:pt x="840" y="1565"/>
                </a:cubicBezTo>
                <a:cubicBezTo>
                  <a:pt x="1594" y="2064"/>
                  <a:pt x="996" y="2775"/>
                  <a:pt x="1082" y="3347"/>
                </a:cubicBezTo>
                <a:cubicBezTo>
                  <a:pt x="1165" y="3916"/>
                  <a:pt x="1651" y="4558"/>
                  <a:pt x="1988" y="4911"/>
                </a:cubicBezTo>
                <a:cubicBezTo>
                  <a:pt x="2322" y="5268"/>
                  <a:pt x="2659" y="5768"/>
                  <a:pt x="2659" y="5768"/>
                </a:cubicBezTo>
                <a:lnTo>
                  <a:pt x="34559" y="5768"/>
                </a:lnTo>
                <a:cubicBezTo>
                  <a:pt x="34559" y="5768"/>
                  <a:pt x="35132" y="5371"/>
                  <a:pt x="35257" y="4395"/>
                </a:cubicBezTo>
                <a:cubicBezTo>
                  <a:pt x="35449" y="2884"/>
                  <a:pt x="34930" y="3016"/>
                  <a:pt x="34999" y="2279"/>
                </a:cubicBezTo>
                <a:cubicBezTo>
                  <a:pt x="35098" y="1151"/>
                  <a:pt x="34880" y="712"/>
                  <a:pt x="35049" y="1"/>
                </a:cubicBezTo>
                <a:close/>
              </a:path>
            </a:pathLst>
          </a:custGeom>
          <a:solidFill>
            <a:srgbClr val="FFAE24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103" name="Google Shape;315;p20"/>
          <p:cNvGrpSpPr/>
          <p:nvPr/>
        </p:nvGrpSpPr>
        <p:grpSpPr>
          <a:xfrm>
            <a:off x="2117448" y="1823618"/>
            <a:ext cx="1433731" cy="1157400"/>
            <a:chOff x="1376172" y="452280"/>
            <a:chExt cx="1320841" cy="1229757"/>
          </a:xfrm>
        </p:grpSpPr>
        <p:sp>
          <p:nvSpPr>
            <p:cNvPr id="104" name="Google Shape;316;p20"/>
            <p:cNvSpPr/>
            <p:nvPr/>
          </p:nvSpPr>
          <p:spPr>
            <a:xfrm rot="-3998617">
              <a:off x="1623217" y="567436"/>
              <a:ext cx="830012" cy="950521"/>
            </a:xfrm>
            <a:custGeom>
              <a:avLst/>
              <a:gdLst/>
              <a:ahLst/>
              <a:cxnLst/>
              <a:rect l="l" t="t" r="r" b="b"/>
              <a:pathLst>
                <a:path w="12501" h="14316" extrusionOk="0">
                  <a:moveTo>
                    <a:pt x="7699" y="1"/>
                  </a:moveTo>
                  <a:cubicBezTo>
                    <a:pt x="6441" y="1"/>
                    <a:pt x="5583" y="887"/>
                    <a:pt x="5559" y="913"/>
                  </a:cubicBezTo>
                  <a:cubicBezTo>
                    <a:pt x="5364" y="858"/>
                    <a:pt x="5164" y="832"/>
                    <a:pt x="4965" y="832"/>
                  </a:cubicBezTo>
                  <a:cubicBezTo>
                    <a:pt x="4548" y="832"/>
                    <a:pt x="4138" y="949"/>
                    <a:pt x="3790" y="1178"/>
                  </a:cubicBezTo>
                  <a:cubicBezTo>
                    <a:pt x="3615" y="1293"/>
                    <a:pt x="3453" y="1442"/>
                    <a:pt x="3317" y="1614"/>
                  </a:cubicBezTo>
                  <a:cubicBezTo>
                    <a:pt x="3149" y="1833"/>
                    <a:pt x="3050" y="2051"/>
                    <a:pt x="2994" y="2259"/>
                  </a:cubicBezTo>
                  <a:cubicBezTo>
                    <a:pt x="2815" y="2900"/>
                    <a:pt x="3070" y="3426"/>
                    <a:pt x="3070" y="3426"/>
                  </a:cubicBezTo>
                  <a:cubicBezTo>
                    <a:pt x="3070" y="3426"/>
                    <a:pt x="2421" y="3919"/>
                    <a:pt x="1717" y="4871"/>
                  </a:cubicBezTo>
                  <a:cubicBezTo>
                    <a:pt x="1668" y="4862"/>
                    <a:pt x="1618" y="4857"/>
                    <a:pt x="1571" y="4857"/>
                  </a:cubicBezTo>
                  <a:cubicBezTo>
                    <a:pt x="1433" y="4857"/>
                    <a:pt x="1308" y="4898"/>
                    <a:pt x="1214" y="4983"/>
                  </a:cubicBezTo>
                  <a:cubicBezTo>
                    <a:pt x="1036" y="5152"/>
                    <a:pt x="1016" y="5447"/>
                    <a:pt x="1139" y="5748"/>
                  </a:cubicBezTo>
                  <a:cubicBezTo>
                    <a:pt x="613" y="6654"/>
                    <a:pt x="150" y="7817"/>
                    <a:pt x="1" y="9226"/>
                  </a:cubicBezTo>
                  <a:lnTo>
                    <a:pt x="87" y="12507"/>
                  </a:lnTo>
                  <a:lnTo>
                    <a:pt x="133" y="14315"/>
                  </a:lnTo>
                  <a:lnTo>
                    <a:pt x="1860" y="13763"/>
                  </a:lnTo>
                  <a:lnTo>
                    <a:pt x="4773" y="12827"/>
                  </a:lnTo>
                  <a:cubicBezTo>
                    <a:pt x="4773" y="12827"/>
                    <a:pt x="6009" y="12321"/>
                    <a:pt x="7438" y="10896"/>
                  </a:cubicBezTo>
                  <a:cubicBezTo>
                    <a:pt x="7573" y="10954"/>
                    <a:pt x="7708" y="10984"/>
                    <a:pt x="7831" y="10984"/>
                  </a:cubicBezTo>
                  <a:cubicBezTo>
                    <a:pt x="7988" y="10984"/>
                    <a:pt x="8127" y="10935"/>
                    <a:pt x="8225" y="10833"/>
                  </a:cubicBezTo>
                  <a:cubicBezTo>
                    <a:pt x="8404" y="10645"/>
                    <a:pt x="8393" y="10328"/>
                    <a:pt x="8231" y="10020"/>
                  </a:cubicBezTo>
                  <a:cubicBezTo>
                    <a:pt x="8532" y="9653"/>
                    <a:pt x="8833" y="9246"/>
                    <a:pt x="9124" y="8789"/>
                  </a:cubicBezTo>
                  <a:cubicBezTo>
                    <a:pt x="9227" y="8811"/>
                    <a:pt x="9325" y="8821"/>
                    <a:pt x="9419" y="8821"/>
                  </a:cubicBezTo>
                  <a:cubicBezTo>
                    <a:pt x="9632" y="8821"/>
                    <a:pt x="9822" y="8770"/>
                    <a:pt x="9994" y="8687"/>
                  </a:cubicBezTo>
                  <a:cubicBezTo>
                    <a:pt x="10295" y="8545"/>
                    <a:pt x="10533" y="8304"/>
                    <a:pt x="10708" y="8055"/>
                  </a:cubicBezTo>
                  <a:cubicBezTo>
                    <a:pt x="11042" y="7596"/>
                    <a:pt x="11128" y="7004"/>
                    <a:pt x="10960" y="6459"/>
                  </a:cubicBezTo>
                  <a:cubicBezTo>
                    <a:pt x="10896" y="6260"/>
                    <a:pt x="10831" y="6065"/>
                    <a:pt x="10754" y="5876"/>
                  </a:cubicBezTo>
                  <a:lnTo>
                    <a:pt x="10754" y="5876"/>
                  </a:lnTo>
                  <a:cubicBezTo>
                    <a:pt x="10801" y="5986"/>
                    <a:pt x="10821" y="6048"/>
                    <a:pt x="10821" y="6048"/>
                  </a:cubicBezTo>
                  <a:cubicBezTo>
                    <a:pt x="11258" y="5572"/>
                    <a:pt x="12500" y="3426"/>
                    <a:pt x="10057" y="1088"/>
                  </a:cubicBezTo>
                  <a:cubicBezTo>
                    <a:pt x="9199" y="267"/>
                    <a:pt x="8389" y="1"/>
                    <a:pt x="76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" name="Google Shape;317;p20"/>
            <p:cNvSpPr/>
            <p:nvPr/>
          </p:nvSpPr>
          <p:spPr>
            <a:xfrm rot="-3998617">
              <a:off x="1595160" y="538417"/>
              <a:ext cx="882863" cy="1057484"/>
            </a:xfrm>
            <a:custGeom>
              <a:avLst/>
              <a:gdLst/>
              <a:ahLst/>
              <a:cxnLst/>
              <a:rect l="l" t="t" r="r" b="b"/>
              <a:pathLst>
                <a:path w="13297" h="15927" extrusionOk="0">
                  <a:moveTo>
                    <a:pt x="8440" y="0"/>
                  </a:moveTo>
                  <a:cubicBezTo>
                    <a:pt x="7471" y="0"/>
                    <a:pt x="6643" y="416"/>
                    <a:pt x="6104" y="858"/>
                  </a:cubicBezTo>
                  <a:cubicBezTo>
                    <a:pt x="5972" y="840"/>
                    <a:pt x="5840" y="831"/>
                    <a:pt x="5708" y="831"/>
                  </a:cubicBezTo>
                  <a:cubicBezTo>
                    <a:pt x="5158" y="831"/>
                    <a:pt x="4619" y="987"/>
                    <a:pt x="4163" y="1291"/>
                  </a:cubicBezTo>
                  <a:cubicBezTo>
                    <a:pt x="3921" y="1450"/>
                    <a:pt x="3706" y="1648"/>
                    <a:pt x="3525" y="1880"/>
                  </a:cubicBezTo>
                  <a:cubicBezTo>
                    <a:pt x="3313" y="2150"/>
                    <a:pt x="3164" y="2448"/>
                    <a:pt x="3082" y="2759"/>
                  </a:cubicBezTo>
                  <a:cubicBezTo>
                    <a:pt x="2963" y="3192"/>
                    <a:pt x="2983" y="3586"/>
                    <a:pt x="3039" y="3880"/>
                  </a:cubicBezTo>
                  <a:cubicBezTo>
                    <a:pt x="2804" y="4098"/>
                    <a:pt x="2476" y="4432"/>
                    <a:pt x="2126" y="4872"/>
                  </a:cubicBezTo>
                  <a:cubicBezTo>
                    <a:pt x="1888" y="4905"/>
                    <a:pt x="1670" y="5007"/>
                    <a:pt x="1498" y="5166"/>
                  </a:cubicBezTo>
                  <a:cubicBezTo>
                    <a:pt x="1191" y="5454"/>
                    <a:pt x="1068" y="5887"/>
                    <a:pt x="1151" y="6344"/>
                  </a:cubicBezTo>
                  <a:cubicBezTo>
                    <a:pt x="651" y="7269"/>
                    <a:pt x="314" y="8252"/>
                    <a:pt x="145" y="9276"/>
                  </a:cubicBezTo>
                  <a:lnTo>
                    <a:pt x="49" y="9287"/>
                  </a:lnTo>
                  <a:lnTo>
                    <a:pt x="66" y="9882"/>
                  </a:lnTo>
                  <a:lnTo>
                    <a:pt x="0" y="10513"/>
                  </a:lnTo>
                  <a:lnTo>
                    <a:pt x="83" y="10520"/>
                  </a:lnTo>
                  <a:lnTo>
                    <a:pt x="222" y="15927"/>
                  </a:lnTo>
                  <a:lnTo>
                    <a:pt x="4936" y="14412"/>
                  </a:lnTo>
                  <a:lnTo>
                    <a:pt x="4947" y="14482"/>
                  </a:lnTo>
                  <a:lnTo>
                    <a:pt x="5777" y="14141"/>
                  </a:lnTo>
                  <a:cubicBezTo>
                    <a:pt x="5829" y="14121"/>
                    <a:pt x="6997" y="13635"/>
                    <a:pt x="8382" y="12336"/>
                  </a:cubicBezTo>
                  <a:cubicBezTo>
                    <a:pt x="8448" y="12344"/>
                    <a:pt x="8514" y="12349"/>
                    <a:pt x="8578" y="12349"/>
                  </a:cubicBezTo>
                  <a:cubicBezTo>
                    <a:pt x="8922" y="12349"/>
                    <a:pt x="9236" y="12224"/>
                    <a:pt x="9467" y="11985"/>
                  </a:cubicBezTo>
                  <a:cubicBezTo>
                    <a:pt x="9745" y="11690"/>
                    <a:pt x="9844" y="11267"/>
                    <a:pt x="9748" y="10831"/>
                  </a:cubicBezTo>
                  <a:cubicBezTo>
                    <a:pt x="9910" y="10619"/>
                    <a:pt x="10066" y="10404"/>
                    <a:pt x="10218" y="10186"/>
                  </a:cubicBezTo>
                  <a:cubicBezTo>
                    <a:pt x="10499" y="10179"/>
                    <a:pt x="10773" y="10114"/>
                    <a:pt x="11031" y="9987"/>
                  </a:cubicBezTo>
                  <a:cubicBezTo>
                    <a:pt x="11401" y="9812"/>
                    <a:pt x="11732" y="9525"/>
                    <a:pt x="12010" y="9137"/>
                  </a:cubicBezTo>
                  <a:cubicBezTo>
                    <a:pt x="12460" y="8510"/>
                    <a:pt x="12592" y="7689"/>
                    <a:pt x="12357" y="6939"/>
                  </a:cubicBezTo>
                  <a:cubicBezTo>
                    <a:pt x="12350" y="6912"/>
                    <a:pt x="12341" y="6883"/>
                    <a:pt x="12331" y="6853"/>
                  </a:cubicBezTo>
                  <a:cubicBezTo>
                    <a:pt x="12820" y="6106"/>
                    <a:pt x="13296" y="4710"/>
                    <a:pt x="12611" y="3130"/>
                  </a:cubicBezTo>
                  <a:cubicBezTo>
                    <a:pt x="12334" y="2484"/>
                    <a:pt x="11885" y="1860"/>
                    <a:pt x="11273" y="1277"/>
                  </a:cubicBezTo>
                  <a:cubicBezTo>
                    <a:pt x="10286" y="333"/>
                    <a:pt x="9306" y="0"/>
                    <a:pt x="8440" y="0"/>
                  </a:cubicBezTo>
                  <a:close/>
                </a:path>
              </a:pathLst>
            </a:custGeom>
            <a:solidFill>
              <a:srgbClr val="FFFBEF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" name="Google Shape;318;p20"/>
            <p:cNvSpPr/>
            <p:nvPr/>
          </p:nvSpPr>
          <p:spPr>
            <a:xfrm rot="-3998617">
              <a:off x="2065778" y="867228"/>
              <a:ext cx="304955" cy="408068"/>
            </a:xfrm>
            <a:custGeom>
              <a:avLst/>
              <a:gdLst/>
              <a:ahLst/>
              <a:cxnLst/>
              <a:rect l="l" t="t" r="r" b="b"/>
              <a:pathLst>
                <a:path w="4593" h="6146" extrusionOk="0">
                  <a:moveTo>
                    <a:pt x="3637" y="1"/>
                  </a:moveTo>
                  <a:lnTo>
                    <a:pt x="0" y="4508"/>
                  </a:lnTo>
                  <a:lnTo>
                    <a:pt x="241" y="6145"/>
                  </a:lnTo>
                  <a:cubicBezTo>
                    <a:pt x="241" y="6145"/>
                    <a:pt x="2625" y="5173"/>
                    <a:pt x="4593" y="2111"/>
                  </a:cubicBezTo>
                  <a:cubicBezTo>
                    <a:pt x="4593" y="2111"/>
                    <a:pt x="4411" y="1139"/>
                    <a:pt x="3637" y="1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7" name="Google Shape;319;p20"/>
            <p:cNvSpPr/>
            <p:nvPr/>
          </p:nvSpPr>
          <p:spPr>
            <a:xfrm rot="-3998617">
              <a:off x="1720068" y="1032346"/>
              <a:ext cx="371816" cy="390672"/>
            </a:xfrm>
            <a:custGeom>
              <a:avLst/>
              <a:gdLst/>
              <a:ahLst/>
              <a:cxnLst/>
              <a:rect l="l" t="t" r="r" b="b"/>
              <a:pathLst>
                <a:path w="5600" h="5884" extrusionOk="0">
                  <a:moveTo>
                    <a:pt x="3069" y="0"/>
                  </a:moveTo>
                  <a:cubicBezTo>
                    <a:pt x="3069" y="0"/>
                    <a:pt x="397" y="2021"/>
                    <a:pt x="0" y="5797"/>
                  </a:cubicBezTo>
                  <a:lnTo>
                    <a:pt x="1991" y="5883"/>
                  </a:lnTo>
                  <a:lnTo>
                    <a:pt x="5599" y="933"/>
                  </a:lnTo>
                  <a:cubicBezTo>
                    <a:pt x="4898" y="546"/>
                    <a:pt x="4064" y="218"/>
                    <a:pt x="3069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8" name="Google Shape;320;p20"/>
            <p:cNvSpPr/>
            <p:nvPr/>
          </p:nvSpPr>
          <p:spPr>
            <a:xfrm rot="-3998617">
              <a:off x="1779991" y="1257387"/>
              <a:ext cx="46344" cy="59358"/>
            </a:xfrm>
            <a:custGeom>
              <a:avLst/>
              <a:gdLst/>
              <a:ahLst/>
              <a:cxnLst/>
              <a:rect l="l" t="t" r="r" b="b"/>
              <a:pathLst>
                <a:path w="698" h="894" extrusionOk="0">
                  <a:moveTo>
                    <a:pt x="556" y="1"/>
                  </a:moveTo>
                  <a:cubicBezTo>
                    <a:pt x="417" y="1"/>
                    <a:pt x="294" y="40"/>
                    <a:pt x="198" y="127"/>
                  </a:cubicBezTo>
                  <a:cubicBezTo>
                    <a:pt x="20" y="295"/>
                    <a:pt x="0" y="593"/>
                    <a:pt x="122" y="893"/>
                  </a:cubicBezTo>
                  <a:cubicBezTo>
                    <a:pt x="310" y="566"/>
                    <a:pt x="506" y="272"/>
                    <a:pt x="698" y="14"/>
                  </a:cubicBezTo>
                  <a:cubicBezTo>
                    <a:pt x="651" y="4"/>
                    <a:pt x="602" y="1"/>
                    <a:pt x="556" y="1"/>
                  </a:cubicBezTo>
                  <a:close/>
                </a:path>
              </a:pathLst>
            </a:custGeom>
            <a:solidFill>
              <a:srgbClr val="E3A1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9" name="Google Shape;321;p20"/>
            <p:cNvSpPr/>
            <p:nvPr/>
          </p:nvSpPr>
          <p:spPr>
            <a:xfrm rot="-3998617">
              <a:off x="1788881" y="1201489"/>
              <a:ext cx="115794" cy="115528"/>
            </a:xfrm>
            <a:custGeom>
              <a:avLst/>
              <a:gdLst/>
              <a:ahLst/>
              <a:cxnLst/>
              <a:rect l="l" t="t" r="r" b="b"/>
              <a:pathLst>
                <a:path w="1744" h="1740" extrusionOk="0">
                  <a:moveTo>
                    <a:pt x="576" y="0"/>
                  </a:moveTo>
                  <a:cubicBezTo>
                    <a:pt x="384" y="258"/>
                    <a:pt x="188" y="552"/>
                    <a:pt x="0" y="879"/>
                  </a:cubicBezTo>
                  <a:cubicBezTo>
                    <a:pt x="60" y="1029"/>
                    <a:pt x="156" y="1180"/>
                    <a:pt x="284" y="1319"/>
                  </a:cubicBezTo>
                  <a:cubicBezTo>
                    <a:pt x="536" y="1590"/>
                    <a:pt x="853" y="1740"/>
                    <a:pt x="1115" y="1740"/>
                  </a:cubicBezTo>
                  <a:cubicBezTo>
                    <a:pt x="1253" y="1740"/>
                    <a:pt x="1379" y="1700"/>
                    <a:pt x="1472" y="1610"/>
                  </a:cubicBezTo>
                  <a:cubicBezTo>
                    <a:pt x="1743" y="1359"/>
                    <a:pt x="1650" y="820"/>
                    <a:pt x="1267" y="406"/>
                  </a:cubicBezTo>
                  <a:cubicBezTo>
                    <a:pt x="1058" y="182"/>
                    <a:pt x="807" y="43"/>
                    <a:pt x="576" y="0"/>
                  </a:cubicBezTo>
                  <a:close/>
                </a:path>
              </a:pathLst>
            </a:custGeom>
            <a:solidFill>
              <a:srgbClr val="F95858">
                <a:alpha val="59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0" name="Google Shape;322;p20"/>
            <p:cNvSpPr/>
            <p:nvPr/>
          </p:nvSpPr>
          <p:spPr>
            <a:xfrm rot="-3998617">
              <a:off x="2260484" y="992211"/>
              <a:ext cx="64205" cy="64205"/>
            </a:xfrm>
            <a:custGeom>
              <a:avLst/>
              <a:gdLst/>
              <a:ahLst/>
              <a:cxnLst/>
              <a:rect l="l" t="t" r="r" b="b"/>
              <a:pathLst>
                <a:path w="967" h="967" extrusionOk="0">
                  <a:moveTo>
                    <a:pt x="794" y="0"/>
                  </a:moveTo>
                  <a:cubicBezTo>
                    <a:pt x="526" y="325"/>
                    <a:pt x="261" y="615"/>
                    <a:pt x="0" y="877"/>
                  </a:cubicBezTo>
                  <a:cubicBezTo>
                    <a:pt x="136" y="937"/>
                    <a:pt x="268" y="966"/>
                    <a:pt x="394" y="966"/>
                  </a:cubicBezTo>
                  <a:cubicBezTo>
                    <a:pt x="549" y="966"/>
                    <a:pt x="688" y="917"/>
                    <a:pt x="788" y="814"/>
                  </a:cubicBezTo>
                  <a:cubicBezTo>
                    <a:pt x="966" y="626"/>
                    <a:pt x="956" y="308"/>
                    <a:pt x="794" y="0"/>
                  </a:cubicBezTo>
                  <a:close/>
                </a:path>
              </a:pathLst>
            </a:custGeom>
            <a:solidFill>
              <a:srgbClr val="E3A1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1" name="Google Shape;323;p20"/>
            <p:cNvSpPr/>
            <p:nvPr/>
          </p:nvSpPr>
          <p:spPr>
            <a:xfrm rot="-3998617">
              <a:off x="2194153" y="993773"/>
              <a:ext cx="116192" cy="107893"/>
            </a:xfrm>
            <a:custGeom>
              <a:avLst/>
              <a:gdLst/>
              <a:ahLst/>
              <a:cxnLst/>
              <a:rect l="l" t="t" r="r" b="b"/>
              <a:pathLst>
                <a:path w="1750" h="1625" extrusionOk="0">
                  <a:moveTo>
                    <a:pt x="649" y="0"/>
                  </a:moveTo>
                  <a:cubicBezTo>
                    <a:pt x="494" y="0"/>
                    <a:pt x="355" y="50"/>
                    <a:pt x="259" y="152"/>
                  </a:cubicBezTo>
                  <a:cubicBezTo>
                    <a:pt x="1" y="420"/>
                    <a:pt x="126" y="953"/>
                    <a:pt x="540" y="1342"/>
                  </a:cubicBezTo>
                  <a:cubicBezTo>
                    <a:pt x="669" y="1469"/>
                    <a:pt x="811" y="1561"/>
                    <a:pt x="956" y="1624"/>
                  </a:cubicBezTo>
                  <a:cubicBezTo>
                    <a:pt x="1217" y="1362"/>
                    <a:pt x="1482" y="1072"/>
                    <a:pt x="1750" y="747"/>
                  </a:cubicBezTo>
                  <a:cubicBezTo>
                    <a:pt x="1681" y="616"/>
                    <a:pt x="1585" y="486"/>
                    <a:pt x="1463" y="370"/>
                  </a:cubicBezTo>
                  <a:cubicBezTo>
                    <a:pt x="1208" y="129"/>
                    <a:pt x="904" y="0"/>
                    <a:pt x="649" y="0"/>
                  </a:cubicBezTo>
                  <a:close/>
                </a:path>
              </a:pathLst>
            </a:custGeom>
            <a:solidFill>
              <a:srgbClr val="F95858">
                <a:alpha val="59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" name="Google Shape;324;p20"/>
            <p:cNvSpPr/>
            <p:nvPr/>
          </p:nvSpPr>
          <p:spPr>
            <a:xfrm rot="-3998617">
              <a:off x="1635655" y="559253"/>
              <a:ext cx="460653" cy="401495"/>
            </a:xfrm>
            <a:custGeom>
              <a:avLst/>
              <a:gdLst/>
              <a:ahLst/>
              <a:cxnLst/>
              <a:rect l="l" t="t" r="r" b="b"/>
              <a:pathLst>
                <a:path w="6938" h="6047" extrusionOk="0">
                  <a:moveTo>
                    <a:pt x="2141" y="0"/>
                  </a:moveTo>
                  <a:cubicBezTo>
                    <a:pt x="865" y="0"/>
                    <a:pt x="1" y="914"/>
                    <a:pt x="1" y="914"/>
                  </a:cubicBezTo>
                  <a:cubicBezTo>
                    <a:pt x="4140" y="2561"/>
                    <a:pt x="5258" y="6046"/>
                    <a:pt x="5258" y="6046"/>
                  </a:cubicBezTo>
                  <a:cubicBezTo>
                    <a:pt x="5698" y="5573"/>
                    <a:pt x="6938" y="3427"/>
                    <a:pt x="4494" y="1086"/>
                  </a:cubicBezTo>
                  <a:cubicBezTo>
                    <a:pt x="3638" y="267"/>
                    <a:pt x="2830" y="0"/>
                    <a:pt x="2141" y="0"/>
                  </a:cubicBezTo>
                  <a:close/>
                </a:path>
              </a:pathLst>
            </a:custGeom>
            <a:solidFill>
              <a:srgbClr val="F958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3" name="Google Shape;325;p20"/>
            <p:cNvSpPr/>
            <p:nvPr/>
          </p:nvSpPr>
          <p:spPr>
            <a:xfrm rot="-3998617">
              <a:off x="1711368" y="767590"/>
              <a:ext cx="476721" cy="436684"/>
            </a:xfrm>
            <a:custGeom>
              <a:avLst/>
              <a:gdLst/>
              <a:ahLst/>
              <a:cxnLst/>
              <a:rect l="l" t="t" r="r" b="b"/>
              <a:pathLst>
                <a:path w="7180" h="6577" extrusionOk="0">
                  <a:moveTo>
                    <a:pt x="243" y="1"/>
                  </a:moveTo>
                  <a:cubicBezTo>
                    <a:pt x="204" y="1"/>
                    <a:pt x="182" y="6"/>
                    <a:pt x="179" y="14"/>
                  </a:cubicBezTo>
                  <a:cubicBezTo>
                    <a:pt x="0" y="657"/>
                    <a:pt x="255" y="1182"/>
                    <a:pt x="255" y="1182"/>
                  </a:cubicBezTo>
                  <a:cubicBezTo>
                    <a:pt x="5847" y="2839"/>
                    <a:pt x="6310" y="6545"/>
                    <a:pt x="6310" y="6545"/>
                  </a:cubicBezTo>
                  <a:cubicBezTo>
                    <a:pt x="6412" y="6567"/>
                    <a:pt x="6510" y="6576"/>
                    <a:pt x="6605" y="6576"/>
                  </a:cubicBezTo>
                  <a:cubicBezTo>
                    <a:pt x="6817" y="6576"/>
                    <a:pt x="7008" y="6526"/>
                    <a:pt x="7179" y="6446"/>
                  </a:cubicBezTo>
                  <a:cubicBezTo>
                    <a:pt x="5299" y="1079"/>
                    <a:pt x="832" y="1"/>
                    <a:pt x="243" y="1"/>
                  </a:cubicBezTo>
                  <a:close/>
                </a:path>
              </a:pathLst>
            </a:custGeom>
            <a:solidFill>
              <a:srgbClr val="5295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4" name="Google Shape;326;p20"/>
            <p:cNvSpPr/>
            <p:nvPr/>
          </p:nvSpPr>
          <p:spPr>
            <a:xfrm rot="-3998617">
              <a:off x="1668802" y="693565"/>
              <a:ext cx="512309" cy="498831"/>
            </a:xfrm>
            <a:custGeom>
              <a:avLst/>
              <a:gdLst/>
              <a:ahLst/>
              <a:cxnLst/>
              <a:rect l="l" t="t" r="r" b="b"/>
              <a:pathLst>
                <a:path w="7716" h="7513" extrusionOk="0">
                  <a:moveTo>
                    <a:pt x="798" y="1"/>
                  </a:moveTo>
                  <a:cubicBezTo>
                    <a:pt x="623" y="116"/>
                    <a:pt x="461" y="265"/>
                    <a:pt x="326" y="440"/>
                  </a:cubicBezTo>
                  <a:cubicBezTo>
                    <a:pt x="157" y="655"/>
                    <a:pt x="54" y="874"/>
                    <a:pt x="1" y="1081"/>
                  </a:cubicBezTo>
                  <a:cubicBezTo>
                    <a:pt x="4" y="1073"/>
                    <a:pt x="26" y="1068"/>
                    <a:pt x="65" y="1068"/>
                  </a:cubicBezTo>
                  <a:cubicBezTo>
                    <a:pt x="654" y="1068"/>
                    <a:pt x="5121" y="2146"/>
                    <a:pt x="7001" y="7513"/>
                  </a:cubicBezTo>
                  <a:cubicBezTo>
                    <a:pt x="7302" y="7368"/>
                    <a:pt x="7537" y="7126"/>
                    <a:pt x="7716" y="6878"/>
                  </a:cubicBezTo>
                  <a:cubicBezTo>
                    <a:pt x="6241" y="953"/>
                    <a:pt x="1036" y="40"/>
                    <a:pt x="798" y="1"/>
                  </a:cubicBezTo>
                  <a:close/>
                </a:path>
              </a:pathLst>
            </a:custGeom>
            <a:solidFill>
              <a:srgbClr val="65C1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" name="Google Shape;327;p20"/>
            <p:cNvSpPr/>
            <p:nvPr/>
          </p:nvSpPr>
          <p:spPr>
            <a:xfrm rot="-3998617">
              <a:off x="1667496" y="653184"/>
              <a:ext cx="487278" cy="479642"/>
            </a:xfrm>
            <a:custGeom>
              <a:avLst/>
              <a:gdLst/>
              <a:ahLst/>
              <a:cxnLst/>
              <a:rect l="l" t="t" r="r" b="b"/>
              <a:pathLst>
                <a:path w="7339" h="7224" extrusionOk="0">
                  <a:moveTo>
                    <a:pt x="1176" y="1"/>
                  </a:moveTo>
                  <a:cubicBezTo>
                    <a:pt x="759" y="1"/>
                    <a:pt x="348" y="118"/>
                    <a:pt x="1" y="346"/>
                  </a:cubicBezTo>
                  <a:cubicBezTo>
                    <a:pt x="239" y="385"/>
                    <a:pt x="5444" y="1298"/>
                    <a:pt x="6919" y="7223"/>
                  </a:cubicBezTo>
                  <a:cubicBezTo>
                    <a:pt x="7253" y="6764"/>
                    <a:pt x="7339" y="6172"/>
                    <a:pt x="7170" y="5629"/>
                  </a:cubicBezTo>
                  <a:cubicBezTo>
                    <a:pt x="6142" y="2307"/>
                    <a:pt x="3513" y="782"/>
                    <a:pt x="2025" y="167"/>
                  </a:cubicBezTo>
                  <a:cubicBezTo>
                    <a:pt x="1750" y="55"/>
                    <a:pt x="1462" y="1"/>
                    <a:pt x="1176" y="1"/>
                  </a:cubicBezTo>
                  <a:close/>
                </a:path>
              </a:pathLst>
            </a:custGeom>
            <a:solidFill>
              <a:srgbClr val="5295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" name="Google Shape;328;p20"/>
            <p:cNvSpPr/>
            <p:nvPr/>
          </p:nvSpPr>
          <p:spPr>
            <a:xfrm rot="-3998617">
              <a:off x="2228193" y="1464383"/>
              <a:ext cx="117520" cy="120176"/>
            </a:xfrm>
            <a:custGeom>
              <a:avLst/>
              <a:gdLst/>
              <a:ahLst/>
              <a:cxnLst/>
              <a:rect l="l" t="t" r="r" b="b"/>
              <a:pathLst>
                <a:path w="1770" h="1810" extrusionOk="0">
                  <a:moveTo>
                    <a:pt x="1" y="0"/>
                  </a:moveTo>
                  <a:lnTo>
                    <a:pt x="47" y="1809"/>
                  </a:lnTo>
                  <a:lnTo>
                    <a:pt x="1770" y="125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" name="Google Shape;329;p20"/>
            <p:cNvSpPr/>
            <p:nvPr/>
          </p:nvSpPr>
          <p:spPr>
            <a:xfrm rot="-3998617">
              <a:off x="1906081" y="1014169"/>
              <a:ext cx="377526" cy="297386"/>
            </a:xfrm>
            <a:custGeom>
              <a:avLst/>
              <a:gdLst/>
              <a:ahLst/>
              <a:cxnLst/>
              <a:rect l="l" t="t" r="r" b="b"/>
              <a:pathLst>
                <a:path w="5686" h="4479" extrusionOk="0">
                  <a:moveTo>
                    <a:pt x="782" y="0"/>
                  </a:moveTo>
                  <a:cubicBezTo>
                    <a:pt x="147" y="0"/>
                    <a:pt x="0" y="899"/>
                    <a:pt x="0" y="899"/>
                  </a:cubicBezTo>
                  <a:cubicBezTo>
                    <a:pt x="43" y="2916"/>
                    <a:pt x="2071" y="3945"/>
                    <a:pt x="3324" y="4391"/>
                  </a:cubicBezTo>
                  <a:cubicBezTo>
                    <a:pt x="3492" y="4451"/>
                    <a:pt x="3662" y="4478"/>
                    <a:pt x="3826" y="4478"/>
                  </a:cubicBezTo>
                  <a:cubicBezTo>
                    <a:pt x="4887" y="4478"/>
                    <a:pt x="5686" y="3339"/>
                    <a:pt x="3982" y="2628"/>
                  </a:cubicBezTo>
                  <a:cubicBezTo>
                    <a:pt x="2018" y="1812"/>
                    <a:pt x="2371" y="777"/>
                    <a:pt x="1297" y="162"/>
                  </a:cubicBezTo>
                  <a:cubicBezTo>
                    <a:pt x="1097" y="47"/>
                    <a:pt x="927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8" name="Google Shape;330;p20"/>
            <p:cNvSpPr/>
            <p:nvPr/>
          </p:nvSpPr>
          <p:spPr>
            <a:xfrm rot="-3998617">
              <a:off x="1929689" y="1224101"/>
              <a:ext cx="89634" cy="87178"/>
            </a:xfrm>
            <a:custGeom>
              <a:avLst/>
              <a:gdLst/>
              <a:ahLst/>
              <a:cxnLst/>
              <a:rect l="l" t="t" r="r" b="b"/>
              <a:pathLst>
                <a:path w="1350" h="1313" extrusionOk="0">
                  <a:moveTo>
                    <a:pt x="110" y="0"/>
                  </a:moveTo>
                  <a:lnTo>
                    <a:pt x="0" y="354"/>
                  </a:lnTo>
                  <a:cubicBezTo>
                    <a:pt x="317" y="706"/>
                    <a:pt x="846" y="1032"/>
                    <a:pt x="1138" y="1198"/>
                  </a:cubicBezTo>
                  <a:lnTo>
                    <a:pt x="1138" y="1198"/>
                  </a:lnTo>
                  <a:cubicBezTo>
                    <a:pt x="534" y="807"/>
                    <a:pt x="110" y="0"/>
                    <a:pt x="110" y="0"/>
                  </a:cubicBezTo>
                  <a:close/>
                  <a:moveTo>
                    <a:pt x="1138" y="1198"/>
                  </a:moveTo>
                  <a:cubicBezTo>
                    <a:pt x="1206" y="1242"/>
                    <a:pt x="1277" y="1281"/>
                    <a:pt x="1349" y="1313"/>
                  </a:cubicBezTo>
                  <a:cubicBezTo>
                    <a:pt x="1349" y="1313"/>
                    <a:pt x="1266" y="1271"/>
                    <a:pt x="1138" y="1198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" name="Google Shape;331;p20"/>
            <p:cNvSpPr/>
            <p:nvPr/>
          </p:nvSpPr>
          <p:spPr>
            <a:xfrm rot="-3998617">
              <a:off x="2153868" y="1105507"/>
              <a:ext cx="126749" cy="74695"/>
            </a:xfrm>
            <a:custGeom>
              <a:avLst/>
              <a:gdLst/>
              <a:ahLst/>
              <a:cxnLst/>
              <a:rect l="l" t="t" r="r" b="b"/>
              <a:pathLst>
                <a:path w="1909" h="1125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669" y="874"/>
                    <a:pt x="1363" y="1124"/>
                  </a:cubicBezTo>
                  <a:lnTo>
                    <a:pt x="1909" y="814"/>
                  </a:lnTo>
                  <a:cubicBezTo>
                    <a:pt x="1909" y="814"/>
                    <a:pt x="729" y="695"/>
                    <a:pt x="1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6" name="文本框 18">
            <a:extLst>
              <a:ext uri="{FF2B5EF4-FFF2-40B4-BE49-F238E27FC236}">
                <a16:creationId xmlns:a16="http://schemas.microsoft.com/office/drawing/2014/main" id="{FC58D57D-2022-462C-B907-1C55ACA936B3}"/>
              </a:ext>
            </a:extLst>
          </p:cNvPr>
          <p:cNvSpPr txBox="1"/>
          <p:nvPr/>
        </p:nvSpPr>
        <p:spPr>
          <a:xfrm>
            <a:off x="2706761" y="3307893"/>
            <a:ext cx="646281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0" b="1" i="0" u="none" strike="noStrike" kern="1200" cap="none" spc="0" normalizeH="0" baseline="0" noProof="0" dirty="0" err="1">
                <a:ln w="28575">
                  <a:solidFill>
                    <a:srgbClr val="FFFFFF"/>
                  </a:solidFill>
                </a:ln>
                <a:solidFill>
                  <a:srgbClr val="6DAA2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oiny" panose="02000903060500060000" pitchFamily="2" charset="0"/>
                <a:ea typeface="站酷快乐体2016修订版" panose="02010600030101010101" pitchFamily="2" charset="-122"/>
                <a:cs typeface="Calibri" panose="020F0502020204030204" pitchFamily="34" charset="0"/>
                <a:sym typeface="Arial"/>
              </a:rPr>
              <a:t>Khám</a:t>
            </a:r>
            <a:r>
              <a:rPr kumimoji="0" lang="en-US" altLang="zh-CN" sz="8000" b="1" i="0" u="none" strike="noStrike" kern="1200" cap="none" spc="0" normalizeH="0" noProof="0" dirty="0">
                <a:ln w="28575">
                  <a:solidFill>
                    <a:srgbClr val="FFFFFF"/>
                  </a:solidFill>
                </a:ln>
                <a:solidFill>
                  <a:srgbClr val="6DAA2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oiny" panose="02000903060500060000" pitchFamily="2" charset="0"/>
                <a:ea typeface="站酷快乐体2016修订版" panose="02010600030101010101" pitchFamily="2" charset="-122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altLang="zh-CN" sz="8000" b="1" i="0" u="none" strike="noStrike" kern="1200" cap="none" spc="0" normalizeH="0" noProof="0" dirty="0" err="1">
                <a:ln w="28575">
                  <a:solidFill>
                    <a:srgbClr val="FFFFFF"/>
                  </a:solidFill>
                </a:ln>
                <a:solidFill>
                  <a:srgbClr val="6DAA2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oiny" panose="02000903060500060000" pitchFamily="2" charset="0"/>
                <a:ea typeface="站酷快乐体2016修订版" panose="02010600030101010101" pitchFamily="2" charset="-122"/>
                <a:cs typeface="Calibri" panose="020F0502020204030204" pitchFamily="34" charset="0"/>
                <a:sym typeface="Arial"/>
              </a:rPr>
              <a:t>phá</a:t>
            </a:r>
            <a:endParaRPr kumimoji="0" lang="zh-CN" altLang="en-US" sz="8000" b="1" i="0" u="none" strike="noStrike" kern="1200" cap="none" spc="0" normalizeH="0" baseline="0" noProof="0" dirty="0">
              <a:ln w="3175">
                <a:solidFill>
                  <a:srgbClr val="FFFFFF"/>
                </a:solidFill>
              </a:ln>
              <a:solidFill>
                <a:srgbClr val="6DAA2D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oiny" panose="02000903060500060000" pitchFamily="2" charset="0"/>
              <a:ea typeface="站酷快乐体2016修订版" panose="02010600030101010101" pitchFamily="2" charset="-122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80715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主题​​">
  <a:themeElements>
    <a:clrScheme name="自定义 213">
      <a:dk1>
        <a:srgbClr val="757070"/>
      </a:dk1>
      <a:lt1>
        <a:sysClr val="window" lastClr="FFFFFF"/>
      </a:lt1>
      <a:dk2>
        <a:srgbClr val="44546A"/>
      </a:dk2>
      <a:lt2>
        <a:srgbClr val="E7E6E6"/>
      </a:lt2>
      <a:accent1>
        <a:srgbClr val="9EDAC6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1">
      <a:majorFont>
        <a:latin typeface="思源黑体 Medium"/>
        <a:ea typeface="字魂27号-布丁体"/>
        <a:cs typeface=""/>
      </a:majorFont>
      <a:minorFont>
        <a:latin typeface="思源黑体 Medium"/>
        <a:ea typeface="字魂27号-布丁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>
            <a:alpha val="27000"/>
          </a:schemeClr>
        </a:solidFill>
      </a:spPr>
      <a:bodyPr rtlCol="0" anchor="ctr"/>
      <a:lstStyle>
        <a:defPPr algn="ctr">
          <a:defRPr sz="2800" dirty="0">
            <a:solidFill>
              <a:srgbClr val="73A09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500</Words>
  <Application>Microsoft Office PowerPoint</Application>
  <PresentationFormat>Widescreen</PresentationFormat>
  <Paragraphs>68</Paragraphs>
  <Slides>23</Slides>
  <Notes>12</Notes>
  <HiddenSlides>0</HiddenSlides>
  <MMClips>15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23</vt:i4>
      </vt:variant>
    </vt:vector>
  </HeadingPairs>
  <TitlesOfParts>
    <vt:vector size="37" baseType="lpstr">
      <vt:lpstr>等线</vt:lpstr>
      <vt:lpstr>Arial</vt:lpstr>
      <vt:lpstr>Arial-Rounded</vt:lpstr>
      <vt:lpstr>Calibri</vt:lpstr>
      <vt:lpstr>Coiny</vt:lpstr>
      <vt:lpstr>Georgia</vt:lpstr>
      <vt:lpstr>Odibee Sans</vt:lpstr>
      <vt:lpstr>Times New Roman</vt:lpstr>
      <vt:lpstr>思源黑体 Medium</vt:lpstr>
      <vt:lpstr>1_Office Theme</vt:lpstr>
      <vt:lpstr>2_Office Theme</vt:lpstr>
      <vt:lpstr>1_Office 主题​​</vt:lpstr>
      <vt:lpstr>1_Office 主题</vt:lpstr>
      <vt:lpstr>1_Simple Light</vt:lpstr>
      <vt:lpstr>TỔ CHỨC SINH NHẬT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TỔ CHỨC SINH NHẬT</dc:title>
  <dc:creator>Thao Tran</dc:creator>
  <cp:lastModifiedBy>Thao Tran</cp:lastModifiedBy>
  <cp:revision>19</cp:revision>
  <dcterms:created xsi:type="dcterms:W3CDTF">2022-07-05T03:40:20Z</dcterms:created>
  <dcterms:modified xsi:type="dcterms:W3CDTF">2022-07-05T04:54:56Z</dcterms:modified>
</cp:coreProperties>
</file>