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14"/>
  </p:notesMasterIdLst>
  <p:sldIdLst>
    <p:sldId id="260" r:id="rId2"/>
    <p:sldId id="292" r:id="rId3"/>
    <p:sldId id="262" r:id="rId4"/>
    <p:sldId id="362" r:id="rId5"/>
    <p:sldId id="336" r:id="rId6"/>
    <p:sldId id="363" r:id="rId7"/>
    <p:sldId id="364" r:id="rId8"/>
    <p:sldId id="365" r:id="rId9"/>
    <p:sldId id="366" r:id="rId10"/>
    <p:sldId id="367" r:id="rId11"/>
    <p:sldId id="368" r:id="rId12"/>
    <p:sldId id="369" r:id="rId13"/>
  </p:sldIdLst>
  <p:sldSz cx="12192000" cy="6858000"/>
  <p:notesSz cx="6858000" cy="9144000"/>
  <p:custDataLst>
    <p:tags r:id="rId15"/>
  </p:custDataLst>
  <p:defaultTextStyle>
    <a:defPPr>
      <a:defRPr lang="zh-CN"/>
    </a:defPPr>
    <a:lvl1pPr algn="l" defTabSz="1217295" rtl="0" eaLnBrk="0" fontAlgn="base" hangingPunct="0">
      <a:spcBef>
        <a:spcPct val="0"/>
      </a:spcBef>
      <a:spcAft>
        <a:spcPct val="0"/>
      </a:spcAft>
      <a:defRPr sz="2400" kern="1200">
        <a:solidFill>
          <a:schemeClr val="tx1"/>
        </a:solidFill>
        <a:latin typeface="Calibri" panose="020F0502020204030204" pitchFamily="34" charset="0"/>
        <a:ea typeface="幼圆" panose="02010509060101010101" pitchFamily="49" charset="-122"/>
        <a:cs typeface="+mn-cs"/>
      </a:defRPr>
    </a:lvl1pPr>
    <a:lvl2pPr marL="608330" indent="-151130" algn="l" defTabSz="1217295" rtl="0" eaLnBrk="0" fontAlgn="base" hangingPunct="0">
      <a:spcBef>
        <a:spcPct val="0"/>
      </a:spcBef>
      <a:spcAft>
        <a:spcPct val="0"/>
      </a:spcAft>
      <a:defRPr sz="2400" kern="1200">
        <a:solidFill>
          <a:schemeClr val="tx1"/>
        </a:solidFill>
        <a:latin typeface="Calibri" panose="020F0502020204030204" pitchFamily="34" charset="0"/>
        <a:ea typeface="幼圆" panose="02010509060101010101" pitchFamily="49" charset="-122"/>
        <a:cs typeface="+mn-cs"/>
      </a:defRPr>
    </a:lvl2pPr>
    <a:lvl3pPr marL="1217930" indent="-303530" algn="l" defTabSz="1217295" rtl="0" eaLnBrk="0" fontAlgn="base" hangingPunct="0">
      <a:spcBef>
        <a:spcPct val="0"/>
      </a:spcBef>
      <a:spcAft>
        <a:spcPct val="0"/>
      </a:spcAft>
      <a:defRPr sz="2400" kern="1200">
        <a:solidFill>
          <a:schemeClr val="tx1"/>
        </a:solidFill>
        <a:latin typeface="Calibri" panose="020F0502020204030204" pitchFamily="34" charset="0"/>
        <a:ea typeface="幼圆" panose="02010509060101010101" pitchFamily="49" charset="-122"/>
        <a:cs typeface="+mn-cs"/>
      </a:defRPr>
    </a:lvl3pPr>
    <a:lvl4pPr marL="1827530" indent="-455930" algn="l" defTabSz="1217295" rtl="0" eaLnBrk="0" fontAlgn="base" hangingPunct="0">
      <a:spcBef>
        <a:spcPct val="0"/>
      </a:spcBef>
      <a:spcAft>
        <a:spcPct val="0"/>
      </a:spcAft>
      <a:defRPr sz="2400" kern="1200">
        <a:solidFill>
          <a:schemeClr val="tx1"/>
        </a:solidFill>
        <a:latin typeface="Calibri" panose="020F0502020204030204" pitchFamily="34" charset="0"/>
        <a:ea typeface="幼圆" panose="02010509060101010101" pitchFamily="49" charset="-122"/>
        <a:cs typeface="+mn-cs"/>
      </a:defRPr>
    </a:lvl4pPr>
    <a:lvl5pPr marL="2437130" indent="-608330" algn="l" defTabSz="1217295" rtl="0" eaLnBrk="0" fontAlgn="base" hangingPunct="0">
      <a:spcBef>
        <a:spcPct val="0"/>
      </a:spcBef>
      <a:spcAft>
        <a:spcPct val="0"/>
      </a:spcAft>
      <a:defRPr sz="2400" kern="1200">
        <a:solidFill>
          <a:schemeClr val="tx1"/>
        </a:solidFill>
        <a:latin typeface="Calibri" panose="020F0502020204030204" pitchFamily="34" charset="0"/>
        <a:ea typeface="幼圆" panose="02010509060101010101" pitchFamily="49" charset="-122"/>
        <a:cs typeface="+mn-cs"/>
      </a:defRPr>
    </a:lvl5pPr>
    <a:lvl6pPr marL="2286000" algn="l" defTabSz="914400" rtl="0" eaLnBrk="1" latinLnBrk="0" hangingPunct="1">
      <a:defRPr sz="2400" kern="1200">
        <a:solidFill>
          <a:schemeClr val="tx1"/>
        </a:solidFill>
        <a:latin typeface="Calibri" panose="020F0502020204030204" pitchFamily="34" charset="0"/>
        <a:ea typeface="幼圆" panose="02010509060101010101" pitchFamily="49" charset="-122"/>
        <a:cs typeface="+mn-cs"/>
      </a:defRPr>
    </a:lvl6pPr>
    <a:lvl7pPr marL="2743200" algn="l" defTabSz="914400" rtl="0" eaLnBrk="1" latinLnBrk="0" hangingPunct="1">
      <a:defRPr sz="2400" kern="1200">
        <a:solidFill>
          <a:schemeClr val="tx1"/>
        </a:solidFill>
        <a:latin typeface="Calibri" panose="020F0502020204030204" pitchFamily="34" charset="0"/>
        <a:ea typeface="幼圆" panose="02010509060101010101" pitchFamily="49" charset="-122"/>
        <a:cs typeface="+mn-cs"/>
      </a:defRPr>
    </a:lvl7pPr>
    <a:lvl8pPr marL="3200400" algn="l" defTabSz="914400" rtl="0" eaLnBrk="1" latinLnBrk="0" hangingPunct="1">
      <a:defRPr sz="2400" kern="1200">
        <a:solidFill>
          <a:schemeClr val="tx1"/>
        </a:solidFill>
        <a:latin typeface="Calibri" panose="020F0502020204030204" pitchFamily="34" charset="0"/>
        <a:ea typeface="幼圆" panose="02010509060101010101" pitchFamily="49" charset="-122"/>
        <a:cs typeface="+mn-cs"/>
      </a:defRPr>
    </a:lvl8pPr>
    <a:lvl9pPr marL="3657600" algn="l" defTabSz="914400" rtl="0" eaLnBrk="1" latinLnBrk="0" hangingPunct="1">
      <a:defRPr sz="2400" kern="1200">
        <a:solidFill>
          <a:schemeClr val="tx1"/>
        </a:solidFill>
        <a:latin typeface="Calibri" panose="020F0502020204030204" pitchFamily="34" charset="0"/>
        <a:ea typeface="幼圆" panose="02010509060101010101" pitchFamily="49"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E7E5"/>
    <a:srgbClr val="FFFFFF"/>
    <a:srgbClr val="F2F2F2"/>
    <a:srgbClr val="239071"/>
    <a:srgbClr val="FCA821"/>
    <a:srgbClr val="F9FCFB"/>
    <a:srgbClr val="DC5389"/>
    <a:srgbClr val="57C0D5"/>
    <a:srgbClr val="F2EFEE"/>
    <a:srgbClr val="0050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2" autoAdjust="0"/>
    <p:restoredTop sz="91244" autoAdjust="0"/>
  </p:normalViewPr>
  <p:slideViewPr>
    <p:cSldViewPr snapToGrid="0">
      <p:cViewPr>
        <p:scale>
          <a:sx n="50" d="100"/>
          <a:sy n="50" d="100"/>
        </p:scale>
        <p:origin x="-876" y="-60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86" d="100"/>
          <a:sy n="86" d="100"/>
        </p:scale>
        <p:origin x="3522"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defTabSz="1218565"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defTabSz="1218565" eaLnBrk="1" fontAlgn="auto" hangingPunct="1">
              <a:spcBef>
                <a:spcPts val="0"/>
              </a:spcBef>
              <a:spcAft>
                <a:spcPts val="0"/>
              </a:spcAft>
              <a:defRPr sz="1200">
                <a:latin typeface="+mn-lt"/>
                <a:ea typeface="+mn-ea"/>
              </a:defRPr>
            </a:lvl1pPr>
          </a:lstStyle>
          <a:p>
            <a:pPr>
              <a:defRPr/>
            </a:pPr>
            <a:fld id="{E3649B75-C036-43A6-B586-D4D3956B9750}" type="datetimeFigureOut">
              <a:rPr lang="zh-CN" altLang="en-US"/>
              <a:t>2022/9/8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dirty="0"/>
              <a:t>模板来自于 </a:t>
            </a:r>
            <a:r>
              <a:rPr lang="en-US" altLang="zh-CN" noProof="0" dirty="0"/>
              <a:t>http://docer.mysoeasy.com</a:t>
            </a:r>
            <a:endParaRPr lang="zh-CN" altLang="en-US" noProof="0" dirty="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defTabSz="1218565" eaLnBrk="1" fontAlgn="auto" hangingPunct="1">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defTabSz="1218565" eaLnBrk="1" fontAlgn="auto" hangingPunct="1">
              <a:spcBef>
                <a:spcPts val="0"/>
              </a:spcBef>
              <a:spcAft>
                <a:spcPts val="0"/>
              </a:spcAft>
              <a:defRPr sz="1200">
                <a:latin typeface="+mn-lt"/>
                <a:ea typeface="+mn-ea"/>
              </a:defRPr>
            </a:lvl1pPr>
          </a:lstStyle>
          <a:p>
            <a:pPr>
              <a:defRPr/>
            </a:pPr>
            <a:fld id="{D57F35CC-AECF-450E-A632-155F605872FB}" type="slidenum">
              <a:rPr lang="zh-CN" altLang="en-US"/>
              <a:t>‹#›</a:t>
            </a:fld>
            <a:endParaRPr lang="zh-CN" altLang="en-US"/>
          </a:p>
        </p:txBody>
      </p:sp>
    </p:spTree>
    <p:extLst>
      <p:ext uri="{BB962C8B-B14F-4D97-AF65-F5344CB8AC3E}">
        <p14:creationId xmlns:p14="http://schemas.microsoft.com/office/powerpoint/2010/main" val="2215632139"/>
      </p:ext>
    </p:extLst>
  </p:cSld>
  <p:clrMap bg1="lt1" tx1="dk1" bg2="lt2" tx2="dk2" accent1="accent1" accent2="accent2" accent3="accent3" accent4="accent4" accent5="accent5" accent6="accent6" hlink="hlink" folHlink="folHlink"/>
  <p:notesStyle>
    <a:lvl1pPr algn="l" defTabSz="1217295" rtl="0" eaLnBrk="0" fontAlgn="base" hangingPunct="0">
      <a:spcBef>
        <a:spcPct val="30000"/>
      </a:spcBef>
      <a:spcAft>
        <a:spcPct val="0"/>
      </a:spcAft>
      <a:buFont typeface="Arial" panose="020B0604020202020204" pitchFamily="34" charset="0"/>
      <a:defRPr kern="1200">
        <a:solidFill>
          <a:srgbClr val="FF0000"/>
        </a:solidFill>
        <a:latin typeface="+mn-lt"/>
        <a:ea typeface="+mn-ea"/>
        <a:cs typeface="+mn-cs"/>
      </a:defRPr>
    </a:lvl1pPr>
    <a:lvl2pPr marL="742950" indent="-285750" algn="l" defTabSz="1217295" rtl="0" eaLnBrk="0" fontAlgn="base" hangingPunct="0">
      <a:spcBef>
        <a:spcPct val="30000"/>
      </a:spcBef>
      <a:spcAft>
        <a:spcPct val="0"/>
      </a:spcAft>
      <a:defRPr sz="1600" kern="1200">
        <a:solidFill>
          <a:schemeClr val="tx1"/>
        </a:solidFill>
        <a:latin typeface="+mn-lt"/>
        <a:ea typeface="+mn-ea"/>
        <a:cs typeface="+mn-cs"/>
      </a:defRPr>
    </a:lvl2pPr>
    <a:lvl3pPr marL="1143000" indent="-228600" algn="l" defTabSz="1217295" rtl="0" eaLnBrk="0" fontAlgn="base" hangingPunct="0">
      <a:spcBef>
        <a:spcPct val="30000"/>
      </a:spcBef>
      <a:spcAft>
        <a:spcPct val="0"/>
      </a:spcAft>
      <a:defRPr sz="1600" kern="1200">
        <a:solidFill>
          <a:schemeClr val="tx1"/>
        </a:solidFill>
        <a:latin typeface="+mn-lt"/>
        <a:ea typeface="+mn-ea"/>
        <a:cs typeface="+mn-cs"/>
      </a:defRPr>
    </a:lvl3pPr>
    <a:lvl4pPr marL="1600200" indent="-228600" algn="l" defTabSz="1217295" rtl="0" eaLnBrk="0" fontAlgn="base" hangingPunct="0">
      <a:spcBef>
        <a:spcPct val="30000"/>
      </a:spcBef>
      <a:spcAft>
        <a:spcPct val="0"/>
      </a:spcAft>
      <a:defRPr sz="1600" kern="1200">
        <a:solidFill>
          <a:schemeClr val="tx1"/>
        </a:solidFill>
        <a:latin typeface="+mn-lt"/>
        <a:ea typeface="+mn-ea"/>
        <a:cs typeface="+mn-cs"/>
      </a:defRPr>
    </a:lvl4pPr>
    <a:lvl5pPr marL="2057400" indent="-228600" algn="l" defTabSz="1217295" rtl="0" eaLnBrk="0" fontAlgn="base" hangingPunct="0">
      <a:spcBef>
        <a:spcPct val="30000"/>
      </a:spcBef>
      <a:spcAft>
        <a:spcPct val="0"/>
      </a:spcAft>
      <a:defRPr sz="1600" kern="1200">
        <a:solidFill>
          <a:schemeClr val="tx1"/>
        </a:solidFill>
        <a:latin typeface="+mn-lt"/>
        <a:ea typeface="+mn-ea"/>
        <a:cs typeface="+mn-cs"/>
      </a:defRPr>
    </a:lvl5pPr>
    <a:lvl6pPr marL="3048000" algn="l" defTabSz="1218565" rtl="0" eaLnBrk="1" latinLnBrk="0" hangingPunct="1">
      <a:defRPr sz="1600" kern="1200">
        <a:solidFill>
          <a:schemeClr val="tx1"/>
        </a:solidFill>
        <a:latin typeface="+mn-lt"/>
        <a:ea typeface="+mn-ea"/>
        <a:cs typeface="+mn-cs"/>
      </a:defRPr>
    </a:lvl6pPr>
    <a:lvl7pPr marL="3657600" algn="l" defTabSz="1218565" rtl="0" eaLnBrk="1" latinLnBrk="0" hangingPunct="1">
      <a:defRPr sz="1600" kern="1200">
        <a:solidFill>
          <a:schemeClr val="tx1"/>
        </a:solidFill>
        <a:latin typeface="+mn-lt"/>
        <a:ea typeface="+mn-ea"/>
        <a:cs typeface="+mn-cs"/>
      </a:defRPr>
    </a:lvl7pPr>
    <a:lvl8pPr marL="4267200" algn="l" defTabSz="1218565" rtl="0" eaLnBrk="1" latinLnBrk="0" hangingPunct="1">
      <a:defRPr sz="1600" kern="1200">
        <a:solidFill>
          <a:schemeClr val="tx1"/>
        </a:solidFill>
        <a:latin typeface="+mn-lt"/>
        <a:ea typeface="+mn-ea"/>
        <a:cs typeface="+mn-cs"/>
      </a:defRPr>
    </a:lvl8pPr>
    <a:lvl9pPr marL="4876800" algn="l" defTabSz="121856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 name="备注占位符 2"/>
          <p:cNvSpPr>
            <a:spLocks noGrp="1"/>
          </p:cNvSpPr>
          <p:nvPr>
            <p:ph type="body" idx="1"/>
          </p:nvPr>
        </p:nvSpPr>
        <p:spPr/>
        <p:txBody>
          <a:bodyPr/>
          <a:lstStyle/>
          <a:p>
            <a:pPr defTabSz="1218565" eaLnBrk="1" fontAlgn="auto" hangingPunct="1">
              <a:spcBef>
                <a:spcPts val="0"/>
              </a:spcBef>
              <a:spcAft>
                <a:spcPts val="0"/>
              </a:spcAft>
              <a:defRPr/>
            </a:pPr>
            <a:endParaRPr lang="zh-CN" altLang="en-US" dirty="0"/>
          </a:p>
        </p:txBody>
      </p:sp>
      <p:sp>
        <p:nvSpPr>
          <p:cNvPr id="717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spcBef>
                <a:spcPct val="30000"/>
              </a:spcBef>
              <a:buFont typeface="Arial" panose="020B0604020202020204" pitchFamily="34" charset="0"/>
              <a:defRPr>
                <a:solidFill>
                  <a:srgbClr val="FF0000"/>
                </a:solidFill>
                <a:latin typeface="Calibri" panose="020F0502020204030204" pitchFamily="34" charset="0"/>
                <a:ea typeface="宋体" panose="02010600030101010101" pitchFamily="2" charset="-122"/>
              </a:defRPr>
            </a:lvl1pPr>
            <a:lvl2pPr marL="742950" indent="-285750">
              <a:spcBef>
                <a:spcPct val="30000"/>
              </a:spcBef>
              <a:defRPr sz="16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6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6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600">
                <a:solidFill>
                  <a:schemeClr val="tx1"/>
                </a:solidFill>
                <a:latin typeface="Calibri" panose="020F0502020204030204" pitchFamily="34" charset="0"/>
                <a:ea typeface="宋体" panose="02010600030101010101" pitchFamily="2" charset="-122"/>
              </a:defRPr>
            </a:lvl5pPr>
            <a:lvl6pPr marL="2514600" indent="-228600" defTabSz="1217295" eaLnBrk="0" fontAlgn="base" hangingPunct="0">
              <a:spcBef>
                <a:spcPct val="3000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defTabSz="1217295" eaLnBrk="0" fontAlgn="base" hangingPunct="0">
              <a:spcBef>
                <a:spcPct val="3000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defTabSz="1217295" eaLnBrk="0" fontAlgn="base" hangingPunct="0">
              <a:spcBef>
                <a:spcPct val="3000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defTabSz="1217295" eaLnBrk="0" fontAlgn="base" hangingPunct="0">
              <a:spcBef>
                <a:spcPct val="30000"/>
              </a:spcBef>
              <a:spcAft>
                <a:spcPct val="0"/>
              </a:spcAft>
              <a:defRPr sz="1600">
                <a:solidFill>
                  <a:schemeClr val="tx1"/>
                </a:solidFill>
                <a:latin typeface="Calibri" panose="020F0502020204030204" pitchFamily="34" charset="0"/>
                <a:ea typeface="宋体" panose="02010600030101010101" pitchFamily="2" charset="-122"/>
              </a:defRPr>
            </a:lvl9pPr>
          </a:lstStyle>
          <a:p>
            <a:pPr defTabSz="1217295" fontAlgn="base">
              <a:spcBef>
                <a:spcPct val="0"/>
              </a:spcBef>
              <a:spcAft>
                <a:spcPct val="0"/>
              </a:spcAft>
              <a:buFontTx/>
              <a:buNone/>
            </a:pPr>
            <a:fld id="{04AECACE-C708-43AA-9ADF-9E0A79DBA94A}" type="slidenum">
              <a:rPr lang="zh-CN" altLang="en-US" smtClean="0">
                <a:solidFill>
                  <a:schemeClr val="tx1"/>
                </a:solidFill>
              </a:rPr>
              <a:t>1</a:t>
            </a:fld>
            <a:endParaRPr lang="zh-CN" altLang="en-US">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D57F35CC-AECF-450E-A632-155F605872FB}" type="slidenum">
              <a:rPr lang="zh-CN" altLang="en-US" smtClean="0"/>
              <a:t>2</a:t>
            </a:fld>
            <a:endParaRPr lang="zh-CN" altLang="en-US"/>
          </a:p>
        </p:txBody>
      </p:sp>
    </p:spTree>
    <p:extLst>
      <p:ext uri="{BB962C8B-B14F-4D97-AF65-F5344CB8AC3E}">
        <p14:creationId xmlns:p14="http://schemas.microsoft.com/office/powerpoint/2010/main" val="994360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D57F35CC-AECF-450E-A632-155F605872FB}" type="slidenum">
              <a:rPr lang="zh-CN" altLang="en-US" smtClean="0"/>
              <a:t>3</a:t>
            </a:fld>
            <a:endParaRPr lang="zh-CN" altLang="en-US"/>
          </a:p>
        </p:txBody>
      </p:sp>
    </p:spTree>
    <p:extLst>
      <p:ext uri="{BB962C8B-B14F-4D97-AF65-F5344CB8AC3E}">
        <p14:creationId xmlns:p14="http://schemas.microsoft.com/office/powerpoint/2010/main" val="2308850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D57F35CC-AECF-450E-A632-155F605872FB}" type="slidenum">
              <a:rPr lang="zh-CN" altLang="en-US" smtClean="0"/>
              <a:t>4</a:t>
            </a:fld>
            <a:endParaRPr lang="zh-CN" altLang="en-US"/>
          </a:p>
        </p:txBody>
      </p:sp>
    </p:spTree>
    <p:extLst>
      <p:ext uri="{BB962C8B-B14F-4D97-AF65-F5344CB8AC3E}">
        <p14:creationId xmlns:p14="http://schemas.microsoft.com/office/powerpoint/2010/main" val="49184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D57F35CC-AECF-450E-A632-155F605872FB}" type="slidenum">
              <a:rPr lang="zh-CN" altLang="en-US" smtClean="0"/>
              <a:t>5</a:t>
            </a:fld>
            <a:endParaRPr lang="zh-CN" altLang="en-US"/>
          </a:p>
        </p:txBody>
      </p:sp>
    </p:spTree>
    <p:extLst>
      <p:ext uri="{BB962C8B-B14F-4D97-AF65-F5344CB8AC3E}">
        <p14:creationId xmlns:p14="http://schemas.microsoft.com/office/powerpoint/2010/main" val="1937695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8" name="矩形 7"/>
          <p:cNvSpPr/>
          <p:nvPr userDrawn="1"/>
        </p:nvSpPr>
        <p:spPr>
          <a:xfrm>
            <a:off x="0" y="0"/>
            <a:ext cx="12192000" cy="6858001"/>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itle 1"/>
          <p:cNvSpPr>
            <a:spLocks noGrp="1"/>
          </p:cNvSpPr>
          <p:nvPr>
            <p:ph type="ctrTitle"/>
          </p:nvPr>
        </p:nvSpPr>
        <p:spPr>
          <a:xfrm>
            <a:off x="151214" y="845128"/>
            <a:ext cx="7441077" cy="2604550"/>
          </a:xfrm>
        </p:spPr>
        <p:txBody>
          <a:bodyPr anchor="ctr">
            <a:normAutofit/>
          </a:bodyPr>
          <a:lstStyle>
            <a:lvl1pPr algn="ctr">
              <a:lnSpc>
                <a:spcPct val="150000"/>
              </a:lnSpc>
              <a:defRPr sz="4400" b="1" i="0">
                <a:solidFill>
                  <a:schemeClr val="accent1"/>
                </a:solidFill>
              </a:defRPr>
            </a:lvl1pPr>
          </a:lstStyle>
          <a:p>
            <a:r>
              <a:rPr lang="zh-CN" altLang="en-US" dirty="0"/>
              <a:t>单击此处编辑母版标题样式</a:t>
            </a:r>
            <a:endParaRPr lang="en-US" dirty="0"/>
          </a:p>
        </p:txBody>
      </p:sp>
      <p:sp>
        <p:nvSpPr>
          <p:cNvPr id="99" name="Date Placeholder 3"/>
          <p:cNvSpPr>
            <a:spLocks noGrp="1"/>
          </p:cNvSpPr>
          <p:nvPr>
            <p:ph type="dt" sz="half" idx="10"/>
          </p:nvPr>
        </p:nvSpPr>
        <p:spPr/>
        <p:txBody>
          <a:bodyPr/>
          <a:lstStyle>
            <a:lvl1pPr>
              <a:defRPr/>
            </a:lvl1pPr>
          </a:lstStyle>
          <a:p>
            <a:pPr>
              <a:defRPr/>
            </a:pPr>
            <a:fld id="{CB1227B1-864B-47CB-B8FD-7D024961E14C}" type="datetimeFigureOut">
              <a:rPr lang="zh-CN" altLang="en-US"/>
              <a:t>2022/9/8</a:t>
            </a:fld>
            <a:endParaRPr lang="zh-CN" altLang="en-US"/>
          </a:p>
        </p:txBody>
      </p:sp>
      <p:sp>
        <p:nvSpPr>
          <p:cNvPr id="100" name="Footer Placeholder 4"/>
          <p:cNvSpPr>
            <a:spLocks noGrp="1"/>
          </p:cNvSpPr>
          <p:nvPr>
            <p:ph type="ftr" sz="quarter" idx="11"/>
          </p:nvPr>
        </p:nvSpPr>
        <p:spPr/>
        <p:txBody>
          <a:bodyPr/>
          <a:lstStyle>
            <a:lvl1pPr>
              <a:defRPr/>
            </a:lvl1pPr>
          </a:lstStyle>
          <a:p>
            <a:pPr>
              <a:defRPr/>
            </a:pPr>
            <a:endParaRPr lang="zh-CN" altLang="en-US"/>
          </a:p>
        </p:txBody>
      </p:sp>
      <p:sp>
        <p:nvSpPr>
          <p:cNvPr id="101" name="Slide Number Placeholder 5"/>
          <p:cNvSpPr>
            <a:spLocks noGrp="1"/>
          </p:cNvSpPr>
          <p:nvPr>
            <p:ph type="sldNum" sz="quarter" idx="12"/>
          </p:nvPr>
        </p:nvSpPr>
        <p:spPr/>
        <p:txBody>
          <a:bodyPr/>
          <a:lstStyle>
            <a:lvl1pPr>
              <a:defRPr/>
            </a:lvl1pPr>
          </a:lstStyle>
          <a:p>
            <a:pPr>
              <a:defRPr/>
            </a:pPr>
            <a:fld id="{83E7EE4C-9BF1-4250-B807-668456CE46A3}" type="slidenum">
              <a:rPr lang="zh-CN" altLang="en-US"/>
              <a:t>‹#›</a:t>
            </a:fld>
            <a:endParaRPr lang="zh-CN" altLang="en-US"/>
          </a:p>
        </p:txBody>
      </p:sp>
      <p:sp>
        <p:nvSpPr>
          <p:cNvPr id="3" name="Subtitle 2"/>
          <p:cNvSpPr>
            <a:spLocks noGrp="1"/>
          </p:cNvSpPr>
          <p:nvPr userDrawn="1">
            <p:ph type="subTitle" idx="1"/>
          </p:nvPr>
        </p:nvSpPr>
        <p:spPr>
          <a:xfrm>
            <a:off x="122524" y="3581521"/>
            <a:ext cx="7480178" cy="671821"/>
          </a:xfrm>
        </p:spPr>
        <p:txBody>
          <a:bodyPr anchor="ctr">
            <a:noAutofit/>
          </a:bodyPr>
          <a:lstStyle>
            <a:lvl1pPr marL="0" indent="0" algn="ctr">
              <a:lnSpc>
                <a:spcPct val="150000"/>
              </a:lnSpc>
              <a:buNone/>
              <a:defRPr sz="2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3D0CAE8C-B19C-4977-8BCA-B32C13833C88}" type="datetimeFigureOut">
              <a:rPr lang="zh-CN" altLang="en-US"/>
              <a:t>2022/9/8</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282A551E-31EC-4F7A-A252-B2FCA315F68C}"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EB0D3A26-0640-4C70-A709-B1491CCE26F4}" type="datetimeFigureOut">
              <a:rPr lang="zh-CN" altLang="en-US"/>
              <a:t>2022/9/8</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CE231408-E647-409A-B508-321AFC4E7C0E}"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p:txBody>
      </p:sp>
      <p:sp>
        <p:nvSpPr>
          <p:cNvPr id="4" name="Date Placeholder 3"/>
          <p:cNvSpPr>
            <a:spLocks noGrp="1"/>
          </p:cNvSpPr>
          <p:nvPr>
            <p:ph type="dt" sz="half" idx="10"/>
          </p:nvPr>
        </p:nvSpPr>
        <p:spPr/>
        <p:txBody>
          <a:bodyPr/>
          <a:lstStyle>
            <a:lvl1pPr>
              <a:defRPr/>
            </a:lvl1pPr>
          </a:lstStyle>
          <a:p>
            <a:pPr>
              <a:defRPr/>
            </a:pPr>
            <a:fld id="{71B29D4B-2CA7-47A8-86E5-FE890B1AEF36}" type="datetimeFigureOut">
              <a:rPr lang="zh-CN" altLang="en-US"/>
              <a:t>2022/9/8</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AA2127CC-6915-48A9-B008-AF3C75820C2D}"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9" name="矩形 8"/>
          <p:cNvSpPr/>
          <p:nvPr userDrawn="1"/>
        </p:nvSpPr>
        <p:spPr>
          <a:xfrm>
            <a:off x="0" y="0"/>
            <a:ext cx="12192000" cy="6858001"/>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itle 1"/>
          <p:cNvSpPr>
            <a:spLocks noGrp="1"/>
          </p:cNvSpPr>
          <p:nvPr>
            <p:ph type="title"/>
          </p:nvPr>
        </p:nvSpPr>
        <p:spPr>
          <a:xfrm>
            <a:off x="290844" y="933148"/>
            <a:ext cx="7162901" cy="2467282"/>
          </a:xfrm>
        </p:spPr>
        <p:txBody>
          <a:bodyPr anchor="ctr"/>
          <a:lstStyle>
            <a:lvl1pPr algn="ctr">
              <a:lnSpc>
                <a:spcPct val="150000"/>
              </a:lnSpc>
              <a:defRPr sz="4800">
                <a:solidFill>
                  <a:schemeClr val="accent1"/>
                </a:solidFill>
              </a:defRPr>
            </a:lvl1pPr>
          </a:lstStyle>
          <a:p>
            <a:r>
              <a:rPr lang="zh-CN" altLang="en-US" dirty="0"/>
              <a:t>单击此处编辑母版标题样式</a:t>
            </a:r>
            <a:endParaRPr lang="en-US" dirty="0"/>
          </a:p>
        </p:txBody>
      </p:sp>
      <p:sp>
        <p:nvSpPr>
          <p:cNvPr id="3" name="Text Placeholder 2"/>
          <p:cNvSpPr>
            <a:spLocks noGrp="1"/>
          </p:cNvSpPr>
          <p:nvPr>
            <p:ph type="body" idx="1"/>
          </p:nvPr>
        </p:nvSpPr>
        <p:spPr>
          <a:xfrm>
            <a:off x="345968" y="3458940"/>
            <a:ext cx="7052653" cy="855891"/>
          </a:xfrm>
        </p:spPr>
        <p:txBody>
          <a:bodyPr anchor="ctr"/>
          <a:lstStyle>
            <a:lvl1pPr marL="0" indent="0" algn="ctr">
              <a:lnSpc>
                <a:spcPct val="150000"/>
              </a:lnSpc>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11" name="Date Placeholder 3"/>
          <p:cNvSpPr>
            <a:spLocks noGrp="1"/>
          </p:cNvSpPr>
          <p:nvPr>
            <p:ph type="dt" sz="half" idx="10"/>
          </p:nvPr>
        </p:nvSpPr>
        <p:spPr/>
        <p:txBody>
          <a:bodyPr/>
          <a:lstStyle>
            <a:lvl1pPr>
              <a:defRPr/>
            </a:lvl1pPr>
          </a:lstStyle>
          <a:p>
            <a:pPr>
              <a:defRPr/>
            </a:pPr>
            <a:fld id="{5F91990E-E653-4FD8-923B-A2D860A8A90E}" type="datetimeFigureOut">
              <a:rPr lang="zh-CN" altLang="en-US"/>
              <a:t>2022/9/8</a:t>
            </a:fld>
            <a:endParaRPr lang="zh-CN" altLang="en-US"/>
          </a:p>
        </p:txBody>
      </p:sp>
      <p:sp>
        <p:nvSpPr>
          <p:cNvPr id="12" name="Footer Placeholder 4"/>
          <p:cNvSpPr>
            <a:spLocks noGrp="1"/>
          </p:cNvSpPr>
          <p:nvPr>
            <p:ph type="ftr" sz="quarter" idx="11"/>
          </p:nvPr>
        </p:nvSpPr>
        <p:spPr/>
        <p:txBody>
          <a:bodyPr/>
          <a:lstStyle>
            <a:lvl1pPr>
              <a:defRPr/>
            </a:lvl1pPr>
          </a:lstStyle>
          <a:p>
            <a:pPr>
              <a:defRPr/>
            </a:pPr>
            <a:endParaRPr lang="zh-CN" altLang="en-US"/>
          </a:p>
        </p:txBody>
      </p:sp>
      <p:sp>
        <p:nvSpPr>
          <p:cNvPr id="13" name="Slide Number Placeholder 5"/>
          <p:cNvSpPr>
            <a:spLocks noGrp="1"/>
          </p:cNvSpPr>
          <p:nvPr>
            <p:ph type="sldNum" sz="quarter" idx="12"/>
          </p:nvPr>
        </p:nvSpPr>
        <p:spPr/>
        <p:txBody>
          <a:bodyPr/>
          <a:lstStyle>
            <a:lvl1pPr>
              <a:defRPr/>
            </a:lvl1pPr>
          </a:lstStyle>
          <a:p>
            <a:pPr>
              <a:defRPr/>
            </a:pPr>
            <a:fld id="{C66B55DE-A138-432A-8102-1E3083C6FACE}"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p:cNvSpPr>
            <a:spLocks noGrp="1"/>
          </p:cNvSpPr>
          <p:nvPr>
            <p:ph type="dt" sz="half" idx="10"/>
          </p:nvPr>
        </p:nvSpPr>
        <p:spPr/>
        <p:txBody>
          <a:bodyPr/>
          <a:lstStyle>
            <a:lvl1pPr>
              <a:defRPr/>
            </a:lvl1pPr>
          </a:lstStyle>
          <a:p>
            <a:pPr>
              <a:defRPr/>
            </a:pPr>
            <a:fld id="{4F503295-1E4B-43CB-ACE7-ED4E99C07012}" type="datetimeFigureOut">
              <a:rPr lang="zh-CN" altLang="en-US"/>
              <a:t>2022/9/8</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8C0F0ABD-4112-4B46-AE5F-F7B3FCC15149}"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p:cNvSpPr>
            <a:spLocks noGrp="1"/>
          </p:cNvSpPr>
          <p:nvPr>
            <p:ph type="dt" sz="half" idx="10"/>
          </p:nvPr>
        </p:nvSpPr>
        <p:spPr/>
        <p:txBody>
          <a:bodyPr/>
          <a:lstStyle>
            <a:lvl1pPr>
              <a:defRPr/>
            </a:lvl1pPr>
          </a:lstStyle>
          <a:p>
            <a:pPr>
              <a:defRPr/>
            </a:pPr>
            <a:fld id="{741170D5-879E-4918-AA43-1581FF74425B}" type="datetimeFigureOut">
              <a:rPr lang="zh-CN" altLang="en-US"/>
              <a:t>2022/9/8</a:t>
            </a:fld>
            <a:endParaRPr lang="zh-CN" altLang="en-US"/>
          </a:p>
        </p:txBody>
      </p:sp>
      <p:sp>
        <p:nvSpPr>
          <p:cNvPr id="8" name="Footer Placeholder 4"/>
          <p:cNvSpPr>
            <a:spLocks noGrp="1"/>
          </p:cNvSpPr>
          <p:nvPr>
            <p:ph type="ftr" sz="quarter" idx="11"/>
          </p:nvPr>
        </p:nvSpPr>
        <p:spPr/>
        <p:txBody>
          <a:bodyPr/>
          <a:lstStyle>
            <a:lvl1pPr>
              <a:defRPr/>
            </a:lvl1pPr>
          </a:lstStyle>
          <a:p>
            <a:pPr>
              <a:defRPr/>
            </a:pPr>
            <a:endParaRPr lang="zh-CN" altLang="en-US"/>
          </a:p>
        </p:txBody>
      </p:sp>
      <p:sp>
        <p:nvSpPr>
          <p:cNvPr id="9" name="Slide Number Placeholder 5"/>
          <p:cNvSpPr>
            <a:spLocks noGrp="1"/>
          </p:cNvSpPr>
          <p:nvPr>
            <p:ph type="sldNum" sz="quarter" idx="12"/>
          </p:nvPr>
        </p:nvSpPr>
        <p:spPr/>
        <p:txBody>
          <a:bodyPr/>
          <a:lstStyle>
            <a:lvl1pPr>
              <a:defRPr/>
            </a:lvl1pPr>
          </a:lstStyle>
          <a:p>
            <a:pPr>
              <a:defRPr/>
            </a:pPr>
            <a:fld id="{14CF617F-1FAF-4B1F-8DA8-C199C45268F9}"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fld id="{1A7857CE-0B02-4E23-8C71-0AC50F027A2D}" type="datetimeFigureOut">
              <a:rPr lang="zh-CN" altLang="en-US"/>
              <a:t>2022/9/8</a:t>
            </a:fld>
            <a:endParaRPr lang="zh-CN" altLang="en-US"/>
          </a:p>
        </p:txBody>
      </p:sp>
      <p:sp>
        <p:nvSpPr>
          <p:cNvPr id="4" name="Footer Placeholder 4"/>
          <p:cNvSpPr>
            <a:spLocks noGrp="1"/>
          </p:cNvSpPr>
          <p:nvPr>
            <p:ph type="ftr" sz="quarter" idx="11"/>
          </p:nvPr>
        </p:nvSpPr>
        <p:spPr/>
        <p:txBody>
          <a:bodyPr/>
          <a:lstStyle>
            <a:lvl1pPr>
              <a:defRPr/>
            </a:lvl1pPr>
          </a:lstStyle>
          <a:p>
            <a:pPr>
              <a:defRPr/>
            </a:pPr>
            <a:endParaRPr lang="zh-CN" altLang="en-US"/>
          </a:p>
        </p:txBody>
      </p:sp>
      <p:sp>
        <p:nvSpPr>
          <p:cNvPr id="5" name="Slide Number Placeholder 5"/>
          <p:cNvSpPr>
            <a:spLocks noGrp="1"/>
          </p:cNvSpPr>
          <p:nvPr>
            <p:ph type="sldNum" sz="quarter" idx="12"/>
          </p:nvPr>
        </p:nvSpPr>
        <p:spPr/>
        <p:txBody>
          <a:bodyPr/>
          <a:lstStyle>
            <a:lvl1pPr>
              <a:defRPr/>
            </a:lvl1pPr>
          </a:lstStyle>
          <a:p>
            <a:pPr>
              <a:defRPr/>
            </a:pPr>
            <a:fld id="{61637C59-ACF1-46EC-AA2B-C1494FFFC09F}"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Date Placeholder 1"/>
          <p:cNvSpPr>
            <a:spLocks noGrp="1"/>
          </p:cNvSpPr>
          <p:nvPr>
            <p:ph type="dt" sz="half" idx="10"/>
          </p:nvPr>
        </p:nvSpPr>
        <p:spPr/>
        <p:txBody>
          <a:bodyPr/>
          <a:lstStyle>
            <a:lvl1pPr>
              <a:defRPr/>
            </a:lvl1pPr>
          </a:lstStyle>
          <a:p>
            <a:pPr>
              <a:defRPr/>
            </a:pPr>
            <a:fld id="{9BEC2F33-1B8F-49A4-B81C-5C1A866997DB}" type="datetimeFigureOut">
              <a:rPr lang="zh-CN" altLang="en-US"/>
              <a:t>2022/9/8</a:t>
            </a:fld>
            <a:endParaRPr lang="zh-CN" altLang="en-US"/>
          </a:p>
        </p:txBody>
      </p:sp>
      <p:sp>
        <p:nvSpPr>
          <p:cNvPr id="4" name="Footer Placeholder 2"/>
          <p:cNvSpPr>
            <a:spLocks noGrp="1"/>
          </p:cNvSpPr>
          <p:nvPr>
            <p:ph type="ftr" sz="quarter" idx="11"/>
          </p:nvPr>
        </p:nvSpPr>
        <p:spPr/>
        <p:txBody>
          <a:bodyPr/>
          <a:lstStyle>
            <a:lvl1pPr>
              <a:defRPr/>
            </a:lvl1pPr>
          </a:lstStyle>
          <a:p>
            <a:pPr>
              <a:defRPr/>
            </a:pPr>
            <a:endParaRPr lang="zh-CN" altLang="en-US"/>
          </a:p>
        </p:txBody>
      </p:sp>
      <p:sp>
        <p:nvSpPr>
          <p:cNvPr id="5" name="Slide Number Placeholder 3"/>
          <p:cNvSpPr>
            <a:spLocks noGrp="1"/>
          </p:cNvSpPr>
          <p:nvPr>
            <p:ph type="sldNum" sz="quarter" idx="12"/>
          </p:nvPr>
        </p:nvSpPr>
        <p:spPr/>
        <p:txBody>
          <a:bodyPr/>
          <a:lstStyle>
            <a:lvl1pPr>
              <a:defRPr/>
            </a:lvl1pPr>
          </a:lstStyle>
          <a:p>
            <a:pPr>
              <a:defRPr/>
            </a:pPr>
            <a:fld id="{B5047A2D-2746-4C2C-8659-5794A5D30568}" type="slidenum">
              <a:rPr lang="zh-CN" altLang="en-US"/>
              <a:t>‹#›</a:t>
            </a:fld>
            <a:endParaRPr lang="zh-CN" altLang="en-US"/>
          </a:p>
        </p:txBody>
      </p:sp>
      <p:sp>
        <p:nvSpPr>
          <p:cNvPr id="7" name="矩形 6"/>
          <p:cNvSpPr/>
          <p:nvPr userDrawn="1"/>
        </p:nvSpPr>
        <p:spPr>
          <a:xfrm>
            <a:off x="0" y="0"/>
            <a:ext cx="12192002" cy="6858001"/>
          </a:xfrm>
          <a:prstGeom prst="rect">
            <a:avLst/>
          </a:prstGeom>
          <a:solidFill>
            <a:srgbClr val="D1E7E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lvl="0" algn="ctr" defTabSz="914400" eaLnBrk="1" latinLnBrk="0" hangingPunct="1"/>
            <a:endParaRPr lang="zh-CN" altLang="en-US" sz="1800"/>
          </a:p>
        </p:txBody>
      </p:sp>
    </p:spTree>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p:cNvSpPr>
            <a:spLocks noGrp="1"/>
          </p:cNvSpPr>
          <p:nvPr>
            <p:ph type="dt" sz="half" idx="10"/>
          </p:nvPr>
        </p:nvSpPr>
        <p:spPr/>
        <p:txBody>
          <a:bodyPr/>
          <a:lstStyle>
            <a:lvl1pPr>
              <a:defRPr/>
            </a:lvl1pPr>
          </a:lstStyle>
          <a:p>
            <a:pPr>
              <a:defRPr/>
            </a:pPr>
            <a:fld id="{518EF24E-7ACB-4130-A95E-31B492E4DC89}" type="datetimeFigureOut">
              <a:rPr lang="zh-CN" altLang="en-US"/>
              <a:t>2022/9/8</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D47E9992-9A03-4D74-B6F7-FDB10D1C5093}"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p:cNvSpPr>
            <a:spLocks noGrp="1"/>
          </p:cNvSpPr>
          <p:nvPr>
            <p:ph type="dt" sz="half" idx="10"/>
          </p:nvPr>
        </p:nvSpPr>
        <p:spPr/>
        <p:txBody>
          <a:bodyPr/>
          <a:lstStyle>
            <a:lvl1pPr>
              <a:defRPr/>
            </a:lvl1pPr>
          </a:lstStyle>
          <a:p>
            <a:pPr>
              <a:defRPr/>
            </a:pPr>
            <a:fld id="{1EF34395-4959-4A0C-96FB-5F242B3DEB06}" type="datetimeFigureOut">
              <a:rPr lang="zh-CN" altLang="en-US"/>
              <a:t>2022/9/8</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238EBC8F-9660-4E80-9F8E-C4E5D79BDABB}"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矩形 7"/>
          <p:cNvSpPr/>
          <p:nvPr userDrawn="1"/>
        </p:nvSpPr>
        <p:spPr>
          <a:xfrm>
            <a:off x="-1" y="0"/>
            <a:ext cx="12192002" cy="6858001"/>
          </a:xfrm>
          <a:prstGeom prst="rect">
            <a:avLst/>
          </a:prstGeom>
          <a:blipFill dpi="0" rotWithShape="1">
            <a:blip r:embed="rId1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lvl="0" algn="ctr"/>
            <a:endParaRPr lang="zh-CN" altLang="en-US"/>
          </a:p>
        </p:txBody>
      </p:sp>
      <p:sp>
        <p:nvSpPr>
          <p:cNvPr id="1027" name="Text Placeholder 2"/>
          <p:cNvSpPr>
            <a:spLocks noGrp="1"/>
          </p:cNvSpPr>
          <p:nvPr>
            <p:ph type="body" idx="1"/>
          </p:nvPr>
        </p:nvSpPr>
        <p:spPr bwMode="auto">
          <a:xfrm>
            <a:off x="754063" y="1769806"/>
            <a:ext cx="10680700" cy="458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defTabSz="1218565" eaLnBrk="1" fontAlgn="auto" hangingPunct="1">
              <a:spcBef>
                <a:spcPts val="0"/>
              </a:spcBef>
              <a:spcAft>
                <a:spcPts val="0"/>
              </a:spcAft>
              <a:defRPr sz="1200">
                <a:solidFill>
                  <a:schemeClr val="bg1">
                    <a:lumMod val="65000"/>
                  </a:schemeClr>
                </a:solidFill>
                <a:latin typeface="+mn-lt"/>
                <a:ea typeface="+mn-ea"/>
              </a:defRPr>
            </a:lvl1pPr>
          </a:lstStyle>
          <a:p>
            <a:pPr>
              <a:defRPr/>
            </a:pPr>
            <a:fld id="{CE9557E7-78E4-435A-A3A8-EB5A40A4B307}" type="datetimeFigureOut">
              <a:rPr lang="zh-CN" altLang="en-US"/>
              <a:t>2022/9/8</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defTabSz="1218565" eaLnBrk="1" fontAlgn="auto" hangingPunct="1">
              <a:spcBef>
                <a:spcPts val="0"/>
              </a:spcBef>
              <a:spcAft>
                <a:spcPts val="0"/>
              </a:spcAft>
              <a:defRPr sz="1200">
                <a:solidFill>
                  <a:schemeClr val="bg1">
                    <a:lumMod val="65000"/>
                  </a:schemeClr>
                </a:solidFill>
                <a:latin typeface="+mn-lt"/>
                <a:ea typeface="+mn-ea"/>
              </a:defRPr>
            </a:lvl1pPr>
          </a:lstStyle>
          <a:p>
            <a:pPr>
              <a:defRPr/>
            </a:pPr>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defTabSz="1218565" eaLnBrk="1" fontAlgn="auto" hangingPunct="1">
              <a:spcBef>
                <a:spcPts val="0"/>
              </a:spcBef>
              <a:spcAft>
                <a:spcPts val="0"/>
              </a:spcAft>
              <a:defRPr sz="1200">
                <a:solidFill>
                  <a:schemeClr val="bg1">
                    <a:lumMod val="65000"/>
                  </a:schemeClr>
                </a:solidFill>
                <a:latin typeface="+mn-lt"/>
                <a:ea typeface="+mn-ea"/>
              </a:defRPr>
            </a:lvl1pPr>
          </a:lstStyle>
          <a:p>
            <a:pPr>
              <a:defRPr/>
            </a:pPr>
            <a:fld id="{EB3DC92C-287B-43BD-8FAB-B84E3B43B89E}" type="slidenum">
              <a:rPr lang="zh-CN" altLang="en-US"/>
              <a:t>‹#›</a:t>
            </a:fld>
            <a:endParaRPr lang="zh-CN" altLang="en-US"/>
          </a:p>
        </p:txBody>
      </p:sp>
      <p:sp>
        <p:nvSpPr>
          <p:cNvPr id="1031" name="Title Placeholder 1"/>
          <p:cNvSpPr>
            <a:spLocks noGrp="1"/>
          </p:cNvSpPr>
          <p:nvPr>
            <p:ph type="title"/>
          </p:nvPr>
        </p:nvSpPr>
        <p:spPr bwMode="auto">
          <a:xfrm>
            <a:off x="754063" y="162393"/>
            <a:ext cx="10680700" cy="1115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lvl="0"/>
            <a:r>
              <a:rPr lang="zh-CN" altLang="en-US"/>
              <a:t>单击此处编辑母版标题样式</a:t>
            </a:r>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500" advTm="3000">
        <p:checker/>
      </p:transition>
    </mc:Choice>
    <mc:Fallback xmlns="">
      <p:transition spd="slow" advTm="3000">
        <p:checker/>
      </p:transition>
    </mc:Fallback>
  </mc:AlternateContent>
  <p:txStyles>
    <p:titleStyle>
      <a:lvl1pPr algn="l" rtl="0" eaLnBrk="0" fontAlgn="base" hangingPunct="0">
        <a:lnSpc>
          <a:spcPct val="90000"/>
        </a:lnSpc>
        <a:spcBef>
          <a:spcPct val="0"/>
        </a:spcBef>
        <a:spcAft>
          <a:spcPct val="0"/>
        </a:spcAft>
        <a:defRPr sz="4400" kern="1200">
          <a:solidFill>
            <a:schemeClr val="accent1"/>
          </a:solidFill>
          <a:effectLst/>
          <a:latin typeface="+mj-lt"/>
          <a:ea typeface="+mj-ea"/>
          <a:cs typeface="+mj-cs"/>
        </a:defRPr>
      </a:lvl1pPr>
      <a:lvl2pPr algn="l" rtl="0" eaLnBrk="0" fontAlgn="base" hangingPunct="0">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2pPr>
      <a:lvl3pPr algn="l" rtl="0" eaLnBrk="0" fontAlgn="base" hangingPunct="0">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3pPr>
      <a:lvl4pPr algn="l" rtl="0" eaLnBrk="0" fontAlgn="base" hangingPunct="0">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4pPr>
      <a:lvl5pPr algn="l" rtl="0" eaLnBrk="0" fontAlgn="base" hangingPunct="0">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5pPr>
      <a:lvl6pPr marL="457200" algn="l" rtl="0" eaLnBrk="1" fontAlgn="base" hangingPunct="1">
        <a:lnSpc>
          <a:spcPct val="90000"/>
        </a:lnSpc>
        <a:spcBef>
          <a:spcPct val="0"/>
        </a:spcBef>
        <a:spcAft>
          <a:spcPct val="0"/>
        </a:spcAft>
        <a:defRPr sz="3200">
          <a:solidFill>
            <a:schemeClr val="tx1"/>
          </a:solidFill>
          <a:latin typeface="Tempus Sans ITC" panose="04020404030D07020202" pitchFamily="82" charset="0"/>
          <a:ea typeface="幼圆" panose="02010509060101010101" pitchFamily="49" charset="-122"/>
        </a:defRPr>
      </a:lvl6pPr>
      <a:lvl7pPr marL="914400" algn="l" rtl="0" eaLnBrk="1" fontAlgn="base" hangingPunct="1">
        <a:lnSpc>
          <a:spcPct val="90000"/>
        </a:lnSpc>
        <a:spcBef>
          <a:spcPct val="0"/>
        </a:spcBef>
        <a:spcAft>
          <a:spcPct val="0"/>
        </a:spcAft>
        <a:defRPr sz="3200">
          <a:solidFill>
            <a:schemeClr val="tx1"/>
          </a:solidFill>
          <a:latin typeface="Tempus Sans ITC" panose="04020404030D07020202" pitchFamily="82" charset="0"/>
          <a:ea typeface="幼圆" panose="02010509060101010101" pitchFamily="49" charset="-122"/>
        </a:defRPr>
      </a:lvl7pPr>
      <a:lvl8pPr marL="1371600" algn="l" rtl="0" eaLnBrk="1" fontAlgn="base" hangingPunct="1">
        <a:lnSpc>
          <a:spcPct val="90000"/>
        </a:lnSpc>
        <a:spcBef>
          <a:spcPct val="0"/>
        </a:spcBef>
        <a:spcAft>
          <a:spcPct val="0"/>
        </a:spcAft>
        <a:defRPr sz="3200">
          <a:solidFill>
            <a:schemeClr val="tx1"/>
          </a:solidFill>
          <a:latin typeface="Tempus Sans ITC" panose="04020404030D07020202" pitchFamily="82" charset="0"/>
          <a:ea typeface="幼圆" panose="02010509060101010101" pitchFamily="49" charset="-122"/>
        </a:defRPr>
      </a:lvl8pPr>
      <a:lvl9pPr marL="1828800" algn="l" rtl="0" eaLnBrk="1" fontAlgn="base" hangingPunct="1">
        <a:lnSpc>
          <a:spcPct val="90000"/>
        </a:lnSpc>
        <a:spcBef>
          <a:spcPct val="0"/>
        </a:spcBef>
        <a:spcAft>
          <a:spcPct val="0"/>
        </a:spcAft>
        <a:defRPr sz="3200">
          <a:solidFill>
            <a:schemeClr val="tx1"/>
          </a:solidFill>
          <a:latin typeface="Tempus Sans ITC" panose="04020404030D07020202" pitchFamily="82" charset="0"/>
          <a:ea typeface="幼圆" panose="02010509060101010101" pitchFamily="49" charset="-122"/>
        </a:defRPr>
      </a:lvl9pPr>
    </p:titleStyle>
    <p:bodyStyle>
      <a:lvl1pPr marL="357505" indent="-357505" algn="l" rtl="0" eaLnBrk="0" fontAlgn="base" hangingPunct="0">
        <a:lnSpc>
          <a:spcPct val="90000"/>
        </a:lnSpc>
        <a:spcBef>
          <a:spcPts val="1800"/>
        </a:spcBef>
        <a:spcAft>
          <a:spcPct val="0"/>
        </a:spcAft>
        <a:buClr>
          <a:schemeClr val="tx1"/>
        </a:buClr>
        <a:buSzPct val="80000"/>
        <a:buFont typeface="Wingdings 2" panose="05020102010507070707" pitchFamily="18" charset="2"/>
        <a:buChar char="ê"/>
        <a:defRPr sz="2400" kern="1200">
          <a:solidFill>
            <a:schemeClr val="tx1"/>
          </a:solidFill>
          <a:latin typeface="+mn-lt"/>
          <a:ea typeface="+mn-ea"/>
          <a:cs typeface="+mn-cs"/>
        </a:defRPr>
      </a:lvl1pPr>
      <a:lvl2pPr marL="357505" indent="-357505" algn="l" rtl="0" eaLnBrk="0" fontAlgn="base" hangingPunct="0">
        <a:lnSpc>
          <a:spcPct val="130000"/>
        </a:lnSpc>
        <a:spcBef>
          <a:spcPct val="0"/>
        </a:spcBef>
        <a:spcAft>
          <a:spcPct val="0"/>
        </a:spcAft>
        <a:buClr>
          <a:schemeClr val="tx1"/>
        </a:buClr>
        <a:buFont typeface="Wingdings 2" panose="05020102010507070707" pitchFamily="18" charset="2"/>
        <a:buChar char="ê"/>
        <a:defRPr sz="16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262626"/>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262626"/>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26262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WordArt 20"/>
          <p:cNvSpPr>
            <a:spLocks noChangeArrowheads="1" noChangeShapeType="1" noTextEdit="1"/>
          </p:cNvSpPr>
          <p:nvPr/>
        </p:nvSpPr>
        <p:spPr bwMode="auto">
          <a:xfrm>
            <a:off x="2993978" y="979388"/>
            <a:ext cx="3657600" cy="633412"/>
          </a:xfrm>
          <a:prstGeom prst="rect">
            <a:avLst/>
          </a:prstGeom>
        </p:spPr>
        <p:txBody>
          <a:bodyPr wrap="none" fromWordArt="1">
            <a:prstTxWarp prst="textPlain">
              <a:avLst>
                <a:gd name="adj" fmla="val 50000"/>
              </a:avLst>
            </a:prstTxWarp>
          </a:bodyPr>
          <a:lstStyle/>
          <a:p>
            <a:pPr algn="ctr"/>
            <a:r>
              <a:rPr lang="vi-VN" sz="3600" kern="10" dirty="0">
                <a:ln w="9525">
                  <a:solidFill>
                    <a:srgbClr val="0000FF"/>
                  </a:solidFill>
                  <a:round/>
                  <a:headEnd/>
                  <a:tailEnd/>
                </a:ln>
                <a:effectLst>
                  <a:outerShdw dist="45791" dir="2021404" algn="ctr" rotWithShape="0">
                    <a:srgbClr val="B2B2B2">
                      <a:alpha val="79999"/>
                    </a:srgbClr>
                  </a:outerShdw>
                </a:effectLst>
                <a:latin typeface="Times New Roman"/>
                <a:cs typeface="Times New Roman"/>
              </a:rPr>
              <a:t>Đạo đức</a:t>
            </a:r>
            <a:endParaRPr lang="en-US" sz="3600" kern="10" dirty="0">
              <a:ln w="9525">
                <a:solidFill>
                  <a:srgbClr val="0000FF"/>
                </a:solidFill>
                <a:round/>
                <a:headEnd/>
                <a:tailEnd/>
              </a:ln>
              <a:effectLst>
                <a:outerShdw dist="45791" dir="2021404" algn="ctr" rotWithShape="0">
                  <a:srgbClr val="B2B2B2">
                    <a:alpha val="79999"/>
                  </a:srgbClr>
                </a:outerShdw>
              </a:effectLst>
              <a:latin typeface="Times New Roman"/>
              <a:cs typeface="Times New Roman"/>
            </a:endParaRPr>
          </a:p>
        </p:txBody>
      </p:sp>
      <p:sp>
        <p:nvSpPr>
          <p:cNvPr id="8" name="WordArt 21"/>
          <p:cNvSpPr>
            <a:spLocks noChangeArrowheads="1" noChangeShapeType="1" noTextEdit="1"/>
          </p:cNvSpPr>
          <p:nvPr/>
        </p:nvSpPr>
        <p:spPr bwMode="auto">
          <a:xfrm>
            <a:off x="996856" y="2223511"/>
            <a:ext cx="7924800" cy="1828800"/>
          </a:xfrm>
          <a:prstGeom prst="rect">
            <a:avLst/>
          </a:prstGeom>
        </p:spPr>
        <p:txBody>
          <a:bodyPr wrap="none" fromWordArt="1">
            <a:prstTxWarp prst="textPlain">
              <a:avLst>
                <a:gd name="adj" fmla="val 50000"/>
              </a:avLst>
            </a:prstTxWarp>
          </a:bodyPr>
          <a:lstStyle/>
          <a:p>
            <a:pPr algn="ctr"/>
            <a:r>
              <a:rPr lang="pt-BR" sz="3600" b="1" kern="10" dirty="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Em là học sinh lớp 5</a:t>
            </a:r>
            <a:endParaRPr lang="en-US" sz="3600" b="1" kern="10" dirty="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2" name="Rectangle 4"/>
          <p:cNvSpPr>
            <a:spLocks noGrp="1" noChangeArrowheads="1"/>
          </p:cNvSpPr>
          <p:nvPr>
            <p:ph sz="half" idx="2"/>
          </p:nvPr>
        </p:nvSpPr>
        <p:spPr>
          <a:xfrm>
            <a:off x="711200" y="228600"/>
            <a:ext cx="11684000" cy="4800600"/>
          </a:xfrm>
        </p:spPr>
        <p:txBody>
          <a:bodyPr rtlCol="0">
            <a:normAutofit/>
          </a:bodyPr>
          <a:lstStyle/>
          <a:p>
            <a:pPr marL="274320" indent="-274320" eaLnBrk="1" fontAlgn="auto" hangingPunct="1">
              <a:lnSpc>
                <a:spcPct val="80000"/>
              </a:lnSpc>
              <a:spcAft>
                <a:spcPts val="0"/>
              </a:spcAft>
              <a:buFont typeface="Wingdings" pitchFamily="2" charset="2"/>
              <a:buChar char="v"/>
              <a:defRPr/>
            </a:pPr>
            <a:r>
              <a:rPr lang="vi-VN" sz="3600" b="1" dirty="0">
                <a:solidFill>
                  <a:srgbClr val="FF0000"/>
                </a:solidFill>
                <a:latin typeface="Times New Roman" panose="02020603050405020304" pitchFamily="18" charset="0"/>
                <a:cs typeface="Times New Roman" panose="02020603050405020304" pitchFamily="18" charset="0"/>
              </a:rPr>
              <a:t> </a:t>
            </a:r>
            <a:r>
              <a:rPr lang="en-US" sz="3600" b="1" dirty="0">
                <a:solidFill>
                  <a:srgbClr val="FF0000"/>
                </a:solidFill>
                <a:latin typeface="Times New Roman" pitchFamily="18" charset="0"/>
                <a:cs typeface="Times New Roman" panose="02020603050405020304" pitchFamily="18" charset="0"/>
              </a:rPr>
              <a:t>Thể hiện là học sinh lớp 5</a:t>
            </a:r>
          </a:p>
          <a:p>
            <a:pPr marL="0" indent="0" eaLnBrk="1" fontAlgn="auto" hangingPunct="1">
              <a:spcBef>
                <a:spcPts val="0"/>
              </a:spcBef>
              <a:spcAft>
                <a:spcPts val="0"/>
              </a:spcAft>
              <a:buFontTx/>
              <a:buNone/>
              <a:defRPr/>
            </a:pPr>
            <a:r>
              <a:rPr lang="en-US" sz="3600" dirty="0">
                <a:solidFill>
                  <a:schemeClr val="tx1">
                    <a:lumMod val="50000"/>
                  </a:schemeClr>
                </a:solidFill>
                <a:latin typeface="Times New Roman" pitchFamily="18" charset="0"/>
                <a:cs typeface="Times New Roman" panose="02020603050405020304" pitchFamily="18" charset="0"/>
              </a:rPr>
              <a:t>a.</a:t>
            </a:r>
            <a:r>
              <a:rPr lang="vi-VN" sz="3600" dirty="0">
                <a:solidFill>
                  <a:schemeClr val="tx1">
                    <a:lumMod val="50000"/>
                  </a:schemeClr>
                </a:solidFill>
                <a:latin typeface="Times New Roman" panose="02020603050405020304" pitchFamily="18" charset="0"/>
                <a:cs typeface="Times New Roman" panose="02020603050405020304" pitchFamily="18" charset="0"/>
              </a:rPr>
              <a:t> </a:t>
            </a:r>
            <a:r>
              <a:rPr lang="en-US" sz="3600" dirty="0">
                <a:solidFill>
                  <a:schemeClr val="tx1">
                    <a:lumMod val="50000"/>
                  </a:schemeClr>
                </a:solidFill>
                <a:latin typeface="Times New Roman" pitchFamily="18" charset="0"/>
                <a:cs typeface="Times New Roman" panose="02020603050405020304" pitchFamily="18" charset="0"/>
              </a:rPr>
              <a:t>Thực hiện tốt N</a:t>
            </a:r>
            <a:r>
              <a:rPr lang="vi-VN" sz="3600" dirty="0">
                <a:solidFill>
                  <a:schemeClr val="tx1">
                    <a:lumMod val="50000"/>
                  </a:schemeClr>
                </a:solidFill>
                <a:latin typeface="Times New Roman" panose="02020603050405020304" pitchFamily="18" charset="0"/>
                <a:cs typeface="Times New Roman" panose="02020603050405020304" pitchFamily="18" charset="0"/>
              </a:rPr>
              <a:t>ă</a:t>
            </a:r>
            <a:r>
              <a:rPr lang="en-US" sz="3600" dirty="0">
                <a:solidFill>
                  <a:schemeClr val="tx1">
                    <a:lumMod val="50000"/>
                  </a:schemeClr>
                </a:solidFill>
                <a:latin typeface="Times New Roman" pitchFamily="18" charset="0"/>
                <a:cs typeface="Times New Roman" panose="02020603050405020304" pitchFamily="18" charset="0"/>
              </a:rPr>
              <a:t>m </a:t>
            </a:r>
            <a:r>
              <a:rPr lang="vi-VN" sz="3600" dirty="0">
                <a:solidFill>
                  <a:schemeClr val="tx1">
                    <a:lumMod val="50000"/>
                  </a:schemeClr>
                </a:solidFill>
                <a:latin typeface="Times New Roman" panose="02020603050405020304" pitchFamily="18" charset="0"/>
                <a:cs typeface="Times New Roman" panose="02020603050405020304" pitchFamily="18" charset="0"/>
              </a:rPr>
              <a:t>đ</a:t>
            </a:r>
            <a:r>
              <a:rPr lang="en-US" sz="3600" dirty="0">
                <a:solidFill>
                  <a:schemeClr val="tx1">
                    <a:lumMod val="50000"/>
                  </a:schemeClr>
                </a:solidFill>
                <a:latin typeface="Times New Roman" pitchFamily="18" charset="0"/>
                <a:cs typeface="Times New Roman" panose="02020603050405020304" pitchFamily="18" charset="0"/>
              </a:rPr>
              <a:t>iều Bác Hồ dạy thiếu niên nhi </a:t>
            </a:r>
            <a:r>
              <a:rPr lang="vi-VN" sz="3600" dirty="0">
                <a:solidFill>
                  <a:schemeClr val="tx1">
                    <a:lumMod val="50000"/>
                  </a:schemeClr>
                </a:solidFill>
                <a:latin typeface="Times New Roman" panose="02020603050405020304" pitchFamily="18" charset="0"/>
                <a:cs typeface="Times New Roman" panose="02020603050405020304" pitchFamily="18" charset="0"/>
              </a:rPr>
              <a:t>đ</a:t>
            </a:r>
            <a:r>
              <a:rPr lang="en-US" sz="3600" dirty="0">
                <a:solidFill>
                  <a:schemeClr val="tx1">
                    <a:lumMod val="50000"/>
                  </a:schemeClr>
                </a:solidFill>
                <a:latin typeface="Times New Roman" pitchFamily="18" charset="0"/>
                <a:cs typeface="Times New Roman" panose="02020603050405020304" pitchFamily="18" charset="0"/>
              </a:rPr>
              <a:t>ồng. </a:t>
            </a:r>
          </a:p>
          <a:p>
            <a:pPr marL="0" indent="0" eaLnBrk="1" fontAlgn="auto" hangingPunct="1">
              <a:spcBef>
                <a:spcPts val="0"/>
              </a:spcBef>
              <a:spcAft>
                <a:spcPts val="0"/>
              </a:spcAft>
              <a:buFontTx/>
              <a:buNone/>
              <a:defRPr/>
            </a:pPr>
            <a:r>
              <a:rPr lang="en-US" sz="3600" dirty="0">
                <a:solidFill>
                  <a:schemeClr val="tx1">
                    <a:lumMod val="50000"/>
                  </a:schemeClr>
                </a:solidFill>
                <a:latin typeface="Times New Roman" pitchFamily="18" charset="0"/>
                <a:cs typeface="Times New Roman" panose="02020603050405020304" pitchFamily="18" charset="0"/>
              </a:rPr>
              <a:t>b. Thực hiện </a:t>
            </a:r>
            <a:r>
              <a:rPr lang="vi-VN" sz="3600" dirty="0">
                <a:solidFill>
                  <a:schemeClr val="tx1">
                    <a:lumMod val="50000"/>
                  </a:schemeClr>
                </a:solidFill>
                <a:latin typeface="Times New Roman" panose="02020603050405020304" pitchFamily="18" charset="0"/>
                <a:cs typeface="Times New Roman" panose="02020603050405020304" pitchFamily="18" charset="0"/>
              </a:rPr>
              <a:t>đ</a:t>
            </a:r>
            <a:r>
              <a:rPr lang="en-US" sz="3600" dirty="0">
                <a:solidFill>
                  <a:schemeClr val="tx1">
                    <a:lumMod val="50000"/>
                  </a:schemeClr>
                </a:solidFill>
                <a:latin typeface="Times New Roman" pitchFamily="18" charset="0"/>
                <a:cs typeface="Times New Roman" panose="02020603050405020304" pitchFamily="18" charset="0"/>
              </a:rPr>
              <a:t>úng nội quy của tr</a:t>
            </a:r>
            <a:r>
              <a:rPr lang="vi-VN" sz="3600" dirty="0">
                <a:solidFill>
                  <a:schemeClr val="tx1">
                    <a:lumMod val="50000"/>
                  </a:schemeClr>
                </a:solidFill>
                <a:latin typeface="Times New Roman" panose="02020603050405020304" pitchFamily="18" charset="0"/>
                <a:cs typeface="Times New Roman" panose="02020603050405020304" pitchFamily="18" charset="0"/>
              </a:rPr>
              <a:t>ư</a:t>
            </a:r>
            <a:r>
              <a:rPr lang="en-US" sz="3600" dirty="0">
                <a:solidFill>
                  <a:schemeClr val="tx1">
                    <a:lumMod val="50000"/>
                  </a:schemeClr>
                </a:solidFill>
                <a:latin typeface="Times New Roman" pitchFamily="18" charset="0"/>
                <a:cs typeface="Times New Roman" panose="02020603050405020304" pitchFamily="18" charset="0"/>
              </a:rPr>
              <a:t>ờng, của lớp.</a:t>
            </a:r>
          </a:p>
          <a:p>
            <a:pPr marL="0" indent="0" eaLnBrk="1" fontAlgn="auto" hangingPunct="1">
              <a:spcBef>
                <a:spcPts val="0"/>
              </a:spcBef>
              <a:spcAft>
                <a:spcPts val="0"/>
              </a:spcAft>
              <a:buFontTx/>
              <a:buNone/>
              <a:defRPr/>
            </a:pPr>
            <a:r>
              <a:rPr lang="en-US" sz="3600" dirty="0">
                <a:solidFill>
                  <a:schemeClr val="tx1">
                    <a:lumMod val="50000"/>
                  </a:schemeClr>
                </a:solidFill>
                <a:latin typeface="Times New Roman" pitchFamily="18" charset="0"/>
                <a:cs typeface="Times New Roman" panose="02020603050405020304" pitchFamily="18" charset="0"/>
              </a:rPr>
              <a:t>c</a:t>
            </a:r>
            <a:r>
              <a:rPr lang="vi-VN" sz="3600" dirty="0">
                <a:solidFill>
                  <a:schemeClr val="tx1">
                    <a:lumMod val="50000"/>
                  </a:schemeClr>
                </a:solidFill>
                <a:latin typeface="Times New Roman" panose="02020603050405020304" pitchFamily="18" charset="0"/>
                <a:cs typeface="Times New Roman" panose="02020603050405020304" pitchFamily="18" charset="0"/>
              </a:rPr>
              <a:t>. </a:t>
            </a:r>
            <a:r>
              <a:rPr lang="en-US" sz="3600" dirty="0">
                <a:solidFill>
                  <a:schemeClr val="tx1">
                    <a:lumMod val="50000"/>
                  </a:schemeClr>
                </a:solidFill>
                <a:latin typeface="Times New Roman" pitchFamily="18" charset="0"/>
                <a:cs typeface="Times New Roman" panose="02020603050405020304" pitchFamily="18" charset="0"/>
              </a:rPr>
              <a:t>Tích cực tham gia các hoạt </a:t>
            </a:r>
            <a:r>
              <a:rPr lang="vi-VN" sz="3600" dirty="0">
                <a:solidFill>
                  <a:schemeClr val="tx1">
                    <a:lumMod val="50000"/>
                  </a:schemeClr>
                </a:solidFill>
                <a:latin typeface="Times New Roman" panose="02020603050405020304" pitchFamily="18" charset="0"/>
                <a:cs typeface="Times New Roman" panose="02020603050405020304" pitchFamily="18" charset="0"/>
              </a:rPr>
              <a:t>đ</a:t>
            </a:r>
            <a:r>
              <a:rPr lang="en-US" sz="3600" dirty="0">
                <a:solidFill>
                  <a:schemeClr val="tx1">
                    <a:lumMod val="50000"/>
                  </a:schemeClr>
                </a:solidFill>
                <a:latin typeface="Times New Roman" pitchFamily="18" charset="0"/>
                <a:cs typeface="Times New Roman" panose="02020603050405020304" pitchFamily="18" charset="0"/>
              </a:rPr>
              <a:t>ộng tập thể, hoạt </a:t>
            </a:r>
            <a:r>
              <a:rPr lang="vi-VN" sz="3600" dirty="0">
                <a:solidFill>
                  <a:schemeClr val="tx1">
                    <a:lumMod val="50000"/>
                  </a:schemeClr>
                </a:solidFill>
                <a:latin typeface="Times New Roman" panose="02020603050405020304" pitchFamily="18" charset="0"/>
                <a:cs typeface="Times New Roman" panose="02020603050405020304" pitchFamily="18" charset="0"/>
              </a:rPr>
              <a:t>đ</a:t>
            </a:r>
            <a:r>
              <a:rPr lang="en-US" sz="3600" dirty="0">
                <a:solidFill>
                  <a:schemeClr val="tx1">
                    <a:lumMod val="50000"/>
                  </a:schemeClr>
                </a:solidFill>
                <a:latin typeface="Times New Roman" pitchFamily="18" charset="0"/>
                <a:cs typeface="Times New Roman" panose="02020603050405020304" pitchFamily="18" charset="0"/>
              </a:rPr>
              <a:t>ộng xã hội do lớp tr</a:t>
            </a:r>
            <a:r>
              <a:rPr lang="vi-VN" sz="3600" dirty="0">
                <a:solidFill>
                  <a:schemeClr val="tx1">
                    <a:lumMod val="50000"/>
                  </a:schemeClr>
                </a:solidFill>
                <a:latin typeface="Times New Roman" panose="02020603050405020304" pitchFamily="18" charset="0"/>
                <a:cs typeface="Times New Roman" panose="02020603050405020304" pitchFamily="18" charset="0"/>
              </a:rPr>
              <a:t>ư</a:t>
            </a:r>
            <a:r>
              <a:rPr lang="en-US" sz="3600" dirty="0">
                <a:solidFill>
                  <a:schemeClr val="tx1">
                    <a:lumMod val="50000"/>
                  </a:schemeClr>
                </a:solidFill>
                <a:latin typeface="Times New Roman" pitchFamily="18" charset="0"/>
                <a:cs typeface="Times New Roman" panose="02020603050405020304" pitchFamily="18" charset="0"/>
              </a:rPr>
              <a:t>ờng,</a:t>
            </a:r>
            <a:r>
              <a:rPr lang="vi-VN" sz="3600" dirty="0">
                <a:solidFill>
                  <a:schemeClr val="tx1">
                    <a:lumMod val="50000"/>
                  </a:schemeClr>
                </a:solidFill>
                <a:latin typeface="Times New Roman" panose="02020603050405020304" pitchFamily="18" charset="0"/>
                <a:cs typeface="Times New Roman" panose="02020603050405020304" pitchFamily="18" charset="0"/>
              </a:rPr>
              <a:t> đ</a:t>
            </a:r>
            <a:r>
              <a:rPr lang="en-US" sz="3600" dirty="0">
                <a:solidFill>
                  <a:schemeClr val="tx1">
                    <a:lumMod val="50000"/>
                  </a:schemeClr>
                </a:solidFill>
                <a:latin typeface="Times New Roman" pitchFamily="18" charset="0"/>
                <a:cs typeface="Times New Roman" panose="02020603050405020304" pitchFamily="18" charset="0"/>
              </a:rPr>
              <a:t>ịa ph</a:t>
            </a:r>
            <a:r>
              <a:rPr lang="vi-VN" sz="3600" dirty="0">
                <a:solidFill>
                  <a:schemeClr val="tx1">
                    <a:lumMod val="50000"/>
                  </a:schemeClr>
                </a:solidFill>
                <a:latin typeface="Times New Roman" panose="02020603050405020304" pitchFamily="18" charset="0"/>
                <a:cs typeface="Times New Roman" panose="02020603050405020304" pitchFamily="18" charset="0"/>
              </a:rPr>
              <a:t>ươ</a:t>
            </a:r>
            <a:r>
              <a:rPr lang="en-US" sz="3600" dirty="0">
                <a:solidFill>
                  <a:schemeClr val="tx1">
                    <a:lumMod val="50000"/>
                  </a:schemeClr>
                </a:solidFill>
                <a:latin typeface="Times New Roman" pitchFamily="18" charset="0"/>
                <a:cs typeface="Times New Roman" panose="02020603050405020304" pitchFamily="18" charset="0"/>
              </a:rPr>
              <a:t>ng tổ chức. </a:t>
            </a:r>
          </a:p>
          <a:p>
            <a:pPr marL="0" indent="0" eaLnBrk="1" fontAlgn="auto" hangingPunct="1">
              <a:spcBef>
                <a:spcPts val="0"/>
              </a:spcBef>
              <a:spcAft>
                <a:spcPts val="0"/>
              </a:spcAft>
              <a:buFontTx/>
              <a:buNone/>
              <a:defRPr/>
            </a:pPr>
            <a:r>
              <a:rPr lang="en-US" sz="3600" dirty="0">
                <a:solidFill>
                  <a:schemeClr val="tx1">
                    <a:lumMod val="50000"/>
                  </a:schemeClr>
                </a:solidFill>
                <a:latin typeface="Times New Roman" pitchFamily="18" charset="0"/>
                <a:cs typeface="Times New Roman" panose="02020603050405020304" pitchFamily="18" charset="0"/>
              </a:rPr>
              <a:t>d.</a:t>
            </a:r>
            <a:r>
              <a:rPr lang="vi-VN" sz="3600" dirty="0">
                <a:solidFill>
                  <a:schemeClr val="tx1">
                    <a:lumMod val="50000"/>
                  </a:schemeClr>
                </a:solidFill>
                <a:latin typeface="Times New Roman" panose="02020603050405020304" pitchFamily="18" charset="0"/>
                <a:cs typeface="Times New Roman" panose="02020603050405020304" pitchFamily="18" charset="0"/>
              </a:rPr>
              <a:t> </a:t>
            </a:r>
            <a:r>
              <a:rPr lang="en-US" sz="3600" dirty="0">
                <a:solidFill>
                  <a:schemeClr val="tx1">
                    <a:lumMod val="50000"/>
                  </a:schemeClr>
                </a:solidFill>
                <a:latin typeface="Times New Roman" pitchFamily="18" charset="0"/>
                <a:cs typeface="Times New Roman" panose="02020603050405020304" pitchFamily="18" charset="0"/>
              </a:rPr>
              <a:t>Nh</a:t>
            </a:r>
            <a:r>
              <a:rPr lang="vi-VN" sz="3600" dirty="0">
                <a:solidFill>
                  <a:schemeClr val="tx1">
                    <a:lumMod val="50000"/>
                  </a:schemeClr>
                </a:solidFill>
                <a:latin typeface="Times New Roman" panose="02020603050405020304" pitchFamily="18" charset="0"/>
                <a:cs typeface="Times New Roman" panose="02020603050405020304" pitchFamily="18" charset="0"/>
              </a:rPr>
              <a:t>ư</a:t>
            </a:r>
            <a:r>
              <a:rPr lang="en-US" sz="3600" dirty="0">
                <a:solidFill>
                  <a:schemeClr val="tx1">
                    <a:lumMod val="50000"/>
                  </a:schemeClr>
                </a:solidFill>
                <a:latin typeface="Times New Roman" pitchFamily="18" charset="0"/>
                <a:cs typeface="Times New Roman" panose="02020603050405020304" pitchFamily="18" charset="0"/>
              </a:rPr>
              <a:t>ờng nhịn, giúp </a:t>
            </a:r>
            <a:r>
              <a:rPr lang="vi-VN" sz="3600" dirty="0">
                <a:solidFill>
                  <a:schemeClr val="tx1">
                    <a:lumMod val="50000"/>
                  </a:schemeClr>
                </a:solidFill>
                <a:latin typeface="Times New Roman" panose="02020603050405020304" pitchFamily="18" charset="0"/>
                <a:cs typeface="Times New Roman" panose="02020603050405020304" pitchFamily="18" charset="0"/>
              </a:rPr>
              <a:t>đ</a:t>
            </a:r>
            <a:r>
              <a:rPr lang="en-US" sz="3600" dirty="0">
                <a:solidFill>
                  <a:schemeClr val="tx1">
                    <a:lumMod val="50000"/>
                  </a:schemeClr>
                </a:solidFill>
                <a:latin typeface="Times New Roman" pitchFamily="18" charset="0"/>
                <a:cs typeface="Times New Roman" panose="02020603050405020304" pitchFamily="18" charset="0"/>
              </a:rPr>
              <a:t>ỡ các em nhỏ.</a:t>
            </a:r>
          </a:p>
          <a:p>
            <a:pPr marL="0" indent="0" eaLnBrk="1" fontAlgn="auto" hangingPunct="1">
              <a:spcBef>
                <a:spcPts val="0"/>
              </a:spcBef>
              <a:spcAft>
                <a:spcPts val="0"/>
              </a:spcAft>
              <a:buFontTx/>
              <a:buNone/>
              <a:defRPr/>
            </a:pPr>
            <a:r>
              <a:rPr lang="en-US" sz="3600" dirty="0">
                <a:solidFill>
                  <a:schemeClr val="tx1">
                    <a:lumMod val="50000"/>
                  </a:schemeClr>
                </a:solidFill>
                <a:latin typeface="Times New Roman" pitchFamily="18" charset="0"/>
                <a:cs typeface="Times New Roman" panose="02020603050405020304" pitchFamily="18" charset="0"/>
              </a:rPr>
              <a:t>e. G</a:t>
            </a:r>
            <a:r>
              <a:rPr lang="vi-VN" sz="3600" dirty="0">
                <a:solidFill>
                  <a:schemeClr val="tx1">
                    <a:lumMod val="50000"/>
                  </a:schemeClr>
                </a:solidFill>
                <a:latin typeface="Times New Roman" panose="02020603050405020304" pitchFamily="18" charset="0"/>
                <a:cs typeface="Times New Roman" panose="02020603050405020304" pitchFamily="18" charset="0"/>
              </a:rPr>
              <a:t>ươ</a:t>
            </a:r>
            <a:r>
              <a:rPr lang="en-US" sz="3600" dirty="0">
                <a:solidFill>
                  <a:schemeClr val="tx1">
                    <a:lumMod val="50000"/>
                  </a:schemeClr>
                </a:solidFill>
                <a:latin typeface="Times New Roman" pitchFamily="18" charset="0"/>
                <a:cs typeface="Times New Roman" panose="02020603050405020304" pitchFamily="18" charset="0"/>
              </a:rPr>
              <a:t>ng mẫu về mọi mặt cho các em học sinh lớp d</a:t>
            </a:r>
            <a:r>
              <a:rPr lang="vi-VN" sz="3600" dirty="0">
                <a:solidFill>
                  <a:schemeClr val="tx1">
                    <a:lumMod val="50000"/>
                  </a:schemeClr>
                </a:solidFill>
                <a:latin typeface="Times New Roman" panose="02020603050405020304" pitchFamily="18" charset="0"/>
                <a:cs typeface="Times New Roman" panose="02020603050405020304" pitchFamily="18" charset="0"/>
              </a:rPr>
              <a:t>ư</a:t>
            </a:r>
            <a:r>
              <a:rPr lang="en-US" sz="3600" dirty="0">
                <a:solidFill>
                  <a:schemeClr val="tx1">
                    <a:lumMod val="50000"/>
                  </a:schemeClr>
                </a:solidFill>
                <a:latin typeface="Times New Roman" pitchFamily="18" charset="0"/>
                <a:cs typeface="Times New Roman" panose="02020603050405020304" pitchFamily="18" charset="0"/>
              </a:rPr>
              <a:t>ới noi theo.</a:t>
            </a:r>
          </a:p>
        </p:txBody>
      </p:sp>
      <p:sp>
        <p:nvSpPr>
          <p:cNvPr id="22533" name="Rectangle 5"/>
          <p:cNvSpPr>
            <a:spLocks noGrp="1"/>
          </p:cNvSpPr>
          <p:nvPr>
            <p:ph sz="quarter" idx="4294967295"/>
          </p:nvPr>
        </p:nvSpPr>
        <p:spPr>
          <a:xfrm>
            <a:off x="406401" y="4743450"/>
            <a:ext cx="10623551" cy="990600"/>
          </a:xfrm>
          <a:prstGeom prst="rect">
            <a:avLst/>
          </a:prstGeom>
        </p:spPr>
        <p:txBody>
          <a:bodyPr/>
          <a:lstStyle/>
          <a:p>
            <a:pPr eaLnBrk="1" hangingPunct="1">
              <a:lnSpc>
                <a:spcPct val="80000"/>
              </a:lnSpc>
              <a:buFont typeface="Wingdings" pitchFamily="2" charset="2"/>
              <a:buChar char="v"/>
            </a:pPr>
            <a:r>
              <a:rPr lang="vi-VN" altLang="en-US" sz="3600" b="1" dirty="0" smtClean="0">
                <a:solidFill>
                  <a:srgbClr val="FF0000"/>
                </a:solidFill>
                <a:latin typeface="Times New Roman" pitchFamily="18" charset="0"/>
                <a:cs typeface="Times New Roman" pitchFamily="18" charset="0"/>
              </a:rPr>
              <a:t> K</a:t>
            </a:r>
            <a:r>
              <a:rPr lang="fr-FR" altLang="en-US" sz="3600" b="1" dirty="0" err="1" smtClean="0">
                <a:solidFill>
                  <a:srgbClr val="FF0000"/>
                </a:solidFill>
                <a:latin typeface="Times New Roman" pitchFamily="18" charset="0"/>
                <a:cs typeface="Times New Roman" pitchFamily="18" charset="0"/>
              </a:rPr>
              <a:t>hông</a:t>
            </a:r>
            <a:r>
              <a:rPr lang="fr-FR" altLang="en-US" sz="3600" b="1" dirty="0" smtClean="0">
                <a:solidFill>
                  <a:srgbClr val="FF0000"/>
                </a:solidFill>
                <a:latin typeface="Times New Roman" pitchFamily="18" charset="0"/>
                <a:cs typeface="Times New Roman" pitchFamily="18" charset="0"/>
              </a:rPr>
              <a:t> </a:t>
            </a:r>
            <a:r>
              <a:rPr lang="fr-FR" altLang="en-US" sz="3600" b="1" dirty="0" err="1" smtClean="0">
                <a:solidFill>
                  <a:srgbClr val="FF0000"/>
                </a:solidFill>
                <a:latin typeface="Times New Roman" pitchFamily="18" charset="0"/>
                <a:cs typeface="Times New Roman" pitchFamily="18" charset="0"/>
              </a:rPr>
              <a:t>xứng</a:t>
            </a:r>
            <a:r>
              <a:rPr lang="fr-FR" altLang="en-US" sz="3600" b="1" dirty="0" smtClean="0">
                <a:solidFill>
                  <a:srgbClr val="FF0000"/>
                </a:solidFill>
                <a:latin typeface="Times New Roman" pitchFamily="18" charset="0"/>
                <a:cs typeface="Times New Roman" pitchFamily="18" charset="0"/>
              </a:rPr>
              <a:t> </a:t>
            </a:r>
            <a:r>
              <a:rPr lang="vi-VN" altLang="en-US" sz="3600" b="1" dirty="0" smtClean="0">
                <a:solidFill>
                  <a:srgbClr val="FF0000"/>
                </a:solidFill>
                <a:latin typeface="Times New Roman" pitchFamily="18" charset="0"/>
                <a:cs typeface="Times New Roman" pitchFamily="18" charset="0"/>
              </a:rPr>
              <a:t>đ</a:t>
            </a:r>
            <a:r>
              <a:rPr lang="fr-FR" altLang="en-US" sz="3600" b="1" dirty="0" err="1" smtClean="0">
                <a:solidFill>
                  <a:srgbClr val="FF0000"/>
                </a:solidFill>
                <a:latin typeface="Times New Roman" pitchFamily="18" charset="0"/>
                <a:cs typeface="Times New Roman" pitchFamily="18" charset="0"/>
              </a:rPr>
              <a:t>áng</a:t>
            </a:r>
            <a:r>
              <a:rPr lang="fr-FR" altLang="en-US" sz="3600" b="1" dirty="0" smtClean="0">
                <a:solidFill>
                  <a:srgbClr val="FF0000"/>
                </a:solidFill>
                <a:latin typeface="Times New Roman" pitchFamily="18" charset="0"/>
                <a:cs typeface="Times New Roman" pitchFamily="18" charset="0"/>
              </a:rPr>
              <a:t> là </a:t>
            </a:r>
            <a:r>
              <a:rPr lang="fr-FR" altLang="en-US" sz="3600" b="1" dirty="0" err="1" smtClean="0">
                <a:solidFill>
                  <a:srgbClr val="FF0000"/>
                </a:solidFill>
                <a:latin typeface="Times New Roman" pitchFamily="18" charset="0"/>
                <a:cs typeface="Times New Roman" pitchFamily="18" charset="0"/>
              </a:rPr>
              <a:t>học</a:t>
            </a:r>
            <a:r>
              <a:rPr lang="fr-FR" altLang="en-US" sz="3600" b="1" dirty="0" smtClean="0">
                <a:solidFill>
                  <a:srgbClr val="FF0000"/>
                </a:solidFill>
                <a:latin typeface="Times New Roman" pitchFamily="18" charset="0"/>
                <a:cs typeface="Times New Roman" pitchFamily="18" charset="0"/>
              </a:rPr>
              <a:t> </a:t>
            </a:r>
            <a:r>
              <a:rPr lang="fr-FR" altLang="en-US" sz="3600" b="1" dirty="0" err="1" smtClean="0">
                <a:solidFill>
                  <a:srgbClr val="FF0000"/>
                </a:solidFill>
                <a:latin typeface="Times New Roman" pitchFamily="18" charset="0"/>
                <a:cs typeface="Times New Roman" pitchFamily="18" charset="0"/>
              </a:rPr>
              <a:t>sinh</a:t>
            </a:r>
            <a:r>
              <a:rPr lang="fr-FR" altLang="en-US" sz="3600" b="1" dirty="0" smtClean="0">
                <a:solidFill>
                  <a:srgbClr val="FF0000"/>
                </a:solidFill>
                <a:latin typeface="Times New Roman" pitchFamily="18" charset="0"/>
                <a:cs typeface="Times New Roman" pitchFamily="18" charset="0"/>
              </a:rPr>
              <a:t> </a:t>
            </a:r>
            <a:r>
              <a:rPr lang="fr-FR" altLang="en-US" sz="3600" b="1" dirty="0" err="1" smtClean="0">
                <a:solidFill>
                  <a:srgbClr val="FF0000"/>
                </a:solidFill>
                <a:latin typeface="Times New Roman" pitchFamily="18" charset="0"/>
                <a:cs typeface="Times New Roman" pitchFamily="18" charset="0"/>
              </a:rPr>
              <a:t>lớp</a:t>
            </a:r>
            <a:r>
              <a:rPr lang="fr-FR" altLang="en-US" sz="3600" b="1" dirty="0" smtClean="0">
                <a:solidFill>
                  <a:srgbClr val="FF0000"/>
                </a:solidFill>
                <a:latin typeface="Times New Roman" pitchFamily="18" charset="0"/>
                <a:cs typeface="Times New Roman" pitchFamily="18" charset="0"/>
              </a:rPr>
              <a:t> 5</a:t>
            </a:r>
            <a:endParaRPr lang="en-US" altLang="en-US" sz="3600" dirty="0" smtClean="0">
              <a:solidFill>
                <a:srgbClr val="FF0000"/>
              </a:solidFill>
              <a:latin typeface="Times New Roman" pitchFamily="18" charset="0"/>
              <a:cs typeface="Times New Roman" pitchFamily="18" charset="0"/>
            </a:endParaRPr>
          </a:p>
          <a:p>
            <a:pPr eaLnBrk="1" hangingPunct="1">
              <a:lnSpc>
                <a:spcPct val="80000"/>
              </a:lnSpc>
              <a:buFontTx/>
              <a:buNone/>
            </a:pPr>
            <a:r>
              <a:rPr lang="vi-VN" altLang="en-US" sz="3600" dirty="0" smtClean="0">
                <a:solidFill>
                  <a:schemeClr val="tx1">
                    <a:lumMod val="50000"/>
                  </a:schemeClr>
                </a:solidFill>
                <a:latin typeface="Times New Roman" pitchFamily="18" charset="0"/>
                <a:cs typeface="Times New Roman" pitchFamily="18" charset="0"/>
              </a:rPr>
              <a:t>đ</a:t>
            </a:r>
            <a:r>
              <a:rPr lang="en-US" altLang="en-US" sz="3600" dirty="0" smtClean="0">
                <a:solidFill>
                  <a:schemeClr val="tx1">
                    <a:lumMod val="50000"/>
                  </a:schemeClr>
                </a:solidFill>
                <a:latin typeface="Times New Roman" pitchFamily="18" charset="0"/>
                <a:cs typeface="Times New Roman" pitchFamily="18" charset="0"/>
              </a:rPr>
              <a:t>. </a:t>
            </a:r>
            <a:r>
              <a:rPr lang="en-US" altLang="en-US" sz="3600" dirty="0" err="1" smtClean="0">
                <a:solidFill>
                  <a:schemeClr val="tx1">
                    <a:lumMod val="50000"/>
                  </a:schemeClr>
                </a:solidFill>
                <a:latin typeface="Times New Roman" pitchFamily="18" charset="0"/>
                <a:cs typeface="Times New Roman" pitchFamily="18" charset="0"/>
              </a:rPr>
              <a:t>Buộc</a:t>
            </a:r>
            <a:r>
              <a:rPr lang="en-US" altLang="en-US" sz="3600" dirty="0" smtClean="0">
                <a:solidFill>
                  <a:schemeClr val="tx1">
                    <a:lumMod val="50000"/>
                  </a:schemeClr>
                </a:solidFill>
                <a:latin typeface="Times New Roman" pitchFamily="18" charset="0"/>
                <a:cs typeface="Times New Roman" pitchFamily="18" charset="0"/>
              </a:rPr>
              <a:t> </a:t>
            </a:r>
            <a:r>
              <a:rPr lang="en-US" altLang="en-US" sz="3600" dirty="0" err="1" smtClean="0">
                <a:solidFill>
                  <a:schemeClr val="tx1">
                    <a:lumMod val="50000"/>
                  </a:schemeClr>
                </a:solidFill>
                <a:latin typeface="Times New Roman" pitchFamily="18" charset="0"/>
                <a:cs typeface="Times New Roman" pitchFamily="18" charset="0"/>
              </a:rPr>
              <a:t>các</a:t>
            </a:r>
            <a:r>
              <a:rPr lang="en-US" altLang="en-US" sz="3600" dirty="0" smtClean="0">
                <a:solidFill>
                  <a:schemeClr val="tx1">
                    <a:lumMod val="50000"/>
                  </a:schemeClr>
                </a:solidFill>
                <a:latin typeface="Times New Roman" pitchFamily="18" charset="0"/>
                <a:cs typeface="Times New Roman" pitchFamily="18" charset="0"/>
              </a:rPr>
              <a:t> </a:t>
            </a:r>
            <a:r>
              <a:rPr lang="en-US" altLang="en-US" sz="3600" dirty="0" err="1" smtClean="0">
                <a:solidFill>
                  <a:schemeClr val="tx1">
                    <a:lumMod val="50000"/>
                  </a:schemeClr>
                </a:solidFill>
                <a:latin typeface="Times New Roman" pitchFamily="18" charset="0"/>
                <a:cs typeface="Times New Roman" pitchFamily="18" charset="0"/>
              </a:rPr>
              <a:t>em</a:t>
            </a:r>
            <a:r>
              <a:rPr lang="en-US" altLang="en-US" sz="3600" dirty="0" smtClean="0">
                <a:solidFill>
                  <a:schemeClr val="tx1">
                    <a:lumMod val="50000"/>
                  </a:schemeClr>
                </a:solidFill>
                <a:latin typeface="Times New Roman" pitchFamily="18" charset="0"/>
                <a:cs typeface="Times New Roman" pitchFamily="18" charset="0"/>
              </a:rPr>
              <a:t> </a:t>
            </a:r>
            <a:r>
              <a:rPr lang="en-US" altLang="en-US" sz="3600" dirty="0" err="1" smtClean="0">
                <a:solidFill>
                  <a:schemeClr val="tx1">
                    <a:lumMod val="50000"/>
                  </a:schemeClr>
                </a:solidFill>
                <a:latin typeface="Times New Roman" pitchFamily="18" charset="0"/>
                <a:cs typeface="Times New Roman" pitchFamily="18" charset="0"/>
              </a:rPr>
              <a:t>nhỏ</a:t>
            </a:r>
            <a:r>
              <a:rPr lang="en-US" altLang="en-US" sz="3600" dirty="0" smtClean="0">
                <a:solidFill>
                  <a:schemeClr val="tx1">
                    <a:lumMod val="50000"/>
                  </a:schemeClr>
                </a:solidFill>
                <a:latin typeface="Times New Roman" pitchFamily="18" charset="0"/>
                <a:cs typeface="Times New Roman" pitchFamily="18" charset="0"/>
              </a:rPr>
              <a:t> </a:t>
            </a:r>
            <a:r>
              <a:rPr lang="en-US" altLang="en-US" sz="3600" dirty="0" err="1" smtClean="0">
                <a:solidFill>
                  <a:schemeClr val="tx1">
                    <a:lumMod val="50000"/>
                  </a:schemeClr>
                </a:solidFill>
                <a:latin typeface="Times New Roman" pitchFamily="18" charset="0"/>
                <a:cs typeface="Times New Roman" pitchFamily="18" charset="0"/>
              </a:rPr>
              <a:t>phải</a:t>
            </a:r>
            <a:r>
              <a:rPr lang="en-US" altLang="en-US" sz="3600" dirty="0" smtClean="0">
                <a:solidFill>
                  <a:schemeClr val="tx1">
                    <a:lumMod val="50000"/>
                  </a:schemeClr>
                </a:solidFill>
                <a:latin typeface="Times New Roman" pitchFamily="18" charset="0"/>
                <a:cs typeface="Times New Roman" pitchFamily="18" charset="0"/>
              </a:rPr>
              <a:t> </a:t>
            </a:r>
            <a:r>
              <a:rPr lang="en-US" altLang="en-US" sz="3600" dirty="0" err="1" smtClean="0">
                <a:solidFill>
                  <a:schemeClr val="tx1">
                    <a:lumMod val="50000"/>
                  </a:schemeClr>
                </a:solidFill>
                <a:latin typeface="Times New Roman" pitchFamily="18" charset="0"/>
                <a:cs typeface="Times New Roman" pitchFamily="18" charset="0"/>
              </a:rPr>
              <a:t>làm</a:t>
            </a:r>
            <a:r>
              <a:rPr lang="en-US" altLang="en-US" sz="3600" dirty="0" smtClean="0">
                <a:solidFill>
                  <a:schemeClr val="tx1">
                    <a:lumMod val="50000"/>
                  </a:schemeClr>
                </a:solidFill>
                <a:latin typeface="Times New Roman" pitchFamily="18" charset="0"/>
                <a:cs typeface="Times New Roman" pitchFamily="18" charset="0"/>
              </a:rPr>
              <a:t> </a:t>
            </a:r>
            <a:r>
              <a:rPr lang="en-US" altLang="en-US" sz="3600" dirty="0" err="1" smtClean="0">
                <a:solidFill>
                  <a:schemeClr val="tx1">
                    <a:lumMod val="50000"/>
                  </a:schemeClr>
                </a:solidFill>
                <a:latin typeface="Times New Roman" pitchFamily="18" charset="0"/>
                <a:cs typeface="Times New Roman" pitchFamily="18" charset="0"/>
              </a:rPr>
              <a:t>theo</a:t>
            </a:r>
            <a:r>
              <a:rPr lang="en-US" altLang="en-US" sz="3600" dirty="0" smtClean="0">
                <a:solidFill>
                  <a:schemeClr val="tx1">
                    <a:lumMod val="50000"/>
                  </a:schemeClr>
                </a:solidFill>
                <a:latin typeface="Times New Roman" pitchFamily="18" charset="0"/>
                <a:cs typeface="Times New Roman" pitchFamily="18" charset="0"/>
              </a:rPr>
              <a:t> </a:t>
            </a:r>
            <a:r>
              <a:rPr lang="en-US" altLang="en-US" sz="3600" dirty="0" err="1" smtClean="0">
                <a:solidFill>
                  <a:schemeClr val="tx1">
                    <a:lumMod val="50000"/>
                  </a:schemeClr>
                </a:solidFill>
                <a:latin typeface="Times New Roman" pitchFamily="18" charset="0"/>
                <a:cs typeface="Times New Roman" pitchFamily="18" charset="0"/>
              </a:rPr>
              <a:t>mọi</a:t>
            </a:r>
            <a:r>
              <a:rPr lang="en-US" altLang="en-US" sz="3600" dirty="0" smtClean="0">
                <a:solidFill>
                  <a:schemeClr val="tx1">
                    <a:lumMod val="50000"/>
                  </a:schemeClr>
                </a:solidFill>
                <a:latin typeface="Times New Roman" pitchFamily="18" charset="0"/>
                <a:cs typeface="Times New Roman" pitchFamily="18" charset="0"/>
              </a:rPr>
              <a:t> ý </a:t>
            </a:r>
            <a:r>
              <a:rPr lang="en-US" altLang="en-US" sz="3600" dirty="0" err="1" smtClean="0">
                <a:solidFill>
                  <a:schemeClr val="tx1">
                    <a:lumMod val="50000"/>
                  </a:schemeClr>
                </a:solidFill>
                <a:latin typeface="Times New Roman" pitchFamily="18" charset="0"/>
                <a:cs typeface="Times New Roman" pitchFamily="18" charset="0"/>
              </a:rPr>
              <a:t>muốn</a:t>
            </a:r>
            <a:r>
              <a:rPr lang="en-US" altLang="en-US" sz="3600" dirty="0" smtClean="0">
                <a:solidFill>
                  <a:schemeClr val="tx1">
                    <a:lumMod val="50000"/>
                  </a:schemeClr>
                </a:solidFill>
                <a:latin typeface="Times New Roman" pitchFamily="18" charset="0"/>
                <a:cs typeface="Times New Roman" pitchFamily="18" charset="0"/>
              </a:rPr>
              <a:t> </a:t>
            </a:r>
            <a:r>
              <a:rPr lang="en-US" altLang="en-US" sz="3600" dirty="0" err="1" smtClean="0">
                <a:solidFill>
                  <a:schemeClr val="tx1">
                    <a:lumMod val="50000"/>
                  </a:schemeClr>
                </a:solidFill>
                <a:latin typeface="Times New Roman" pitchFamily="18" charset="0"/>
                <a:cs typeface="Times New Roman" pitchFamily="18" charset="0"/>
              </a:rPr>
              <a:t>của</a:t>
            </a:r>
            <a:r>
              <a:rPr lang="en-US" altLang="en-US" sz="3600" dirty="0" smtClean="0">
                <a:solidFill>
                  <a:schemeClr val="tx1">
                    <a:lumMod val="50000"/>
                  </a:schemeClr>
                </a:solidFill>
                <a:latin typeface="Times New Roman" pitchFamily="18" charset="0"/>
                <a:cs typeface="Times New Roman" pitchFamily="18" charset="0"/>
              </a:rPr>
              <a:t> </a:t>
            </a:r>
            <a:r>
              <a:rPr lang="en-US" altLang="en-US" sz="3600" dirty="0" err="1" smtClean="0">
                <a:solidFill>
                  <a:schemeClr val="tx1">
                    <a:lumMod val="50000"/>
                  </a:schemeClr>
                </a:solidFill>
                <a:latin typeface="Times New Roman" pitchFamily="18" charset="0"/>
                <a:cs typeface="Times New Roman" pitchFamily="18" charset="0"/>
              </a:rPr>
              <a:t>mình</a:t>
            </a:r>
            <a:r>
              <a:rPr lang="en-US" altLang="en-US" sz="3600" dirty="0" smtClean="0">
                <a:solidFill>
                  <a:schemeClr val="tx1">
                    <a:lumMod val="50000"/>
                  </a:schemeClr>
                </a:solidFill>
                <a:latin typeface="Times New Roman" pitchFamily="18" charset="0"/>
                <a:cs typeface="Times New Roman" pitchFamily="18" charset="0"/>
              </a:rPr>
              <a:t> </a:t>
            </a:r>
          </a:p>
        </p:txBody>
      </p:sp>
    </p:spTree>
    <p:extLst>
      <p:ext uri="{BB962C8B-B14F-4D97-AF65-F5344CB8AC3E}">
        <p14:creationId xmlns:p14="http://schemas.microsoft.com/office/powerpoint/2010/main" val="1554021599"/>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2532">
                                            <p:txEl>
                                              <p:pRg st="0" end="0"/>
                                            </p:txEl>
                                          </p:spTgt>
                                        </p:tgtEl>
                                        <p:attrNameLst>
                                          <p:attrName>style.visibility</p:attrName>
                                        </p:attrNameLst>
                                      </p:cBhvr>
                                      <p:to>
                                        <p:strVal val="visible"/>
                                      </p:to>
                                    </p:set>
                                    <p:animEffect transition="in" filter="fade">
                                      <p:cBhvr>
                                        <p:cTn id="7" dur="1000"/>
                                        <p:tgtEl>
                                          <p:spTgt spid="22532">
                                            <p:txEl>
                                              <p:pRg st="0" end="0"/>
                                            </p:txEl>
                                          </p:spTgt>
                                        </p:tgtEl>
                                      </p:cBhvr>
                                    </p:animEffect>
                                    <p:anim calcmode="lin" valueType="num">
                                      <p:cBhvr>
                                        <p:cTn id="8" dur="1000" fill="hold"/>
                                        <p:tgtEl>
                                          <p:spTgt spid="22532">
                                            <p:txEl>
                                              <p:pRg st="0" end="0"/>
                                            </p:txEl>
                                          </p:spTgt>
                                        </p:tgtEl>
                                        <p:attrNameLst>
                                          <p:attrName>ppt_x</p:attrName>
                                        </p:attrNameLst>
                                      </p:cBhvr>
                                      <p:tavLst>
                                        <p:tav tm="0">
                                          <p:val>
                                            <p:strVal val="#ppt_x"/>
                                          </p:val>
                                        </p:tav>
                                        <p:tav tm="100000">
                                          <p:val>
                                            <p:strVal val="#ppt_x"/>
                                          </p:val>
                                        </p:tav>
                                      </p:tavLst>
                                    </p:anim>
                                    <p:anim calcmode="lin" valueType="num">
                                      <p:cBhvr>
                                        <p:cTn id="9" dur="898" decel="100000" fill="hold"/>
                                        <p:tgtEl>
                                          <p:spTgt spid="22532">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22532">
                                            <p:txEl>
                                              <p:pRg st="0" end="0"/>
                                            </p:txEl>
                                          </p:spTgt>
                                        </p:tgtEl>
                                        <p:attrNameLst>
                                          <p:attrName>ppt_y</p:attrName>
                                        </p:attrNameLst>
                                      </p:cBhvr>
                                      <p:tavLst>
                                        <p:tav tm="0">
                                          <p:val>
                                            <p:strVal val="#ppt_y-.03"/>
                                          </p:val>
                                        </p:tav>
                                        <p:tav tm="100000">
                                          <p:val>
                                            <p:strVal val="#ppt_y"/>
                                          </p:val>
                                        </p:tav>
                                      </p:tavLst>
                                    </p:anim>
                                  </p:childTnLst>
                                </p:cTn>
                              </p:par>
                            </p:childTnLst>
                          </p:cTn>
                        </p:par>
                        <p:par>
                          <p:cTn id="11" fill="hold" nodeType="withGroup">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22532">
                                            <p:txEl>
                                              <p:pRg st="1" end="1"/>
                                            </p:txEl>
                                          </p:spTgt>
                                        </p:tgtEl>
                                        <p:attrNameLst>
                                          <p:attrName>style.visibility</p:attrName>
                                        </p:attrNameLst>
                                      </p:cBhvr>
                                      <p:to>
                                        <p:strVal val="visible"/>
                                      </p:to>
                                    </p:set>
                                    <p:animEffect transition="in" filter="fade">
                                      <p:cBhvr>
                                        <p:cTn id="14" dur="1000"/>
                                        <p:tgtEl>
                                          <p:spTgt spid="22532">
                                            <p:txEl>
                                              <p:pRg st="1" end="1"/>
                                            </p:txEl>
                                          </p:spTgt>
                                        </p:tgtEl>
                                      </p:cBhvr>
                                    </p:animEffect>
                                    <p:anim calcmode="lin" valueType="num">
                                      <p:cBhvr>
                                        <p:cTn id="15" dur="1000" fill="hold"/>
                                        <p:tgtEl>
                                          <p:spTgt spid="22532">
                                            <p:txEl>
                                              <p:pRg st="1" end="1"/>
                                            </p:txEl>
                                          </p:spTgt>
                                        </p:tgtEl>
                                        <p:attrNameLst>
                                          <p:attrName>ppt_x</p:attrName>
                                        </p:attrNameLst>
                                      </p:cBhvr>
                                      <p:tavLst>
                                        <p:tav tm="0">
                                          <p:val>
                                            <p:strVal val="#ppt_x"/>
                                          </p:val>
                                        </p:tav>
                                        <p:tav tm="100000">
                                          <p:val>
                                            <p:strVal val="#ppt_x"/>
                                          </p:val>
                                        </p:tav>
                                      </p:tavLst>
                                    </p:anim>
                                    <p:anim calcmode="lin" valueType="num">
                                      <p:cBhvr>
                                        <p:cTn id="16" dur="898" decel="100000" fill="hold"/>
                                        <p:tgtEl>
                                          <p:spTgt spid="22532">
                                            <p:txEl>
                                              <p:pRg st="1" end="1"/>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898"/>
                                          </p:stCondLst>
                                        </p:cTn>
                                        <p:tgtEl>
                                          <p:spTgt spid="22532">
                                            <p:txEl>
                                              <p:pRg st="1" end="1"/>
                                            </p:txEl>
                                          </p:spTgt>
                                        </p:tgtEl>
                                        <p:attrNameLst>
                                          <p:attrName>ppt_y</p:attrName>
                                        </p:attrNameLst>
                                      </p:cBhvr>
                                      <p:tavLst>
                                        <p:tav tm="0">
                                          <p:val>
                                            <p:strVal val="#ppt_y-.03"/>
                                          </p:val>
                                        </p:tav>
                                        <p:tav tm="100000">
                                          <p:val>
                                            <p:strVal val="#ppt_y"/>
                                          </p:val>
                                        </p:tav>
                                      </p:tavLst>
                                    </p:anim>
                                  </p:childTnLst>
                                </p:cTn>
                              </p:par>
                            </p:childTnLst>
                          </p:cTn>
                        </p:par>
                        <p:par>
                          <p:cTn id="18" fill="hold" nodeType="withGroup">
                            <p:stCondLst>
                              <p:cond delay="2000"/>
                            </p:stCondLst>
                            <p:childTnLst>
                              <p:par>
                                <p:cTn id="19" presetID="37" presetClass="entr" presetSubtype="0" fill="hold" grpId="0" nodeType="afterEffect">
                                  <p:stCondLst>
                                    <p:cond delay="0"/>
                                  </p:stCondLst>
                                  <p:childTnLst>
                                    <p:set>
                                      <p:cBhvr>
                                        <p:cTn id="20" dur="1" fill="hold">
                                          <p:stCondLst>
                                            <p:cond delay="0"/>
                                          </p:stCondLst>
                                        </p:cTn>
                                        <p:tgtEl>
                                          <p:spTgt spid="22532">
                                            <p:txEl>
                                              <p:pRg st="2" end="2"/>
                                            </p:txEl>
                                          </p:spTgt>
                                        </p:tgtEl>
                                        <p:attrNameLst>
                                          <p:attrName>style.visibility</p:attrName>
                                        </p:attrNameLst>
                                      </p:cBhvr>
                                      <p:to>
                                        <p:strVal val="visible"/>
                                      </p:to>
                                    </p:set>
                                    <p:animEffect transition="in" filter="fade">
                                      <p:cBhvr>
                                        <p:cTn id="21" dur="1000"/>
                                        <p:tgtEl>
                                          <p:spTgt spid="22532">
                                            <p:txEl>
                                              <p:pRg st="2" end="2"/>
                                            </p:txEl>
                                          </p:spTgt>
                                        </p:tgtEl>
                                      </p:cBhvr>
                                    </p:animEffect>
                                    <p:anim calcmode="lin" valueType="num">
                                      <p:cBhvr>
                                        <p:cTn id="22" dur="1000" fill="hold"/>
                                        <p:tgtEl>
                                          <p:spTgt spid="22532">
                                            <p:txEl>
                                              <p:pRg st="2" end="2"/>
                                            </p:txEl>
                                          </p:spTgt>
                                        </p:tgtEl>
                                        <p:attrNameLst>
                                          <p:attrName>ppt_x</p:attrName>
                                        </p:attrNameLst>
                                      </p:cBhvr>
                                      <p:tavLst>
                                        <p:tav tm="0">
                                          <p:val>
                                            <p:strVal val="#ppt_x"/>
                                          </p:val>
                                        </p:tav>
                                        <p:tav tm="100000">
                                          <p:val>
                                            <p:strVal val="#ppt_x"/>
                                          </p:val>
                                        </p:tav>
                                      </p:tavLst>
                                    </p:anim>
                                    <p:anim calcmode="lin" valueType="num">
                                      <p:cBhvr>
                                        <p:cTn id="23" dur="898" decel="100000" fill="hold"/>
                                        <p:tgtEl>
                                          <p:spTgt spid="22532">
                                            <p:txEl>
                                              <p:pRg st="2" end="2"/>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898"/>
                                          </p:stCondLst>
                                        </p:cTn>
                                        <p:tgtEl>
                                          <p:spTgt spid="22532">
                                            <p:txEl>
                                              <p:pRg st="2" end="2"/>
                                            </p:txEl>
                                          </p:spTgt>
                                        </p:tgtEl>
                                        <p:attrNameLst>
                                          <p:attrName>ppt_y</p:attrName>
                                        </p:attrNameLst>
                                      </p:cBhvr>
                                      <p:tavLst>
                                        <p:tav tm="0">
                                          <p:val>
                                            <p:strVal val="#ppt_y-.03"/>
                                          </p:val>
                                        </p:tav>
                                        <p:tav tm="100000">
                                          <p:val>
                                            <p:strVal val="#ppt_y"/>
                                          </p:val>
                                        </p:tav>
                                      </p:tavLst>
                                    </p:anim>
                                  </p:childTnLst>
                                </p:cTn>
                              </p:par>
                            </p:childTnLst>
                          </p:cTn>
                        </p:par>
                        <p:par>
                          <p:cTn id="25" fill="hold" nodeType="withGroup">
                            <p:stCondLst>
                              <p:cond delay="3000"/>
                            </p:stCondLst>
                            <p:childTnLst>
                              <p:par>
                                <p:cTn id="26" presetID="37" presetClass="entr" presetSubtype="0" fill="hold" grpId="0" nodeType="afterEffect">
                                  <p:stCondLst>
                                    <p:cond delay="0"/>
                                  </p:stCondLst>
                                  <p:childTnLst>
                                    <p:set>
                                      <p:cBhvr>
                                        <p:cTn id="27" dur="1" fill="hold">
                                          <p:stCondLst>
                                            <p:cond delay="0"/>
                                          </p:stCondLst>
                                        </p:cTn>
                                        <p:tgtEl>
                                          <p:spTgt spid="22532">
                                            <p:txEl>
                                              <p:pRg st="3" end="3"/>
                                            </p:txEl>
                                          </p:spTgt>
                                        </p:tgtEl>
                                        <p:attrNameLst>
                                          <p:attrName>style.visibility</p:attrName>
                                        </p:attrNameLst>
                                      </p:cBhvr>
                                      <p:to>
                                        <p:strVal val="visible"/>
                                      </p:to>
                                    </p:set>
                                    <p:animEffect transition="in" filter="fade">
                                      <p:cBhvr>
                                        <p:cTn id="28" dur="1000"/>
                                        <p:tgtEl>
                                          <p:spTgt spid="22532">
                                            <p:txEl>
                                              <p:pRg st="3" end="3"/>
                                            </p:txEl>
                                          </p:spTgt>
                                        </p:tgtEl>
                                      </p:cBhvr>
                                    </p:animEffect>
                                    <p:anim calcmode="lin" valueType="num">
                                      <p:cBhvr>
                                        <p:cTn id="29" dur="1000" fill="hold"/>
                                        <p:tgtEl>
                                          <p:spTgt spid="22532">
                                            <p:txEl>
                                              <p:pRg st="3" end="3"/>
                                            </p:txEl>
                                          </p:spTgt>
                                        </p:tgtEl>
                                        <p:attrNameLst>
                                          <p:attrName>ppt_x</p:attrName>
                                        </p:attrNameLst>
                                      </p:cBhvr>
                                      <p:tavLst>
                                        <p:tav tm="0">
                                          <p:val>
                                            <p:strVal val="#ppt_x"/>
                                          </p:val>
                                        </p:tav>
                                        <p:tav tm="100000">
                                          <p:val>
                                            <p:strVal val="#ppt_x"/>
                                          </p:val>
                                        </p:tav>
                                      </p:tavLst>
                                    </p:anim>
                                    <p:anim calcmode="lin" valueType="num">
                                      <p:cBhvr>
                                        <p:cTn id="30" dur="898" decel="100000" fill="hold"/>
                                        <p:tgtEl>
                                          <p:spTgt spid="22532">
                                            <p:txEl>
                                              <p:pRg st="3" end="3"/>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898"/>
                                          </p:stCondLst>
                                        </p:cTn>
                                        <p:tgtEl>
                                          <p:spTgt spid="22532">
                                            <p:txEl>
                                              <p:pRg st="3" end="3"/>
                                            </p:txEl>
                                          </p:spTgt>
                                        </p:tgtEl>
                                        <p:attrNameLst>
                                          <p:attrName>ppt_y</p:attrName>
                                        </p:attrNameLst>
                                      </p:cBhvr>
                                      <p:tavLst>
                                        <p:tav tm="0">
                                          <p:val>
                                            <p:strVal val="#ppt_y-.03"/>
                                          </p:val>
                                        </p:tav>
                                        <p:tav tm="100000">
                                          <p:val>
                                            <p:strVal val="#ppt_y"/>
                                          </p:val>
                                        </p:tav>
                                      </p:tavLst>
                                    </p:anim>
                                  </p:childTnLst>
                                </p:cTn>
                              </p:par>
                            </p:childTnLst>
                          </p:cTn>
                        </p:par>
                        <p:par>
                          <p:cTn id="32" fill="hold" nodeType="withGroup">
                            <p:stCondLst>
                              <p:cond delay="4000"/>
                            </p:stCondLst>
                            <p:childTnLst>
                              <p:par>
                                <p:cTn id="33" presetID="37" presetClass="entr" presetSubtype="0" fill="hold" grpId="0" nodeType="afterEffect">
                                  <p:stCondLst>
                                    <p:cond delay="0"/>
                                  </p:stCondLst>
                                  <p:childTnLst>
                                    <p:set>
                                      <p:cBhvr>
                                        <p:cTn id="34" dur="1" fill="hold">
                                          <p:stCondLst>
                                            <p:cond delay="0"/>
                                          </p:stCondLst>
                                        </p:cTn>
                                        <p:tgtEl>
                                          <p:spTgt spid="22532">
                                            <p:txEl>
                                              <p:pRg st="4" end="4"/>
                                            </p:txEl>
                                          </p:spTgt>
                                        </p:tgtEl>
                                        <p:attrNameLst>
                                          <p:attrName>style.visibility</p:attrName>
                                        </p:attrNameLst>
                                      </p:cBhvr>
                                      <p:to>
                                        <p:strVal val="visible"/>
                                      </p:to>
                                    </p:set>
                                    <p:animEffect transition="in" filter="fade">
                                      <p:cBhvr>
                                        <p:cTn id="35" dur="1000"/>
                                        <p:tgtEl>
                                          <p:spTgt spid="22532">
                                            <p:txEl>
                                              <p:pRg st="4" end="4"/>
                                            </p:txEl>
                                          </p:spTgt>
                                        </p:tgtEl>
                                      </p:cBhvr>
                                    </p:animEffect>
                                    <p:anim calcmode="lin" valueType="num">
                                      <p:cBhvr>
                                        <p:cTn id="36" dur="1000" fill="hold"/>
                                        <p:tgtEl>
                                          <p:spTgt spid="22532">
                                            <p:txEl>
                                              <p:pRg st="4" end="4"/>
                                            </p:txEl>
                                          </p:spTgt>
                                        </p:tgtEl>
                                        <p:attrNameLst>
                                          <p:attrName>ppt_x</p:attrName>
                                        </p:attrNameLst>
                                      </p:cBhvr>
                                      <p:tavLst>
                                        <p:tav tm="0">
                                          <p:val>
                                            <p:strVal val="#ppt_x"/>
                                          </p:val>
                                        </p:tav>
                                        <p:tav tm="100000">
                                          <p:val>
                                            <p:strVal val="#ppt_x"/>
                                          </p:val>
                                        </p:tav>
                                      </p:tavLst>
                                    </p:anim>
                                    <p:anim calcmode="lin" valueType="num">
                                      <p:cBhvr>
                                        <p:cTn id="37" dur="898" decel="100000" fill="hold"/>
                                        <p:tgtEl>
                                          <p:spTgt spid="22532">
                                            <p:txEl>
                                              <p:pRg st="4" end="4"/>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898"/>
                                          </p:stCondLst>
                                        </p:cTn>
                                        <p:tgtEl>
                                          <p:spTgt spid="22532">
                                            <p:txEl>
                                              <p:pRg st="4" end="4"/>
                                            </p:txEl>
                                          </p:spTgt>
                                        </p:tgtEl>
                                        <p:attrNameLst>
                                          <p:attrName>ppt_y</p:attrName>
                                        </p:attrNameLst>
                                      </p:cBhvr>
                                      <p:tavLst>
                                        <p:tav tm="0">
                                          <p:val>
                                            <p:strVal val="#ppt_y-.03"/>
                                          </p:val>
                                        </p:tav>
                                        <p:tav tm="100000">
                                          <p:val>
                                            <p:strVal val="#ppt_y"/>
                                          </p:val>
                                        </p:tav>
                                      </p:tavLst>
                                    </p:anim>
                                  </p:childTnLst>
                                </p:cTn>
                              </p:par>
                            </p:childTnLst>
                          </p:cTn>
                        </p:par>
                        <p:par>
                          <p:cTn id="39" fill="hold" nodeType="withGroup">
                            <p:stCondLst>
                              <p:cond delay="5000"/>
                            </p:stCondLst>
                            <p:childTnLst>
                              <p:par>
                                <p:cTn id="40" presetID="37" presetClass="entr" presetSubtype="0" fill="hold" grpId="0" nodeType="afterEffect">
                                  <p:stCondLst>
                                    <p:cond delay="0"/>
                                  </p:stCondLst>
                                  <p:childTnLst>
                                    <p:set>
                                      <p:cBhvr>
                                        <p:cTn id="41" dur="1" fill="hold">
                                          <p:stCondLst>
                                            <p:cond delay="0"/>
                                          </p:stCondLst>
                                        </p:cTn>
                                        <p:tgtEl>
                                          <p:spTgt spid="22532">
                                            <p:txEl>
                                              <p:pRg st="5" end="5"/>
                                            </p:txEl>
                                          </p:spTgt>
                                        </p:tgtEl>
                                        <p:attrNameLst>
                                          <p:attrName>style.visibility</p:attrName>
                                        </p:attrNameLst>
                                      </p:cBhvr>
                                      <p:to>
                                        <p:strVal val="visible"/>
                                      </p:to>
                                    </p:set>
                                    <p:animEffect transition="in" filter="fade">
                                      <p:cBhvr>
                                        <p:cTn id="42" dur="1000"/>
                                        <p:tgtEl>
                                          <p:spTgt spid="22532">
                                            <p:txEl>
                                              <p:pRg st="5" end="5"/>
                                            </p:txEl>
                                          </p:spTgt>
                                        </p:tgtEl>
                                      </p:cBhvr>
                                    </p:animEffect>
                                    <p:anim calcmode="lin" valueType="num">
                                      <p:cBhvr>
                                        <p:cTn id="43" dur="1000" fill="hold"/>
                                        <p:tgtEl>
                                          <p:spTgt spid="22532">
                                            <p:txEl>
                                              <p:pRg st="5" end="5"/>
                                            </p:txEl>
                                          </p:spTgt>
                                        </p:tgtEl>
                                        <p:attrNameLst>
                                          <p:attrName>ppt_x</p:attrName>
                                        </p:attrNameLst>
                                      </p:cBhvr>
                                      <p:tavLst>
                                        <p:tav tm="0">
                                          <p:val>
                                            <p:strVal val="#ppt_x"/>
                                          </p:val>
                                        </p:tav>
                                        <p:tav tm="100000">
                                          <p:val>
                                            <p:strVal val="#ppt_x"/>
                                          </p:val>
                                        </p:tav>
                                      </p:tavLst>
                                    </p:anim>
                                    <p:anim calcmode="lin" valueType="num">
                                      <p:cBhvr>
                                        <p:cTn id="44" dur="898" decel="100000" fill="hold"/>
                                        <p:tgtEl>
                                          <p:spTgt spid="22532">
                                            <p:txEl>
                                              <p:pRg st="5" end="5"/>
                                            </p:txEl>
                                          </p:spTgt>
                                        </p:tgtEl>
                                        <p:attrNameLst>
                                          <p:attrName>ppt_y</p:attrName>
                                        </p:attrNameLst>
                                      </p:cBhvr>
                                      <p:tavLst>
                                        <p:tav tm="0">
                                          <p:val>
                                            <p:strVal val="#ppt_y+1"/>
                                          </p:val>
                                        </p:tav>
                                        <p:tav tm="100000">
                                          <p:val>
                                            <p:strVal val="#ppt_y-.03"/>
                                          </p:val>
                                        </p:tav>
                                      </p:tavLst>
                                    </p:anim>
                                    <p:anim calcmode="lin" valueType="num">
                                      <p:cBhvr>
                                        <p:cTn id="45" dur="100" accel="100000" fill="hold">
                                          <p:stCondLst>
                                            <p:cond delay="898"/>
                                          </p:stCondLst>
                                        </p:cTn>
                                        <p:tgtEl>
                                          <p:spTgt spid="22532">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37" presetClass="entr" presetSubtype="0" fill="hold" grpId="0" nodeType="clickEffect">
                                  <p:stCondLst>
                                    <p:cond delay="0"/>
                                  </p:stCondLst>
                                  <p:childTnLst>
                                    <p:set>
                                      <p:cBhvr>
                                        <p:cTn id="49" dur="1" fill="hold">
                                          <p:stCondLst>
                                            <p:cond delay="0"/>
                                          </p:stCondLst>
                                        </p:cTn>
                                        <p:tgtEl>
                                          <p:spTgt spid="22533">
                                            <p:txEl>
                                              <p:pRg st="0" end="0"/>
                                            </p:txEl>
                                          </p:spTgt>
                                        </p:tgtEl>
                                        <p:attrNameLst>
                                          <p:attrName>style.visibility</p:attrName>
                                        </p:attrNameLst>
                                      </p:cBhvr>
                                      <p:to>
                                        <p:strVal val="visible"/>
                                      </p:to>
                                    </p:set>
                                    <p:animEffect transition="in" filter="fade">
                                      <p:cBhvr>
                                        <p:cTn id="50" dur="1000"/>
                                        <p:tgtEl>
                                          <p:spTgt spid="22533">
                                            <p:txEl>
                                              <p:pRg st="0" end="0"/>
                                            </p:txEl>
                                          </p:spTgt>
                                        </p:tgtEl>
                                      </p:cBhvr>
                                    </p:animEffect>
                                    <p:anim calcmode="lin" valueType="num">
                                      <p:cBhvr>
                                        <p:cTn id="51" dur="1000" fill="hold"/>
                                        <p:tgtEl>
                                          <p:spTgt spid="22533">
                                            <p:txEl>
                                              <p:pRg st="0" end="0"/>
                                            </p:txEl>
                                          </p:spTgt>
                                        </p:tgtEl>
                                        <p:attrNameLst>
                                          <p:attrName>ppt_x</p:attrName>
                                        </p:attrNameLst>
                                      </p:cBhvr>
                                      <p:tavLst>
                                        <p:tav tm="0">
                                          <p:val>
                                            <p:strVal val="#ppt_x"/>
                                          </p:val>
                                        </p:tav>
                                        <p:tav tm="100000">
                                          <p:val>
                                            <p:strVal val="#ppt_x"/>
                                          </p:val>
                                        </p:tav>
                                      </p:tavLst>
                                    </p:anim>
                                    <p:anim calcmode="lin" valueType="num">
                                      <p:cBhvr>
                                        <p:cTn id="52" dur="898" decel="100000" fill="hold"/>
                                        <p:tgtEl>
                                          <p:spTgt spid="22533">
                                            <p:txEl>
                                              <p:pRg st="0" end="0"/>
                                            </p:txEl>
                                          </p:spTgt>
                                        </p:tgtEl>
                                        <p:attrNameLst>
                                          <p:attrName>ppt_y</p:attrName>
                                        </p:attrNameLst>
                                      </p:cBhvr>
                                      <p:tavLst>
                                        <p:tav tm="0">
                                          <p:val>
                                            <p:strVal val="#ppt_y+1"/>
                                          </p:val>
                                        </p:tav>
                                        <p:tav tm="100000">
                                          <p:val>
                                            <p:strVal val="#ppt_y-.03"/>
                                          </p:val>
                                        </p:tav>
                                      </p:tavLst>
                                    </p:anim>
                                    <p:anim calcmode="lin" valueType="num">
                                      <p:cBhvr>
                                        <p:cTn id="53" dur="100" accel="100000" fill="hold">
                                          <p:stCondLst>
                                            <p:cond delay="898"/>
                                          </p:stCondLst>
                                        </p:cTn>
                                        <p:tgtEl>
                                          <p:spTgt spid="2253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37" presetClass="entr" presetSubtype="0" fill="hold" grpId="0" nodeType="clickEffect">
                                  <p:stCondLst>
                                    <p:cond delay="0"/>
                                  </p:stCondLst>
                                  <p:childTnLst>
                                    <p:set>
                                      <p:cBhvr>
                                        <p:cTn id="57" dur="1" fill="hold">
                                          <p:stCondLst>
                                            <p:cond delay="0"/>
                                          </p:stCondLst>
                                        </p:cTn>
                                        <p:tgtEl>
                                          <p:spTgt spid="22533">
                                            <p:txEl>
                                              <p:pRg st="1" end="1"/>
                                            </p:txEl>
                                          </p:spTgt>
                                        </p:tgtEl>
                                        <p:attrNameLst>
                                          <p:attrName>style.visibility</p:attrName>
                                        </p:attrNameLst>
                                      </p:cBhvr>
                                      <p:to>
                                        <p:strVal val="visible"/>
                                      </p:to>
                                    </p:set>
                                    <p:animEffect transition="in" filter="fade">
                                      <p:cBhvr>
                                        <p:cTn id="58" dur="1000"/>
                                        <p:tgtEl>
                                          <p:spTgt spid="22533">
                                            <p:txEl>
                                              <p:pRg st="1" end="1"/>
                                            </p:txEl>
                                          </p:spTgt>
                                        </p:tgtEl>
                                      </p:cBhvr>
                                    </p:animEffect>
                                    <p:anim calcmode="lin" valueType="num">
                                      <p:cBhvr>
                                        <p:cTn id="59" dur="1000" fill="hold"/>
                                        <p:tgtEl>
                                          <p:spTgt spid="22533">
                                            <p:txEl>
                                              <p:pRg st="1" end="1"/>
                                            </p:txEl>
                                          </p:spTgt>
                                        </p:tgtEl>
                                        <p:attrNameLst>
                                          <p:attrName>ppt_x</p:attrName>
                                        </p:attrNameLst>
                                      </p:cBhvr>
                                      <p:tavLst>
                                        <p:tav tm="0">
                                          <p:val>
                                            <p:strVal val="#ppt_x"/>
                                          </p:val>
                                        </p:tav>
                                        <p:tav tm="100000">
                                          <p:val>
                                            <p:strVal val="#ppt_x"/>
                                          </p:val>
                                        </p:tav>
                                      </p:tavLst>
                                    </p:anim>
                                    <p:anim calcmode="lin" valueType="num">
                                      <p:cBhvr>
                                        <p:cTn id="60" dur="898" decel="100000" fill="hold"/>
                                        <p:tgtEl>
                                          <p:spTgt spid="22533">
                                            <p:txEl>
                                              <p:pRg st="1" end="1"/>
                                            </p:txEl>
                                          </p:spTgt>
                                        </p:tgtEl>
                                        <p:attrNameLst>
                                          <p:attrName>ppt_y</p:attrName>
                                        </p:attrNameLst>
                                      </p:cBhvr>
                                      <p:tavLst>
                                        <p:tav tm="0">
                                          <p:val>
                                            <p:strVal val="#ppt_y+1"/>
                                          </p:val>
                                        </p:tav>
                                        <p:tav tm="100000">
                                          <p:val>
                                            <p:strVal val="#ppt_y-.03"/>
                                          </p:val>
                                        </p:tav>
                                      </p:tavLst>
                                    </p:anim>
                                    <p:anim calcmode="lin" valueType="num">
                                      <p:cBhvr>
                                        <p:cTn id="61" dur="100" accel="100000" fill="hold">
                                          <p:stCondLst>
                                            <p:cond delay="898"/>
                                          </p:stCondLst>
                                        </p:cTn>
                                        <p:tgtEl>
                                          <p:spTgt spid="22533">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uiExpand="1" build="p"/>
      <p:bldP spid="2253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5" name="Rectangle 5"/>
          <p:cNvSpPr>
            <a:spLocks noGrp="1"/>
          </p:cNvSpPr>
          <p:nvPr>
            <p:ph idx="1"/>
          </p:nvPr>
        </p:nvSpPr>
        <p:spPr>
          <a:xfrm>
            <a:off x="249767" y="638175"/>
            <a:ext cx="11313583" cy="914400"/>
          </a:xfrm>
        </p:spPr>
        <p:txBody>
          <a:bodyPr/>
          <a:lstStyle/>
          <a:p>
            <a:pPr marL="0" indent="0" eaLnBrk="1" hangingPunct="1">
              <a:spcBef>
                <a:spcPct val="0"/>
              </a:spcBef>
              <a:buFontTx/>
              <a:buNone/>
            </a:pPr>
            <a:r>
              <a:rPr lang="en-US" altLang="en-US" sz="3600" b="1" u="sng" dirty="0" err="1" smtClean="0">
                <a:solidFill>
                  <a:srgbClr val="7030A0"/>
                </a:solidFill>
                <a:latin typeface="Times New Roman" pitchFamily="18" charset="0"/>
                <a:cs typeface="Times New Roman" pitchFamily="18" charset="0"/>
              </a:rPr>
              <a:t>Bài</a:t>
            </a:r>
            <a:r>
              <a:rPr lang="en-US" altLang="en-US" sz="3600" b="1" u="sng" dirty="0" smtClean="0">
                <a:solidFill>
                  <a:srgbClr val="7030A0"/>
                </a:solidFill>
                <a:latin typeface="Times New Roman" pitchFamily="18" charset="0"/>
                <a:cs typeface="Times New Roman" pitchFamily="18" charset="0"/>
              </a:rPr>
              <a:t> </a:t>
            </a:r>
            <a:r>
              <a:rPr lang="vi-VN" altLang="en-US" sz="3600" b="1" u="sng" dirty="0" smtClean="0">
                <a:solidFill>
                  <a:srgbClr val="7030A0"/>
                </a:solidFill>
                <a:latin typeface="Times New Roman" pitchFamily="18" charset="0"/>
                <a:cs typeface="Times New Roman" pitchFamily="18" charset="0"/>
              </a:rPr>
              <a:t>2</a:t>
            </a:r>
            <a:r>
              <a:rPr lang="en-US" altLang="en-US" sz="3600" b="1" u="sng" dirty="0" smtClean="0">
                <a:solidFill>
                  <a:srgbClr val="7030A0"/>
                </a:solidFill>
                <a:latin typeface="Times New Roman" pitchFamily="18" charset="0"/>
                <a:cs typeface="Times New Roman" pitchFamily="18" charset="0"/>
              </a:rPr>
              <a:t>:</a:t>
            </a:r>
            <a:r>
              <a:rPr lang="en-US" altLang="en-US" sz="3600" b="1" dirty="0" smtClean="0">
                <a:solidFill>
                  <a:srgbClr val="7030A0"/>
                </a:solidFill>
                <a:latin typeface="Times New Roman" pitchFamily="18" charset="0"/>
                <a:cs typeface="Times New Roman" pitchFamily="18" charset="0"/>
              </a:rPr>
              <a:t> </a:t>
            </a:r>
            <a:r>
              <a:rPr lang="vi-VN" altLang="en-US" sz="3600" b="1" dirty="0" smtClean="0">
                <a:solidFill>
                  <a:srgbClr val="7030A0"/>
                </a:solidFill>
                <a:latin typeface="Times New Roman" pitchFamily="18" charset="0"/>
                <a:cs typeface="Times New Roman" pitchFamily="18" charset="0"/>
              </a:rPr>
              <a:t>Em thấy mình đã có những điểm nào xứng đáng là học sinh lớp 5?</a:t>
            </a:r>
            <a:endParaRPr lang="en-US" altLang="en-US" sz="3600" b="1" dirty="0" smtClean="0">
              <a:solidFill>
                <a:srgbClr val="7030A0"/>
              </a:solidFill>
              <a:latin typeface="Times New Roman" pitchFamily="18" charset="0"/>
              <a:cs typeface="Times New Roman" pitchFamily="18" charset="0"/>
            </a:endParaRPr>
          </a:p>
        </p:txBody>
      </p:sp>
      <p:sp>
        <p:nvSpPr>
          <p:cNvPr id="2" name="Rectangle 1"/>
          <p:cNvSpPr>
            <a:spLocks noChangeArrowheads="1"/>
          </p:cNvSpPr>
          <p:nvPr/>
        </p:nvSpPr>
        <p:spPr bwMode="auto">
          <a:xfrm>
            <a:off x="340784" y="3486151"/>
            <a:ext cx="113792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vi-VN" altLang="en-US" sz="3600" b="1" dirty="0">
                <a:solidFill>
                  <a:srgbClr val="0000D2"/>
                </a:solidFill>
                <a:latin typeface="Times New Roman" pitchFamily="18" charset="0"/>
                <a:cs typeface="Times New Roman" pitchFamily="18" charset="0"/>
              </a:rPr>
              <a:t>C</a:t>
            </a:r>
            <a:r>
              <a:rPr lang="nl-NL" altLang="en-US" sz="3600" b="1" dirty="0">
                <a:solidFill>
                  <a:srgbClr val="0000D2"/>
                </a:solidFill>
                <a:latin typeface="Times New Roman" pitchFamily="18" charset="0"/>
                <a:cs typeface="Times New Roman" pitchFamily="18" charset="0"/>
              </a:rPr>
              <a:t>ác em cần cố gắng phát huy những điểm mà mình đã thực hiện tốt và khắc phục những mặt còn thiếu sót để xứng đáng là </a:t>
            </a:r>
            <a:r>
              <a:rPr lang="vi-VN" altLang="en-US" sz="3600" b="1" dirty="0">
                <a:solidFill>
                  <a:srgbClr val="0000D2"/>
                </a:solidFill>
                <a:latin typeface="Times New Roman" pitchFamily="18" charset="0"/>
                <a:cs typeface="Times New Roman" pitchFamily="18" charset="0"/>
              </a:rPr>
              <a:t>học sinh</a:t>
            </a:r>
            <a:r>
              <a:rPr lang="nl-NL" altLang="en-US" sz="3600" b="1" dirty="0">
                <a:solidFill>
                  <a:srgbClr val="0000D2"/>
                </a:solidFill>
                <a:latin typeface="Times New Roman" pitchFamily="18" charset="0"/>
                <a:cs typeface="Times New Roman" pitchFamily="18" charset="0"/>
              </a:rPr>
              <a:t> lớp 5.</a:t>
            </a:r>
            <a:endParaRPr lang="en-US" altLang="en-US" sz="3600" b="1" dirty="0">
              <a:solidFill>
                <a:srgbClr val="0000D2"/>
              </a:solidFill>
              <a:latin typeface="Times New Roman" pitchFamily="18" charset="0"/>
              <a:cs typeface="Times New Roman" pitchFamily="18" charset="0"/>
            </a:endParaRPr>
          </a:p>
        </p:txBody>
      </p:sp>
      <p:sp>
        <p:nvSpPr>
          <p:cNvPr id="16391" name="Text Box 6"/>
          <p:cNvSpPr txBox="1">
            <a:spLocks noChangeArrowheads="1"/>
          </p:cNvSpPr>
          <p:nvPr/>
        </p:nvSpPr>
        <p:spPr bwMode="auto">
          <a:xfrm>
            <a:off x="508000" y="-9525"/>
            <a:ext cx="8382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eaLnBrk="1" hangingPunct="1">
              <a:spcBef>
                <a:spcPct val="50000"/>
              </a:spcBef>
              <a:buFont typeface="Wingdings" pitchFamily="2" charset="2"/>
              <a:buChar char="v"/>
            </a:pPr>
            <a:r>
              <a:rPr lang="fr-FR" altLang="en-US" sz="3600" b="1">
                <a:solidFill>
                  <a:srgbClr val="FF0000"/>
                </a:solidFill>
                <a:latin typeface="Times New Roman" pitchFamily="18" charset="0"/>
              </a:rPr>
              <a:t>Bài tập:</a:t>
            </a:r>
            <a:endParaRPr lang="en-US" altLang="en-US" sz="3600" b="1">
              <a:solidFill>
                <a:srgbClr val="0000CC"/>
              </a:solidFill>
              <a:latin typeface="Times New Roman" pitchFamily="18" charset="0"/>
            </a:endParaRPr>
          </a:p>
        </p:txBody>
      </p:sp>
      <p:sp>
        <p:nvSpPr>
          <p:cNvPr id="9" name="Rectangle 5"/>
          <p:cNvSpPr txBox="1">
            <a:spLocks noChangeArrowheads="1"/>
          </p:cNvSpPr>
          <p:nvPr/>
        </p:nvSpPr>
        <p:spPr bwMode="auto">
          <a:xfrm>
            <a:off x="340784" y="1981200"/>
            <a:ext cx="11379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eaLnBrk="1" hangingPunct="1"/>
            <a:r>
              <a:rPr lang="en-US" altLang="en-US" sz="3600" b="1" u="sng" dirty="0" err="1">
                <a:solidFill>
                  <a:srgbClr val="7030A0"/>
                </a:solidFill>
                <a:latin typeface="Times New Roman" pitchFamily="18" charset="0"/>
                <a:cs typeface="Times New Roman" pitchFamily="18" charset="0"/>
              </a:rPr>
              <a:t>Bài</a:t>
            </a:r>
            <a:r>
              <a:rPr lang="en-US" altLang="en-US" sz="3600" b="1" u="sng" dirty="0">
                <a:solidFill>
                  <a:srgbClr val="7030A0"/>
                </a:solidFill>
                <a:latin typeface="Times New Roman" pitchFamily="18" charset="0"/>
                <a:cs typeface="Times New Roman" pitchFamily="18" charset="0"/>
              </a:rPr>
              <a:t> 3:</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Hãy</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nêu</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những</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điểm</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mà</a:t>
            </a:r>
            <a:r>
              <a:rPr lang="en-US" altLang="en-US" sz="3600" b="1" dirty="0">
                <a:solidFill>
                  <a:srgbClr val="7030A0"/>
                </a:solidFill>
                <a:latin typeface="Times New Roman" pitchFamily="18" charset="0"/>
                <a:cs typeface="Times New Roman" pitchFamily="18" charset="0"/>
              </a:rPr>
              <a:t> e</a:t>
            </a:r>
            <a:r>
              <a:rPr lang="vi-VN" altLang="en-US" sz="3600" b="1" dirty="0">
                <a:solidFill>
                  <a:srgbClr val="7030A0"/>
                </a:solidFill>
                <a:latin typeface="Times New Roman" pitchFamily="18" charset="0"/>
                <a:cs typeface="Times New Roman" pitchFamily="18" charset="0"/>
              </a:rPr>
              <a:t>m thấy mình </a:t>
            </a:r>
            <a:r>
              <a:rPr lang="en-US" altLang="en-US" sz="3600" b="1" dirty="0" err="1">
                <a:solidFill>
                  <a:srgbClr val="7030A0"/>
                </a:solidFill>
                <a:latin typeface="Times New Roman" pitchFamily="18" charset="0"/>
                <a:cs typeface="Times New Roman" pitchFamily="18" charset="0"/>
              </a:rPr>
              <a:t>còn</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phải</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cố</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gắng</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cố</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gắng</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hơn</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để</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xứng</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đáng</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là</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học</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sinh</a:t>
            </a:r>
            <a:r>
              <a:rPr lang="en-US" altLang="en-US" sz="3600" b="1" dirty="0">
                <a:solidFill>
                  <a:srgbClr val="7030A0"/>
                </a:solidFill>
                <a:latin typeface="Times New Roman" pitchFamily="18" charset="0"/>
                <a:cs typeface="Times New Roman" pitchFamily="18" charset="0"/>
              </a:rPr>
              <a:t> </a:t>
            </a:r>
            <a:r>
              <a:rPr lang="en-US" altLang="en-US" sz="3600" b="1" dirty="0" err="1">
                <a:solidFill>
                  <a:srgbClr val="7030A0"/>
                </a:solidFill>
                <a:latin typeface="Times New Roman" pitchFamily="18" charset="0"/>
                <a:cs typeface="Times New Roman" pitchFamily="18" charset="0"/>
              </a:rPr>
              <a:t>lớp</a:t>
            </a:r>
            <a:r>
              <a:rPr lang="en-US" altLang="en-US" sz="3600" b="1" dirty="0">
                <a:solidFill>
                  <a:srgbClr val="7030A0"/>
                </a:solidFill>
                <a:latin typeface="Times New Roman" pitchFamily="18" charset="0"/>
                <a:cs typeface="Times New Roman" pitchFamily="18" charset="0"/>
              </a:rPr>
              <a:t> 5</a:t>
            </a:r>
            <a:r>
              <a:rPr lang="vi-VN" altLang="en-US" sz="3600" b="1" dirty="0">
                <a:solidFill>
                  <a:srgbClr val="7030A0"/>
                </a:solidFill>
                <a:latin typeface="Times New Roman" pitchFamily="18" charset="0"/>
                <a:cs typeface="Times New Roman" pitchFamily="18" charset="0"/>
              </a:rPr>
              <a:t>?</a:t>
            </a:r>
            <a:endParaRPr lang="en-US" altLang="en-US" sz="36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299458750"/>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485">
                                            <p:txEl>
                                              <p:pRg st="0" end="0"/>
                                            </p:txEl>
                                          </p:spTgt>
                                        </p:tgtEl>
                                        <p:attrNameLst>
                                          <p:attrName>style.visibility</p:attrName>
                                        </p:attrNameLst>
                                      </p:cBhvr>
                                      <p:to>
                                        <p:strVal val="visible"/>
                                      </p:to>
                                    </p:set>
                                    <p:animEffect transition="in" filter="barn(inVertical)">
                                      <p:cBhvr>
                                        <p:cTn id="7" dur="500"/>
                                        <p:tgtEl>
                                          <p:spTgt spid="2048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build="p"/>
      <p:bldP spid="2" grpId="0"/>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Rectangle 3"/>
          <p:cNvSpPr>
            <a:spLocks noGrp="1" noChangeArrowheads="1"/>
          </p:cNvSpPr>
          <p:nvPr>
            <p:ph type="ctrTitle"/>
          </p:nvPr>
        </p:nvSpPr>
        <p:spPr>
          <a:xfrm>
            <a:off x="0" y="1085850"/>
            <a:ext cx="10058400" cy="4038600"/>
          </a:xfrm>
        </p:spPr>
        <p:txBody>
          <a:bodyPr>
            <a:normAutofit fontScale="90000"/>
          </a:bodyPr>
          <a:lstStyle/>
          <a:p>
            <a:pPr algn="l" eaLnBrk="1" fontAlgn="auto" hangingPunct="1">
              <a:spcAft>
                <a:spcPts val="0"/>
              </a:spcAft>
              <a:defRPr/>
            </a:pPr>
            <a:r>
              <a:rPr lang="en-US" altLang="en-US" sz="4400" b="1" dirty="0">
                <a:solidFill>
                  <a:srgbClr val="0000CC"/>
                </a:solidFill>
                <a:latin typeface="Times New Roman" pitchFamily="18" charset="0"/>
              </a:rPr>
              <a:t>        </a:t>
            </a:r>
            <a:br>
              <a:rPr lang="en-US" altLang="en-US" sz="4400" b="1" dirty="0">
                <a:solidFill>
                  <a:srgbClr val="0000CC"/>
                </a:solidFill>
                <a:latin typeface="Times New Roman" pitchFamily="18" charset="0"/>
              </a:rPr>
            </a:br>
            <a:r>
              <a:rPr lang="en-US" altLang="en-US" sz="4400" b="1" dirty="0">
                <a:solidFill>
                  <a:srgbClr val="0000CC"/>
                </a:solidFill>
                <a:latin typeface="Times New Roman" pitchFamily="18" charset="0"/>
              </a:rPr>
              <a:t>N</a:t>
            </a:r>
            <a:r>
              <a:rPr lang="vi-VN" altLang="en-US" sz="4400" b="1" dirty="0">
                <a:solidFill>
                  <a:srgbClr val="0000CC"/>
                </a:solidFill>
              </a:rPr>
              <a:t>ă</a:t>
            </a:r>
            <a:r>
              <a:rPr lang="en-US" altLang="en-US" sz="4400" b="1" dirty="0">
                <a:solidFill>
                  <a:srgbClr val="0000CC"/>
                </a:solidFill>
                <a:latin typeface="Times New Roman" pitchFamily="18" charset="0"/>
              </a:rPr>
              <a:t>m nay </a:t>
            </a:r>
            <a:r>
              <a:rPr lang="en-US" altLang="en-US" sz="4400" b="1" dirty="0" err="1">
                <a:solidFill>
                  <a:srgbClr val="0000CC"/>
                </a:solidFill>
                <a:latin typeface="Times New Roman" pitchFamily="18" charset="0"/>
              </a:rPr>
              <a:t>em</a:t>
            </a:r>
            <a:r>
              <a:rPr lang="en-US" altLang="en-US" sz="4400" b="1" dirty="0">
                <a:solidFill>
                  <a:srgbClr val="0000CC"/>
                </a:solidFill>
                <a:latin typeface="Times New Roman" pitchFamily="18" charset="0"/>
              </a:rPr>
              <a:t> </a:t>
            </a:r>
            <a:r>
              <a:rPr lang="vi-VN" altLang="en-US" sz="4400" b="1" dirty="0">
                <a:solidFill>
                  <a:srgbClr val="0000CC"/>
                </a:solidFill>
              </a:rPr>
              <a:t>đ</a:t>
            </a:r>
            <a:r>
              <a:rPr lang="en-US" altLang="en-US" sz="4400" b="1" dirty="0">
                <a:solidFill>
                  <a:srgbClr val="0000CC"/>
                </a:solidFill>
                <a:latin typeface="Times New Roman" pitchFamily="18" charset="0"/>
              </a:rPr>
              <a:t>ã </a:t>
            </a:r>
            <a:r>
              <a:rPr lang="en-US" altLang="en-US" sz="4400" b="1" dirty="0" err="1">
                <a:solidFill>
                  <a:srgbClr val="0000CC"/>
                </a:solidFill>
                <a:latin typeface="Times New Roman" pitchFamily="18" charset="0"/>
              </a:rPr>
              <a:t>lên</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lớp</a:t>
            </a:r>
            <a:r>
              <a:rPr lang="en-US" altLang="en-US" sz="4400" b="1" dirty="0">
                <a:solidFill>
                  <a:srgbClr val="0000CC"/>
                </a:solidFill>
                <a:latin typeface="Times New Roman" pitchFamily="18" charset="0"/>
              </a:rPr>
              <a:t> 5, </a:t>
            </a:r>
            <a:r>
              <a:rPr lang="en-US" altLang="en-US" sz="4400" b="1" dirty="0" err="1">
                <a:solidFill>
                  <a:srgbClr val="0000CC"/>
                </a:solidFill>
                <a:latin typeface="Times New Roman" pitchFamily="18" charset="0"/>
              </a:rPr>
              <a:t>lớp</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lớn</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nhất</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tr</a:t>
            </a:r>
            <a:r>
              <a:rPr lang="vi-VN" altLang="en-US" sz="4400" b="1" dirty="0">
                <a:solidFill>
                  <a:srgbClr val="0000CC"/>
                </a:solidFill>
              </a:rPr>
              <a:t>ư</a:t>
            </a:r>
            <a:r>
              <a:rPr lang="en-US" altLang="en-US" sz="4400" b="1" dirty="0" err="1">
                <a:solidFill>
                  <a:srgbClr val="0000CC"/>
                </a:solidFill>
                <a:latin typeface="Times New Roman" pitchFamily="18" charset="0"/>
              </a:rPr>
              <a:t>ờng</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Em</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rất</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vui</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và</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tự</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hào</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Em</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sẽ</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cố</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gắng</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ch</a:t>
            </a:r>
            <a:r>
              <a:rPr lang="vi-VN" altLang="en-US" sz="4400" b="1" dirty="0">
                <a:solidFill>
                  <a:srgbClr val="0000CC"/>
                </a:solidFill>
              </a:rPr>
              <a:t>ă</a:t>
            </a:r>
            <a:r>
              <a:rPr lang="en-US" altLang="en-US" sz="4400" b="1" dirty="0">
                <a:solidFill>
                  <a:srgbClr val="0000CC"/>
                </a:solidFill>
                <a:latin typeface="Times New Roman" pitchFamily="18" charset="0"/>
              </a:rPr>
              <a:t>m </a:t>
            </a:r>
            <a:r>
              <a:rPr lang="en-US" altLang="en-US" sz="4400" b="1" dirty="0" err="1">
                <a:solidFill>
                  <a:srgbClr val="0000CC"/>
                </a:solidFill>
                <a:latin typeface="Times New Roman" pitchFamily="18" charset="0"/>
              </a:rPr>
              <a:t>ngoan</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học</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giỏi</a:t>
            </a:r>
            <a:r>
              <a:rPr lang="en-US" altLang="en-US" sz="4400" b="1" dirty="0">
                <a:solidFill>
                  <a:srgbClr val="0000CC"/>
                </a:solidFill>
                <a:latin typeface="Times New Roman" pitchFamily="18" charset="0"/>
              </a:rPr>
              <a:t> </a:t>
            </a:r>
            <a:r>
              <a:rPr lang="vi-VN" altLang="en-US" sz="4400" b="1" dirty="0">
                <a:solidFill>
                  <a:srgbClr val="0000CC"/>
                </a:solidFill>
              </a:rPr>
              <a:t>đ</a:t>
            </a:r>
            <a:r>
              <a:rPr lang="en-US" altLang="en-US" sz="4400" b="1" dirty="0">
                <a:solidFill>
                  <a:srgbClr val="0000CC"/>
                </a:solidFill>
                <a:latin typeface="Times New Roman" pitchFamily="18" charset="0"/>
              </a:rPr>
              <a:t>ể </a:t>
            </a:r>
            <a:r>
              <a:rPr lang="en-US" altLang="en-US" sz="4400" b="1" dirty="0" err="1">
                <a:solidFill>
                  <a:srgbClr val="0000CC"/>
                </a:solidFill>
                <a:latin typeface="Times New Roman" pitchFamily="18" charset="0"/>
              </a:rPr>
              <a:t>xứng</a:t>
            </a:r>
            <a:r>
              <a:rPr lang="en-US" altLang="en-US" sz="4400" b="1" dirty="0">
                <a:solidFill>
                  <a:srgbClr val="0000CC"/>
                </a:solidFill>
                <a:latin typeface="Times New Roman" pitchFamily="18" charset="0"/>
              </a:rPr>
              <a:t> </a:t>
            </a:r>
            <a:r>
              <a:rPr lang="vi-VN" altLang="en-US" sz="4400" b="1" dirty="0">
                <a:solidFill>
                  <a:srgbClr val="0000CC"/>
                </a:solidFill>
              </a:rPr>
              <a:t>đ</a:t>
            </a:r>
            <a:r>
              <a:rPr lang="en-US" altLang="en-US" sz="4400" b="1" dirty="0" err="1">
                <a:solidFill>
                  <a:srgbClr val="0000CC"/>
                </a:solidFill>
                <a:latin typeface="Times New Roman" pitchFamily="18" charset="0"/>
              </a:rPr>
              <a:t>áng</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là</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học</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sinh</a:t>
            </a:r>
            <a:r>
              <a:rPr lang="en-US" altLang="en-US" sz="4400" b="1" dirty="0">
                <a:solidFill>
                  <a:srgbClr val="0000CC"/>
                </a:solidFill>
                <a:latin typeface="Times New Roman" pitchFamily="18" charset="0"/>
              </a:rPr>
              <a:t> </a:t>
            </a:r>
            <a:r>
              <a:rPr lang="en-US" altLang="en-US" sz="4400" b="1" dirty="0" err="1">
                <a:solidFill>
                  <a:srgbClr val="0000CC"/>
                </a:solidFill>
                <a:latin typeface="Times New Roman" pitchFamily="18" charset="0"/>
              </a:rPr>
              <a:t>lớp</a:t>
            </a:r>
            <a:r>
              <a:rPr lang="en-US" altLang="en-US" sz="4400" b="1" dirty="0">
                <a:solidFill>
                  <a:srgbClr val="0000CC"/>
                </a:solidFill>
                <a:latin typeface="Times New Roman" pitchFamily="18" charset="0"/>
              </a:rPr>
              <a:t> 5.</a:t>
            </a:r>
            <a:br>
              <a:rPr lang="en-US" altLang="en-US" sz="4400" b="1" dirty="0">
                <a:solidFill>
                  <a:srgbClr val="0000CC"/>
                </a:solidFill>
                <a:latin typeface="Times New Roman" pitchFamily="18" charset="0"/>
              </a:rPr>
            </a:br>
            <a:endParaRPr lang="en-US" altLang="en-US" sz="4400" b="1" dirty="0">
              <a:solidFill>
                <a:srgbClr val="0000CC"/>
              </a:solidFill>
              <a:latin typeface="Times New Roman" pitchFamily="18" charset="0"/>
            </a:endParaRPr>
          </a:p>
        </p:txBody>
      </p:sp>
      <p:sp>
        <p:nvSpPr>
          <p:cNvPr id="7" name="WordArt 5"/>
          <p:cNvSpPr>
            <a:spLocks noChangeArrowheads="1" noChangeShapeType="1" noTextEdit="1"/>
          </p:cNvSpPr>
          <p:nvPr/>
        </p:nvSpPr>
        <p:spPr bwMode="auto">
          <a:xfrm>
            <a:off x="249767" y="165100"/>
            <a:ext cx="3657600" cy="685800"/>
          </a:xfrm>
          <a:prstGeom prst="rect">
            <a:avLst/>
          </a:prstGeom>
        </p:spPr>
        <p:txBody>
          <a:bodyPr wrap="none" fromWordArt="1">
            <a:prstTxWarp prst="textPlain">
              <a:avLst>
                <a:gd name="adj" fmla="val 50000"/>
              </a:avLst>
            </a:prstTxWarp>
          </a:bodyPr>
          <a:lstStyle/>
          <a:p>
            <a:pPr algn="ctr"/>
            <a:r>
              <a:rPr lang="en-US" sz="3600" b="1" kern="10" dirty="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a:cs typeface="Times New Roman"/>
              </a:rPr>
              <a:t>GHI NHỚ:</a:t>
            </a:r>
          </a:p>
        </p:txBody>
      </p:sp>
    </p:spTree>
    <p:extLst>
      <p:ext uri="{BB962C8B-B14F-4D97-AF65-F5344CB8AC3E}">
        <p14:creationId xmlns:p14="http://schemas.microsoft.com/office/powerpoint/2010/main" val="2890235346"/>
      </p:ext>
    </p:extLst>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9459"/>
                                        </p:tgtEl>
                                        <p:attrNameLst>
                                          <p:attrName>style.visibility</p:attrName>
                                        </p:attrNameLst>
                                      </p:cBhvr>
                                      <p:to>
                                        <p:strVal val="visible"/>
                                      </p:to>
                                    </p:set>
                                    <p:animEffect transition="in" filter="circle(in)">
                                      <p:cBhvr>
                                        <p:cTn id="13" dur="20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9707642" y="565150"/>
            <a:ext cx="2271574" cy="3169822"/>
          </a:xfrm>
          <a:prstGeom prst="rect">
            <a:avLst/>
          </a:prstGeom>
        </p:spPr>
      </p:pic>
      <p:sp>
        <p:nvSpPr>
          <p:cNvPr id="21" name="Text Box 4"/>
          <p:cNvSpPr txBox="1">
            <a:spLocks noChangeArrowheads="1"/>
          </p:cNvSpPr>
          <p:nvPr/>
        </p:nvSpPr>
        <p:spPr bwMode="auto">
          <a:xfrm>
            <a:off x="0" y="0"/>
            <a:ext cx="113728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eaLnBrk="1" hangingPunct="1">
              <a:spcBef>
                <a:spcPct val="20000"/>
              </a:spcBef>
              <a:buFont typeface="Wingdings" pitchFamily="2" charset="2"/>
              <a:buChar char="v"/>
            </a:pPr>
            <a:r>
              <a:rPr lang="fr-LU" altLang="en-US" sz="4000" b="1" dirty="0" err="1">
                <a:solidFill>
                  <a:srgbClr val="FF0000"/>
                </a:solidFill>
                <a:latin typeface="Times New Roman" pitchFamily="18" charset="0"/>
              </a:rPr>
              <a:t>Hoạt</a:t>
            </a:r>
            <a:r>
              <a:rPr lang="fr-LU" altLang="en-US" sz="4000" b="1" dirty="0">
                <a:solidFill>
                  <a:srgbClr val="FF0000"/>
                </a:solidFill>
                <a:latin typeface="Times New Roman" pitchFamily="18" charset="0"/>
              </a:rPr>
              <a:t> </a:t>
            </a:r>
            <a:r>
              <a:rPr lang="vi-VN" altLang="en-US" sz="4000" b="1" dirty="0">
                <a:solidFill>
                  <a:srgbClr val="FF0000"/>
                </a:solidFill>
                <a:latin typeface="Times New Roman" pitchFamily="18" charset="0"/>
              </a:rPr>
              <a:t>đ</a:t>
            </a:r>
            <a:r>
              <a:rPr lang="fr-LU" altLang="en-US" sz="4000" b="1" dirty="0" err="1">
                <a:solidFill>
                  <a:srgbClr val="FF0000"/>
                </a:solidFill>
                <a:latin typeface="Times New Roman" pitchFamily="18" charset="0"/>
              </a:rPr>
              <a:t>ộng</a:t>
            </a:r>
            <a:r>
              <a:rPr lang="fr-LU" altLang="en-US" sz="4000" b="1" dirty="0">
                <a:solidFill>
                  <a:srgbClr val="FF0000"/>
                </a:solidFill>
                <a:latin typeface="Times New Roman" pitchFamily="18" charset="0"/>
              </a:rPr>
              <a:t> 1: </a:t>
            </a:r>
            <a:r>
              <a:rPr lang="fr-LU" altLang="en-US" sz="4000" b="1" dirty="0" err="1">
                <a:solidFill>
                  <a:srgbClr val="0000FF"/>
                </a:solidFill>
                <a:latin typeface="Times New Roman" pitchFamily="18" charset="0"/>
              </a:rPr>
              <a:t>Quan</a:t>
            </a:r>
            <a:r>
              <a:rPr lang="fr-LU" altLang="en-US" sz="4000" b="1" dirty="0">
                <a:solidFill>
                  <a:srgbClr val="0000FF"/>
                </a:solidFill>
                <a:latin typeface="Times New Roman" pitchFamily="18" charset="0"/>
              </a:rPr>
              <a:t> </a:t>
            </a:r>
            <a:r>
              <a:rPr lang="fr-LU" altLang="en-US" sz="4000" b="1" dirty="0" err="1">
                <a:solidFill>
                  <a:srgbClr val="0000FF"/>
                </a:solidFill>
                <a:latin typeface="Times New Roman" pitchFamily="18" charset="0"/>
              </a:rPr>
              <a:t>sát</a:t>
            </a:r>
            <a:r>
              <a:rPr lang="fr-LU" altLang="en-US" sz="4000" b="1" dirty="0">
                <a:solidFill>
                  <a:srgbClr val="0000FF"/>
                </a:solidFill>
                <a:latin typeface="Times New Roman" pitchFamily="18" charset="0"/>
              </a:rPr>
              <a:t> </a:t>
            </a:r>
            <a:r>
              <a:rPr lang="fr-LU" altLang="en-US" sz="4000" b="1" dirty="0" err="1">
                <a:solidFill>
                  <a:srgbClr val="0000FF"/>
                </a:solidFill>
                <a:latin typeface="Times New Roman" pitchFamily="18" charset="0"/>
              </a:rPr>
              <a:t>tranh</a:t>
            </a:r>
            <a:r>
              <a:rPr lang="fr-LU" altLang="en-US" sz="4000" b="1" dirty="0">
                <a:solidFill>
                  <a:srgbClr val="0000FF"/>
                </a:solidFill>
                <a:latin typeface="Times New Roman" pitchFamily="18" charset="0"/>
              </a:rPr>
              <a:t> </a:t>
            </a:r>
            <a:r>
              <a:rPr lang="fr-LU" altLang="en-US" sz="4000" b="1" dirty="0" err="1">
                <a:solidFill>
                  <a:srgbClr val="0000FF"/>
                </a:solidFill>
                <a:latin typeface="Times New Roman" pitchFamily="18" charset="0"/>
              </a:rPr>
              <a:t>và</a:t>
            </a:r>
            <a:r>
              <a:rPr lang="fr-LU" altLang="en-US" sz="4000" b="1" dirty="0">
                <a:solidFill>
                  <a:srgbClr val="0000FF"/>
                </a:solidFill>
                <a:latin typeface="Times New Roman" pitchFamily="18" charset="0"/>
              </a:rPr>
              <a:t> </a:t>
            </a:r>
            <a:r>
              <a:rPr lang="vi-VN" altLang="en-US" sz="4000" b="1" dirty="0">
                <a:solidFill>
                  <a:srgbClr val="0000FF"/>
                </a:solidFill>
                <a:latin typeface="Times New Roman" pitchFamily="18" charset="0"/>
              </a:rPr>
              <a:t>trả lời câu hỏi</a:t>
            </a:r>
            <a:endParaRPr lang="fr-LU" altLang="en-US" sz="4000" b="1" dirty="0">
              <a:solidFill>
                <a:srgbClr val="0000FF"/>
              </a:solidFill>
              <a:latin typeface="Times New Roman" pitchFamily="18" charset="0"/>
            </a:endParaRPr>
          </a:p>
        </p:txBody>
      </p:sp>
      <p:pic>
        <p:nvPicPr>
          <p:cNvPr id="25" name="Picture 1"/>
          <p:cNvPicPr>
            <a:picLocks noChangeAspect="1"/>
          </p:cNvPicPr>
          <p:nvPr/>
        </p:nvPicPr>
        <p:blipFill>
          <a:blip r:embed="rId4">
            <a:extLst>
              <a:ext uri="{28A0092B-C50C-407E-A947-70E740481C1C}">
                <a14:useLocalDpi xmlns:a14="http://schemas.microsoft.com/office/drawing/2010/main" val="0"/>
              </a:ext>
            </a:extLst>
          </a:blip>
          <a:srcRect l="31667" t="14427" r="32500" b="21838"/>
          <a:stretch>
            <a:fillRect/>
          </a:stretch>
        </p:blipFill>
        <p:spPr bwMode="auto">
          <a:xfrm>
            <a:off x="190500" y="736115"/>
            <a:ext cx="9179563" cy="5997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Callout 2"/>
          <p:cNvSpPr/>
          <p:nvPr/>
        </p:nvSpPr>
        <p:spPr>
          <a:xfrm rot="416092">
            <a:off x="8648701" y="645111"/>
            <a:ext cx="3635316" cy="3009900"/>
          </a:xfrm>
          <a:prstGeom prst="wedgeEllipseCallout">
            <a:avLst>
              <a:gd name="adj1" fmla="val -44414"/>
              <a:gd name="adj2" fmla="val 53006"/>
            </a:avLst>
          </a:prstGeom>
        </p:spPr>
        <p:style>
          <a:lnRef idx="1">
            <a:schemeClr val="accent2"/>
          </a:lnRef>
          <a:fillRef idx="2">
            <a:schemeClr val="accent2"/>
          </a:fillRef>
          <a:effectRef idx="1">
            <a:schemeClr val="accent2"/>
          </a:effectRef>
          <a:fontRef idx="minor">
            <a:schemeClr val="dk1"/>
          </a:fontRef>
        </p:style>
        <p:txBody>
          <a:bodyPr rtlCol="0" anchor="ctr"/>
          <a:lstStyle/>
          <a:p>
            <a:pPr algn="just" eaLnBrk="1" hangingPunct="1"/>
            <a:r>
              <a:rPr lang="en-US" altLang="en-US" sz="3600" b="1" dirty="0" err="1">
                <a:solidFill>
                  <a:srgbClr val="FF0000"/>
                </a:solidFill>
                <a:latin typeface="Times New Roman" pitchFamily="18" charset="0"/>
              </a:rPr>
              <a:t>Tranh</a:t>
            </a:r>
            <a:r>
              <a:rPr lang="en-US" altLang="en-US" sz="3600" b="1" dirty="0">
                <a:solidFill>
                  <a:srgbClr val="FF0000"/>
                </a:solidFill>
                <a:latin typeface="Times New Roman" pitchFamily="18" charset="0"/>
              </a:rPr>
              <a:t> 1 </a:t>
            </a:r>
            <a:r>
              <a:rPr lang="en-US" altLang="en-US" sz="3600" b="1" dirty="0" err="1">
                <a:solidFill>
                  <a:srgbClr val="FF0000"/>
                </a:solidFill>
                <a:latin typeface="Times New Roman" pitchFamily="18" charset="0"/>
              </a:rPr>
              <a:t>vẽ</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cảnh</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gì</a:t>
            </a:r>
            <a:r>
              <a:rPr lang="en-US" altLang="en-US" sz="3600" b="1" dirty="0">
                <a:solidFill>
                  <a:srgbClr val="FF0000"/>
                </a:solidFill>
                <a:latin typeface="Times New Roman" pitchFamily="18" charset="0"/>
              </a:rPr>
              <a:t>?</a:t>
            </a:r>
            <a:endParaRPr lang="vi-VN" altLang="en-US" sz="3600" b="1" dirty="0">
              <a:solidFill>
                <a:srgbClr val="FF0000"/>
              </a:solidFill>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heel(4)">
                                      <p:cBhvr>
                                        <p:cTn id="14" dur="20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xit" presetSubtype="0" fill="hold" grpId="1" nodeType="clickEffect">
                                  <p:stCondLst>
                                    <p:cond delay="0"/>
                                  </p:stCondLst>
                                  <p:childTnLst>
                                    <p:animEffect transition="out" filter="fade">
                                      <p:cBhvr>
                                        <p:cTn id="23" dur="1000"/>
                                        <p:tgtEl>
                                          <p:spTgt spid="3"/>
                                        </p:tgtEl>
                                      </p:cBhvr>
                                    </p:animEffect>
                                    <p:anim calcmode="lin" valueType="num">
                                      <p:cBhvr>
                                        <p:cTn id="24" dur="1000"/>
                                        <p:tgtEl>
                                          <p:spTgt spid="3"/>
                                        </p:tgtEl>
                                        <p:attrNameLst>
                                          <p:attrName>ppt_x</p:attrName>
                                        </p:attrNameLst>
                                      </p:cBhvr>
                                      <p:tavLst>
                                        <p:tav tm="0">
                                          <p:val>
                                            <p:strVal val="ppt_x"/>
                                          </p:val>
                                        </p:tav>
                                        <p:tav tm="100000">
                                          <p:val>
                                            <p:strVal val="ppt_x"/>
                                          </p:val>
                                        </p:tav>
                                      </p:tavLst>
                                    </p:anim>
                                    <p:anim calcmode="lin" valueType="num">
                                      <p:cBhvr>
                                        <p:cTn id="25" dur="1000"/>
                                        <p:tgtEl>
                                          <p:spTgt spid="3"/>
                                        </p:tgtEl>
                                        <p:attrNameLst>
                                          <p:attrName>ppt_y</p:attrName>
                                        </p:attrNameLst>
                                      </p:cBhvr>
                                      <p:tavLst>
                                        <p:tav tm="0">
                                          <p:val>
                                            <p:strVal val="ppt_y"/>
                                          </p:val>
                                        </p:tav>
                                        <p:tav tm="100000">
                                          <p:val>
                                            <p:strVal val="ppt_y+.1"/>
                                          </p:val>
                                        </p:tav>
                                      </p:tavLst>
                                    </p:anim>
                                    <p:set>
                                      <p:cBhvr>
                                        <p:cTn id="26"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 grpId="0" animBg="1"/>
      <p:bldP spid="3"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p:cNvPicPr>
          <p:nvPr/>
        </p:nvPicPr>
        <p:blipFill>
          <a:blip r:embed="rId3">
            <a:extLst>
              <a:ext uri="{28A0092B-C50C-407E-A947-70E740481C1C}">
                <a14:useLocalDpi xmlns:a14="http://schemas.microsoft.com/office/drawing/2010/main" val="0"/>
              </a:ext>
            </a:extLst>
          </a:blip>
          <a:srcRect l="31667" t="21838" r="32500" b="41106"/>
          <a:stretch>
            <a:fillRect/>
          </a:stretch>
        </p:blipFill>
        <p:spPr bwMode="auto">
          <a:xfrm>
            <a:off x="0" y="-1"/>
            <a:ext cx="1219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Callout 4"/>
          <p:cNvSpPr/>
          <p:nvPr/>
        </p:nvSpPr>
        <p:spPr>
          <a:xfrm rot="416092">
            <a:off x="8648701" y="645111"/>
            <a:ext cx="3635316" cy="3009900"/>
          </a:xfrm>
          <a:prstGeom prst="wedgeEllipseCallout">
            <a:avLst>
              <a:gd name="adj1" fmla="val -44414"/>
              <a:gd name="adj2" fmla="val 53006"/>
            </a:avLst>
          </a:prstGeom>
        </p:spPr>
        <p:style>
          <a:lnRef idx="1">
            <a:schemeClr val="accent2"/>
          </a:lnRef>
          <a:fillRef idx="2">
            <a:schemeClr val="accent2"/>
          </a:fillRef>
          <a:effectRef idx="1">
            <a:schemeClr val="accent2"/>
          </a:effectRef>
          <a:fontRef idx="minor">
            <a:schemeClr val="dk1"/>
          </a:fontRef>
        </p:style>
        <p:txBody>
          <a:bodyPr rtlCol="0" anchor="ctr"/>
          <a:lstStyle/>
          <a:p>
            <a:pPr algn="just" eaLnBrk="1" hangingPunct="1"/>
            <a:r>
              <a:rPr lang="en-US" altLang="en-US" sz="3600" b="1" dirty="0" err="1">
                <a:solidFill>
                  <a:srgbClr val="FF0000"/>
                </a:solidFill>
                <a:latin typeface="Times New Roman" pitchFamily="18" charset="0"/>
              </a:rPr>
              <a:t>Tranh</a:t>
            </a:r>
            <a:r>
              <a:rPr lang="en-US" altLang="en-US" sz="3600" b="1" dirty="0">
                <a:solidFill>
                  <a:srgbClr val="FF0000"/>
                </a:solidFill>
                <a:latin typeface="Times New Roman" pitchFamily="18" charset="0"/>
              </a:rPr>
              <a:t> </a:t>
            </a:r>
            <a:r>
              <a:rPr lang="vi-VN" altLang="en-US" sz="3600" b="1" dirty="0" smtClean="0">
                <a:solidFill>
                  <a:srgbClr val="FF0000"/>
                </a:solidFill>
                <a:latin typeface="Times New Roman" pitchFamily="18" charset="0"/>
              </a:rPr>
              <a:t>2</a:t>
            </a:r>
            <a:r>
              <a:rPr lang="en-US" altLang="en-US" sz="3600" b="1" dirty="0" smtClean="0">
                <a:solidFill>
                  <a:srgbClr val="FF0000"/>
                </a:solidFill>
                <a:latin typeface="Times New Roman" pitchFamily="18" charset="0"/>
              </a:rPr>
              <a:t> </a:t>
            </a:r>
            <a:r>
              <a:rPr lang="en-US" altLang="en-US" sz="3600" b="1" dirty="0" err="1">
                <a:solidFill>
                  <a:srgbClr val="FF0000"/>
                </a:solidFill>
                <a:latin typeface="Times New Roman" pitchFamily="18" charset="0"/>
              </a:rPr>
              <a:t>vẽ</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cảnh</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gì</a:t>
            </a:r>
            <a:r>
              <a:rPr lang="en-US" altLang="en-US" sz="3600" b="1" dirty="0">
                <a:solidFill>
                  <a:srgbClr val="FF0000"/>
                </a:solidFill>
                <a:latin typeface="Times New Roman" pitchFamily="18" charset="0"/>
              </a:rPr>
              <a:t>?</a:t>
            </a:r>
            <a:endParaRPr lang="vi-VN" altLang="en-US" sz="3600" b="1" dirty="0">
              <a:solidFill>
                <a:srgbClr val="FF0000"/>
              </a:solidFill>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p:stCondLst>
                                    <p:cond delay="0"/>
                                  </p:stCondLst>
                                  <p:childTnLst>
                                    <p:animEffect transition="out" filter="fade">
                                      <p:cBhvr>
                                        <p:cTn id="11" dur="1000"/>
                                        <p:tgtEl>
                                          <p:spTgt spid="5"/>
                                        </p:tgtEl>
                                      </p:cBhvr>
                                    </p:animEffect>
                                    <p:anim calcmode="lin" valueType="num">
                                      <p:cBhvr>
                                        <p:cTn id="12" dur="1000"/>
                                        <p:tgtEl>
                                          <p:spTgt spid="5"/>
                                        </p:tgtEl>
                                        <p:attrNameLst>
                                          <p:attrName>ppt_x</p:attrName>
                                        </p:attrNameLst>
                                      </p:cBhvr>
                                      <p:tavLst>
                                        <p:tav tm="0">
                                          <p:val>
                                            <p:strVal val="ppt_x"/>
                                          </p:val>
                                        </p:tav>
                                        <p:tav tm="100000">
                                          <p:val>
                                            <p:strVal val="ppt_x"/>
                                          </p:val>
                                        </p:tav>
                                      </p:tavLst>
                                    </p:anim>
                                    <p:anim calcmode="lin" valueType="num">
                                      <p:cBhvr>
                                        <p:cTn id="13" dur="1000"/>
                                        <p:tgtEl>
                                          <p:spTgt spid="5"/>
                                        </p:tgtEl>
                                        <p:attrNameLst>
                                          <p:attrName>ppt_y</p:attrName>
                                        </p:attrNameLst>
                                      </p:cBhvr>
                                      <p:tavLst>
                                        <p:tav tm="0">
                                          <p:val>
                                            <p:strVal val="ppt_y"/>
                                          </p:val>
                                        </p:tav>
                                        <p:tav tm="100000">
                                          <p:val>
                                            <p:strVal val="ppt_y+.1"/>
                                          </p:val>
                                        </p:tav>
                                      </p:tavLst>
                                    </p:anim>
                                    <p:set>
                                      <p:cBhvr>
                                        <p:cTn id="14"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标题 1"/>
          <p:cNvSpPr>
            <a:spLocks noGrp="1"/>
          </p:cNvSpPr>
          <p:nvPr>
            <p:ph type="title"/>
          </p:nvPr>
        </p:nvSpPr>
        <p:spPr/>
        <p:txBody>
          <a:bodyPr/>
          <a:lstStyle/>
          <a:p>
            <a:r>
              <a:rPr lang="zh-CN" altLang="en-US" dirty="0"/>
              <a:t>出现混乱局面后怎么办?</a:t>
            </a:r>
          </a:p>
        </p:txBody>
      </p:sp>
      <p:pic>
        <p:nvPicPr>
          <p:cNvPr id="3" name="Picture 3"/>
          <p:cNvPicPr>
            <a:picLocks noChangeAspect="1"/>
          </p:cNvPicPr>
          <p:nvPr/>
        </p:nvPicPr>
        <p:blipFill rotWithShape="1">
          <a:blip r:embed="rId3">
            <a:extLst>
              <a:ext uri="{28A0092B-C50C-407E-A947-70E740481C1C}">
                <a14:useLocalDpi xmlns:a14="http://schemas.microsoft.com/office/drawing/2010/main" val="0"/>
              </a:ext>
            </a:extLst>
          </a:blip>
          <a:srcRect l="31667" t="21838" r="32500" b="40735"/>
          <a:stretch/>
        </p:blipFill>
        <p:spPr bwMode="auto">
          <a:xfrm>
            <a:off x="0" y="-11113"/>
            <a:ext cx="12192000" cy="68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Callout 3"/>
          <p:cNvSpPr/>
          <p:nvPr/>
        </p:nvSpPr>
        <p:spPr>
          <a:xfrm rot="416092">
            <a:off x="8648701" y="645111"/>
            <a:ext cx="3635316" cy="3009900"/>
          </a:xfrm>
          <a:prstGeom prst="wedgeEllipseCallout">
            <a:avLst>
              <a:gd name="adj1" fmla="val -44414"/>
              <a:gd name="adj2" fmla="val 53006"/>
            </a:avLst>
          </a:prstGeom>
        </p:spPr>
        <p:style>
          <a:lnRef idx="1">
            <a:schemeClr val="accent2"/>
          </a:lnRef>
          <a:fillRef idx="2">
            <a:schemeClr val="accent2"/>
          </a:fillRef>
          <a:effectRef idx="1">
            <a:schemeClr val="accent2"/>
          </a:effectRef>
          <a:fontRef idx="minor">
            <a:schemeClr val="dk1"/>
          </a:fontRef>
        </p:style>
        <p:txBody>
          <a:bodyPr rtlCol="0" anchor="ctr"/>
          <a:lstStyle/>
          <a:p>
            <a:pPr algn="just" eaLnBrk="1" hangingPunct="1"/>
            <a:r>
              <a:rPr lang="en-US" altLang="en-US" sz="3600" b="1" dirty="0" err="1">
                <a:solidFill>
                  <a:srgbClr val="FF0000"/>
                </a:solidFill>
                <a:latin typeface="Times New Roman" pitchFamily="18" charset="0"/>
              </a:rPr>
              <a:t>Tranh</a:t>
            </a:r>
            <a:r>
              <a:rPr lang="en-US" altLang="en-US" sz="3600" b="1" dirty="0">
                <a:solidFill>
                  <a:srgbClr val="FF0000"/>
                </a:solidFill>
                <a:latin typeface="Times New Roman" pitchFamily="18" charset="0"/>
              </a:rPr>
              <a:t> </a:t>
            </a:r>
            <a:r>
              <a:rPr lang="vi-VN" altLang="en-US" sz="3600" b="1" dirty="0" smtClean="0">
                <a:solidFill>
                  <a:srgbClr val="FF0000"/>
                </a:solidFill>
                <a:latin typeface="Times New Roman" pitchFamily="18" charset="0"/>
              </a:rPr>
              <a:t>3</a:t>
            </a:r>
            <a:r>
              <a:rPr lang="en-US" altLang="en-US" sz="3600" b="1" dirty="0" smtClean="0">
                <a:solidFill>
                  <a:srgbClr val="FF0000"/>
                </a:solidFill>
                <a:latin typeface="Times New Roman" pitchFamily="18" charset="0"/>
              </a:rPr>
              <a:t> </a:t>
            </a:r>
            <a:r>
              <a:rPr lang="en-US" altLang="en-US" sz="3600" b="1" dirty="0" err="1">
                <a:solidFill>
                  <a:srgbClr val="FF0000"/>
                </a:solidFill>
                <a:latin typeface="Times New Roman" pitchFamily="18" charset="0"/>
              </a:rPr>
              <a:t>vẽ</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cảnh</a:t>
            </a:r>
            <a:r>
              <a:rPr lang="en-US" altLang="en-US" sz="3600" b="1" dirty="0">
                <a:solidFill>
                  <a:srgbClr val="FF0000"/>
                </a:solidFill>
                <a:latin typeface="Times New Roman" pitchFamily="18" charset="0"/>
              </a:rPr>
              <a:t> </a:t>
            </a:r>
            <a:r>
              <a:rPr lang="en-US" altLang="en-US" sz="3600" b="1" dirty="0" err="1">
                <a:solidFill>
                  <a:srgbClr val="FF0000"/>
                </a:solidFill>
                <a:latin typeface="Times New Roman" pitchFamily="18" charset="0"/>
              </a:rPr>
              <a:t>gì</a:t>
            </a:r>
            <a:r>
              <a:rPr lang="en-US" altLang="en-US" sz="3600" b="1" dirty="0">
                <a:solidFill>
                  <a:srgbClr val="FF0000"/>
                </a:solidFill>
                <a:latin typeface="Times New Roman" pitchFamily="18" charset="0"/>
              </a:rPr>
              <a:t>?</a:t>
            </a:r>
            <a:endParaRPr lang="vi-VN" altLang="en-US" sz="3600" b="1" dirty="0">
              <a:solidFill>
                <a:srgbClr val="FF0000"/>
              </a:solidFill>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p:stCondLst>
                                    <p:cond delay="0"/>
                                  </p:stCondLst>
                                  <p:childTnLst>
                                    <p:animEffect transition="out" filter="fade">
                                      <p:cBhvr>
                                        <p:cTn id="11" dur="1000"/>
                                        <p:tgtEl>
                                          <p:spTgt spid="4"/>
                                        </p:tgtEl>
                                      </p:cBhvr>
                                    </p:animEffect>
                                    <p:anim calcmode="lin" valueType="num">
                                      <p:cBhvr>
                                        <p:cTn id="12" dur="1000"/>
                                        <p:tgtEl>
                                          <p:spTgt spid="4"/>
                                        </p:tgtEl>
                                        <p:attrNameLst>
                                          <p:attrName>ppt_x</p:attrName>
                                        </p:attrNameLst>
                                      </p:cBhvr>
                                      <p:tavLst>
                                        <p:tav tm="0">
                                          <p:val>
                                            <p:strVal val="ppt_x"/>
                                          </p:val>
                                        </p:tav>
                                        <p:tav tm="100000">
                                          <p:val>
                                            <p:strVal val="ppt_x"/>
                                          </p:val>
                                        </p:tav>
                                      </p:tavLst>
                                    </p:anim>
                                    <p:anim calcmode="lin" valueType="num">
                                      <p:cBhvr>
                                        <p:cTn id="13" dur="1000"/>
                                        <p:tgtEl>
                                          <p:spTgt spid="4"/>
                                        </p:tgtEl>
                                        <p:attrNameLst>
                                          <p:attrName>ppt_y</p:attrName>
                                        </p:attrNameLst>
                                      </p:cBhvr>
                                      <p:tavLst>
                                        <p:tav tm="0">
                                          <p:val>
                                            <p:strVal val="ppt_y"/>
                                          </p:val>
                                        </p:tav>
                                        <p:tav tm="100000">
                                          <p:val>
                                            <p:strVal val="ppt_y+.1"/>
                                          </p:val>
                                        </p:tav>
                                      </p:tavLst>
                                    </p:anim>
                                    <p:set>
                                      <p:cBhvr>
                                        <p:cTn id="14"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3"/>
          <p:cNvSpPr>
            <a:spLocks noGrp="1"/>
          </p:cNvSpPr>
          <p:nvPr>
            <p:ph type="title"/>
          </p:nvPr>
        </p:nvSpPr>
        <p:spPr>
          <a:xfrm>
            <a:off x="373063" y="342901"/>
            <a:ext cx="10047287" cy="1506688"/>
          </a:xfrm>
        </p:spPr>
        <p:txBody>
          <a:bodyPr/>
          <a:lstStyle/>
          <a:p>
            <a:pPr eaLnBrk="1" hangingPunct="1"/>
            <a:r>
              <a:rPr lang="en-US" altLang="en-US" b="1" dirty="0" err="1" smtClean="0">
                <a:solidFill>
                  <a:srgbClr val="FF0000"/>
                </a:solidFill>
                <a:latin typeface="Times New Roman" pitchFamily="18" charset="0"/>
              </a:rPr>
              <a:t>Học</a:t>
            </a:r>
            <a:r>
              <a:rPr lang="en-US" altLang="en-US" b="1" dirty="0" smtClean="0">
                <a:solidFill>
                  <a:srgbClr val="FF0000"/>
                </a:solidFill>
                <a:latin typeface="Times New Roman" pitchFamily="18" charset="0"/>
              </a:rPr>
              <a:t> </a:t>
            </a:r>
            <a:r>
              <a:rPr lang="en-US" altLang="en-US" b="1" dirty="0" err="1" smtClean="0">
                <a:solidFill>
                  <a:srgbClr val="FF0000"/>
                </a:solidFill>
                <a:latin typeface="Times New Roman" pitchFamily="18" charset="0"/>
              </a:rPr>
              <a:t>sinh</a:t>
            </a:r>
            <a:r>
              <a:rPr lang="en-US" altLang="en-US" b="1" dirty="0" smtClean="0">
                <a:solidFill>
                  <a:srgbClr val="FF0000"/>
                </a:solidFill>
                <a:latin typeface="Times New Roman" pitchFamily="18" charset="0"/>
              </a:rPr>
              <a:t> </a:t>
            </a:r>
            <a:r>
              <a:rPr lang="en-US" altLang="en-US" b="1" dirty="0" err="1" smtClean="0">
                <a:solidFill>
                  <a:srgbClr val="FF0000"/>
                </a:solidFill>
                <a:latin typeface="Times New Roman" pitchFamily="18" charset="0"/>
              </a:rPr>
              <a:t>lớp</a:t>
            </a:r>
            <a:r>
              <a:rPr lang="en-US" altLang="en-US" b="1" dirty="0" smtClean="0">
                <a:solidFill>
                  <a:srgbClr val="FF0000"/>
                </a:solidFill>
                <a:latin typeface="Times New Roman" pitchFamily="18" charset="0"/>
              </a:rPr>
              <a:t> 5 </a:t>
            </a:r>
            <a:r>
              <a:rPr lang="en-US" altLang="en-US" b="1" dirty="0" err="1" smtClean="0">
                <a:solidFill>
                  <a:srgbClr val="FF0000"/>
                </a:solidFill>
                <a:latin typeface="Times New Roman" pitchFamily="18" charset="0"/>
              </a:rPr>
              <a:t>có</a:t>
            </a:r>
            <a:r>
              <a:rPr lang="en-US" altLang="en-US" b="1" dirty="0" smtClean="0">
                <a:solidFill>
                  <a:srgbClr val="FF0000"/>
                </a:solidFill>
                <a:latin typeface="Times New Roman" pitchFamily="18" charset="0"/>
              </a:rPr>
              <a:t> </a:t>
            </a:r>
            <a:r>
              <a:rPr lang="en-US" altLang="en-US" b="1" dirty="0" err="1" smtClean="0">
                <a:solidFill>
                  <a:srgbClr val="FF0000"/>
                </a:solidFill>
                <a:latin typeface="Times New Roman" pitchFamily="18" charset="0"/>
              </a:rPr>
              <a:t>gì</a:t>
            </a:r>
            <a:r>
              <a:rPr lang="en-US" altLang="en-US" b="1" dirty="0" smtClean="0">
                <a:solidFill>
                  <a:srgbClr val="FF0000"/>
                </a:solidFill>
                <a:latin typeface="Times New Roman" pitchFamily="18" charset="0"/>
              </a:rPr>
              <a:t> </a:t>
            </a:r>
            <a:r>
              <a:rPr lang="en-US" altLang="en-US" b="1" dirty="0" err="1" smtClean="0">
                <a:solidFill>
                  <a:srgbClr val="FF0000"/>
                </a:solidFill>
                <a:latin typeface="Times New Roman" pitchFamily="18" charset="0"/>
              </a:rPr>
              <a:t>khác</a:t>
            </a:r>
            <a:r>
              <a:rPr lang="en-US" altLang="en-US" b="1" dirty="0" smtClean="0">
                <a:solidFill>
                  <a:srgbClr val="FF0000"/>
                </a:solidFill>
                <a:latin typeface="Times New Roman" pitchFamily="18" charset="0"/>
              </a:rPr>
              <a:t> so </a:t>
            </a:r>
            <a:r>
              <a:rPr lang="en-US" altLang="en-US" b="1" dirty="0" err="1" smtClean="0">
                <a:solidFill>
                  <a:srgbClr val="FF0000"/>
                </a:solidFill>
                <a:latin typeface="Times New Roman" pitchFamily="18" charset="0"/>
              </a:rPr>
              <a:t>với</a:t>
            </a:r>
            <a:r>
              <a:rPr lang="en-US" altLang="en-US" b="1" dirty="0" smtClean="0">
                <a:solidFill>
                  <a:srgbClr val="FF0000"/>
                </a:solidFill>
                <a:latin typeface="Times New Roman" pitchFamily="18" charset="0"/>
              </a:rPr>
              <a:t> </a:t>
            </a:r>
            <a:r>
              <a:rPr lang="en-US" altLang="en-US" b="1" dirty="0" err="1" smtClean="0">
                <a:solidFill>
                  <a:srgbClr val="FF0000"/>
                </a:solidFill>
                <a:latin typeface="Times New Roman" pitchFamily="18" charset="0"/>
              </a:rPr>
              <a:t>học</a:t>
            </a:r>
            <a:r>
              <a:rPr lang="en-US" altLang="en-US" b="1" dirty="0" smtClean="0">
                <a:solidFill>
                  <a:srgbClr val="FF0000"/>
                </a:solidFill>
                <a:latin typeface="Times New Roman" pitchFamily="18" charset="0"/>
              </a:rPr>
              <a:t> </a:t>
            </a:r>
            <a:r>
              <a:rPr lang="en-US" altLang="en-US" b="1" dirty="0" err="1" smtClean="0">
                <a:solidFill>
                  <a:srgbClr val="FF0000"/>
                </a:solidFill>
                <a:latin typeface="Times New Roman" pitchFamily="18" charset="0"/>
              </a:rPr>
              <a:t>sinh</a:t>
            </a:r>
            <a:r>
              <a:rPr lang="en-US" altLang="en-US" b="1" dirty="0" smtClean="0">
                <a:solidFill>
                  <a:srgbClr val="FF0000"/>
                </a:solidFill>
                <a:latin typeface="Times New Roman" pitchFamily="18" charset="0"/>
              </a:rPr>
              <a:t> </a:t>
            </a:r>
            <a:r>
              <a:rPr lang="en-US" altLang="en-US" b="1" dirty="0" err="1" smtClean="0">
                <a:solidFill>
                  <a:srgbClr val="FF0000"/>
                </a:solidFill>
                <a:latin typeface="Times New Roman" pitchFamily="18" charset="0"/>
              </a:rPr>
              <a:t>các</a:t>
            </a:r>
            <a:r>
              <a:rPr lang="en-US" altLang="en-US" b="1" dirty="0" smtClean="0">
                <a:solidFill>
                  <a:srgbClr val="FF0000"/>
                </a:solidFill>
                <a:latin typeface="Times New Roman" pitchFamily="18" charset="0"/>
              </a:rPr>
              <a:t> </a:t>
            </a:r>
            <a:r>
              <a:rPr lang="en-US" altLang="en-US" b="1" dirty="0" err="1" smtClean="0">
                <a:solidFill>
                  <a:srgbClr val="FF0000"/>
                </a:solidFill>
                <a:latin typeface="Times New Roman" pitchFamily="18" charset="0"/>
              </a:rPr>
              <a:t>khối</a:t>
            </a:r>
            <a:r>
              <a:rPr lang="en-US" altLang="en-US" b="1" dirty="0" smtClean="0">
                <a:solidFill>
                  <a:srgbClr val="FF0000"/>
                </a:solidFill>
                <a:latin typeface="Times New Roman" pitchFamily="18" charset="0"/>
              </a:rPr>
              <a:t> </a:t>
            </a:r>
            <a:r>
              <a:rPr lang="en-US" altLang="en-US" b="1" dirty="0" err="1" smtClean="0">
                <a:solidFill>
                  <a:srgbClr val="FF0000"/>
                </a:solidFill>
                <a:latin typeface="Times New Roman" pitchFamily="18" charset="0"/>
              </a:rPr>
              <a:t>lớp</a:t>
            </a:r>
            <a:r>
              <a:rPr lang="en-US" altLang="en-US" b="1" dirty="0" smtClean="0">
                <a:solidFill>
                  <a:srgbClr val="FF0000"/>
                </a:solidFill>
                <a:latin typeface="Times New Roman" pitchFamily="18" charset="0"/>
              </a:rPr>
              <a:t> </a:t>
            </a:r>
            <a:r>
              <a:rPr lang="en-US" altLang="en-US" b="1" dirty="0" err="1" smtClean="0">
                <a:solidFill>
                  <a:srgbClr val="FF0000"/>
                </a:solidFill>
                <a:latin typeface="Times New Roman" pitchFamily="18" charset="0"/>
              </a:rPr>
              <a:t>khác</a:t>
            </a:r>
            <a:r>
              <a:rPr lang="vi-VN" altLang="en-US" b="1" dirty="0" smtClean="0">
                <a:solidFill>
                  <a:srgbClr val="FF0000"/>
                </a:solidFill>
                <a:latin typeface="Times New Roman" pitchFamily="18" charset="0"/>
              </a:rPr>
              <a:t>?</a:t>
            </a:r>
            <a:endParaRPr lang="vi-VN" altLang="en-US" b="1" dirty="0">
              <a:solidFill>
                <a:srgbClr val="FF0000"/>
              </a:solidFill>
              <a:latin typeface="Times New Roman" pitchFamily="18" charset="0"/>
            </a:endParaRPr>
          </a:p>
        </p:txBody>
      </p:sp>
      <p:sp>
        <p:nvSpPr>
          <p:cNvPr id="2" name="Rectangle 1"/>
          <p:cNvSpPr/>
          <p:nvPr/>
        </p:nvSpPr>
        <p:spPr>
          <a:xfrm>
            <a:off x="323850" y="2022902"/>
            <a:ext cx="11106150" cy="1446550"/>
          </a:xfrm>
          <a:prstGeom prst="rect">
            <a:avLst/>
          </a:prstGeom>
        </p:spPr>
        <p:txBody>
          <a:bodyPr wrap="square">
            <a:spAutoFit/>
          </a:bodyPr>
          <a:lstStyle/>
          <a:p>
            <a:pPr eaLnBrk="1" hangingPunct="1"/>
            <a:r>
              <a:rPr lang="en-US" altLang="en-US" sz="4400" b="1" dirty="0">
                <a:solidFill>
                  <a:srgbClr val="FF0000"/>
                </a:solidFill>
                <a:latin typeface="Times New Roman" pitchFamily="18" charset="0"/>
              </a:rPr>
              <a:t>Theo </a:t>
            </a:r>
            <a:r>
              <a:rPr lang="en-US" altLang="en-US" sz="4400" b="1" dirty="0" err="1">
                <a:solidFill>
                  <a:srgbClr val="FF0000"/>
                </a:solidFill>
                <a:latin typeface="Times New Roman" pitchFamily="18" charset="0"/>
              </a:rPr>
              <a:t>em</a:t>
            </a:r>
            <a:r>
              <a:rPr lang="en-US" altLang="en-US" sz="4400" b="1" dirty="0">
                <a:solidFill>
                  <a:srgbClr val="FF0000"/>
                </a:solidFill>
                <a:latin typeface="Times New Roman" pitchFamily="18" charset="0"/>
              </a:rPr>
              <a:t>, </a:t>
            </a:r>
            <a:r>
              <a:rPr lang="en-US" altLang="en-US" sz="4400" b="1" dirty="0" err="1">
                <a:solidFill>
                  <a:srgbClr val="FF0000"/>
                </a:solidFill>
                <a:latin typeface="Times New Roman" pitchFamily="18" charset="0"/>
              </a:rPr>
              <a:t>chúng</a:t>
            </a:r>
            <a:r>
              <a:rPr lang="en-US" altLang="en-US" sz="4400" b="1" dirty="0">
                <a:solidFill>
                  <a:srgbClr val="FF0000"/>
                </a:solidFill>
                <a:latin typeface="Times New Roman" pitchFamily="18" charset="0"/>
              </a:rPr>
              <a:t> ta </a:t>
            </a:r>
            <a:r>
              <a:rPr lang="en-US" altLang="en-US" sz="4400" b="1" dirty="0" err="1">
                <a:solidFill>
                  <a:srgbClr val="FF0000"/>
                </a:solidFill>
                <a:latin typeface="Times New Roman" pitchFamily="18" charset="0"/>
              </a:rPr>
              <a:t>cần</a:t>
            </a:r>
            <a:r>
              <a:rPr lang="en-US" altLang="en-US" sz="4400" b="1" dirty="0">
                <a:solidFill>
                  <a:srgbClr val="FF0000"/>
                </a:solidFill>
                <a:latin typeface="Times New Roman" pitchFamily="18" charset="0"/>
              </a:rPr>
              <a:t> </a:t>
            </a:r>
            <a:r>
              <a:rPr lang="en-US" altLang="en-US" sz="4400" b="1" dirty="0" err="1">
                <a:solidFill>
                  <a:srgbClr val="FF0000"/>
                </a:solidFill>
                <a:latin typeface="Times New Roman" pitchFamily="18" charset="0"/>
              </a:rPr>
              <a:t>làm</a:t>
            </a:r>
            <a:r>
              <a:rPr lang="en-US" altLang="en-US" sz="4400" b="1" dirty="0">
                <a:solidFill>
                  <a:srgbClr val="FF0000"/>
                </a:solidFill>
                <a:latin typeface="Times New Roman" pitchFamily="18" charset="0"/>
              </a:rPr>
              <a:t> </a:t>
            </a:r>
            <a:r>
              <a:rPr lang="en-US" altLang="en-US" sz="4400" b="1" dirty="0" err="1">
                <a:solidFill>
                  <a:srgbClr val="FF0000"/>
                </a:solidFill>
                <a:latin typeface="Times New Roman" pitchFamily="18" charset="0"/>
              </a:rPr>
              <a:t>gì</a:t>
            </a:r>
            <a:r>
              <a:rPr lang="en-US" altLang="en-US" sz="4400" b="1" dirty="0">
                <a:solidFill>
                  <a:srgbClr val="FF0000"/>
                </a:solidFill>
                <a:latin typeface="Times New Roman" pitchFamily="18" charset="0"/>
              </a:rPr>
              <a:t> </a:t>
            </a:r>
            <a:r>
              <a:rPr lang="vi-VN" altLang="en-US" sz="4400" b="1" dirty="0">
                <a:solidFill>
                  <a:srgbClr val="FF0000"/>
                </a:solidFill>
                <a:latin typeface="Times New Roman" pitchFamily="18" charset="0"/>
              </a:rPr>
              <a:t>đ</a:t>
            </a:r>
            <a:r>
              <a:rPr lang="en-US" altLang="en-US" sz="4400" b="1" dirty="0">
                <a:solidFill>
                  <a:srgbClr val="FF0000"/>
                </a:solidFill>
                <a:latin typeface="Times New Roman" pitchFamily="18" charset="0"/>
              </a:rPr>
              <a:t>ể </a:t>
            </a:r>
            <a:r>
              <a:rPr lang="en-US" altLang="en-US" sz="4400" b="1" dirty="0" err="1">
                <a:solidFill>
                  <a:srgbClr val="FF0000"/>
                </a:solidFill>
                <a:latin typeface="Times New Roman" pitchFamily="18" charset="0"/>
              </a:rPr>
              <a:t>xứng</a:t>
            </a:r>
            <a:r>
              <a:rPr lang="en-US" altLang="en-US" sz="4400" b="1" dirty="0">
                <a:solidFill>
                  <a:srgbClr val="FF0000"/>
                </a:solidFill>
                <a:latin typeface="Times New Roman" pitchFamily="18" charset="0"/>
              </a:rPr>
              <a:t> </a:t>
            </a:r>
            <a:r>
              <a:rPr lang="vi-VN" altLang="en-US" sz="4400" b="1" dirty="0">
                <a:solidFill>
                  <a:srgbClr val="FF0000"/>
                </a:solidFill>
                <a:latin typeface="Times New Roman" pitchFamily="18" charset="0"/>
              </a:rPr>
              <a:t>đ</a:t>
            </a:r>
            <a:r>
              <a:rPr lang="en-US" altLang="en-US" sz="4400" b="1" dirty="0" err="1">
                <a:solidFill>
                  <a:srgbClr val="FF0000"/>
                </a:solidFill>
                <a:latin typeface="Times New Roman" pitchFamily="18" charset="0"/>
              </a:rPr>
              <a:t>áng</a:t>
            </a:r>
            <a:r>
              <a:rPr lang="en-US" altLang="en-US" sz="4400" b="1" dirty="0">
                <a:solidFill>
                  <a:srgbClr val="FF0000"/>
                </a:solidFill>
                <a:latin typeface="Times New Roman" pitchFamily="18" charset="0"/>
              </a:rPr>
              <a:t> </a:t>
            </a:r>
            <a:r>
              <a:rPr lang="en-US" altLang="en-US" sz="4400" b="1" dirty="0" err="1">
                <a:solidFill>
                  <a:srgbClr val="FF0000"/>
                </a:solidFill>
                <a:latin typeface="Times New Roman" pitchFamily="18" charset="0"/>
              </a:rPr>
              <a:t>là</a:t>
            </a:r>
            <a:r>
              <a:rPr lang="en-US" altLang="en-US" sz="4400" b="1" dirty="0">
                <a:solidFill>
                  <a:srgbClr val="FF0000"/>
                </a:solidFill>
                <a:latin typeface="Times New Roman" pitchFamily="18" charset="0"/>
              </a:rPr>
              <a:t> </a:t>
            </a:r>
            <a:r>
              <a:rPr lang="en-US" altLang="en-US" sz="4400" b="1" dirty="0" err="1">
                <a:solidFill>
                  <a:srgbClr val="FF0000"/>
                </a:solidFill>
                <a:latin typeface="Times New Roman" pitchFamily="18" charset="0"/>
              </a:rPr>
              <a:t>học</a:t>
            </a:r>
            <a:r>
              <a:rPr lang="en-US" altLang="en-US" sz="4400" b="1" dirty="0">
                <a:solidFill>
                  <a:srgbClr val="FF0000"/>
                </a:solidFill>
                <a:latin typeface="Times New Roman" pitchFamily="18" charset="0"/>
              </a:rPr>
              <a:t> </a:t>
            </a:r>
            <a:r>
              <a:rPr lang="en-US" altLang="en-US" sz="4400" b="1" dirty="0" err="1">
                <a:solidFill>
                  <a:srgbClr val="FF0000"/>
                </a:solidFill>
                <a:latin typeface="Times New Roman" pitchFamily="18" charset="0"/>
              </a:rPr>
              <a:t>sinh</a:t>
            </a:r>
            <a:r>
              <a:rPr lang="en-US" altLang="en-US" sz="4400" b="1" dirty="0">
                <a:solidFill>
                  <a:srgbClr val="FF0000"/>
                </a:solidFill>
                <a:latin typeface="Times New Roman" pitchFamily="18" charset="0"/>
              </a:rPr>
              <a:t> </a:t>
            </a:r>
            <a:r>
              <a:rPr lang="en-US" altLang="en-US" sz="4400" b="1" dirty="0" err="1">
                <a:solidFill>
                  <a:srgbClr val="FF0000"/>
                </a:solidFill>
                <a:latin typeface="Times New Roman" pitchFamily="18" charset="0"/>
              </a:rPr>
              <a:t>lớp</a:t>
            </a:r>
            <a:r>
              <a:rPr lang="en-US" altLang="en-US" sz="4400" b="1" dirty="0">
                <a:solidFill>
                  <a:srgbClr val="FF0000"/>
                </a:solidFill>
                <a:latin typeface="Times New Roman" pitchFamily="18" charset="0"/>
              </a:rPr>
              <a:t> 5?</a:t>
            </a:r>
          </a:p>
        </p:txBody>
      </p:sp>
      <p:sp>
        <p:nvSpPr>
          <p:cNvPr id="3" name="Rectangle 2"/>
          <p:cNvSpPr/>
          <p:nvPr/>
        </p:nvSpPr>
        <p:spPr>
          <a:xfrm>
            <a:off x="323850" y="3705136"/>
            <a:ext cx="11506200" cy="2123658"/>
          </a:xfrm>
          <a:prstGeom prst="rect">
            <a:avLst/>
          </a:prstGeom>
        </p:spPr>
        <p:txBody>
          <a:bodyPr wrap="square">
            <a:spAutoFit/>
          </a:bodyPr>
          <a:lstStyle/>
          <a:p>
            <a:pPr algn="just" eaLnBrk="1" hangingPunct="1"/>
            <a:r>
              <a:rPr lang="en-US" altLang="en-US" sz="4400" b="1" dirty="0" err="1">
                <a:solidFill>
                  <a:srgbClr val="0000CC"/>
                </a:solidFill>
                <a:latin typeface="Times New Roman" pitchFamily="18" charset="0"/>
                <a:cs typeface="Times New Roman" pitchFamily="18" charset="0"/>
              </a:rPr>
              <a:t>Học</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sinh</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lớp</a:t>
            </a:r>
            <a:r>
              <a:rPr lang="en-US" altLang="en-US" sz="4400" b="1" dirty="0">
                <a:solidFill>
                  <a:srgbClr val="0000CC"/>
                </a:solidFill>
                <a:latin typeface="Times New Roman" pitchFamily="18" charset="0"/>
                <a:cs typeface="Times New Roman" pitchFamily="18" charset="0"/>
              </a:rPr>
              <a:t> 5 </a:t>
            </a:r>
            <a:r>
              <a:rPr lang="en-US" altLang="en-US" sz="4400" b="1" dirty="0" err="1">
                <a:solidFill>
                  <a:srgbClr val="0000CC"/>
                </a:solidFill>
                <a:latin typeface="Times New Roman" pitchFamily="18" charset="0"/>
                <a:cs typeface="Times New Roman" pitchFamily="18" charset="0"/>
              </a:rPr>
              <a:t>là</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lớp</a:t>
            </a:r>
            <a:r>
              <a:rPr lang="en-US" altLang="en-US" sz="4400" b="1" dirty="0">
                <a:solidFill>
                  <a:srgbClr val="0000CC"/>
                </a:solidFill>
                <a:latin typeface="Times New Roman" pitchFamily="18" charset="0"/>
                <a:cs typeface="Times New Roman" pitchFamily="18" charset="0"/>
              </a:rPr>
              <a:t> </a:t>
            </a:r>
            <a:r>
              <a:rPr lang="vi-VN" altLang="en-US" sz="4400" b="1" dirty="0">
                <a:solidFill>
                  <a:srgbClr val="0000CC"/>
                </a:solidFill>
                <a:latin typeface="Times New Roman" pitchFamily="18" charset="0"/>
                <a:cs typeface="Times New Roman" pitchFamily="18" charset="0"/>
              </a:rPr>
              <a:t>đ</a:t>
            </a:r>
            <a:r>
              <a:rPr lang="en-US" altLang="en-US" sz="4400" b="1" dirty="0" err="1">
                <a:solidFill>
                  <a:srgbClr val="0000CC"/>
                </a:solidFill>
                <a:latin typeface="Times New Roman" pitchFamily="18" charset="0"/>
                <a:cs typeface="Times New Roman" pitchFamily="18" charset="0"/>
              </a:rPr>
              <a:t>àn</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anh</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đàn</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chị</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trong</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tr</a:t>
            </a:r>
            <a:r>
              <a:rPr lang="vi-VN" altLang="en-US" sz="4400" b="1" dirty="0">
                <a:solidFill>
                  <a:srgbClr val="0000CC"/>
                </a:solidFill>
                <a:latin typeface="Times New Roman" pitchFamily="18" charset="0"/>
                <a:cs typeface="Times New Roman" pitchFamily="18" charset="0"/>
              </a:rPr>
              <a:t>ư</a:t>
            </a:r>
            <a:r>
              <a:rPr lang="en-US" altLang="en-US" sz="4400" b="1" dirty="0" err="1">
                <a:solidFill>
                  <a:srgbClr val="0000CC"/>
                </a:solidFill>
                <a:latin typeface="Times New Roman" pitchFamily="18" charset="0"/>
                <a:cs typeface="Times New Roman" pitchFamily="18" charset="0"/>
              </a:rPr>
              <a:t>ờng</a:t>
            </a:r>
            <a:r>
              <a:rPr lang="vi-VN" altLang="en-US" sz="4400" b="1" dirty="0">
                <a:solidFill>
                  <a:srgbClr val="0000CC"/>
                </a:solidFill>
                <a:latin typeface="Times New Roman" pitchFamily="18" charset="0"/>
                <a:cs typeface="Times New Roman" pitchFamily="18" charset="0"/>
              </a:rPr>
              <a:t> nên</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phải</a:t>
            </a:r>
            <a:r>
              <a:rPr lang="en-US" altLang="en-US" sz="4400" b="1" dirty="0">
                <a:solidFill>
                  <a:srgbClr val="0000CC"/>
                </a:solidFill>
                <a:latin typeface="Times New Roman" pitchFamily="18" charset="0"/>
                <a:cs typeface="Times New Roman" pitchFamily="18" charset="0"/>
              </a:rPr>
              <a:t> </a:t>
            </a:r>
            <a:r>
              <a:rPr lang="vi-VN" altLang="en-US" sz="4400" b="1" dirty="0">
                <a:solidFill>
                  <a:srgbClr val="0000CC"/>
                </a:solidFill>
                <a:latin typeface="Times New Roman" pitchFamily="18" charset="0"/>
                <a:cs typeface="Times New Roman" pitchFamily="18" charset="0"/>
              </a:rPr>
              <a:t>gương mẫu về mọi mặt</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cho</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các</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em</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lớp</a:t>
            </a:r>
            <a:r>
              <a:rPr lang="en-US" altLang="en-US" sz="4400" b="1" dirty="0">
                <a:solidFill>
                  <a:srgbClr val="0000CC"/>
                </a:solidFill>
                <a:latin typeface="Times New Roman" pitchFamily="18" charset="0"/>
                <a:cs typeface="Times New Roman" pitchFamily="18" charset="0"/>
              </a:rPr>
              <a:t> d</a:t>
            </a:r>
            <a:r>
              <a:rPr lang="vi-VN" altLang="en-US" sz="4400" b="1" dirty="0">
                <a:solidFill>
                  <a:srgbClr val="0000CC"/>
                </a:solidFill>
                <a:latin typeface="Times New Roman" pitchFamily="18" charset="0"/>
                <a:cs typeface="Times New Roman" pitchFamily="18" charset="0"/>
              </a:rPr>
              <a:t>ư</a:t>
            </a:r>
            <a:r>
              <a:rPr lang="en-US" altLang="en-US" sz="4400" b="1" dirty="0" err="1">
                <a:solidFill>
                  <a:srgbClr val="0000CC"/>
                </a:solidFill>
                <a:latin typeface="Times New Roman" pitchFamily="18" charset="0"/>
                <a:cs typeface="Times New Roman" pitchFamily="18" charset="0"/>
              </a:rPr>
              <a:t>ới</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noi</a:t>
            </a:r>
            <a:r>
              <a:rPr lang="en-US" altLang="en-US" sz="4400" b="1" dirty="0">
                <a:solidFill>
                  <a:srgbClr val="0000CC"/>
                </a:solidFill>
                <a:latin typeface="Times New Roman" pitchFamily="18" charset="0"/>
                <a:cs typeface="Times New Roman" pitchFamily="18" charset="0"/>
              </a:rPr>
              <a:t> </a:t>
            </a:r>
            <a:r>
              <a:rPr lang="en-US" altLang="en-US" sz="4400" b="1" dirty="0" err="1">
                <a:solidFill>
                  <a:srgbClr val="0000CC"/>
                </a:solidFill>
                <a:latin typeface="Times New Roman" pitchFamily="18" charset="0"/>
                <a:cs typeface="Times New Roman" pitchFamily="18" charset="0"/>
              </a:rPr>
              <a:t>theo.</a:t>
            </a:r>
            <a:endParaRPr lang="en-US" altLang="en-US" sz="4400" dirty="0">
              <a:solidFill>
                <a:srgbClr val="0000CC"/>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xit" presetSubtype="0" fill="hold" grpId="1" nodeType="clickEffect">
                                  <p:stCondLst>
                                    <p:cond delay="0"/>
                                  </p:stCondLst>
                                  <p:childTnLst>
                                    <p:animEffect transition="out" filter="fade">
                                      <p:cBhvr>
                                        <p:cTn id="10" dur="1000"/>
                                        <p:tgtEl>
                                          <p:spTgt spid="11266"/>
                                        </p:tgtEl>
                                      </p:cBhvr>
                                    </p:animEffect>
                                    <p:anim calcmode="lin" valueType="num">
                                      <p:cBhvr>
                                        <p:cTn id="11" dur="1000"/>
                                        <p:tgtEl>
                                          <p:spTgt spid="11266"/>
                                        </p:tgtEl>
                                        <p:attrNameLst>
                                          <p:attrName>ppt_x</p:attrName>
                                        </p:attrNameLst>
                                      </p:cBhvr>
                                      <p:tavLst>
                                        <p:tav tm="0">
                                          <p:val>
                                            <p:strVal val="ppt_x"/>
                                          </p:val>
                                        </p:tav>
                                        <p:tav tm="100000">
                                          <p:val>
                                            <p:strVal val="ppt_x"/>
                                          </p:val>
                                        </p:tav>
                                      </p:tavLst>
                                    </p:anim>
                                    <p:anim calcmode="lin" valueType="num">
                                      <p:cBhvr>
                                        <p:cTn id="12" dur="1000"/>
                                        <p:tgtEl>
                                          <p:spTgt spid="11266"/>
                                        </p:tgtEl>
                                        <p:attrNameLst>
                                          <p:attrName>ppt_y</p:attrName>
                                        </p:attrNameLst>
                                      </p:cBhvr>
                                      <p:tavLst>
                                        <p:tav tm="0">
                                          <p:val>
                                            <p:strVal val="ppt_y"/>
                                          </p:val>
                                        </p:tav>
                                        <p:tav tm="100000">
                                          <p:val>
                                            <p:strVal val="ppt_y+.1"/>
                                          </p:val>
                                        </p:tav>
                                      </p:tavLst>
                                    </p:anim>
                                    <p:set>
                                      <p:cBhvr>
                                        <p:cTn id="13" dur="1" fill="hold">
                                          <p:stCondLst>
                                            <p:cond delay="999"/>
                                          </p:stCondLst>
                                        </p:cTn>
                                        <p:tgtEl>
                                          <p:spTgt spid="11266"/>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6" grpId="1"/>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8436" name="Picture 4" descr="hinh bai 141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56896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5" descr="hinh bai 1410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4400" y="1066800"/>
            <a:ext cx="59944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 Box 6"/>
          <p:cNvSpPr txBox="1">
            <a:spLocks noChangeArrowheads="1"/>
          </p:cNvSpPr>
          <p:nvPr/>
        </p:nvSpPr>
        <p:spPr bwMode="auto">
          <a:xfrm>
            <a:off x="406400" y="304800"/>
            <a:ext cx="11785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eaLnBrk="1" hangingPunct="1">
              <a:spcBef>
                <a:spcPct val="50000"/>
              </a:spcBef>
            </a:pPr>
            <a:r>
              <a:rPr lang="en-US" altLang="en-US" sz="3200" b="1" dirty="0">
                <a:solidFill>
                  <a:srgbClr val="0000CC"/>
                </a:solidFill>
                <a:latin typeface="Times New Roman" pitchFamily="18" charset="0"/>
              </a:rPr>
              <a:t>* </a:t>
            </a:r>
            <a:r>
              <a:rPr lang="en-US" altLang="en-US" sz="3200" b="1" dirty="0" err="1">
                <a:solidFill>
                  <a:srgbClr val="0000CC"/>
                </a:solidFill>
                <a:latin typeface="Times New Roman" pitchFamily="18" charset="0"/>
              </a:rPr>
              <a:t>Một</a:t>
            </a:r>
            <a:r>
              <a:rPr lang="en-US" altLang="en-US" sz="3200" b="1" dirty="0">
                <a:solidFill>
                  <a:srgbClr val="0000CC"/>
                </a:solidFill>
                <a:latin typeface="Times New Roman" pitchFamily="18" charset="0"/>
              </a:rPr>
              <a:t> </a:t>
            </a:r>
            <a:r>
              <a:rPr lang="en-US" altLang="en-US" sz="3200" b="1" dirty="0" err="1">
                <a:solidFill>
                  <a:srgbClr val="0000CC"/>
                </a:solidFill>
                <a:latin typeface="Times New Roman" pitchFamily="18" charset="0"/>
              </a:rPr>
              <a:t>vài</a:t>
            </a:r>
            <a:r>
              <a:rPr lang="en-US" altLang="en-US" sz="3200" b="1" dirty="0">
                <a:solidFill>
                  <a:srgbClr val="0000CC"/>
                </a:solidFill>
                <a:latin typeface="Times New Roman" pitchFamily="18" charset="0"/>
              </a:rPr>
              <a:t> </a:t>
            </a:r>
            <a:r>
              <a:rPr lang="en-US" altLang="en-US" sz="3200" b="1" dirty="0" err="1">
                <a:solidFill>
                  <a:srgbClr val="0000CC"/>
                </a:solidFill>
                <a:latin typeface="Times New Roman" pitchFamily="18" charset="0"/>
              </a:rPr>
              <a:t>hình</a:t>
            </a:r>
            <a:r>
              <a:rPr lang="en-US" altLang="en-US" sz="3200" b="1" dirty="0">
                <a:solidFill>
                  <a:srgbClr val="0000CC"/>
                </a:solidFill>
                <a:latin typeface="Times New Roman" pitchFamily="18" charset="0"/>
              </a:rPr>
              <a:t> </a:t>
            </a:r>
            <a:r>
              <a:rPr lang="en-US" altLang="en-US" sz="3200" b="1" dirty="0" err="1">
                <a:solidFill>
                  <a:srgbClr val="0000CC"/>
                </a:solidFill>
                <a:latin typeface="Times New Roman" pitchFamily="18" charset="0"/>
              </a:rPr>
              <a:t>ảnh</a:t>
            </a:r>
            <a:r>
              <a:rPr lang="en-US" altLang="en-US" sz="3200" b="1" dirty="0">
                <a:solidFill>
                  <a:srgbClr val="0000CC"/>
                </a:solidFill>
                <a:latin typeface="Times New Roman" pitchFamily="18" charset="0"/>
              </a:rPr>
              <a:t> </a:t>
            </a:r>
            <a:r>
              <a:rPr lang="en-US" altLang="en-US" sz="3200" b="1" dirty="0" err="1">
                <a:solidFill>
                  <a:srgbClr val="0000CC"/>
                </a:solidFill>
                <a:latin typeface="Times New Roman" pitchFamily="18" charset="0"/>
              </a:rPr>
              <a:t>nói</a:t>
            </a:r>
            <a:r>
              <a:rPr lang="en-US" altLang="en-US" sz="3200" b="1" dirty="0">
                <a:solidFill>
                  <a:srgbClr val="0000CC"/>
                </a:solidFill>
                <a:latin typeface="Times New Roman" pitchFamily="18" charset="0"/>
              </a:rPr>
              <a:t> </a:t>
            </a:r>
            <a:r>
              <a:rPr lang="en-US" altLang="en-US" sz="3200" b="1" dirty="0" err="1">
                <a:solidFill>
                  <a:srgbClr val="0000CC"/>
                </a:solidFill>
                <a:latin typeface="Times New Roman" pitchFamily="18" charset="0"/>
              </a:rPr>
              <a:t>về</a:t>
            </a:r>
            <a:r>
              <a:rPr lang="en-US" altLang="en-US" sz="3200" b="1" dirty="0">
                <a:solidFill>
                  <a:srgbClr val="0000CC"/>
                </a:solidFill>
                <a:latin typeface="Times New Roman" pitchFamily="18" charset="0"/>
              </a:rPr>
              <a:t> </a:t>
            </a:r>
            <a:r>
              <a:rPr lang="en-US" altLang="en-US" sz="3200" b="1" dirty="0" err="1">
                <a:solidFill>
                  <a:srgbClr val="0000CC"/>
                </a:solidFill>
                <a:latin typeface="Times New Roman" pitchFamily="18" charset="0"/>
              </a:rPr>
              <a:t>học</a:t>
            </a:r>
            <a:r>
              <a:rPr lang="en-US" altLang="en-US" sz="3200" b="1" dirty="0">
                <a:solidFill>
                  <a:srgbClr val="0000CC"/>
                </a:solidFill>
                <a:latin typeface="Times New Roman" pitchFamily="18" charset="0"/>
              </a:rPr>
              <a:t> </a:t>
            </a:r>
            <a:r>
              <a:rPr lang="en-US" altLang="en-US" sz="3200" b="1" dirty="0" err="1">
                <a:solidFill>
                  <a:srgbClr val="0000CC"/>
                </a:solidFill>
                <a:latin typeface="Times New Roman" pitchFamily="18" charset="0"/>
              </a:rPr>
              <a:t>sinh</a:t>
            </a:r>
            <a:r>
              <a:rPr lang="en-US" altLang="en-US" sz="3200" b="1" dirty="0">
                <a:solidFill>
                  <a:srgbClr val="0000CC"/>
                </a:solidFill>
                <a:latin typeface="Times New Roman" pitchFamily="18" charset="0"/>
              </a:rPr>
              <a:t> </a:t>
            </a:r>
            <a:r>
              <a:rPr lang="en-US" altLang="en-US" sz="3200" b="1" dirty="0" err="1">
                <a:solidFill>
                  <a:srgbClr val="0000CC"/>
                </a:solidFill>
                <a:latin typeface="Times New Roman" pitchFamily="18" charset="0"/>
              </a:rPr>
              <a:t>lớp</a:t>
            </a:r>
            <a:r>
              <a:rPr lang="en-US" altLang="en-US" sz="3200" b="1" dirty="0">
                <a:solidFill>
                  <a:srgbClr val="0000CC"/>
                </a:solidFill>
                <a:latin typeface="Times New Roman" pitchFamily="18" charset="0"/>
              </a:rPr>
              <a:t> 5</a:t>
            </a:r>
          </a:p>
        </p:txBody>
      </p:sp>
    </p:spTree>
    <p:extLst>
      <p:ext uri="{BB962C8B-B14F-4D97-AF65-F5344CB8AC3E}">
        <p14:creationId xmlns:p14="http://schemas.microsoft.com/office/powerpoint/2010/main" val="257618838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wipe(down)">
                                      <p:cBhvr>
                                        <p:cTn id="7" dur="580">
                                          <p:stCondLst>
                                            <p:cond delay="0"/>
                                          </p:stCondLst>
                                        </p:cTn>
                                        <p:tgtEl>
                                          <p:spTgt spid="18436"/>
                                        </p:tgtEl>
                                      </p:cBhvr>
                                    </p:animEffect>
                                    <p:anim calcmode="lin" valueType="num">
                                      <p:cBhvr>
                                        <p:cTn id="8" dur="1822" tmFilter="0,0; 0.14,0.36; 0.43,0.73; 0.71,0.91; 1.0,1.0">
                                          <p:stCondLst>
                                            <p:cond delay="0"/>
                                          </p:stCondLst>
                                        </p:cTn>
                                        <p:tgtEl>
                                          <p:spTgt spid="1843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43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43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43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436"/>
                                        </p:tgtEl>
                                        <p:attrNameLst>
                                          <p:attrName>ppt_y</p:attrName>
                                        </p:attrNameLst>
                                      </p:cBhvr>
                                      <p:tavLst>
                                        <p:tav tm="0" fmla="#ppt_y-sin(pi*$)/81">
                                          <p:val>
                                            <p:fltVal val="0"/>
                                          </p:val>
                                        </p:tav>
                                        <p:tav tm="100000">
                                          <p:val>
                                            <p:fltVal val="1"/>
                                          </p:val>
                                        </p:tav>
                                      </p:tavLst>
                                    </p:anim>
                                    <p:animScale>
                                      <p:cBhvr>
                                        <p:cTn id="13" dur="26">
                                          <p:stCondLst>
                                            <p:cond delay="650"/>
                                          </p:stCondLst>
                                        </p:cTn>
                                        <p:tgtEl>
                                          <p:spTgt spid="18436"/>
                                        </p:tgtEl>
                                      </p:cBhvr>
                                      <p:to x="100000" y="60000"/>
                                    </p:animScale>
                                    <p:animScale>
                                      <p:cBhvr>
                                        <p:cTn id="14" dur="166" decel="50000">
                                          <p:stCondLst>
                                            <p:cond delay="676"/>
                                          </p:stCondLst>
                                        </p:cTn>
                                        <p:tgtEl>
                                          <p:spTgt spid="18436"/>
                                        </p:tgtEl>
                                      </p:cBhvr>
                                      <p:to x="100000" y="100000"/>
                                    </p:animScale>
                                    <p:animScale>
                                      <p:cBhvr>
                                        <p:cTn id="15" dur="26">
                                          <p:stCondLst>
                                            <p:cond delay="1312"/>
                                          </p:stCondLst>
                                        </p:cTn>
                                        <p:tgtEl>
                                          <p:spTgt spid="18436"/>
                                        </p:tgtEl>
                                      </p:cBhvr>
                                      <p:to x="100000" y="80000"/>
                                    </p:animScale>
                                    <p:animScale>
                                      <p:cBhvr>
                                        <p:cTn id="16" dur="166" decel="50000">
                                          <p:stCondLst>
                                            <p:cond delay="1338"/>
                                          </p:stCondLst>
                                        </p:cTn>
                                        <p:tgtEl>
                                          <p:spTgt spid="18436"/>
                                        </p:tgtEl>
                                      </p:cBhvr>
                                      <p:to x="100000" y="100000"/>
                                    </p:animScale>
                                    <p:animScale>
                                      <p:cBhvr>
                                        <p:cTn id="17" dur="26">
                                          <p:stCondLst>
                                            <p:cond delay="1642"/>
                                          </p:stCondLst>
                                        </p:cTn>
                                        <p:tgtEl>
                                          <p:spTgt spid="18436"/>
                                        </p:tgtEl>
                                      </p:cBhvr>
                                      <p:to x="100000" y="90000"/>
                                    </p:animScale>
                                    <p:animScale>
                                      <p:cBhvr>
                                        <p:cTn id="18" dur="166" decel="50000">
                                          <p:stCondLst>
                                            <p:cond delay="1668"/>
                                          </p:stCondLst>
                                        </p:cTn>
                                        <p:tgtEl>
                                          <p:spTgt spid="18436"/>
                                        </p:tgtEl>
                                      </p:cBhvr>
                                      <p:to x="100000" y="100000"/>
                                    </p:animScale>
                                    <p:animScale>
                                      <p:cBhvr>
                                        <p:cTn id="19" dur="26">
                                          <p:stCondLst>
                                            <p:cond delay="1808"/>
                                          </p:stCondLst>
                                        </p:cTn>
                                        <p:tgtEl>
                                          <p:spTgt spid="18436"/>
                                        </p:tgtEl>
                                      </p:cBhvr>
                                      <p:to x="100000" y="95000"/>
                                    </p:animScale>
                                    <p:animScale>
                                      <p:cBhvr>
                                        <p:cTn id="20" dur="166" decel="50000">
                                          <p:stCondLst>
                                            <p:cond delay="1834"/>
                                          </p:stCondLst>
                                        </p:cTn>
                                        <p:tgtEl>
                                          <p:spTgt spid="1843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8437"/>
                                        </p:tgtEl>
                                        <p:attrNameLst>
                                          <p:attrName>style.visibility</p:attrName>
                                        </p:attrNameLst>
                                      </p:cBhvr>
                                      <p:to>
                                        <p:strVal val="visible"/>
                                      </p:to>
                                    </p:set>
                                    <p:animEffect transition="in" filter="wipe(down)">
                                      <p:cBhvr>
                                        <p:cTn id="23" dur="580">
                                          <p:stCondLst>
                                            <p:cond delay="0"/>
                                          </p:stCondLst>
                                        </p:cTn>
                                        <p:tgtEl>
                                          <p:spTgt spid="18437"/>
                                        </p:tgtEl>
                                      </p:cBhvr>
                                    </p:animEffect>
                                    <p:anim calcmode="lin" valueType="num">
                                      <p:cBhvr>
                                        <p:cTn id="24" dur="1822" tmFilter="0,0; 0.14,0.36; 0.43,0.73; 0.71,0.91; 1.0,1.0">
                                          <p:stCondLst>
                                            <p:cond delay="0"/>
                                          </p:stCondLst>
                                        </p:cTn>
                                        <p:tgtEl>
                                          <p:spTgt spid="1843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843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843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843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8437"/>
                                        </p:tgtEl>
                                        <p:attrNameLst>
                                          <p:attrName>ppt_y</p:attrName>
                                        </p:attrNameLst>
                                      </p:cBhvr>
                                      <p:tavLst>
                                        <p:tav tm="0" fmla="#ppt_y-sin(pi*$)/81">
                                          <p:val>
                                            <p:fltVal val="0"/>
                                          </p:val>
                                        </p:tav>
                                        <p:tav tm="100000">
                                          <p:val>
                                            <p:fltVal val="1"/>
                                          </p:val>
                                        </p:tav>
                                      </p:tavLst>
                                    </p:anim>
                                    <p:animScale>
                                      <p:cBhvr>
                                        <p:cTn id="29" dur="26">
                                          <p:stCondLst>
                                            <p:cond delay="650"/>
                                          </p:stCondLst>
                                        </p:cTn>
                                        <p:tgtEl>
                                          <p:spTgt spid="18437"/>
                                        </p:tgtEl>
                                      </p:cBhvr>
                                      <p:to x="100000" y="60000"/>
                                    </p:animScale>
                                    <p:animScale>
                                      <p:cBhvr>
                                        <p:cTn id="30" dur="166" decel="50000">
                                          <p:stCondLst>
                                            <p:cond delay="676"/>
                                          </p:stCondLst>
                                        </p:cTn>
                                        <p:tgtEl>
                                          <p:spTgt spid="18437"/>
                                        </p:tgtEl>
                                      </p:cBhvr>
                                      <p:to x="100000" y="100000"/>
                                    </p:animScale>
                                    <p:animScale>
                                      <p:cBhvr>
                                        <p:cTn id="31" dur="26">
                                          <p:stCondLst>
                                            <p:cond delay="1312"/>
                                          </p:stCondLst>
                                        </p:cTn>
                                        <p:tgtEl>
                                          <p:spTgt spid="18437"/>
                                        </p:tgtEl>
                                      </p:cBhvr>
                                      <p:to x="100000" y="80000"/>
                                    </p:animScale>
                                    <p:animScale>
                                      <p:cBhvr>
                                        <p:cTn id="32" dur="166" decel="50000">
                                          <p:stCondLst>
                                            <p:cond delay="1338"/>
                                          </p:stCondLst>
                                        </p:cTn>
                                        <p:tgtEl>
                                          <p:spTgt spid="18437"/>
                                        </p:tgtEl>
                                      </p:cBhvr>
                                      <p:to x="100000" y="100000"/>
                                    </p:animScale>
                                    <p:animScale>
                                      <p:cBhvr>
                                        <p:cTn id="33" dur="26">
                                          <p:stCondLst>
                                            <p:cond delay="1642"/>
                                          </p:stCondLst>
                                        </p:cTn>
                                        <p:tgtEl>
                                          <p:spTgt spid="18437"/>
                                        </p:tgtEl>
                                      </p:cBhvr>
                                      <p:to x="100000" y="90000"/>
                                    </p:animScale>
                                    <p:animScale>
                                      <p:cBhvr>
                                        <p:cTn id="34" dur="166" decel="50000">
                                          <p:stCondLst>
                                            <p:cond delay="1668"/>
                                          </p:stCondLst>
                                        </p:cTn>
                                        <p:tgtEl>
                                          <p:spTgt spid="18437"/>
                                        </p:tgtEl>
                                      </p:cBhvr>
                                      <p:to x="100000" y="100000"/>
                                    </p:animScale>
                                    <p:animScale>
                                      <p:cBhvr>
                                        <p:cTn id="35" dur="26">
                                          <p:stCondLst>
                                            <p:cond delay="1808"/>
                                          </p:stCondLst>
                                        </p:cTn>
                                        <p:tgtEl>
                                          <p:spTgt spid="18437"/>
                                        </p:tgtEl>
                                      </p:cBhvr>
                                      <p:to x="100000" y="95000"/>
                                    </p:animScale>
                                    <p:animScale>
                                      <p:cBhvr>
                                        <p:cTn id="36" dur="166" decel="50000">
                                          <p:stCondLst>
                                            <p:cond delay="1834"/>
                                          </p:stCondLst>
                                        </p:cTn>
                                        <p:tgtEl>
                                          <p:spTgt spid="18437"/>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268"/>
                                        </p:tgtEl>
                                        <p:attrNameLst>
                                          <p:attrName>style.visibility</p:attrName>
                                        </p:attrNameLst>
                                      </p:cBhvr>
                                      <p:to>
                                        <p:strVal val="visible"/>
                                      </p:to>
                                    </p:set>
                                    <p:animEffect transition="in" filter="fade">
                                      <p:cBhvr>
                                        <p:cTn id="41"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586317" y="2133601"/>
            <a:ext cx="11605683"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eaLnBrk="1" hangingPunct="1"/>
            <a:r>
              <a:rPr lang="en-US" altLang="en-US" sz="4400" b="1">
                <a:solidFill>
                  <a:srgbClr val="0000FF"/>
                </a:solidFill>
                <a:latin typeface="Times New Roman" pitchFamily="18" charset="0"/>
              </a:rPr>
              <a:t>    N</a:t>
            </a:r>
            <a:r>
              <a:rPr lang="vi-VN" altLang="en-US" sz="4400" b="1">
                <a:solidFill>
                  <a:srgbClr val="0000FF"/>
                </a:solidFill>
                <a:latin typeface="Times New Roman" pitchFamily="18" charset="0"/>
              </a:rPr>
              <a:t>ă</a:t>
            </a:r>
            <a:r>
              <a:rPr lang="en-US" altLang="en-US" sz="4400" b="1">
                <a:solidFill>
                  <a:srgbClr val="0000FF"/>
                </a:solidFill>
                <a:latin typeface="Times New Roman" pitchFamily="18" charset="0"/>
              </a:rPr>
              <a:t>m nay các em </a:t>
            </a:r>
            <a:r>
              <a:rPr lang="vi-VN" altLang="en-US" sz="4400" b="1">
                <a:solidFill>
                  <a:srgbClr val="0000FF"/>
                </a:solidFill>
                <a:latin typeface="Times New Roman" pitchFamily="18" charset="0"/>
              </a:rPr>
              <a:t>đ</a:t>
            </a:r>
            <a:r>
              <a:rPr lang="en-US" altLang="en-US" sz="4400" b="1">
                <a:solidFill>
                  <a:srgbClr val="0000FF"/>
                </a:solidFill>
                <a:latin typeface="Times New Roman" pitchFamily="18" charset="0"/>
              </a:rPr>
              <a:t>ã lên lớp 5. Lớp 5 là lớp lớn nhất tr</a:t>
            </a:r>
            <a:r>
              <a:rPr lang="vi-VN" altLang="en-US" sz="4400" b="1">
                <a:solidFill>
                  <a:srgbClr val="0000FF"/>
                </a:solidFill>
                <a:latin typeface="Times New Roman" pitchFamily="18" charset="0"/>
              </a:rPr>
              <a:t>ư</a:t>
            </a:r>
            <a:r>
              <a:rPr lang="en-US" altLang="en-US" sz="4400" b="1">
                <a:solidFill>
                  <a:srgbClr val="0000FF"/>
                </a:solidFill>
                <a:latin typeface="Times New Roman" pitchFamily="18" charset="0"/>
              </a:rPr>
              <a:t>ờng. Vì vậy, học sinh lớp 5 cần phải g</a:t>
            </a:r>
            <a:r>
              <a:rPr lang="vi-VN" altLang="en-US" sz="4400" b="1">
                <a:solidFill>
                  <a:srgbClr val="0000FF"/>
                </a:solidFill>
                <a:latin typeface="Times New Roman" pitchFamily="18" charset="0"/>
              </a:rPr>
              <a:t>ươ</a:t>
            </a:r>
            <a:r>
              <a:rPr lang="en-US" altLang="en-US" sz="4400" b="1">
                <a:solidFill>
                  <a:srgbClr val="0000FF"/>
                </a:solidFill>
                <a:latin typeface="Times New Roman" pitchFamily="18" charset="0"/>
              </a:rPr>
              <a:t>ng mẫu về mọi mặt </a:t>
            </a:r>
            <a:r>
              <a:rPr lang="vi-VN" altLang="en-US" sz="4400" b="1">
                <a:solidFill>
                  <a:srgbClr val="0000FF"/>
                </a:solidFill>
                <a:latin typeface="Times New Roman" pitchFamily="18" charset="0"/>
              </a:rPr>
              <a:t>đ</a:t>
            </a:r>
            <a:r>
              <a:rPr lang="en-US" altLang="en-US" sz="4400" b="1">
                <a:solidFill>
                  <a:srgbClr val="0000FF"/>
                </a:solidFill>
                <a:latin typeface="Times New Roman" pitchFamily="18" charset="0"/>
              </a:rPr>
              <a:t>ể cho các em học sinh các khối lớp khác học tập.</a:t>
            </a:r>
          </a:p>
        </p:txBody>
      </p:sp>
      <p:sp>
        <p:nvSpPr>
          <p:cNvPr id="4" name="WordArt 5"/>
          <p:cNvSpPr>
            <a:spLocks noChangeArrowheads="1" noChangeShapeType="1" noTextEdit="1"/>
          </p:cNvSpPr>
          <p:nvPr/>
        </p:nvSpPr>
        <p:spPr bwMode="auto">
          <a:xfrm>
            <a:off x="469901" y="1524000"/>
            <a:ext cx="4381500" cy="579438"/>
          </a:xfrm>
          <a:prstGeom prst="rect">
            <a:avLst/>
          </a:prstGeom>
        </p:spPr>
        <p:txBody>
          <a:bodyPr wrap="none" fromWordArt="1">
            <a:prstTxWarp prst="textPlain">
              <a:avLst>
                <a:gd name="adj" fmla="val 50000"/>
              </a:avLst>
            </a:prstTxWarp>
          </a:bodyPr>
          <a:lstStyle/>
          <a:p>
            <a:pPr algn="ctr"/>
            <a:r>
              <a:rPr lang="en-US" sz="3600" b="1" kern="1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a:cs typeface="Times New Roman"/>
              </a:rPr>
              <a:t>KẾT LUẬN:</a:t>
            </a:r>
          </a:p>
        </p:txBody>
      </p:sp>
    </p:spTree>
    <p:extLst>
      <p:ext uri="{BB962C8B-B14F-4D97-AF65-F5344CB8AC3E}">
        <p14:creationId xmlns:p14="http://schemas.microsoft.com/office/powerpoint/2010/main" val="256284049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4" presetClass="entr" presetSubtype="0" accel="100000" fill="hold" grpId="0" nodeType="clickEffect">
                                  <p:stCondLst>
                                    <p:cond delay="0"/>
                                  </p:stCondLst>
                                  <p:childTnLst>
                                    <p:set>
                                      <p:cBhvr>
                                        <p:cTn id="12" dur="1" fill="hold">
                                          <p:stCondLst>
                                            <p:cond delay="0"/>
                                          </p:stCondLst>
                                        </p:cTn>
                                        <p:tgtEl>
                                          <p:spTgt spid="5125"/>
                                        </p:tgtEl>
                                        <p:attrNameLst>
                                          <p:attrName>style.visibility</p:attrName>
                                        </p:attrNameLst>
                                      </p:cBhvr>
                                      <p:to>
                                        <p:strVal val="visible"/>
                                      </p:to>
                                    </p:set>
                                    <p:anim calcmode="lin" valueType="num">
                                      <p:cBhvr>
                                        <p:cTn id="13" dur="500" fill="hold"/>
                                        <p:tgtEl>
                                          <p:spTgt spid="5125"/>
                                        </p:tgtEl>
                                        <p:attrNameLst>
                                          <p:attrName>ppt_w</p:attrName>
                                        </p:attrNameLst>
                                      </p:cBhvr>
                                      <p:tavLst>
                                        <p:tav tm="0">
                                          <p:val>
                                            <p:strVal val="#ppt_w*0.05"/>
                                          </p:val>
                                        </p:tav>
                                        <p:tav tm="100000">
                                          <p:val>
                                            <p:strVal val="#ppt_w"/>
                                          </p:val>
                                        </p:tav>
                                      </p:tavLst>
                                    </p:anim>
                                    <p:anim calcmode="lin" valueType="num">
                                      <p:cBhvr>
                                        <p:cTn id="14" dur="500" fill="hold"/>
                                        <p:tgtEl>
                                          <p:spTgt spid="5125"/>
                                        </p:tgtEl>
                                        <p:attrNameLst>
                                          <p:attrName>ppt_h</p:attrName>
                                        </p:attrNameLst>
                                      </p:cBhvr>
                                      <p:tavLst>
                                        <p:tav tm="0">
                                          <p:val>
                                            <p:strVal val="#ppt_h"/>
                                          </p:val>
                                        </p:tav>
                                        <p:tav tm="100000">
                                          <p:val>
                                            <p:strVal val="#ppt_h"/>
                                          </p:val>
                                        </p:tav>
                                      </p:tavLst>
                                    </p:anim>
                                    <p:anim calcmode="lin" valueType="num">
                                      <p:cBhvr>
                                        <p:cTn id="15" dur="500" fill="hold"/>
                                        <p:tgtEl>
                                          <p:spTgt spid="5125"/>
                                        </p:tgtEl>
                                        <p:attrNameLst>
                                          <p:attrName>ppt_x</p:attrName>
                                        </p:attrNameLst>
                                      </p:cBhvr>
                                      <p:tavLst>
                                        <p:tav tm="0">
                                          <p:val>
                                            <p:strVal val="#ppt_x-.2"/>
                                          </p:val>
                                        </p:tav>
                                        <p:tav tm="100000">
                                          <p:val>
                                            <p:strVal val="#ppt_x"/>
                                          </p:val>
                                        </p:tav>
                                      </p:tavLst>
                                    </p:anim>
                                    <p:anim calcmode="lin" valueType="num">
                                      <p:cBhvr>
                                        <p:cTn id="16" dur="500" fill="hold"/>
                                        <p:tgtEl>
                                          <p:spTgt spid="5125"/>
                                        </p:tgtEl>
                                        <p:attrNameLst>
                                          <p:attrName>ppt_y</p:attrName>
                                        </p:attrNameLst>
                                      </p:cBhvr>
                                      <p:tavLst>
                                        <p:tav tm="0">
                                          <p:val>
                                            <p:strVal val="#ppt_y"/>
                                          </p:val>
                                        </p:tav>
                                        <p:tav tm="100000">
                                          <p:val>
                                            <p:strVal val="#ppt_y"/>
                                          </p:val>
                                        </p:tav>
                                      </p:tavLst>
                                    </p:anim>
                                    <p:animEffect transition="in" filter="fade">
                                      <p:cBhvr>
                                        <p:cTn id="17" dur="5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586317" y="2362201"/>
            <a:ext cx="11097683"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eaLnBrk="1" hangingPunct="1"/>
            <a:r>
              <a:rPr lang="en-US" altLang="en-US" sz="4400" b="1">
                <a:solidFill>
                  <a:srgbClr val="0000FF"/>
                </a:solidFill>
                <a:latin typeface="Times New Roman" pitchFamily="18" charset="0"/>
              </a:rPr>
              <a:t>    N</a:t>
            </a:r>
            <a:r>
              <a:rPr lang="vi-VN" altLang="en-US" sz="4400" b="1">
                <a:solidFill>
                  <a:srgbClr val="0000FF"/>
                </a:solidFill>
                <a:latin typeface="Times New Roman" pitchFamily="18" charset="0"/>
              </a:rPr>
              <a:t>ă</a:t>
            </a:r>
            <a:r>
              <a:rPr lang="en-US" altLang="en-US" sz="4400" b="1">
                <a:solidFill>
                  <a:srgbClr val="0000FF"/>
                </a:solidFill>
                <a:latin typeface="Times New Roman" pitchFamily="18" charset="0"/>
              </a:rPr>
              <a:t>m nay em </a:t>
            </a:r>
            <a:r>
              <a:rPr lang="vi-VN" altLang="en-US" sz="4400" b="1">
                <a:solidFill>
                  <a:srgbClr val="0000FF"/>
                </a:solidFill>
                <a:latin typeface="Times New Roman" pitchFamily="18" charset="0"/>
              </a:rPr>
              <a:t>đ</a:t>
            </a:r>
            <a:r>
              <a:rPr lang="en-US" altLang="en-US" sz="4400" b="1">
                <a:solidFill>
                  <a:srgbClr val="0000FF"/>
                </a:solidFill>
                <a:latin typeface="Times New Roman" pitchFamily="18" charset="0"/>
              </a:rPr>
              <a:t>ã lên lớp 5, lớp lớn nhất tr</a:t>
            </a:r>
            <a:r>
              <a:rPr lang="vi-VN" altLang="en-US" sz="4400" b="1">
                <a:solidFill>
                  <a:srgbClr val="0000FF"/>
                </a:solidFill>
                <a:latin typeface="Times New Roman" pitchFamily="18" charset="0"/>
              </a:rPr>
              <a:t>ư</a:t>
            </a:r>
            <a:r>
              <a:rPr lang="en-US" altLang="en-US" sz="4400" b="1">
                <a:solidFill>
                  <a:srgbClr val="0000FF"/>
                </a:solidFill>
                <a:latin typeface="Times New Roman" pitchFamily="18" charset="0"/>
              </a:rPr>
              <a:t>ờng. Em rất vui và tự hào. Em sẽ cố gắng chăm ngoan, học giỏi để xứng đáng là học sinh lớp 5.</a:t>
            </a:r>
          </a:p>
        </p:txBody>
      </p:sp>
      <p:sp>
        <p:nvSpPr>
          <p:cNvPr id="4" name="WordArt 5"/>
          <p:cNvSpPr>
            <a:spLocks noChangeArrowheads="1" noChangeShapeType="1" noTextEdit="1"/>
          </p:cNvSpPr>
          <p:nvPr/>
        </p:nvSpPr>
        <p:spPr bwMode="auto">
          <a:xfrm>
            <a:off x="495301" y="1706564"/>
            <a:ext cx="3263900" cy="579437"/>
          </a:xfrm>
          <a:prstGeom prst="rect">
            <a:avLst/>
          </a:prstGeom>
        </p:spPr>
        <p:txBody>
          <a:bodyPr wrap="none" fromWordArt="1">
            <a:prstTxWarp prst="textPlain">
              <a:avLst>
                <a:gd name="adj" fmla="val 50000"/>
              </a:avLst>
            </a:prstTxWarp>
          </a:bodyPr>
          <a:lstStyle/>
          <a:p>
            <a:pPr algn="ctr"/>
            <a:r>
              <a:rPr lang="en-US" sz="3600" b="1" kern="1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a:cs typeface="Times New Roman"/>
              </a:rPr>
              <a:t>Ghi nhớ:</a:t>
            </a:r>
          </a:p>
        </p:txBody>
      </p:sp>
    </p:spTree>
    <p:extLst>
      <p:ext uri="{BB962C8B-B14F-4D97-AF65-F5344CB8AC3E}">
        <p14:creationId xmlns:p14="http://schemas.microsoft.com/office/powerpoint/2010/main" val="293178016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4" presetClass="entr" presetSubtype="0" accel="100000" fill="hold" grpId="0" nodeType="clickEffect">
                                  <p:stCondLst>
                                    <p:cond delay="0"/>
                                  </p:stCondLst>
                                  <p:childTnLst>
                                    <p:set>
                                      <p:cBhvr>
                                        <p:cTn id="12" dur="1" fill="hold">
                                          <p:stCondLst>
                                            <p:cond delay="0"/>
                                          </p:stCondLst>
                                        </p:cTn>
                                        <p:tgtEl>
                                          <p:spTgt spid="5125"/>
                                        </p:tgtEl>
                                        <p:attrNameLst>
                                          <p:attrName>style.visibility</p:attrName>
                                        </p:attrNameLst>
                                      </p:cBhvr>
                                      <p:to>
                                        <p:strVal val="visible"/>
                                      </p:to>
                                    </p:set>
                                    <p:anim calcmode="lin" valueType="num">
                                      <p:cBhvr>
                                        <p:cTn id="13" dur="500" fill="hold"/>
                                        <p:tgtEl>
                                          <p:spTgt spid="5125"/>
                                        </p:tgtEl>
                                        <p:attrNameLst>
                                          <p:attrName>ppt_w</p:attrName>
                                        </p:attrNameLst>
                                      </p:cBhvr>
                                      <p:tavLst>
                                        <p:tav tm="0">
                                          <p:val>
                                            <p:strVal val="#ppt_w*0.05"/>
                                          </p:val>
                                        </p:tav>
                                        <p:tav tm="100000">
                                          <p:val>
                                            <p:strVal val="#ppt_w"/>
                                          </p:val>
                                        </p:tav>
                                      </p:tavLst>
                                    </p:anim>
                                    <p:anim calcmode="lin" valueType="num">
                                      <p:cBhvr>
                                        <p:cTn id="14" dur="500" fill="hold"/>
                                        <p:tgtEl>
                                          <p:spTgt spid="5125"/>
                                        </p:tgtEl>
                                        <p:attrNameLst>
                                          <p:attrName>ppt_h</p:attrName>
                                        </p:attrNameLst>
                                      </p:cBhvr>
                                      <p:tavLst>
                                        <p:tav tm="0">
                                          <p:val>
                                            <p:strVal val="#ppt_h"/>
                                          </p:val>
                                        </p:tav>
                                        <p:tav tm="100000">
                                          <p:val>
                                            <p:strVal val="#ppt_h"/>
                                          </p:val>
                                        </p:tav>
                                      </p:tavLst>
                                    </p:anim>
                                    <p:anim calcmode="lin" valueType="num">
                                      <p:cBhvr>
                                        <p:cTn id="15" dur="500" fill="hold"/>
                                        <p:tgtEl>
                                          <p:spTgt spid="5125"/>
                                        </p:tgtEl>
                                        <p:attrNameLst>
                                          <p:attrName>ppt_x</p:attrName>
                                        </p:attrNameLst>
                                      </p:cBhvr>
                                      <p:tavLst>
                                        <p:tav tm="0">
                                          <p:val>
                                            <p:strVal val="#ppt_x-.2"/>
                                          </p:val>
                                        </p:tav>
                                        <p:tav tm="100000">
                                          <p:val>
                                            <p:strVal val="#ppt_x"/>
                                          </p:val>
                                        </p:tav>
                                      </p:tavLst>
                                    </p:anim>
                                    <p:anim calcmode="lin" valueType="num">
                                      <p:cBhvr>
                                        <p:cTn id="16" dur="500" fill="hold"/>
                                        <p:tgtEl>
                                          <p:spTgt spid="5125"/>
                                        </p:tgtEl>
                                        <p:attrNameLst>
                                          <p:attrName>ppt_y</p:attrName>
                                        </p:attrNameLst>
                                      </p:cBhvr>
                                      <p:tavLst>
                                        <p:tav tm="0">
                                          <p:val>
                                            <p:strVal val="#ppt_y"/>
                                          </p:val>
                                        </p:tav>
                                        <p:tav tm="100000">
                                          <p:val>
                                            <p:strVal val="#ppt_y"/>
                                          </p:val>
                                        </p:tav>
                                      </p:tavLst>
                                    </p:anim>
                                    <p:animEffect transition="in" filter="fade">
                                      <p:cBhvr>
                                        <p:cTn id="17" dur="5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5" name="Rectangle 5"/>
          <p:cNvSpPr>
            <a:spLocks noGrp="1"/>
          </p:cNvSpPr>
          <p:nvPr>
            <p:ph idx="1"/>
          </p:nvPr>
        </p:nvSpPr>
        <p:spPr>
          <a:xfrm>
            <a:off x="203200" y="609600"/>
            <a:ext cx="12192000" cy="914400"/>
          </a:xfrm>
        </p:spPr>
        <p:txBody>
          <a:bodyPr/>
          <a:lstStyle/>
          <a:p>
            <a:pPr marL="0" indent="0" eaLnBrk="1" hangingPunct="1">
              <a:spcBef>
                <a:spcPct val="0"/>
              </a:spcBef>
              <a:buFontTx/>
              <a:buNone/>
            </a:pPr>
            <a:r>
              <a:rPr lang="en-US" altLang="en-US" sz="3200" b="1" u="sng" smtClean="0">
                <a:solidFill>
                  <a:srgbClr val="7030A0"/>
                </a:solidFill>
                <a:latin typeface="Times New Roman" pitchFamily="18" charset="0"/>
                <a:cs typeface="Times New Roman" pitchFamily="18" charset="0"/>
              </a:rPr>
              <a:t>Bài 1:</a:t>
            </a:r>
            <a:r>
              <a:rPr lang="en-US" altLang="en-US" sz="3200" b="1" smtClean="0">
                <a:solidFill>
                  <a:srgbClr val="7030A0"/>
                </a:solidFill>
                <a:latin typeface="Times New Roman" pitchFamily="18" charset="0"/>
                <a:cs typeface="Times New Roman" pitchFamily="18" charset="0"/>
              </a:rPr>
              <a:t> Theo em, học sinh lớp 5 cần có những hành </a:t>
            </a:r>
            <a:r>
              <a:rPr lang="vi-VN" altLang="en-US" sz="3200" b="1" smtClean="0">
                <a:solidFill>
                  <a:srgbClr val="7030A0"/>
                </a:solidFill>
                <a:latin typeface="Times New Roman" pitchFamily="18" charset="0"/>
                <a:cs typeface="Times New Roman" pitchFamily="18" charset="0"/>
              </a:rPr>
              <a:t>đ</a:t>
            </a:r>
            <a:r>
              <a:rPr lang="en-US" altLang="en-US" sz="3200" b="1" smtClean="0">
                <a:solidFill>
                  <a:srgbClr val="7030A0"/>
                </a:solidFill>
                <a:latin typeface="Times New Roman" pitchFamily="18" charset="0"/>
                <a:cs typeface="Times New Roman" pitchFamily="18" charset="0"/>
              </a:rPr>
              <a:t>ộng, việc làm nào d</a:t>
            </a:r>
            <a:r>
              <a:rPr lang="vi-VN" altLang="en-US" sz="3200" b="1" smtClean="0">
                <a:solidFill>
                  <a:srgbClr val="7030A0"/>
                </a:solidFill>
                <a:latin typeface="Times New Roman" pitchFamily="18" charset="0"/>
                <a:cs typeface="Times New Roman" pitchFamily="18" charset="0"/>
              </a:rPr>
              <a:t>ư</a:t>
            </a:r>
            <a:r>
              <a:rPr lang="en-US" altLang="en-US" sz="3200" b="1" smtClean="0">
                <a:solidFill>
                  <a:srgbClr val="7030A0"/>
                </a:solidFill>
                <a:latin typeface="Times New Roman" pitchFamily="18" charset="0"/>
                <a:cs typeface="Times New Roman" pitchFamily="18" charset="0"/>
              </a:rPr>
              <a:t>ới </a:t>
            </a:r>
            <a:r>
              <a:rPr lang="vi-VN" altLang="en-US" sz="3200" b="1" smtClean="0">
                <a:solidFill>
                  <a:srgbClr val="7030A0"/>
                </a:solidFill>
                <a:latin typeface="Times New Roman" pitchFamily="18" charset="0"/>
                <a:cs typeface="Times New Roman" pitchFamily="18" charset="0"/>
              </a:rPr>
              <a:t>đ</a:t>
            </a:r>
            <a:r>
              <a:rPr lang="en-US" altLang="en-US" sz="3200" b="1" smtClean="0">
                <a:solidFill>
                  <a:srgbClr val="7030A0"/>
                </a:solidFill>
                <a:latin typeface="Times New Roman" pitchFamily="18" charset="0"/>
                <a:cs typeface="Times New Roman" pitchFamily="18" charset="0"/>
              </a:rPr>
              <a:t>ây?</a:t>
            </a:r>
          </a:p>
        </p:txBody>
      </p:sp>
      <p:sp>
        <p:nvSpPr>
          <p:cNvPr id="14339" name="Text Box 6"/>
          <p:cNvSpPr txBox="1">
            <a:spLocks noChangeArrowheads="1"/>
          </p:cNvSpPr>
          <p:nvPr/>
        </p:nvSpPr>
        <p:spPr bwMode="auto">
          <a:xfrm>
            <a:off x="711200" y="66675"/>
            <a:ext cx="83820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7F7F7F"/>
                </a:solidFill>
                <a:latin typeface="Century Gothic" pitchFamily="34" charset="0"/>
              </a:defRPr>
            </a:lvl1pPr>
            <a:lvl2pPr>
              <a:defRPr sz="1600">
                <a:solidFill>
                  <a:srgbClr val="7F7F7F"/>
                </a:solidFill>
                <a:latin typeface="Century Gothic" pitchFamily="34" charset="0"/>
              </a:defRPr>
            </a:lvl2pPr>
            <a:lvl3pPr>
              <a:defRPr sz="1600">
                <a:solidFill>
                  <a:srgbClr val="7F7F7F"/>
                </a:solidFill>
                <a:latin typeface="Century Gothic" pitchFamily="34" charset="0"/>
              </a:defRPr>
            </a:lvl3pPr>
            <a:lvl4pPr>
              <a:defRPr sz="1600">
                <a:solidFill>
                  <a:srgbClr val="7F7F7F"/>
                </a:solidFill>
                <a:latin typeface="Century Gothic" pitchFamily="34" charset="0"/>
              </a:defRPr>
            </a:lvl4pPr>
            <a:lvl5pPr>
              <a:defRPr sz="1600">
                <a:solidFill>
                  <a:srgbClr val="7F7F7F"/>
                </a:solidFill>
                <a:latin typeface="Century Gothic" pitchFamily="34" charset="0"/>
              </a:defRPr>
            </a:lvl5pPr>
            <a:lvl6pPr eaLnBrk="0" fontAlgn="base" hangingPunct="0">
              <a:spcAft>
                <a:spcPct val="0"/>
              </a:spcAft>
              <a:buFont typeface="Arial" charset="0"/>
              <a:buChar char="•"/>
              <a:defRPr sz="1600">
                <a:solidFill>
                  <a:srgbClr val="7F7F7F"/>
                </a:solidFill>
                <a:latin typeface="Century Gothic" pitchFamily="34" charset="0"/>
              </a:defRPr>
            </a:lvl6pPr>
            <a:lvl7pPr eaLnBrk="0" fontAlgn="base" hangingPunct="0">
              <a:spcAft>
                <a:spcPct val="0"/>
              </a:spcAft>
              <a:buFont typeface="Arial" charset="0"/>
              <a:defRPr sz="1600">
                <a:solidFill>
                  <a:srgbClr val="7F7F7F"/>
                </a:solidFill>
                <a:latin typeface="Century Gothic" pitchFamily="34" charset="0"/>
              </a:defRPr>
            </a:lvl7pPr>
            <a:lvl8pPr eaLnBrk="0" fontAlgn="base" hangingPunct="0">
              <a:spcAft>
                <a:spcPct val="0"/>
              </a:spcAft>
              <a:buFont typeface="Arial" charset="0"/>
              <a:buChar char="•"/>
              <a:defRPr sz="1600">
                <a:solidFill>
                  <a:srgbClr val="7F7F7F"/>
                </a:solidFill>
                <a:latin typeface="Century Gothic" pitchFamily="34" charset="0"/>
              </a:defRPr>
            </a:lvl8pPr>
            <a:lvl9pPr eaLnBrk="0" fontAlgn="base" hangingPunct="0">
              <a:spcAft>
                <a:spcPct val="0"/>
              </a:spcAft>
              <a:buFont typeface="Arial" charset="0"/>
              <a:defRPr sz="1600">
                <a:solidFill>
                  <a:srgbClr val="7F7F7F"/>
                </a:solidFill>
                <a:latin typeface="Century Gothic" pitchFamily="34" charset="0"/>
              </a:defRPr>
            </a:lvl9pPr>
          </a:lstStyle>
          <a:p>
            <a:pPr eaLnBrk="1" hangingPunct="1">
              <a:spcBef>
                <a:spcPct val="50000"/>
              </a:spcBef>
              <a:buFont typeface="Wingdings" pitchFamily="2" charset="2"/>
              <a:buChar char="v"/>
            </a:pPr>
            <a:r>
              <a:rPr lang="fr-FR" altLang="en-US" sz="3200" b="1">
                <a:solidFill>
                  <a:srgbClr val="FF0000"/>
                </a:solidFill>
                <a:latin typeface="Times New Roman" pitchFamily="18" charset="0"/>
              </a:rPr>
              <a:t>Bài tập:</a:t>
            </a:r>
            <a:endParaRPr lang="en-US" altLang="en-US" sz="3200" b="1">
              <a:solidFill>
                <a:srgbClr val="0000CC"/>
              </a:solidFill>
              <a:latin typeface="Times New Roman" pitchFamily="18" charset="0"/>
            </a:endParaRPr>
          </a:p>
        </p:txBody>
      </p:sp>
      <p:sp>
        <p:nvSpPr>
          <p:cNvPr id="11268" name="Rectangle 9"/>
          <p:cNvSpPr>
            <a:spLocks noChangeArrowheads="1"/>
          </p:cNvSpPr>
          <p:nvPr/>
        </p:nvSpPr>
        <p:spPr bwMode="auto">
          <a:xfrm>
            <a:off x="203200" y="1674843"/>
            <a:ext cx="119888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eaLnBrk="1" hangingPunct="1">
              <a:tabLst>
                <a:tab pos="685800" algn="l"/>
              </a:tabLst>
            </a:pPr>
            <a:r>
              <a:rPr lang="en-US" altLang="en-US" sz="3600" dirty="0">
                <a:solidFill>
                  <a:schemeClr val="tx1">
                    <a:lumMod val="50000"/>
                  </a:schemeClr>
                </a:solidFill>
                <a:latin typeface="Times New Roman" pitchFamily="18" charset="0"/>
              </a:rPr>
              <a:t>a. </a:t>
            </a:r>
            <a:r>
              <a:rPr lang="en-US" altLang="en-US" sz="3600" dirty="0" err="1">
                <a:solidFill>
                  <a:schemeClr val="tx1">
                    <a:lumMod val="50000"/>
                  </a:schemeClr>
                </a:solidFill>
                <a:latin typeface="Times New Roman" pitchFamily="18" charset="0"/>
              </a:rPr>
              <a:t>Thực</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hiện</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tốt</a:t>
            </a:r>
            <a:r>
              <a:rPr lang="en-US" altLang="en-US" sz="3600" dirty="0">
                <a:solidFill>
                  <a:schemeClr val="tx1">
                    <a:lumMod val="50000"/>
                  </a:schemeClr>
                </a:solidFill>
                <a:latin typeface="Times New Roman" pitchFamily="18" charset="0"/>
              </a:rPr>
              <a:t> N</a:t>
            </a:r>
            <a:r>
              <a:rPr lang="vi-VN" altLang="en-US" sz="3600" dirty="0">
                <a:solidFill>
                  <a:schemeClr val="tx1">
                    <a:lumMod val="50000"/>
                  </a:schemeClr>
                </a:solidFill>
                <a:latin typeface="Times New Roman" pitchFamily="18" charset="0"/>
              </a:rPr>
              <a:t>ă</a:t>
            </a:r>
            <a:r>
              <a:rPr lang="en-US" altLang="en-US" sz="3600" dirty="0">
                <a:solidFill>
                  <a:schemeClr val="tx1">
                    <a:lumMod val="50000"/>
                  </a:schemeClr>
                </a:solidFill>
                <a:latin typeface="Times New Roman" pitchFamily="18" charset="0"/>
              </a:rPr>
              <a:t>m </a:t>
            </a:r>
            <a:r>
              <a:rPr lang="vi-VN" altLang="en-US" sz="3600" dirty="0">
                <a:solidFill>
                  <a:schemeClr val="tx1">
                    <a:lumMod val="50000"/>
                  </a:schemeClr>
                </a:solidFill>
                <a:latin typeface="Times New Roman" pitchFamily="18" charset="0"/>
              </a:rPr>
              <a:t>đ</a:t>
            </a:r>
            <a:r>
              <a:rPr lang="en-US" altLang="en-US" sz="3600" dirty="0" err="1">
                <a:solidFill>
                  <a:schemeClr val="tx1">
                    <a:lumMod val="50000"/>
                  </a:schemeClr>
                </a:solidFill>
                <a:latin typeface="Times New Roman" pitchFamily="18" charset="0"/>
              </a:rPr>
              <a:t>iều</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Bác</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Hồ</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dạy</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thiếu</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niên</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nhi</a:t>
            </a:r>
            <a:r>
              <a:rPr lang="en-US" altLang="en-US" sz="3600" dirty="0">
                <a:solidFill>
                  <a:schemeClr val="tx1">
                    <a:lumMod val="50000"/>
                  </a:schemeClr>
                </a:solidFill>
                <a:latin typeface="Times New Roman" pitchFamily="18" charset="0"/>
              </a:rPr>
              <a:t> </a:t>
            </a:r>
            <a:r>
              <a:rPr lang="vi-VN" altLang="en-US" sz="3600" dirty="0">
                <a:solidFill>
                  <a:schemeClr val="tx1">
                    <a:lumMod val="50000"/>
                  </a:schemeClr>
                </a:solidFill>
                <a:latin typeface="Times New Roman" pitchFamily="18" charset="0"/>
              </a:rPr>
              <a:t>đ</a:t>
            </a:r>
            <a:r>
              <a:rPr lang="en-US" altLang="en-US" sz="3600" dirty="0" err="1">
                <a:solidFill>
                  <a:schemeClr val="tx1">
                    <a:lumMod val="50000"/>
                  </a:schemeClr>
                </a:solidFill>
                <a:latin typeface="Times New Roman" pitchFamily="18" charset="0"/>
              </a:rPr>
              <a:t>ồng</a:t>
            </a:r>
            <a:r>
              <a:rPr lang="en-US" altLang="en-US" sz="3600" dirty="0">
                <a:solidFill>
                  <a:schemeClr val="tx1">
                    <a:lumMod val="50000"/>
                  </a:schemeClr>
                </a:solidFill>
                <a:latin typeface="Times New Roman" pitchFamily="18" charset="0"/>
              </a:rPr>
              <a:t>. </a:t>
            </a:r>
          </a:p>
          <a:p>
            <a:pPr eaLnBrk="1" hangingPunct="1">
              <a:tabLst>
                <a:tab pos="685800" algn="l"/>
              </a:tabLst>
            </a:pPr>
            <a:r>
              <a:rPr lang="en-US" altLang="en-US" sz="3600" dirty="0">
                <a:solidFill>
                  <a:schemeClr val="tx1">
                    <a:lumMod val="50000"/>
                  </a:schemeClr>
                </a:solidFill>
                <a:latin typeface="Times New Roman" pitchFamily="18" charset="0"/>
              </a:rPr>
              <a:t>b. </a:t>
            </a:r>
            <a:r>
              <a:rPr lang="en-US" altLang="en-US" sz="3600" dirty="0" err="1">
                <a:solidFill>
                  <a:schemeClr val="tx1">
                    <a:lumMod val="50000"/>
                  </a:schemeClr>
                </a:solidFill>
                <a:latin typeface="Times New Roman" pitchFamily="18" charset="0"/>
              </a:rPr>
              <a:t>Thực</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hiện</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nội</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quy</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của</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tr</a:t>
            </a:r>
            <a:r>
              <a:rPr lang="vi-VN" altLang="en-US" sz="3600" dirty="0">
                <a:solidFill>
                  <a:schemeClr val="tx1">
                    <a:lumMod val="50000"/>
                  </a:schemeClr>
                </a:solidFill>
                <a:latin typeface="Times New Roman" pitchFamily="18" charset="0"/>
              </a:rPr>
              <a:t>ư</a:t>
            </a:r>
            <a:r>
              <a:rPr lang="en-US" altLang="en-US" sz="3600" dirty="0" err="1">
                <a:solidFill>
                  <a:schemeClr val="tx1">
                    <a:lumMod val="50000"/>
                  </a:schemeClr>
                </a:solidFill>
                <a:latin typeface="Times New Roman" pitchFamily="18" charset="0"/>
              </a:rPr>
              <a:t>ờng</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của</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lớp</a:t>
            </a:r>
            <a:r>
              <a:rPr lang="en-US" altLang="en-US" sz="3600" dirty="0">
                <a:solidFill>
                  <a:schemeClr val="tx1">
                    <a:lumMod val="50000"/>
                  </a:schemeClr>
                </a:solidFill>
                <a:latin typeface="Times New Roman" pitchFamily="18" charset="0"/>
              </a:rPr>
              <a:t>. </a:t>
            </a:r>
          </a:p>
          <a:p>
            <a:pPr eaLnBrk="1" hangingPunct="1">
              <a:tabLst>
                <a:tab pos="685800" algn="l"/>
              </a:tabLst>
            </a:pPr>
            <a:r>
              <a:rPr lang="en-US" altLang="en-US" sz="3600" dirty="0">
                <a:solidFill>
                  <a:schemeClr val="tx1">
                    <a:lumMod val="50000"/>
                  </a:schemeClr>
                </a:solidFill>
                <a:latin typeface="Times New Roman" pitchFamily="18" charset="0"/>
              </a:rPr>
              <a:t>c. </a:t>
            </a:r>
            <a:r>
              <a:rPr lang="en-US" altLang="en-US" sz="3600" dirty="0" err="1">
                <a:solidFill>
                  <a:schemeClr val="tx1">
                    <a:lumMod val="50000"/>
                  </a:schemeClr>
                </a:solidFill>
                <a:latin typeface="Times New Roman" pitchFamily="18" charset="0"/>
              </a:rPr>
              <a:t>Tích</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cực</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tham</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gia</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các</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hoạt</a:t>
            </a:r>
            <a:r>
              <a:rPr lang="en-US" altLang="en-US" sz="3600" dirty="0">
                <a:solidFill>
                  <a:schemeClr val="tx1">
                    <a:lumMod val="50000"/>
                  </a:schemeClr>
                </a:solidFill>
                <a:latin typeface="Times New Roman" pitchFamily="18" charset="0"/>
              </a:rPr>
              <a:t> </a:t>
            </a:r>
            <a:r>
              <a:rPr lang="vi-VN" altLang="en-US" sz="3600" dirty="0">
                <a:solidFill>
                  <a:schemeClr val="tx1">
                    <a:lumMod val="50000"/>
                  </a:schemeClr>
                </a:solidFill>
                <a:latin typeface="Times New Roman" pitchFamily="18" charset="0"/>
              </a:rPr>
              <a:t>đ</a:t>
            </a:r>
            <a:r>
              <a:rPr lang="en-US" altLang="en-US" sz="3600" dirty="0" err="1">
                <a:solidFill>
                  <a:schemeClr val="tx1">
                    <a:lumMod val="50000"/>
                  </a:schemeClr>
                </a:solidFill>
                <a:latin typeface="Times New Roman" pitchFamily="18" charset="0"/>
              </a:rPr>
              <a:t>ộng</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tập</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thể</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hoạt</a:t>
            </a:r>
            <a:r>
              <a:rPr lang="en-US" altLang="en-US" sz="3600" dirty="0">
                <a:solidFill>
                  <a:schemeClr val="tx1">
                    <a:lumMod val="50000"/>
                  </a:schemeClr>
                </a:solidFill>
                <a:latin typeface="Times New Roman" pitchFamily="18" charset="0"/>
              </a:rPr>
              <a:t> </a:t>
            </a:r>
            <a:r>
              <a:rPr lang="vi-VN" altLang="en-US" sz="3600" dirty="0">
                <a:solidFill>
                  <a:schemeClr val="tx1">
                    <a:lumMod val="50000"/>
                  </a:schemeClr>
                </a:solidFill>
                <a:latin typeface="Times New Roman" pitchFamily="18" charset="0"/>
              </a:rPr>
              <a:t>đ</a:t>
            </a:r>
            <a:r>
              <a:rPr lang="en-US" altLang="en-US" sz="3600" dirty="0" err="1">
                <a:solidFill>
                  <a:schemeClr val="tx1">
                    <a:lumMod val="50000"/>
                  </a:schemeClr>
                </a:solidFill>
                <a:latin typeface="Times New Roman" pitchFamily="18" charset="0"/>
              </a:rPr>
              <a:t>ộng</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xã</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hội</a:t>
            </a:r>
            <a:r>
              <a:rPr lang="en-US" altLang="en-US" sz="3600" dirty="0">
                <a:solidFill>
                  <a:schemeClr val="tx1">
                    <a:lumMod val="50000"/>
                  </a:schemeClr>
                </a:solidFill>
                <a:latin typeface="Times New Roman" pitchFamily="18" charset="0"/>
              </a:rPr>
              <a:t> do </a:t>
            </a:r>
            <a:r>
              <a:rPr lang="en-US" altLang="en-US" sz="3600" dirty="0" err="1">
                <a:solidFill>
                  <a:schemeClr val="tx1">
                    <a:lumMod val="50000"/>
                  </a:schemeClr>
                </a:solidFill>
                <a:latin typeface="Times New Roman" pitchFamily="18" charset="0"/>
              </a:rPr>
              <a:t>lớp</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tr</a:t>
            </a:r>
            <a:r>
              <a:rPr lang="vi-VN" altLang="en-US" sz="3600" dirty="0">
                <a:solidFill>
                  <a:schemeClr val="tx1">
                    <a:lumMod val="50000"/>
                  </a:schemeClr>
                </a:solidFill>
                <a:latin typeface="Times New Roman" pitchFamily="18" charset="0"/>
              </a:rPr>
              <a:t>ư</a:t>
            </a:r>
            <a:r>
              <a:rPr lang="en-US" altLang="en-US" sz="3600" dirty="0" err="1">
                <a:solidFill>
                  <a:schemeClr val="tx1">
                    <a:lumMod val="50000"/>
                  </a:schemeClr>
                </a:solidFill>
                <a:latin typeface="Times New Roman" pitchFamily="18" charset="0"/>
              </a:rPr>
              <a:t>ờng</a:t>
            </a:r>
            <a:r>
              <a:rPr lang="en-US" altLang="en-US" sz="3600" dirty="0">
                <a:solidFill>
                  <a:schemeClr val="tx1">
                    <a:lumMod val="50000"/>
                  </a:schemeClr>
                </a:solidFill>
                <a:latin typeface="Times New Roman" pitchFamily="18" charset="0"/>
              </a:rPr>
              <a:t>,</a:t>
            </a:r>
            <a:r>
              <a:rPr lang="vi-VN" altLang="en-US" sz="3600" dirty="0">
                <a:solidFill>
                  <a:schemeClr val="tx1">
                    <a:lumMod val="50000"/>
                  </a:schemeClr>
                </a:solidFill>
                <a:latin typeface="Times New Roman" pitchFamily="18" charset="0"/>
              </a:rPr>
              <a:t> đ</a:t>
            </a:r>
            <a:r>
              <a:rPr lang="en-US" altLang="en-US" sz="3600" dirty="0" err="1">
                <a:solidFill>
                  <a:schemeClr val="tx1">
                    <a:lumMod val="50000"/>
                  </a:schemeClr>
                </a:solidFill>
                <a:latin typeface="Times New Roman" pitchFamily="18" charset="0"/>
              </a:rPr>
              <a:t>ịa</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ph</a:t>
            </a:r>
            <a:r>
              <a:rPr lang="vi-VN" altLang="en-US" sz="3600" dirty="0">
                <a:solidFill>
                  <a:schemeClr val="tx1">
                    <a:lumMod val="50000"/>
                  </a:schemeClr>
                </a:solidFill>
                <a:latin typeface="Times New Roman" pitchFamily="18" charset="0"/>
              </a:rPr>
              <a:t>ươ</a:t>
            </a:r>
            <a:r>
              <a:rPr lang="en-US" altLang="en-US" sz="3600" dirty="0" err="1">
                <a:solidFill>
                  <a:schemeClr val="tx1">
                    <a:lumMod val="50000"/>
                  </a:schemeClr>
                </a:solidFill>
                <a:latin typeface="Times New Roman" pitchFamily="18" charset="0"/>
              </a:rPr>
              <a:t>ng</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tổ</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chức</a:t>
            </a:r>
            <a:r>
              <a:rPr lang="en-US" altLang="en-US" sz="3600" dirty="0">
                <a:solidFill>
                  <a:schemeClr val="tx1">
                    <a:lumMod val="50000"/>
                  </a:schemeClr>
                </a:solidFill>
                <a:latin typeface="Times New Roman" pitchFamily="18" charset="0"/>
              </a:rPr>
              <a:t>. </a:t>
            </a:r>
          </a:p>
          <a:p>
            <a:pPr eaLnBrk="1" hangingPunct="1">
              <a:tabLst>
                <a:tab pos="685800" algn="l"/>
              </a:tabLst>
            </a:pPr>
            <a:r>
              <a:rPr lang="en-US" altLang="en-US" sz="3600" dirty="0">
                <a:solidFill>
                  <a:schemeClr val="tx1">
                    <a:lumMod val="50000"/>
                  </a:schemeClr>
                </a:solidFill>
                <a:latin typeface="Times New Roman" pitchFamily="18" charset="0"/>
              </a:rPr>
              <a:t>d. </a:t>
            </a:r>
            <a:r>
              <a:rPr lang="en-US" altLang="en-US" sz="3600" dirty="0" err="1">
                <a:solidFill>
                  <a:schemeClr val="tx1">
                    <a:lumMod val="50000"/>
                  </a:schemeClr>
                </a:solidFill>
                <a:latin typeface="Times New Roman" pitchFamily="18" charset="0"/>
              </a:rPr>
              <a:t>Nh</a:t>
            </a:r>
            <a:r>
              <a:rPr lang="vi-VN" altLang="en-US" sz="3600" dirty="0">
                <a:solidFill>
                  <a:schemeClr val="tx1">
                    <a:lumMod val="50000"/>
                  </a:schemeClr>
                </a:solidFill>
                <a:latin typeface="Times New Roman" pitchFamily="18" charset="0"/>
              </a:rPr>
              <a:t>ư</a:t>
            </a:r>
            <a:r>
              <a:rPr lang="en-US" altLang="en-US" sz="3600" dirty="0" err="1">
                <a:solidFill>
                  <a:schemeClr val="tx1">
                    <a:lumMod val="50000"/>
                  </a:schemeClr>
                </a:solidFill>
                <a:latin typeface="Times New Roman" pitchFamily="18" charset="0"/>
              </a:rPr>
              <a:t>ờng</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nhịn</a:t>
            </a:r>
            <a:r>
              <a:rPr lang="en-US" altLang="en-US" sz="3600" dirty="0">
                <a:solidFill>
                  <a:schemeClr val="tx1">
                    <a:lumMod val="50000"/>
                  </a:schemeClr>
                </a:solidFill>
                <a:latin typeface="Times New Roman" pitchFamily="18" charset="0"/>
              </a:rPr>
              <a:t>,</a:t>
            </a:r>
            <a:r>
              <a:rPr lang="vi-VN"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giúp</a:t>
            </a:r>
            <a:r>
              <a:rPr lang="en-US" altLang="en-US" sz="3600" dirty="0">
                <a:solidFill>
                  <a:schemeClr val="tx1">
                    <a:lumMod val="50000"/>
                  </a:schemeClr>
                </a:solidFill>
                <a:latin typeface="Times New Roman" pitchFamily="18" charset="0"/>
              </a:rPr>
              <a:t> </a:t>
            </a:r>
            <a:r>
              <a:rPr lang="vi-VN" altLang="en-US" sz="3600" dirty="0">
                <a:solidFill>
                  <a:schemeClr val="tx1">
                    <a:lumMod val="50000"/>
                  </a:schemeClr>
                </a:solidFill>
                <a:latin typeface="Times New Roman" pitchFamily="18" charset="0"/>
              </a:rPr>
              <a:t>đ</a:t>
            </a:r>
            <a:r>
              <a:rPr lang="en-US" altLang="en-US" sz="3600" dirty="0">
                <a:solidFill>
                  <a:schemeClr val="tx1">
                    <a:lumMod val="50000"/>
                  </a:schemeClr>
                </a:solidFill>
                <a:latin typeface="Times New Roman" pitchFamily="18" charset="0"/>
              </a:rPr>
              <a:t>ỡ </a:t>
            </a:r>
            <a:r>
              <a:rPr lang="en-US" altLang="en-US" sz="3600" dirty="0" err="1">
                <a:solidFill>
                  <a:schemeClr val="tx1">
                    <a:lumMod val="50000"/>
                  </a:schemeClr>
                </a:solidFill>
                <a:latin typeface="Times New Roman" pitchFamily="18" charset="0"/>
              </a:rPr>
              <a:t>các</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em</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học</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sinh</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nhỏ</a:t>
            </a:r>
            <a:r>
              <a:rPr lang="en-US" altLang="en-US" sz="3600" dirty="0">
                <a:solidFill>
                  <a:schemeClr val="tx1">
                    <a:lumMod val="50000"/>
                  </a:schemeClr>
                </a:solidFill>
                <a:latin typeface="Times New Roman" pitchFamily="18" charset="0"/>
              </a:rPr>
              <a:t>.</a:t>
            </a:r>
          </a:p>
          <a:p>
            <a:pPr eaLnBrk="1" hangingPunct="1">
              <a:tabLst>
                <a:tab pos="685800" algn="l"/>
              </a:tabLst>
            </a:pPr>
            <a:r>
              <a:rPr lang="en-US" altLang="en-US" sz="3600" dirty="0">
                <a:solidFill>
                  <a:schemeClr val="tx1">
                    <a:lumMod val="50000"/>
                  </a:schemeClr>
                </a:solidFill>
                <a:latin typeface="Times New Roman" pitchFamily="18" charset="0"/>
              </a:rPr>
              <a:t>đ. </a:t>
            </a:r>
            <a:r>
              <a:rPr lang="en-US" altLang="en-US" sz="3600" dirty="0" err="1">
                <a:solidFill>
                  <a:schemeClr val="tx1">
                    <a:lumMod val="50000"/>
                  </a:schemeClr>
                </a:solidFill>
                <a:latin typeface="Times New Roman" pitchFamily="18" charset="0"/>
              </a:rPr>
              <a:t>Buộc</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các</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em</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nhỏ</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phải</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làm</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theo</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mọi</a:t>
            </a:r>
            <a:r>
              <a:rPr lang="en-US" altLang="en-US" sz="3600" dirty="0">
                <a:solidFill>
                  <a:schemeClr val="tx1">
                    <a:lumMod val="50000"/>
                  </a:schemeClr>
                </a:solidFill>
                <a:latin typeface="Times New Roman" pitchFamily="18" charset="0"/>
              </a:rPr>
              <a:t> ý </a:t>
            </a:r>
            <a:r>
              <a:rPr lang="en-US" altLang="en-US" sz="3600" dirty="0" err="1">
                <a:solidFill>
                  <a:schemeClr val="tx1">
                    <a:lumMod val="50000"/>
                  </a:schemeClr>
                </a:solidFill>
                <a:latin typeface="Times New Roman" pitchFamily="18" charset="0"/>
              </a:rPr>
              <a:t>muốn</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của</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mình</a:t>
            </a:r>
            <a:r>
              <a:rPr lang="en-US" altLang="en-US" sz="3600" dirty="0">
                <a:solidFill>
                  <a:schemeClr val="tx1">
                    <a:lumMod val="50000"/>
                  </a:schemeClr>
                </a:solidFill>
                <a:latin typeface="Times New Roman" pitchFamily="18" charset="0"/>
              </a:rPr>
              <a:t>.</a:t>
            </a:r>
          </a:p>
          <a:p>
            <a:pPr eaLnBrk="1" hangingPunct="1">
              <a:tabLst>
                <a:tab pos="685800" algn="l"/>
              </a:tabLst>
            </a:pPr>
            <a:r>
              <a:rPr lang="en-US" altLang="en-US" sz="3600" dirty="0">
                <a:solidFill>
                  <a:schemeClr val="tx1">
                    <a:lumMod val="50000"/>
                  </a:schemeClr>
                </a:solidFill>
                <a:latin typeface="Times New Roman" pitchFamily="18" charset="0"/>
              </a:rPr>
              <a:t>e. G</a:t>
            </a:r>
            <a:r>
              <a:rPr lang="vi-VN" altLang="en-US" sz="3600" dirty="0">
                <a:solidFill>
                  <a:schemeClr val="tx1">
                    <a:lumMod val="50000"/>
                  </a:schemeClr>
                </a:solidFill>
                <a:latin typeface="Times New Roman" pitchFamily="18" charset="0"/>
              </a:rPr>
              <a:t>ươ</a:t>
            </a:r>
            <a:r>
              <a:rPr lang="en-US" altLang="en-US" sz="3600" dirty="0" err="1">
                <a:solidFill>
                  <a:schemeClr val="tx1">
                    <a:lumMod val="50000"/>
                  </a:schemeClr>
                </a:solidFill>
                <a:latin typeface="Times New Roman" pitchFamily="18" charset="0"/>
              </a:rPr>
              <a:t>ng</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mẫu</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về</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mọi</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mặt</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cho</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các</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em</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học</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sinh</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lớp</a:t>
            </a:r>
            <a:r>
              <a:rPr lang="en-US" altLang="en-US" sz="3600" dirty="0">
                <a:solidFill>
                  <a:schemeClr val="tx1">
                    <a:lumMod val="50000"/>
                  </a:schemeClr>
                </a:solidFill>
                <a:latin typeface="Times New Roman" pitchFamily="18" charset="0"/>
              </a:rPr>
              <a:t> d</a:t>
            </a:r>
            <a:r>
              <a:rPr lang="vi-VN" altLang="en-US" sz="3600" dirty="0">
                <a:solidFill>
                  <a:schemeClr val="tx1">
                    <a:lumMod val="50000"/>
                  </a:schemeClr>
                </a:solidFill>
                <a:latin typeface="Times New Roman" pitchFamily="18" charset="0"/>
              </a:rPr>
              <a:t>ư</a:t>
            </a:r>
            <a:r>
              <a:rPr lang="en-US" altLang="en-US" sz="3600" dirty="0" err="1">
                <a:solidFill>
                  <a:schemeClr val="tx1">
                    <a:lumMod val="50000"/>
                  </a:schemeClr>
                </a:solidFill>
                <a:latin typeface="Times New Roman" pitchFamily="18" charset="0"/>
              </a:rPr>
              <a:t>ới</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noi</a:t>
            </a:r>
            <a:r>
              <a:rPr lang="en-US" altLang="en-US" sz="3600" dirty="0">
                <a:solidFill>
                  <a:schemeClr val="tx1">
                    <a:lumMod val="50000"/>
                  </a:schemeClr>
                </a:solidFill>
                <a:latin typeface="Times New Roman" pitchFamily="18" charset="0"/>
              </a:rPr>
              <a:t> </a:t>
            </a:r>
            <a:r>
              <a:rPr lang="en-US" altLang="en-US" sz="3600" dirty="0" err="1">
                <a:solidFill>
                  <a:schemeClr val="tx1">
                    <a:lumMod val="50000"/>
                  </a:schemeClr>
                </a:solidFill>
                <a:latin typeface="Times New Roman" pitchFamily="18" charset="0"/>
              </a:rPr>
              <a:t>theo.</a:t>
            </a:r>
            <a:endParaRPr lang="en-US" altLang="en-US" sz="3600" dirty="0">
              <a:solidFill>
                <a:schemeClr val="tx1">
                  <a:lumMod val="50000"/>
                </a:schemeClr>
              </a:solidFill>
              <a:latin typeface="Times New Roman" pitchFamily="18" charset="0"/>
            </a:endParaRPr>
          </a:p>
        </p:txBody>
      </p:sp>
    </p:spTree>
    <p:extLst>
      <p:ext uri="{BB962C8B-B14F-4D97-AF65-F5344CB8AC3E}">
        <p14:creationId xmlns:p14="http://schemas.microsoft.com/office/powerpoint/2010/main" val="3194718233"/>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485">
                                            <p:txEl>
                                              <p:pRg st="0" end="0"/>
                                            </p:txEl>
                                          </p:spTgt>
                                        </p:tgtEl>
                                        <p:attrNameLst>
                                          <p:attrName>style.visibility</p:attrName>
                                        </p:attrNameLst>
                                      </p:cBhvr>
                                      <p:to>
                                        <p:strVal val="visible"/>
                                      </p:to>
                                    </p:set>
                                    <p:animEffect transition="in" filter="fade">
                                      <p:cBhvr>
                                        <p:cTn id="7" dur="1000"/>
                                        <p:tgtEl>
                                          <p:spTgt spid="20485">
                                            <p:txEl>
                                              <p:pRg st="0" end="0"/>
                                            </p:txEl>
                                          </p:spTgt>
                                        </p:tgtEl>
                                      </p:cBhvr>
                                    </p:animEffect>
                                    <p:anim calcmode="lin" valueType="num">
                                      <p:cBhvr>
                                        <p:cTn id="8" dur="1000" fill="hold"/>
                                        <p:tgtEl>
                                          <p:spTgt spid="2048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48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268"/>
                                        </p:tgtEl>
                                        <p:attrNameLst>
                                          <p:attrName>style.visibility</p:attrName>
                                        </p:attrNameLst>
                                      </p:cBhvr>
                                      <p:to>
                                        <p:strVal val="visible"/>
                                      </p:to>
                                    </p:set>
                                    <p:anim calcmode="lin" valueType="num">
                                      <p:cBhvr additive="base">
                                        <p:cTn id="14" dur="500" fill="hold"/>
                                        <p:tgtEl>
                                          <p:spTgt spid="11268"/>
                                        </p:tgtEl>
                                        <p:attrNameLst>
                                          <p:attrName>ppt_x</p:attrName>
                                        </p:attrNameLst>
                                      </p:cBhvr>
                                      <p:tavLst>
                                        <p:tav tm="0">
                                          <p:val>
                                            <p:strVal val="#ppt_x"/>
                                          </p:val>
                                        </p:tav>
                                        <p:tav tm="100000">
                                          <p:val>
                                            <p:strVal val="#ppt_x"/>
                                          </p:val>
                                        </p:tav>
                                      </p:tavLst>
                                    </p:anim>
                                    <p:anim calcmode="lin" valueType="num">
                                      <p:cBhvr additive="base">
                                        <p:cTn id="15" dur="500" fill="hold"/>
                                        <p:tgtEl>
                                          <p:spTgt spid="112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build="p"/>
      <p:bldP spid="1126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卡通校园防踩踏安全教育课件PPT模板"/>
</p:tagLst>
</file>

<file path=ppt/theme/theme1.xml><?xml version="1.0" encoding="utf-8"?>
<a:theme xmlns:a="http://schemas.openxmlformats.org/drawingml/2006/main" name="A000120141119A01PPBG">
  <a:themeElements>
    <a:clrScheme name="自定义 108">
      <a:dk1>
        <a:srgbClr val="4D4D4D"/>
      </a:dk1>
      <a:lt1>
        <a:srgbClr val="FFFFFF"/>
      </a:lt1>
      <a:dk2>
        <a:srgbClr val="4D4D4D"/>
      </a:dk2>
      <a:lt2>
        <a:srgbClr val="FFFFFF"/>
      </a:lt2>
      <a:accent1>
        <a:srgbClr val="6CBCBC"/>
      </a:accent1>
      <a:accent2>
        <a:srgbClr val="3DCEB5"/>
      </a:accent2>
      <a:accent3>
        <a:srgbClr val="3DB7CF"/>
      </a:accent3>
      <a:accent4>
        <a:srgbClr val="E676A9"/>
      </a:accent4>
      <a:accent5>
        <a:srgbClr val="BAB65E"/>
      </a:accent5>
      <a:accent6>
        <a:srgbClr val="FFB14A"/>
      </a:accent6>
      <a:hlink>
        <a:srgbClr val="EF342B"/>
      </a:hlink>
      <a:folHlink>
        <a:srgbClr val="7F7F7F"/>
      </a:folHlink>
    </a:clrScheme>
    <a:fontScheme name="自定义 2">
      <a:majorFont>
        <a:latin typeface="等线 Light"/>
        <a:ea typeface="微软雅黑"/>
        <a:cs typeface=""/>
      </a:majorFont>
      <a:minorFont>
        <a:latin typeface="等线"/>
        <a:ea typeface="幼圆"/>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560293</Template>
  <TotalTime>0</TotalTime>
  <Words>605</Words>
  <Application>Microsoft Office PowerPoint</Application>
  <PresentationFormat>Custom</PresentationFormat>
  <Paragraphs>42</Paragraphs>
  <Slides>12</Slides>
  <Notes>5</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A000120141119A01PPBG</vt:lpstr>
      <vt:lpstr>PowerPoint Presentation</vt:lpstr>
      <vt:lpstr>PowerPoint Presentation</vt:lpstr>
      <vt:lpstr>PowerPoint Presentation</vt:lpstr>
      <vt:lpstr>出现混乱局面后怎么办?</vt:lpstr>
      <vt:lpstr>Học sinh lớp 5 có gì khác so với học sinh các khối lớp khác?</vt:lpstr>
      <vt:lpstr>PowerPoint Presentation</vt:lpstr>
      <vt:lpstr>PowerPoint Presentation</vt:lpstr>
      <vt:lpstr>PowerPoint Presentation</vt:lpstr>
      <vt:lpstr>PowerPoint Presentation</vt:lpstr>
      <vt:lpstr>PowerPoint Presentation</vt:lpstr>
      <vt:lpstr>PowerPoint Presentation</vt:lpstr>
      <vt:lpstr>         Năm nay em đã lên lớp 5, lớp lớn nhất trường. Em rất vui và tự hào. Em sẽ cố gắng chăm ngoan, học giỏi để xứng đáng là học sinh lớp 5.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卡通校园防踩踏安全教育课件PPT模板</dc:title>
  <dc:creator/>
  <cp:lastModifiedBy/>
  <cp:revision>1</cp:revision>
  <dcterms:created xsi:type="dcterms:W3CDTF">2017-03-30T13:04:11Z</dcterms:created>
  <dcterms:modified xsi:type="dcterms:W3CDTF">2022-09-08T13:59:25Z</dcterms:modified>
</cp:coreProperties>
</file>