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91" r:id="rId3"/>
    <p:sldId id="292" r:id="rId4"/>
    <p:sldId id="293" r:id="rId5"/>
    <p:sldId id="294" r:id="rId6"/>
    <p:sldId id="296" r:id="rId7"/>
    <p:sldId id="295" r:id="rId8"/>
    <p:sldId id="297" r:id="rId9"/>
    <p:sldId id="298" r:id="rId10"/>
    <p:sldId id="289" r:id="rId11"/>
    <p:sldId id="272" r:id="rId12"/>
    <p:sldId id="277" r:id="rId13"/>
    <p:sldId id="283" r:id="rId14"/>
    <p:sldId id="278" r:id="rId15"/>
    <p:sldId id="284" r:id="rId16"/>
    <p:sldId id="279" r:id="rId17"/>
    <p:sldId id="285" r:id="rId18"/>
    <p:sldId id="280" r:id="rId19"/>
    <p:sldId id="286" r:id="rId20"/>
    <p:sldId id="281" r:id="rId21"/>
    <p:sldId id="288" r:id="rId22"/>
    <p:sldId id="282" r:id="rId23"/>
    <p:sldId id="287" r:id="rId24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66"/>
    <a:srgbClr val="FF6600"/>
    <a:srgbClr val="CC00FF"/>
    <a:srgbClr val="FF00FF"/>
    <a:srgbClr val="CCFF99"/>
    <a:srgbClr val="FFFFFF"/>
    <a:srgbClr val="8D410D"/>
    <a:srgbClr val="96571E"/>
    <a:srgbClr val="603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364" autoAdjust="0"/>
  </p:normalViewPr>
  <p:slideViewPr>
    <p:cSldViewPr snapToGrid="0">
      <p:cViewPr varScale="1">
        <p:scale>
          <a:sx n="67" d="100"/>
          <a:sy n="67" d="100"/>
        </p:scale>
        <p:origin x="4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8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0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5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3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6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8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7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gif"/><Relationship Id="rId18" Type="http://schemas.openxmlformats.org/officeDocument/2006/relationships/slide" Target="slide13.xml"/><Relationship Id="rId26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gif"/><Relationship Id="rId25" Type="http://schemas.openxmlformats.org/officeDocument/2006/relationships/slide" Target="slide16.xml"/><Relationship Id="rId2" Type="http://schemas.openxmlformats.org/officeDocument/2006/relationships/audio" Target="../media/media1.wma"/><Relationship Id="rId16" Type="http://schemas.openxmlformats.org/officeDocument/2006/relationships/image" Target="../media/image23.png"/><Relationship Id="rId20" Type="http://schemas.openxmlformats.org/officeDocument/2006/relationships/image" Target="../media/image26.png"/><Relationship Id="rId29" Type="http://schemas.openxmlformats.org/officeDocument/2006/relationships/slide" Target="slide20.xml"/><Relationship Id="rId1" Type="http://schemas.microsoft.com/office/2007/relationships/media" Target="../media/media1.wma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28.png"/><Relationship Id="rId32" Type="http://schemas.openxmlformats.org/officeDocument/2006/relationships/image" Target="../media/image32.png"/><Relationship Id="rId5" Type="http://schemas.openxmlformats.org/officeDocument/2006/relationships/image" Target="../media/image12.jpg"/><Relationship Id="rId15" Type="http://schemas.openxmlformats.org/officeDocument/2006/relationships/image" Target="../media/image22.gif"/><Relationship Id="rId23" Type="http://schemas.openxmlformats.org/officeDocument/2006/relationships/slide" Target="slide14.xml"/><Relationship Id="rId28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31" Type="http://schemas.openxmlformats.org/officeDocument/2006/relationships/slide" Target="slide22.xml"/><Relationship Id="rId4" Type="http://schemas.openxmlformats.org/officeDocument/2006/relationships/audio" Target="../media/audio1.wav"/><Relationship Id="rId9" Type="http://schemas.openxmlformats.org/officeDocument/2006/relationships/image" Target="../media/image16.png"/><Relationship Id="rId14" Type="http://schemas.openxmlformats.org/officeDocument/2006/relationships/image" Target="../media/image21.gif"/><Relationship Id="rId22" Type="http://schemas.openxmlformats.org/officeDocument/2006/relationships/image" Target="../media/image27.png"/><Relationship Id="rId27" Type="http://schemas.openxmlformats.org/officeDocument/2006/relationships/slide" Target="slide18.xml"/><Relationship Id="rId30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slide" Target="slide11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20C890C-37C3-44C5-960B-086F8EA88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719" y="3079921"/>
            <a:ext cx="7766936" cy="164630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8A6C24-7011-7BC8-F2E2-6EBD4596D91B}"/>
              </a:ext>
            </a:extLst>
          </p:cNvPr>
          <p:cNvSpPr txBox="1"/>
          <p:nvPr/>
        </p:nvSpPr>
        <p:spPr>
          <a:xfrm>
            <a:off x="1866901" y="4310724"/>
            <a:ext cx="101060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u="sng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</a:t>
            </a:r>
            <a:r>
              <a:rPr lang="en-US" sz="480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Vật liệu, dụng cụ cắt, khâu, thêu </a:t>
            </a:r>
            <a:endParaRPr lang="en-US" sz="480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5173585-EA11-4920-930F-3AB38520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52" y="-9931"/>
            <a:ext cx="10515600" cy="1325563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“ 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”.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A8F3FDB-866A-4813-8951-583114FBA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CA17E0A-D321-4C82-B261-7D4D6421CBF3}"/>
              </a:ext>
            </a:extLst>
          </p:cNvPr>
          <p:cNvSpPr txBox="1"/>
          <p:nvPr/>
        </p:nvSpPr>
        <p:spPr>
          <a:xfrm>
            <a:off x="776852" y="1034428"/>
            <a:ext cx="10692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3,4,5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858E0D0-589B-4797-9D08-93C1DEF32A4E}"/>
              </a:ext>
            </a:extLst>
          </p:cNvPr>
          <p:cNvSpPr txBox="1"/>
          <p:nvPr/>
        </p:nvSpPr>
        <p:spPr>
          <a:xfrm>
            <a:off x="838200" y="2453419"/>
            <a:ext cx="103929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oẳn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Sau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E5C0431-6F7C-48DA-890E-B5E1EFB82345}"/>
              </a:ext>
            </a:extLst>
          </p:cNvPr>
          <p:cNvSpPr txBox="1"/>
          <p:nvPr/>
        </p:nvSpPr>
        <p:spPr>
          <a:xfrm>
            <a:off x="976393" y="6176963"/>
            <a:ext cx="928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224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>
          <a:xfrm>
            <a:off x="4267200" y="704850"/>
            <a:ext cx="7677150" cy="5334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" y="948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sp>
        <p:nvSpPr>
          <p:cNvPr id="2" name="Hộp Văn bản 1">
            <a:hlinkClick r:id="" action="ppaction://noaction"/>
            <a:extLst>
              <a:ext uri="{FF2B5EF4-FFF2-40B4-BE49-F238E27FC236}">
                <a16:creationId xmlns:a16="http://schemas.microsoft.com/office/drawing/2014/main" id="{5B51D903-77A4-45D8-BF45-F255A2D71E99}"/>
              </a:ext>
            </a:extLst>
          </p:cNvPr>
          <p:cNvSpPr txBox="1"/>
          <p:nvPr/>
        </p:nvSpPr>
        <p:spPr>
          <a:xfrm>
            <a:off x="10569844" y="6199322"/>
            <a:ext cx="619932" cy="44723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3" action="ppaction://hlinksldjump"/>
          </p:cNvPr>
          <p:cNvSpPr/>
          <p:nvPr/>
        </p:nvSpPr>
        <p:spPr>
          <a:xfrm>
            <a:off x="1056245" y="1713263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Câu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hỏi</a:t>
            </a:r>
            <a:r>
              <a:rPr lang="en-US" sz="3200" b="1" dirty="0">
                <a:solidFill>
                  <a:schemeClr val="bg1"/>
                </a:solidFill>
              </a:rPr>
              <a:t> 1 ?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C9F0404-8434-485E-820F-152AB62D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22E45DB-471D-436C-88E8-96B0B680A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1C55F25E-A640-49C8-8C2B-6E88F939D20B}"/>
              </a:ext>
            </a:extLst>
          </p:cNvPr>
          <p:cNvSpPr/>
          <p:nvPr/>
        </p:nvSpPr>
        <p:spPr>
          <a:xfrm>
            <a:off x="1156855" y="2126430"/>
            <a:ext cx="6927273" cy="18953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8DCC3A97-A7CA-43EF-AB8E-07915AC214A5}"/>
              </a:ext>
            </a:extLst>
          </p:cNvPr>
          <p:cNvSpPr/>
          <p:nvPr/>
        </p:nvSpPr>
        <p:spPr>
          <a:xfrm>
            <a:off x="7765473" y="4322618"/>
            <a:ext cx="2701637" cy="145472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Mũi tên: Phải 5">
            <a:hlinkClick r:id="rId3" action="ppaction://hlinksldjump"/>
            <a:extLst>
              <a:ext uri="{FF2B5EF4-FFF2-40B4-BE49-F238E27FC236}">
                <a16:creationId xmlns:a16="http://schemas.microsoft.com/office/drawing/2014/main" id="{B9AA4CCA-EA36-422D-9552-68F7B2B4782B}"/>
              </a:ext>
            </a:extLst>
          </p:cNvPr>
          <p:cNvSpPr/>
          <p:nvPr/>
        </p:nvSpPr>
        <p:spPr>
          <a:xfrm>
            <a:off x="10467110" y="5777346"/>
            <a:ext cx="1475510" cy="918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7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3" action="ppaction://hlinksldjump"/>
          </p:cNvPr>
          <p:cNvSpPr/>
          <p:nvPr/>
        </p:nvSpPr>
        <p:spPr>
          <a:xfrm>
            <a:off x="834571" y="1685552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?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91A2D4-6C1E-45AA-B6EC-E6D875661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89FD7F2-0E1B-4293-B176-D7B333A5C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8D658E8B-43BD-43E0-A55E-2E8CCBDC255C}"/>
              </a:ext>
            </a:extLst>
          </p:cNvPr>
          <p:cNvSpPr/>
          <p:nvPr/>
        </p:nvSpPr>
        <p:spPr>
          <a:xfrm>
            <a:off x="3768437" y="2074935"/>
            <a:ext cx="5181600" cy="290945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Mũi tên: Phải 4">
            <a:hlinkClick r:id="rId2" action="ppaction://hlinksldjump"/>
            <a:extLst>
              <a:ext uri="{FF2B5EF4-FFF2-40B4-BE49-F238E27FC236}">
                <a16:creationId xmlns:a16="http://schemas.microsoft.com/office/drawing/2014/main" id="{B0FD3B6B-FF19-41F1-A2B5-4267C576F7B3}"/>
              </a:ext>
            </a:extLst>
          </p:cNvPr>
          <p:cNvSpPr/>
          <p:nvPr/>
        </p:nvSpPr>
        <p:spPr>
          <a:xfrm>
            <a:off x="9975273" y="5685559"/>
            <a:ext cx="1884218" cy="9828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9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3" action="ppaction://hlinksldjump"/>
          </p:cNvPr>
          <p:cNvSpPr/>
          <p:nvPr/>
        </p:nvSpPr>
        <p:spPr>
          <a:xfrm>
            <a:off x="1042390" y="17825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?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69E0AF8-9E9F-4DF2-AFC2-344E9F91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8C65F47-A07B-4262-867F-1F5A180E8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6149D0DF-E6D7-4252-998A-B758B0AB25F7}"/>
              </a:ext>
            </a:extLst>
          </p:cNvPr>
          <p:cNvSpPr/>
          <p:nvPr/>
        </p:nvSpPr>
        <p:spPr>
          <a:xfrm>
            <a:off x="3546764" y="2206554"/>
            <a:ext cx="5098472" cy="28540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Mũi tên: Phải 4">
            <a:hlinkClick r:id="rId2" action="ppaction://hlinksldjump"/>
            <a:extLst>
              <a:ext uri="{FF2B5EF4-FFF2-40B4-BE49-F238E27FC236}">
                <a16:creationId xmlns:a16="http://schemas.microsoft.com/office/drawing/2014/main" id="{9CA935D0-5E3B-4C41-9145-A62633496EE0}"/>
              </a:ext>
            </a:extLst>
          </p:cNvPr>
          <p:cNvSpPr/>
          <p:nvPr/>
        </p:nvSpPr>
        <p:spPr>
          <a:xfrm>
            <a:off x="10016836" y="5929745"/>
            <a:ext cx="1787237" cy="9282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2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3" action="ppaction://hlinksldjump"/>
          </p:cNvPr>
          <p:cNvSpPr/>
          <p:nvPr/>
        </p:nvSpPr>
        <p:spPr>
          <a:xfrm>
            <a:off x="1042390" y="2045772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?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544F6CE-6862-4C1E-A7DA-3F60D87AA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8B1520C-D05F-4B96-93A8-DCBA56CC0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9BB1B26D-7B41-4A09-BF4E-5C80E73B6659}"/>
              </a:ext>
            </a:extLst>
          </p:cNvPr>
          <p:cNvSpPr/>
          <p:nvPr/>
        </p:nvSpPr>
        <p:spPr>
          <a:xfrm>
            <a:off x="1302327" y="1357745"/>
            <a:ext cx="6165273" cy="185651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mồm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thân.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F45C2876-CC0E-4815-8BA5-5FE19BD3EB3C}"/>
              </a:ext>
            </a:extLst>
          </p:cNvPr>
          <p:cNvSpPr/>
          <p:nvPr/>
        </p:nvSpPr>
        <p:spPr>
          <a:xfrm>
            <a:off x="7467599" y="3465801"/>
            <a:ext cx="2964873" cy="207818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Mũi tên: Phải 5">
            <a:hlinkClick r:id="rId2" action="ppaction://hlinksldjump"/>
            <a:extLst>
              <a:ext uri="{FF2B5EF4-FFF2-40B4-BE49-F238E27FC236}">
                <a16:creationId xmlns:a16="http://schemas.microsoft.com/office/drawing/2014/main" id="{35293EDC-F779-46F4-A4B4-E364CF914BEA}"/>
              </a:ext>
            </a:extLst>
          </p:cNvPr>
          <p:cNvSpPr/>
          <p:nvPr/>
        </p:nvSpPr>
        <p:spPr>
          <a:xfrm>
            <a:off x="10252363" y="5888254"/>
            <a:ext cx="1717963" cy="847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93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7C4C5FA-2436-4B16-8705-2113812B1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559" y="194645"/>
            <a:ext cx="10515600" cy="688760"/>
          </a:xfrm>
        </p:spPr>
        <p:txBody>
          <a:bodyPr>
            <a:normAutofit fontScale="90000"/>
          </a:bodyPr>
          <a:lstStyle/>
          <a:p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I: </a:t>
            </a:r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B784C2E7-D084-44D4-8839-3C3091F05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752" y="167768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I, Quan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D1D13E-7D8F-4A8D-8F6E-6FA5E779085C}"/>
              </a:ext>
            </a:extLst>
          </p:cNvPr>
          <p:cNvSpPr txBox="1"/>
          <p:nvPr/>
        </p:nvSpPr>
        <p:spPr>
          <a:xfrm>
            <a:off x="1636362" y="1031349"/>
            <a:ext cx="1100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1).</a:t>
            </a:r>
          </a:p>
        </p:txBody>
      </p:sp>
      <p:sp>
        <p:nvSpPr>
          <p:cNvPr id="9" name="Đám mây 8">
            <a:extLst>
              <a:ext uri="{FF2B5EF4-FFF2-40B4-BE49-F238E27FC236}">
                <a16:creationId xmlns:a16="http://schemas.microsoft.com/office/drawing/2014/main" id="{E363B40E-72A8-4E79-8D13-9ABEBB3EB928}"/>
              </a:ext>
            </a:extLst>
          </p:cNvPr>
          <p:cNvSpPr/>
          <p:nvPr/>
        </p:nvSpPr>
        <p:spPr>
          <a:xfrm>
            <a:off x="328047" y="2902058"/>
            <a:ext cx="4663698" cy="356369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Lưu đồ: Lưu trữ Truy nhập Tuần tự 9">
            <a:extLst>
              <a:ext uri="{FF2B5EF4-FFF2-40B4-BE49-F238E27FC236}">
                <a16:creationId xmlns:a16="http://schemas.microsoft.com/office/drawing/2014/main" id="{A0919319-0CB8-47AC-95B9-DFB7F60D688D}"/>
              </a:ext>
            </a:extLst>
          </p:cNvPr>
          <p:cNvSpPr/>
          <p:nvPr/>
        </p:nvSpPr>
        <p:spPr>
          <a:xfrm>
            <a:off x="6096000" y="2683691"/>
            <a:ext cx="4777352" cy="356369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451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  <p:bldP spid="7" grpId="0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3" action="ppaction://hlinksldjump"/>
          </p:cNvPr>
          <p:cNvSpPr/>
          <p:nvPr/>
        </p:nvSpPr>
        <p:spPr>
          <a:xfrm>
            <a:off x="959263" y="1824098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hỏi 5 ?</a:t>
            </a: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2321D72-3BD9-42F2-9CE4-508E5DD5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555CB41-02D4-4365-B864-39B8DBF9A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3D117011-8167-4692-95EB-14FF83F0E5E6}"/>
              </a:ext>
            </a:extLst>
          </p:cNvPr>
          <p:cNvSpPr/>
          <p:nvPr/>
        </p:nvSpPr>
        <p:spPr>
          <a:xfrm>
            <a:off x="3879272" y="2438400"/>
            <a:ext cx="4045528" cy="2840182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Mũi tên: Phải 4">
            <a:hlinkClick r:id="rId2" action="ppaction://hlinksldjump"/>
            <a:extLst>
              <a:ext uri="{FF2B5EF4-FFF2-40B4-BE49-F238E27FC236}">
                <a16:creationId xmlns:a16="http://schemas.microsoft.com/office/drawing/2014/main" id="{7DF3FA5D-EBB2-4424-B16C-F1FEF38C8ABD}"/>
              </a:ext>
            </a:extLst>
          </p:cNvPr>
          <p:cNvSpPr/>
          <p:nvPr/>
        </p:nvSpPr>
        <p:spPr>
          <a:xfrm>
            <a:off x="10487891" y="5915963"/>
            <a:ext cx="1524000" cy="7918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7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>
            <a:hlinkClick r:id="rId4" action="ppaction://hlinksldjump"/>
          </p:cNvPr>
          <p:cNvSpPr/>
          <p:nvPr/>
        </p:nvSpPr>
        <p:spPr>
          <a:xfrm>
            <a:off x="1000826" y="17825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hỏi 6 ?</a:t>
            </a:r>
          </a:p>
        </p:txBody>
      </p:sp>
      <p:pic>
        <p:nvPicPr>
          <p:cNvPr id="46" name="Picture 4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528E28D-FB32-4128-AB35-EBEB1FF5D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59A0F21-0693-46E8-8E8C-7BF7B7D59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88F21E8E-BC37-444D-911C-6DD928650E86}"/>
              </a:ext>
            </a:extLst>
          </p:cNvPr>
          <p:cNvSpPr/>
          <p:nvPr/>
        </p:nvSpPr>
        <p:spPr>
          <a:xfrm>
            <a:off x="1496291" y="1219200"/>
            <a:ext cx="5472546" cy="189807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Thân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nhiều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nhiều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D88A8CF3-C7BC-4E0D-9CBF-5967B3B3B1B6}"/>
              </a:ext>
            </a:extLst>
          </p:cNvPr>
          <p:cNvSpPr/>
          <p:nvPr/>
        </p:nvSpPr>
        <p:spPr>
          <a:xfrm>
            <a:off x="6712527" y="3117273"/>
            <a:ext cx="3519055" cy="225829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Mũi tên: Phải 5">
            <a:hlinkClick r:id="rId2" action="ppaction://hlinksldjump"/>
            <a:extLst>
              <a:ext uri="{FF2B5EF4-FFF2-40B4-BE49-F238E27FC236}">
                <a16:creationId xmlns:a16="http://schemas.microsoft.com/office/drawing/2014/main" id="{09322118-7AAB-487F-A187-7383C5716C70}"/>
              </a:ext>
            </a:extLst>
          </p:cNvPr>
          <p:cNvSpPr/>
          <p:nvPr/>
        </p:nvSpPr>
        <p:spPr>
          <a:xfrm>
            <a:off x="10432473" y="5902109"/>
            <a:ext cx="1482436" cy="819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Quay </a:t>
            </a:r>
            <a:r>
              <a:rPr lang="en-US" dirty="0" err="1"/>
              <a:t>về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8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2A9C227-0E31-4F81-897F-EF1849536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F78A099A-5A71-4B67-BC6C-B7EDC4B9F9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8" y="911736"/>
            <a:ext cx="3599158" cy="2699369"/>
          </a:xfr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AC9054B0-CE07-4591-BEC3-42054E41D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19" y="904901"/>
            <a:ext cx="3595961" cy="2699369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D0AC9997-452B-41C1-812A-E329C8ED3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623" y="729631"/>
            <a:ext cx="3599159" cy="2699369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E95F2BDC-7E85-443C-9A49-C3DE1F031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36" y="3841802"/>
            <a:ext cx="2828925" cy="2857500"/>
          </a:xfrm>
          <a:prstGeom prst="rect">
            <a:avLst/>
          </a:prstGeom>
        </p:spPr>
      </p:pic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CA677ACC-C44B-414C-9822-5FCBA7DC1D27}"/>
              </a:ext>
            </a:extLst>
          </p:cNvPr>
          <p:cNvSpPr/>
          <p:nvPr/>
        </p:nvSpPr>
        <p:spPr>
          <a:xfrm>
            <a:off x="294218" y="3126782"/>
            <a:ext cx="3599158" cy="484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cotton.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5DEA7D3D-58FD-4487-A5F4-96EA2F6BE988}"/>
              </a:ext>
            </a:extLst>
          </p:cNvPr>
          <p:cNvSpPr/>
          <p:nvPr/>
        </p:nvSpPr>
        <p:spPr>
          <a:xfrm>
            <a:off x="4298019" y="3108325"/>
            <a:ext cx="3595961" cy="495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FA3E0EC5-7022-4388-AAC3-521DF7D95928}"/>
              </a:ext>
            </a:extLst>
          </p:cNvPr>
          <p:cNvSpPr/>
          <p:nvPr/>
        </p:nvSpPr>
        <p:spPr>
          <a:xfrm>
            <a:off x="8298623" y="3115159"/>
            <a:ext cx="3595961" cy="495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F6C1BD03-F703-414B-AE13-F7ADBEDF2668}"/>
              </a:ext>
            </a:extLst>
          </p:cNvPr>
          <p:cNvSpPr/>
          <p:nvPr/>
        </p:nvSpPr>
        <p:spPr>
          <a:xfrm>
            <a:off x="4681536" y="6334929"/>
            <a:ext cx="1653155" cy="3643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ình giọt nước 19">
            <a:extLst>
              <a:ext uri="{FF2B5EF4-FFF2-40B4-BE49-F238E27FC236}">
                <a16:creationId xmlns:a16="http://schemas.microsoft.com/office/drawing/2014/main" id="{57163F46-87E5-46DD-8A37-4D14695FDBA8}"/>
              </a:ext>
            </a:extLst>
          </p:cNvPr>
          <p:cNvSpPr/>
          <p:nvPr/>
        </p:nvSpPr>
        <p:spPr>
          <a:xfrm>
            <a:off x="7775085" y="3652864"/>
            <a:ext cx="4119499" cy="320513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cotton),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89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A68BCEC-067E-4F10-9B64-CE56E4C4B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5CD3C45-B543-4A86-8D74-DAD791495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Đám mây 3">
            <a:extLst>
              <a:ext uri="{FF2B5EF4-FFF2-40B4-BE49-F238E27FC236}">
                <a16:creationId xmlns:a16="http://schemas.microsoft.com/office/drawing/2014/main" id="{AE93E287-8A18-4C19-981E-D99875735D5D}"/>
              </a:ext>
            </a:extLst>
          </p:cNvPr>
          <p:cNvSpPr/>
          <p:nvPr/>
        </p:nvSpPr>
        <p:spPr>
          <a:xfrm>
            <a:off x="286073" y="257095"/>
            <a:ext cx="3671807" cy="286718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Bong bóng Ý nghĩ: Hình đám mây 4">
            <a:extLst>
              <a:ext uri="{FF2B5EF4-FFF2-40B4-BE49-F238E27FC236}">
                <a16:creationId xmlns:a16="http://schemas.microsoft.com/office/drawing/2014/main" id="{C6FE5AF6-F9D1-46E8-975A-B58DCD3A4A0C}"/>
              </a:ext>
            </a:extLst>
          </p:cNvPr>
          <p:cNvSpPr/>
          <p:nvPr/>
        </p:nvSpPr>
        <p:spPr>
          <a:xfrm>
            <a:off x="4990455" y="220851"/>
            <a:ext cx="3843580" cy="320814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3518B6FE-0AD0-49D3-9969-406A1046BF38}"/>
              </a:ext>
            </a:extLst>
          </p:cNvPr>
          <p:cNvSpPr/>
          <p:nvPr/>
        </p:nvSpPr>
        <p:spPr>
          <a:xfrm>
            <a:off x="433953" y="3719593"/>
            <a:ext cx="4463511" cy="25923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5D57561D-7559-464F-BAA4-8FB502EFDB17}"/>
              </a:ext>
            </a:extLst>
          </p:cNvPr>
          <p:cNvSpPr/>
          <p:nvPr/>
        </p:nvSpPr>
        <p:spPr>
          <a:xfrm>
            <a:off x="6912245" y="3626603"/>
            <a:ext cx="4153546" cy="2457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67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1B2E500-C923-4D41-94CE-BF3FF2C01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57" y="225641"/>
            <a:ext cx="10515600" cy="30130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Chỗ dành sẵn cho Nội dung 6">
            <a:extLst>
              <a:ext uri="{FF2B5EF4-FFF2-40B4-BE49-F238E27FC236}">
                <a16:creationId xmlns:a16="http://schemas.microsoft.com/office/drawing/2014/main" id="{786F6228-F454-4141-98CA-C2674D963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37" y="1043351"/>
            <a:ext cx="2264636" cy="2259218"/>
          </a:xfrm>
        </p:spPr>
      </p:pic>
      <p:sp>
        <p:nvSpPr>
          <p:cNvPr id="4" name="Lưu đồ: Lưu trữ Truy nhập Tuần tự 3">
            <a:extLst>
              <a:ext uri="{FF2B5EF4-FFF2-40B4-BE49-F238E27FC236}">
                <a16:creationId xmlns:a16="http://schemas.microsoft.com/office/drawing/2014/main" id="{3EB89222-FB0F-4A78-A090-ED8640617645}"/>
              </a:ext>
            </a:extLst>
          </p:cNvPr>
          <p:cNvSpPr/>
          <p:nvPr/>
        </p:nvSpPr>
        <p:spPr>
          <a:xfrm>
            <a:off x="9665776" y="752584"/>
            <a:ext cx="2028987" cy="1738985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Sao: 10 Cánh 4">
            <a:extLst>
              <a:ext uri="{FF2B5EF4-FFF2-40B4-BE49-F238E27FC236}">
                <a16:creationId xmlns:a16="http://schemas.microsoft.com/office/drawing/2014/main" id="{AC93DE45-1494-42A9-AA0D-161F1BB3107E}"/>
              </a:ext>
            </a:extLst>
          </p:cNvPr>
          <p:cNvSpPr/>
          <p:nvPr/>
        </p:nvSpPr>
        <p:spPr>
          <a:xfrm>
            <a:off x="8896027" y="3785406"/>
            <a:ext cx="2991173" cy="2406112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D911C48B-DCF2-4AFB-98A9-2832F5921A0D}"/>
              </a:ext>
            </a:extLst>
          </p:cNvPr>
          <p:cNvSpPr/>
          <p:nvPr/>
        </p:nvSpPr>
        <p:spPr>
          <a:xfrm>
            <a:off x="583416" y="3304628"/>
            <a:ext cx="2092271" cy="557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7230BE1D-5936-484C-81BA-0737497F6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66" y="4143595"/>
            <a:ext cx="2991173" cy="1764837"/>
          </a:xfrm>
          <a:prstGeom prst="rect">
            <a:avLst/>
          </a:prstGeom>
        </p:spPr>
      </p:pic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3CF2EFE5-6E68-4C9A-8FB1-1399546406EE}"/>
              </a:ext>
            </a:extLst>
          </p:cNvPr>
          <p:cNvSpPr/>
          <p:nvPr/>
        </p:nvSpPr>
        <p:spPr>
          <a:xfrm>
            <a:off x="497234" y="5912549"/>
            <a:ext cx="2264636" cy="557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Bong bóng Ý nghĩ: Hình đám mây 11">
            <a:extLst>
              <a:ext uri="{FF2B5EF4-FFF2-40B4-BE49-F238E27FC236}">
                <a16:creationId xmlns:a16="http://schemas.microsoft.com/office/drawing/2014/main" id="{0B16DFC8-442D-45D0-82C7-B261054CC7FA}"/>
              </a:ext>
            </a:extLst>
          </p:cNvPr>
          <p:cNvSpPr/>
          <p:nvPr/>
        </p:nvSpPr>
        <p:spPr>
          <a:xfrm>
            <a:off x="2894894" y="0"/>
            <a:ext cx="6684695" cy="330256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inox,bìa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13" name="Bong bóng Ý nghĩ: Hình đám mây 12">
            <a:extLst>
              <a:ext uri="{FF2B5EF4-FFF2-40B4-BE49-F238E27FC236}">
                <a16:creationId xmlns:a16="http://schemas.microsoft.com/office/drawing/2014/main" id="{47C9D3E2-8A37-4981-9EFA-5CEFD815FD94}"/>
              </a:ext>
            </a:extLst>
          </p:cNvPr>
          <p:cNvSpPr/>
          <p:nvPr/>
        </p:nvSpPr>
        <p:spPr>
          <a:xfrm>
            <a:off x="3437865" y="3302569"/>
            <a:ext cx="5508705" cy="30414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660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1670047-DC93-4ABB-A10F-01B3F2366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EEBD265-3E8A-4DC8-AA9E-630A1E242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ong bóng Ý nghĩ: Hình đám mây 3">
            <a:extLst>
              <a:ext uri="{FF2B5EF4-FFF2-40B4-BE49-F238E27FC236}">
                <a16:creationId xmlns:a16="http://schemas.microsoft.com/office/drawing/2014/main" id="{AB0A410A-7939-4EF8-9064-528F9FFBEE7D}"/>
              </a:ext>
            </a:extLst>
          </p:cNvPr>
          <p:cNvSpPr/>
          <p:nvPr/>
        </p:nvSpPr>
        <p:spPr>
          <a:xfrm>
            <a:off x="838200" y="565460"/>
            <a:ext cx="4618495" cy="306387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Bong bóng Ý nghĩ: Hình đám mây 4">
            <a:extLst>
              <a:ext uri="{FF2B5EF4-FFF2-40B4-BE49-F238E27FC236}">
                <a16:creationId xmlns:a16="http://schemas.microsoft.com/office/drawing/2014/main" id="{A24DD852-900F-4397-8D65-F49BE4238448}"/>
              </a:ext>
            </a:extLst>
          </p:cNvPr>
          <p:cNvSpPr/>
          <p:nvPr/>
        </p:nvSpPr>
        <p:spPr>
          <a:xfrm>
            <a:off x="5269424" y="2076773"/>
            <a:ext cx="5903562" cy="38212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2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EABE44-EF7A-46B8-B273-1CBC8CF0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31" y="406399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điểm,cách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F730878-05E9-4B49-A510-4BCE93B7E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231" y="219919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A01CACD-62CB-4A4D-8769-ADD053E88C7D}"/>
              </a:ext>
            </a:extLst>
          </p:cNvPr>
          <p:cNvSpPr txBox="1"/>
          <p:nvPr/>
        </p:nvSpPr>
        <p:spPr>
          <a:xfrm>
            <a:off x="559231" y="1031134"/>
            <a:ext cx="264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3D0D6F8-0704-4EA6-9A87-5F2FBAD74CFD}"/>
              </a:ext>
            </a:extLst>
          </p:cNvPr>
          <p:cNvSpPr txBox="1"/>
          <p:nvPr/>
        </p:nvSpPr>
        <p:spPr>
          <a:xfrm>
            <a:off x="559231" y="1752925"/>
            <a:ext cx="343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1201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7E65ED9-0153-4EA5-AFFC-B512E680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Lưu đồ: Thẻ 3">
            <a:extLst>
              <a:ext uri="{FF2B5EF4-FFF2-40B4-BE49-F238E27FC236}">
                <a16:creationId xmlns:a16="http://schemas.microsoft.com/office/drawing/2014/main" id="{F2167D63-4EDC-49A0-A381-BF8CE7CCD433}"/>
              </a:ext>
            </a:extLst>
          </p:cNvPr>
          <p:cNvSpPr/>
          <p:nvPr/>
        </p:nvSpPr>
        <p:spPr>
          <a:xfrm>
            <a:off x="341373" y="2595736"/>
            <a:ext cx="3083752" cy="1914270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Chỗ dành sẵn cho Nội dung 8">
            <a:extLst>
              <a:ext uri="{FF2B5EF4-FFF2-40B4-BE49-F238E27FC236}">
                <a16:creationId xmlns:a16="http://schemas.microsoft.com/office/drawing/2014/main" id="{123C6142-FC33-4544-BDCB-6B636A5C2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480" y="274637"/>
            <a:ext cx="5671982" cy="2832101"/>
          </a:xfr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82982700-3D08-4368-8CCC-7475D7856439}"/>
              </a:ext>
            </a:extLst>
          </p:cNvPr>
          <p:cNvSpPr txBox="1"/>
          <p:nvPr/>
        </p:nvSpPr>
        <p:spPr>
          <a:xfrm>
            <a:off x="10135892" y="1348353"/>
            <a:ext cx="1858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03573B5-4261-4F69-80D6-82BFC4BEB134}"/>
              </a:ext>
            </a:extLst>
          </p:cNvPr>
          <p:cNvSpPr txBox="1"/>
          <p:nvPr/>
        </p:nvSpPr>
        <p:spPr>
          <a:xfrm>
            <a:off x="10223244" y="4563715"/>
            <a:ext cx="1968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F6018E57-C5FF-4392-893D-80914E24C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575" y="3837913"/>
            <a:ext cx="2555929" cy="255592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2B5DD97-B054-41E0-8F93-F8BCF38116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001" y="3483504"/>
            <a:ext cx="3083752" cy="308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6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E43F2A-C1A0-4C55-81B6-648E01827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2146A91-7DB0-4964-98BC-2084CFAFA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30E0408C-9189-48AD-B499-A465A07150FC}"/>
              </a:ext>
            </a:extLst>
          </p:cNvPr>
          <p:cNvSpPr/>
          <p:nvPr/>
        </p:nvSpPr>
        <p:spPr>
          <a:xfrm>
            <a:off x="263471" y="1348352"/>
            <a:ext cx="5424407" cy="3626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kéo.Giữa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l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044F3C8B-AE9F-4D45-96A5-8F6FD80EFBCB}"/>
              </a:ext>
            </a:extLst>
          </p:cNvPr>
          <p:cNvSpPr/>
          <p:nvPr/>
        </p:nvSpPr>
        <p:spPr>
          <a:xfrm>
            <a:off x="6292312" y="170481"/>
            <a:ext cx="5899688" cy="6300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08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1063</Words>
  <Application>Microsoft Office PowerPoint</Application>
  <PresentationFormat>Widescreen</PresentationFormat>
  <Paragraphs>61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Times New Roman</vt:lpstr>
      <vt:lpstr>Calibri</vt:lpstr>
      <vt:lpstr>Arial</vt:lpstr>
      <vt:lpstr>Calibri Light</vt:lpstr>
      <vt:lpstr>Office Theme</vt:lpstr>
      <vt:lpstr>     Giáo án môn    Kỹ Thuật – Lớp 4. </vt:lpstr>
      <vt:lpstr>Chương I: Kĩ thuật cắt, khâu, thêu.</vt:lpstr>
      <vt:lpstr>a, Vải</vt:lpstr>
      <vt:lpstr>PowerPoint Presentation</vt:lpstr>
      <vt:lpstr>b, Chỉ.</vt:lpstr>
      <vt:lpstr>PowerPoint Presentation</vt:lpstr>
      <vt:lpstr>II, Tìm hiểu đặc điểm,cách sử dụng kéo.</vt:lpstr>
      <vt:lpstr>PowerPoint Presentation</vt:lpstr>
      <vt:lpstr> </vt:lpstr>
      <vt:lpstr>Trò chơi: “ Ô số bí mật ”.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phuonganhnguyen7040@gmail.com</cp:lastModifiedBy>
  <cp:revision>152</cp:revision>
  <dcterms:created xsi:type="dcterms:W3CDTF">2018-10-29T09:59:25Z</dcterms:created>
  <dcterms:modified xsi:type="dcterms:W3CDTF">2023-07-22T00:03:57Z</dcterms:modified>
</cp:coreProperties>
</file>