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0" r:id="rId3"/>
    <p:sldMasterId id="2147483683" r:id="rId4"/>
    <p:sldMasterId id="2147483688" r:id="rId5"/>
  </p:sldMasterIdLst>
  <p:notesMasterIdLst>
    <p:notesMasterId r:id="rId38"/>
  </p:notesMasterIdLst>
  <p:sldIdLst>
    <p:sldId id="282" r:id="rId6"/>
    <p:sldId id="257" r:id="rId7"/>
    <p:sldId id="283" r:id="rId8"/>
    <p:sldId id="258" r:id="rId9"/>
    <p:sldId id="284" r:id="rId10"/>
    <p:sldId id="320" r:id="rId11"/>
    <p:sldId id="259" r:id="rId12"/>
    <p:sldId id="285" r:id="rId13"/>
    <p:sldId id="318" r:id="rId14"/>
    <p:sldId id="319" r:id="rId15"/>
    <p:sldId id="378" r:id="rId16"/>
    <p:sldId id="321" r:id="rId17"/>
    <p:sldId id="322" r:id="rId18"/>
    <p:sldId id="323" r:id="rId19"/>
    <p:sldId id="260" r:id="rId20"/>
    <p:sldId id="261" r:id="rId21"/>
    <p:sldId id="379" r:id="rId22"/>
    <p:sldId id="380" r:id="rId23"/>
    <p:sldId id="262" r:id="rId24"/>
    <p:sldId id="382" r:id="rId25"/>
    <p:sldId id="381" r:id="rId26"/>
    <p:sldId id="383" r:id="rId27"/>
    <p:sldId id="385" r:id="rId28"/>
    <p:sldId id="384" r:id="rId29"/>
    <p:sldId id="386" r:id="rId30"/>
    <p:sldId id="387" r:id="rId31"/>
    <p:sldId id="388" r:id="rId32"/>
    <p:sldId id="389" r:id="rId33"/>
    <p:sldId id="390" r:id="rId34"/>
    <p:sldId id="391" r:id="rId35"/>
    <p:sldId id="392" r:id="rId36"/>
    <p:sldId id="39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7FFD9D-5D7D-42E9-A4C1-5B911501F374}"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CEE71D-9AC6-4DA1-B36B-8791E484DC87}" type="slidenum">
              <a:rPr lang="en-US" smtClean="0"/>
              <a:t>‹#›</a:t>
            </a:fld>
            <a:endParaRPr lang="en-US"/>
          </a:p>
        </p:txBody>
      </p:sp>
    </p:spTree>
    <p:extLst>
      <p:ext uri="{BB962C8B-B14F-4D97-AF65-F5344CB8AC3E}">
        <p14:creationId xmlns:p14="http://schemas.microsoft.com/office/powerpoint/2010/main" val="1359652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4</a:t>
            </a:fld>
            <a:endParaRPr lang="en-US"/>
          </a:p>
        </p:txBody>
      </p:sp>
    </p:spTree>
    <p:extLst>
      <p:ext uri="{BB962C8B-B14F-4D97-AF65-F5344CB8AC3E}">
        <p14:creationId xmlns:p14="http://schemas.microsoft.com/office/powerpoint/2010/main" val="2477580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4015933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1920502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30</a:t>
            </a:fld>
            <a:endParaRPr lang="en-US"/>
          </a:p>
        </p:txBody>
      </p:sp>
    </p:spTree>
    <p:extLst>
      <p:ext uri="{BB962C8B-B14F-4D97-AF65-F5344CB8AC3E}">
        <p14:creationId xmlns:p14="http://schemas.microsoft.com/office/powerpoint/2010/main" val="3925181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32</a:t>
            </a:fld>
            <a:endParaRPr lang="en-US"/>
          </a:p>
        </p:txBody>
      </p:sp>
    </p:spTree>
    <p:extLst>
      <p:ext uri="{BB962C8B-B14F-4D97-AF65-F5344CB8AC3E}">
        <p14:creationId xmlns:p14="http://schemas.microsoft.com/office/powerpoint/2010/main" val="4221793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5</a:t>
            </a:fld>
            <a:endParaRPr lang="en-US"/>
          </a:p>
        </p:txBody>
      </p:sp>
    </p:spTree>
    <p:extLst>
      <p:ext uri="{BB962C8B-B14F-4D97-AF65-F5344CB8AC3E}">
        <p14:creationId xmlns:p14="http://schemas.microsoft.com/office/powerpoint/2010/main" val="1786336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44CEE71D-9AC6-4DA1-B36B-8791E484DC87}" type="slidenum">
              <a:rPr lang="en-US" smtClean="0"/>
              <a:t>6</a:t>
            </a:fld>
            <a:endParaRPr lang="en-US"/>
          </a:p>
        </p:txBody>
      </p:sp>
    </p:spTree>
    <p:extLst>
      <p:ext uri="{BB962C8B-B14F-4D97-AF65-F5344CB8AC3E}">
        <p14:creationId xmlns:p14="http://schemas.microsoft.com/office/powerpoint/2010/main" val="1609578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3156674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12</a:t>
            </a:fld>
            <a:endParaRPr lang="en-US"/>
          </a:p>
        </p:txBody>
      </p:sp>
    </p:spTree>
    <p:extLst>
      <p:ext uri="{BB962C8B-B14F-4D97-AF65-F5344CB8AC3E}">
        <p14:creationId xmlns:p14="http://schemas.microsoft.com/office/powerpoint/2010/main" val="2309927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13</a:t>
            </a:fld>
            <a:endParaRPr lang="en-US"/>
          </a:p>
        </p:txBody>
      </p:sp>
    </p:spTree>
    <p:extLst>
      <p:ext uri="{BB962C8B-B14F-4D97-AF65-F5344CB8AC3E}">
        <p14:creationId xmlns:p14="http://schemas.microsoft.com/office/powerpoint/2010/main" val="542150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16</a:t>
            </a:fld>
            <a:endParaRPr lang="en-US"/>
          </a:p>
        </p:txBody>
      </p:sp>
    </p:spTree>
    <p:extLst>
      <p:ext uri="{BB962C8B-B14F-4D97-AF65-F5344CB8AC3E}">
        <p14:creationId xmlns:p14="http://schemas.microsoft.com/office/powerpoint/2010/main" val="3901724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2220500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44CEE71D-9AC6-4DA1-B36B-8791E484DC87}" type="slidenum">
              <a:rPr lang="en-US" smtClean="0"/>
              <a:t>24</a:t>
            </a:fld>
            <a:endParaRPr lang="en-US"/>
          </a:p>
        </p:txBody>
      </p:sp>
    </p:spTree>
    <p:extLst>
      <p:ext uri="{BB962C8B-B14F-4D97-AF65-F5344CB8AC3E}">
        <p14:creationId xmlns:p14="http://schemas.microsoft.com/office/powerpoint/2010/main" val="1467655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26813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29092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91541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90394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81742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7295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69977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15207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839739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36078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25105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30DDDB9-03A7-49D6-8321-234E23E3BFB4}"/>
              </a:ext>
            </a:extLst>
          </p:cNvPr>
          <p:cNvGrpSpPr/>
          <p:nvPr userDrawn="1"/>
        </p:nvGrpSpPr>
        <p:grpSpPr>
          <a:xfrm>
            <a:off x="0" y="2724149"/>
            <a:ext cx="12192000" cy="4196989"/>
            <a:chOff x="0" y="2724149"/>
            <a:chExt cx="12192000" cy="4196989"/>
          </a:xfrm>
        </p:grpSpPr>
        <p:pic>
          <p:nvPicPr>
            <p:cNvPr id="14" name="图片 13">
              <a:extLst>
                <a:ext uri="{FF2B5EF4-FFF2-40B4-BE49-F238E27FC236}">
                  <a16:creationId xmlns:a16="http://schemas.microsoft.com/office/drawing/2014/main" id="{71672EDD-DCF8-472F-B048-262DE88485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5" name="图片 14">
              <a:extLst>
                <a:ext uri="{FF2B5EF4-FFF2-40B4-BE49-F238E27FC236}">
                  <a16:creationId xmlns:a16="http://schemas.microsoft.com/office/drawing/2014/main" id="{E20ABE53-B77D-4221-8659-038F5FF82E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6" name="图片 15">
              <a:extLst>
                <a:ext uri="{FF2B5EF4-FFF2-40B4-BE49-F238E27FC236}">
                  <a16:creationId xmlns:a16="http://schemas.microsoft.com/office/drawing/2014/main" id="{6B957E3C-95BF-4FE7-B90D-F151353024C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9" name="图片 18">
              <a:extLst>
                <a:ext uri="{FF2B5EF4-FFF2-40B4-BE49-F238E27FC236}">
                  <a16:creationId xmlns:a16="http://schemas.microsoft.com/office/drawing/2014/main" id="{8971A242-DF86-4A37-AA2D-95019AC2B1B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20" name="矩形 19">
            <a:extLst>
              <a:ext uri="{FF2B5EF4-FFF2-40B4-BE49-F238E27FC236}">
                <a16:creationId xmlns:a16="http://schemas.microsoft.com/office/drawing/2014/main" id="{D84D5EF1-315D-4AF2-A917-A0B1379BE282}"/>
              </a:ext>
            </a:extLst>
          </p:cNvPr>
          <p:cNvSpPr/>
          <p:nvPr userDrawn="1"/>
        </p:nvSpPr>
        <p:spPr>
          <a:xfrm>
            <a:off x="916973" y="638403"/>
            <a:ext cx="10358055" cy="5581194"/>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9028118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364427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840675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30DDDB9-03A7-49D6-8321-234E23E3BFB4}"/>
              </a:ext>
            </a:extLst>
          </p:cNvPr>
          <p:cNvGrpSpPr/>
          <p:nvPr userDrawn="1"/>
        </p:nvGrpSpPr>
        <p:grpSpPr>
          <a:xfrm>
            <a:off x="0" y="2724149"/>
            <a:ext cx="12192000" cy="4196989"/>
            <a:chOff x="0" y="2724149"/>
            <a:chExt cx="12192000" cy="4196989"/>
          </a:xfrm>
        </p:grpSpPr>
        <p:pic>
          <p:nvPicPr>
            <p:cNvPr id="14" name="图片 13">
              <a:extLst>
                <a:ext uri="{FF2B5EF4-FFF2-40B4-BE49-F238E27FC236}">
                  <a16:creationId xmlns:a16="http://schemas.microsoft.com/office/drawing/2014/main" id="{71672EDD-DCF8-472F-B048-262DE88485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5" name="图片 14">
              <a:extLst>
                <a:ext uri="{FF2B5EF4-FFF2-40B4-BE49-F238E27FC236}">
                  <a16:creationId xmlns:a16="http://schemas.microsoft.com/office/drawing/2014/main" id="{E20ABE53-B77D-4221-8659-038F5FF82E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6" name="图片 15">
              <a:extLst>
                <a:ext uri="{FF2B5EF4-FFF2-40B4-BE49-F238E27FC236}">
                  <a16:creationId xmlns:a16="http://schemas.microsoft.com/office/drawing/2014/main" id="{6B957E3C-95BF-4FE7-B90D-F151353024C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9" name="图片 18">
              <a:extLst>
                <a:ext uri="{FF2B5EF4-FFF2-40B4-BE49-F238E27FC236}">
                  <a16:creationId xmlns:a16="http://schemas.microsoft.com/office/drawing/2014/main" id="{8971A242-DF86-4A37-AA2D-95019AC2B1B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20" name="矩形 19">
            <a:extLst>
              <a:ext uri="{FF2B5EF4-FFF2-40B4-BE49-F238E27FC236}">
                <a16:creationId xmlns:a16="http://schemas.microsoft.com/office/drawing/2014/main" id="{D84D5EF1-315D-4AF2-A917-A0B1379BE282}"/>
              </a:ext>
            </a:extLst>
          </p:cNvPr>
          <p:cNvSpPr/>
          <p:nvPr userDrawn="1"/>
        </p:nvSpPr>
        <p:spPr>
          <a:xfrm>
            <a:off x="916973" y="638403"/>
            <a:ext cx="10358055" cy="5581194"/>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5738389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795F98A-D928-46D5-A2FB-1AC4AF19B0E0}"/>
              </a:ext>
            </a:extLst>
          </p:cNvPr>
          <p:cNvGrpSpPr/>
          <p:nvPr userDrawn="1"/>
        </p:nvGrpSpPr>
        <p:grpSpPr>
          <a:xfrm>
            <a:off x="0" y="0"/>
            <a:ext cx="12192000" cy="2343150"/>
            <a:chOff x="0" y="0"/>
            <a:chExt cx="12192000" cy="2343150"/>
          </a:xfrm>
        </p:grpSpPr>
        <p:pic>
          <p:nvPicPr>
            <p:cNvPr id="19" name="图片 18">
              <a:extLst>
                <a:ext uri="{FF2B5EF4-FFF2-40B4-BE49-F238E27FC236}">
                  <a16:creationId xmlns:a16="http://schemas.microsoft.com/office/drawing/2014/main" id="{6DF80B87-0CBE-49AD-90D6-CAB31C68C0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20" name="图片 19">
              <a:extLst>
                <a:ext uri="{FF2B5EF4-FFF2-40B4-BE49-F238E27FC236}">
                  <a16:creationId xmlns:a16="http://schemas.microsoft.com/office/drawing/2014/main" id="{87B854B0-6E2D-4C9D-8652-3AB26740785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3" name="组合 2">
            <a:extLst>
              <a:ext uri="{FF2B5EF4-FFF2-40B4-BE49-F238E27FC236}">
                <a16:creationId xmlns:a16="http://schemas.microsoft.com/office/drawing/2014/main" id="{DDF9F6FF-B14F-4089-B324-8F0CAE61347F}"/>
              </a:ext>
            </a:extLst>
          </p:cNvPr>
          <p:cNvGrpSpPr/>
          <p:nvPr userDrawn="1"/>
        </p:nvGrpSpPr>
        <p:grpSpPr>
          <a:xfrm>
            <a:off x="0" y="2724149"/>
            <a:ext cx="12192000" cy="4196989"/>
            <a:chOff x="0" y="2724149"/>
            <a:chExt cx="12192000" cy="4196989"/>
          </a:xfrm>
        </p:grpSpPr>
        <p:pic>
          <p:nvPicPr>
            <p:cNvPr id="16" name="图片 15">
              <a:extLst>
                <a:ext uri="{FF2B5EF4-FFF2-40B4-BE49-F238E27FC236}">
                  <a16:creationId xmlns:a16="http://schemas.microsoft.com/office/drawing/2014/main" id="{1990D092-FF89-4B05-B20D-687114A4256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7" name="图片 16">
              <a:extLst>
                <a:ext uri="{FF2B5EF4-FFF2-40B4-BE49-F238E27FC236}">
                  <a16:creationId xmlns:a16="http://schemas.microsoft.com/office/drawing/2014/main" id="{202B223C-414F-46B5-9D40-E9F436B306E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8" name="图片 17">
              <a:extLst>
                <a:ext uri="{FF2B5EF4-FFF2-40B4-BE49-F238E27FC236}">
                  <a16:creationId xmlns:a16="http://schemas.microsoft.com/office/drawing/2014/main" id="{5C844F23-F46E-4ABB-AB71-5100B0162F3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21" name="图片 20">
              <a:extLst>
                <a:ext uri="{FF2B5EF4-FFF2-40B4-BE49-F238E27FC236}">
                  <a16:creationId xmlns:a16="http://schemas.microsoft.com/office/drawing/2014/main" id="{6200A984-60B9-47C6-B561-F92F9BAA8601}"/>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36" name="矩形 35">
            <a:extLst>
              <a:ext uri="{FF2B5EF4-FFF2-40B4-BE49-F238E27FC236}">
                <a16:creationId xmlns:a16="http://schemas.microsoft.com/office/drawing/2014/main" id="{D8DA5F96-9894-4F5E-A86B-5927EA28BB4C}"/>
              </a:ext>
            </a:extLst>
          </p:cNvPr>
          <p:cNvSpPr/>
          <p:nvPr userDrawn="1"/>
        </p:nvSpPr>
        <p:spPr>
          <a:xfrm>
            <a:off x="757316"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AACAC7FD-653C-40E9-9716-F7DAE0017455}"/>
              </a:ext>
            </a:extLst>
          </p:cNvPr>
          <p:cNvSpPr/>
          <p:nvPr userDrawn="1"/>
        </p:nvSpPr>
        <p:spPr>
          <a:xfrm>
            <a:off x="6255659"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7046143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9F1C6CF-41DA-4F4B-912C-51A9AC263BCE}"/>
              </a:ext>
            </a:extLst>
          </p:cNvPr>
          <p:cNvGrpSpPr/>
          <p:nvPr userDrawn="1"/>
        </p:nvGrpSpPr>
        <p:grpSpPr>
          <a:xfrm>
            <a:off x="0" y="0"/>
            <a:ext cx="12192000" cy="6921138"/>
            <a:chOff x="0" y="0"/>
            <a:chExt cx="12192000" cy="6921138"/>
          </a:xfrm>
        </p:grpSpPr>
        <p:pic>
          <p:nvPicPr>
            <p:cNvPr id="12" name="图片 11">
              <a:extLst>
                <a:ext uri="{FF2B5EF4-FFF2-40B4-BE49-F238E27FC236}">
                  <a16:creationId xmlns:a16="http://schemas.microsoft.com/office/drawing/2014/main" id="{671B32D7-8D6A-4403-9184-6F2BA88B06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3" name="图片 12">
              <a:extLst>
                <a:ext uri="{FF2B5EF4-FFF2-40B4-BE49-F238E27FC236}">
                  <a16:creationId xmlns:a16="http://schemas.microsoft.com/office/drawing/2014/main" id="{C8B987B7-CAFA-459A-A596-D9FB2F572AB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4" name="图片 13">
              <a:extLst>
                <a:ext uri="{FF2B5EF4-FFF2-40B4-BE49-F238E27FC236}">
                  <a16:creationId xmlns:a16="http://schemas.microsoft.com/office/drawing/2014/main" id="{F7BB5A6A-9195-455D-A6A4-E6548B627DD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5" name="图片 14">
              <a:extLst>
                <a:ext uri="{FF2B5EF4-FFF2-40B4-BE49-F238E27FC236}">
                  <a16:creationId xmlns:a16="http://schemas.microsoft.com/office/drawing/2014/main" id="{4FBD58F4-0808-4B04-8243-BDE3AC5C0B3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16" name="图片 15">
              <a:extLst>
                <a:ext uri="{FF2B5EF4-FFF2-40B4-BE49-F238E27FC236}">
                  <a16:creationId xmlns:a16="http://schemas.microsoft.com/office/drawing/2014/main" id="{E6EE13E7-CC9E-4EF3-81D0-452AB7023AF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pic>
          <p:nvPicPr>
            <p:cNvPr id="17" name="图片 16">
              <a:extLst>
                <a:ext uri="{FF2B5EF4-FFF2-40B4-BE49-F238E27FC236}">
                  <a16:creationId xmlns:a16="http://schemas.microsoft.com/office/drawing/2014/main" id="{27896A09-EC76-41B2-A103-E41AA509E0B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18" name="矩形 17">
            <a:extLst>
              <a:ext uri="{FF2B5EF4-FFF2-40B4-BE49-F238E27FC236}">
                <a16:creationId xmlns:a16="http://schemas.microsoft.com/office/drawing/2014/main" id="{75F926B5-2CBA-46AE-8E64-38134FAC3292}"/>
              </a:ext>
            </a:extLst>
          </p:cNvPr>
          <p:cNvSpPr/>
          <p:nvPr userDrawn="1"/>
        </p:nvSpPr>
        <p:spPr>
          <a:xfrm>
            <a:off x="210458" y="197418"/>
            <a:ext cx="11771085" cy="6463165"/>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6E1195F4-E633-47A9-AB37-E1DE266EB2DC}"/>
              </a:ext>
            </a:extLst>
          </p:cNvPr>
          <p:cNvGrpSpPr/>
          <p:nvPr userDrawn="1"/>
        </p:nvGrpSpPr>
        <p:grpSpPr>
          <a:xfrm>
            <a:off x="2720087" y="197418"/>
            <a:ext cx="6748563" cy="1899924"/>
            <a:chOff x="2720087" y="197418"/>
            <a:chExt cx="6748563" cy="1899924"/>
          </a:xfrm>
        </p:grpSpPr>
        <p:pic>
          <p:nvPicPr>
            <p:cNvPr id="21" name="图片 20">
              <a:extLst>
                <a:ext uri="{FF2B5EF4-FFF2-40B4-BE49-F238E27FC236}">
                  <a16:creationId xmlns:a16="http://schemas.microsoft.com/office/drawing/2014/main" id="{A05ABFFE-FCD1-4EF2-9E54-6F56079D3F18}"/>
                </a:ext>
              </a:extLst>
            </p:cNvPr>
            <p:cNvPicPr>
              <a:picLocks noChangeAspect="1"/>
            </p:cNvPicPr>
            <p:nvPr userDrawn="1"/>
          </p:nvPicPr>
          <p:blipFill>
            <a:blip r:embed="rId8">
              <a:duotone>
                <a:schemeClr val="bg2">
                  <a:shade val="45000"/>
                  <a:satMod val="135000"/>
                </a:schemeClr>
                <a:prstClr val="white"/>
              </a:duotone>
              <a:extLst>
                <a:ext uri="{28A0092B-C50C-407E-A947-70E740481C1C}">
                  <a14:useLocalDpi xmlns:a14="http://schemas.microsoft.com/office/drawing/2010/main" val="0"/>
                </a:ext>
              </a:extLst>
            </a:blip>
            <a:srcRect t="60076"/>
            <a:stretch>
              <a:fillRect/>
            </a:stretch>
          </p:blipFill>
          <p:spPr>
            <a:xfrm>
              <a:off x="2723351" y="197418"/>
              <a:ext cx="6745299" cy="1899924"/>
            </a:xfrm>
            <a:custGeom>
              <a:avLst/>
              <a:gdLst>
                <a:gd name="connsiteX0" fmla="*/ 0 w 6745299"/>
                <a:gd name="connsiteY0" fmla="*/ 0 h 1899924"/>
                <a:gd name="connsiteX1" fmla="*/ 6745299 w 6745299"/>
                <a:gd name="connsiteY1" fmla="*/ 0 h 1899924"/>
                <a:gd name="connsiteX2" fmla="*/ 6745299 w 6745299"/>
                <a:gd name="connsiteY2" fmla="*/ 1899924 h 1899924"/>
                <a:gd name="connsiteX3" fmla="*/ 0 w 6745299"/>
                <a:gd name="connsiteY3" fmla="*/ 1899924 h 1899924"/>
              </a:gdLst>
              <a:ahLst/>
              <a:cxnLst>
                <a:cxn ang="0">
                  <a:pos x="connsiteX0" y="connsiteY0"/>
                </a:cxn>
                <a:cxn ang="0">
                  <a:pos x="connsiteX1" y="connsiteY1"/>
                </a:cxn>
                <a:cxn ang="0">
                  <a:pos x="connsiteX2" y="connsiteY2"/>
                </a:cxn>
                <a:cxn ang="0">
                  <a:pos x="connsiteX3" y="connsiteY3"/>
                </a:cxn>
              </a:cxnLst>
              <a:rect l="l" t="t" r="r" b="b"/>
              <a:pathLst>
                <a:path w="6745299" h="1899924">
                  <a:moveTo>
                    <a:pt x="0" y="0"/>
                  </a:moveTo>
                  <a:lnTo>
                    <a:pt x="6745299" y="0"/>
                  </a:lnTo>
                  <a:lnTo>
                    <a:pt x="6745299" y="1899924"/>
                  </a:lnTo>
                  <a:lnTo>
                    <a:pt x="0" y="1899924"/>
                  </a:lnTo>
                  <a:close/>
                </a:path>
              </a:pathLst>
            </a:custGeom>
          </p:spPr>
        </p:pic>
        <p:grpSp>
          <p:nvGrpSpPr>
            <p:cNvPr id="27" name="组合 26">
              <a:extLst>
                <a:ext uri="{FF2B5EF4-FFF2-40B4-BE49-F238E27FC236}">
                  <a16:creationId xmlns:a16="http://schemas.microsoft.com/office/drawing/2014/main" id="{781F25A9-8352-4175-84D8-00469482404D}"/>
                </a:ext>
              </a:extLst>
            </p:cNvPr>
            <p:cNvGrpSpPr/>
            <p:nvPr userDrawn="1"/>
          </p:nvGrpSpPr>
          <p:grpSpPr>
            <a:xfrm>
              <a:off x="3484377" y="646447"/>
              <a:ext cx="1184645" cy="307801"/>
              <a:chOff x="3038977" y="1027812"/>
              <a:chExt cx="1584910" cy="496187"/>
            </a:xfrm>
          </p:grpSpPr>
          <p:sp>
            <p:nvSpPr>
              <p:cNvPr id="22" name="流程图: 终止 21">
                <a:extLst>
                  <a:ext uri="{FF2B5EF4-FFF2-40B4-BE49-F238E27FC236}">
                    <a16:creationId xmlns:a16="http://schemas.microsoft.com/office/drawing/2014/main" id="{8E5A9236-9BDD-4D6B-833E-2800103E242C}"/>
                  </a:ext>
                </a:extLst>
              </p:cNvPr>
              <p:cNvSpPr/>
              <p:nvPr userDrawn="1"/>
            </p:nvSpPr>
            <p:spPr>
              <a:xfrm>
                <a:off x="3218478" y="1275208"/>
                <a:ext cx="1405409" cy="24879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21600 w 22429"/>
                  <a:gd name="connsiteY0" fmla="*/ 10800 h 21600"/>
                  <a:gd name="connsiteX1" fmla="*/ 18125 w 22429"/>
                  <a:gd name="connsiteY1" fmla="*/ 21600 h 21600"/>
                  <a:gd name="connsiteX2" fmla="*/ 3475 w 22429"/>
                  <a:gd name="connsiteY2" fmla="*/ 21600 h 21600"/>
                  <a:gd name="connsiteX3" fmla="*/ 0 w 22429"/>
                  <a:gd name="connsiteY3" fmla="*/ 10800 h 21600"/>
                  <a:gd name="connsiteX4" fmla="*/ 3475 w 22429"/>
                  <a:gd name="connsiteY4" fmla="*/ 0 h 21600"/>
                  <a:gd name="connsiteX5" fmla="*/ 18125 w 22429"/>
                  <a:gd name="connsiteY5" fmla="*/ 0 h 21600"/>
                  <a:gd name="connsiteX6" fmla="*/ 22429 w 22429"/>
                  <a:gd name="connsiteY6" fmla="*/ 14497 h 21600"/>
                  <a:gd name="connsiteX0" fmla="*/ 18125 w 22429"/>
                  <a:gd name="connsiteY0" fmla="*/ 21600 h 21600"/>
                  <a:gd name="connsiteX1" fmla="*/ 3475 w 22429"/>
                  <a:gd name="connsiteY1" fmla="*/ 21600 h 21600"/>
                  <a:gd name="connsiteX2" fmla="*/ 0 w 22429"/>
                  <a:gd name="connsiteY2" fmla="*/ 10800 h 21600"/>
                  <a:gd name="connsiteX3" fmla="*/ 3475 w 22429"/>
                  <a:gd name="connsiteY3" fmla="*/ 0 h 21600"/>
                  <a:gd name="connsiteX4" fmla="*/ 18125 w 22429"/>
                  <a:gd name="connsiteY4" fmla="*/ 0 h 21600"/>
                  <a:gd name="connsiteX5" fmla="*/ 22429 w 22429"/>
                  <a:gd name="connsiteY5" fmla="*/ 14497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18125 w 18125"/>
                  <a:gd name="connsiteY4" fmla="*/ 0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8103 w 18125"/>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8103 w 33482"/>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2" h="21600">
                    <a:moveTo>
                      <a:pt x="33482" y="21600"/>
                    </a:moveTo>
                    <a:lnTo>
                      <a:pt x="3475" y="21600"/>
                    </a:lnTo>
                    <a:cubicBezTo>
                      <a:pt x="1556" y="21600"/>
                      <a:pt x="0" y="16765"/>
                      <a:pt x="0" y="10800"/>
                    </a:cubicBezTo>
                    <a:cubicBezTo>
                      <a:pt x="0" y="4835"/>
                      <a:pt x="1556" y="0"/>
                      <a:pt x="3475" y="0"/>
                    </a:cubicBezTo>
                    <a:lnTo>
                      <a:pt x="8103" y="0"/>
                    </a:lnTo>
                  </a:path>
                </a:pathLst>
              </a:custGeom>
              <a:noFill/>
              <a:ln w="3175">
                <a:solidFill>
                  <a:schemeClr val="bg1">
                    <a:lumMod val="75000"/>
                    <a:alpha val="6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流程图: 终止 21">
                <a:extLst>
                  <a:ext uri="{FF2B5EF4-FFF2-40B4-BE49-F238E27FC236}">
                    <a16:creationId xmlns:a16="http://schemas.microsoft.com/office/drawing/2014/main" id="{D855F008-D64C-4F7C-B6A6-63634BC65D5D}"/>
                  </a:ext>
                </a:extLst>
              </p:cNvPr>
              <p:cNvSpPr/>
              <p:nvPr userDrawn="1"/>
            </p:nvSpPr>
            <p:spPr>
              <a:xfrm flipH="1" flipV="1">
                <a:off x="3038977" y="1027812"/>
                <a:ext cx="748961" cy="24879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21600 w 22429"/>
                  <a:gd name="connsiteY0" fmla="*/ 10800 h 21600"/>
                  <a:gd name="connsiteX1" fmla="*/ 18125 w 22429"/>
                  <a:gd name="connsiteY1" fmla="*/ 21600 h 21600"/>
                  <a:gd name="connsiteX2" fmla="*/ 3475 w 22429"/>
                  <a:gd name="connsiteY2" fmla="*/ 21600 h 21600"/>
                  <a:gd name="connsiteX3" fmla="*/ 0 w 22429"/>
                  <a:gd name="connsiteY3" fmla="*/ 10800 h 21600"/>
                  <a:gd name="connsiteX4" fmla="*/ 3475 w 22429"/>
                  <a:gd name="connsiteY4" fmla="*/ 0 h 21600"/>
                  <a:gd name="connsiteX5" fmla="*/ 18125 w 22429"/>
                  <a:gd name="connsiteY5" fmla="*/ 0 h 21600"/>
                  <a:gd name="connsiteX6" fmla="*/ 22429 w 22429"/>
                  <a:gd name="connsiteY6" fmla="*/ 14497 h 21600"/>
                  <a:gd name="connsiteX0" fmla="*/ 18125 w 22429"/>
                  <a:gd name="connsiteY0" fmla="*/ 21600 h 21600"/>
                  <a:gd name="connsiteX1" fmla="*/ 3475 w 22429"/>
                  <a:gd name="connsiteY1" fmla="*/ 21600 h 21600"/>
                  <a:gd name="connsiteX2" fmla="*/ 0 w 22429"/>
                  <a:gd name="connsiteY2" fmla="*/ 10800 h 21600"/>
                  <a:gd name="connsiteX3" fmla="*/ 3475 w 22429"/>
                  <a:gd name="connsiteY3" fmla="*/ 0 h 21600"/>
                  <a:gd name="connsiteX4" fmla="*/ 18125 w 22429"/>
                  <a:gd name="connsiteY4" fmla="*/ 0 h 21600"/>
                  <a:gd name="connsiteX5" fmla="*/ 22429 w 22429"/>
                  <a:gd name="connsiteY5" fmla="*/ 14497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18125 w 18125"/>
                  <a:gd name="connsiteY4" fmla="*/ 0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8103 w 18125"/>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8103 w 33482"/>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14584 w 33482"/>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10639 w 33482"/>
                  <a:gd name="connsiteY4" fmla="*/ 0 h 21600"/>
                  <a:gd name="connsiteX0" fmla="*/ 17843 w 17843"/>
                  <a:gd name="connsiteY0" fmla="*/ 21600 h 21600"/>
                  <a:gd name="connsiteX1" fmla="*/ 3475 w 17843"/>
                  <a:gd name="connsiteY1" fmla="*/ 21600 h 21600"/>
                  <a:gd name="connsiteX2" fmla="*/ 0 w 17843"/>
                  <a:gd name="connsiteY2" fmla="*/ 10800 h 21600"/>
                  <a:gd name="connsiteX3" fmla="*/ 3475 w 17843"/>
                  <a:gd name="connsiteY3" fmla="*/ 0 h 21600"/>
                  <a:gd name="connsiteX4" fmla="*/ 10639 w 17843"/>
                  <a:gd name="connsiteY4" fmla="*/ 0 h 21600"/>
                  <a:gd name="connsiteX0" fmla="*/ 17843 w 17843"/>
                  <a:gd name="connsiteY0" fmla="*/ 21600 h 21600"/>
                  <a:gd name="connsiteX1" fmla="*/ 3475 w 17843"/>
                  <a:gd name="connsiteY1" fmla="*/ 21600 h 21600"/>
                  <a:gd name="connsiteX2" fmla="*/ 0 w 17843"/>
                  <a:gd name="connsiteY2" fmla="*/ 10800 h 21600"/>
                  <a:gd name="connsiteX3" fmla="*/ 3475 w 17843"/>
                  <a:gd name="connsiteY3" fmla="*/ 0 h 21600"/>
                  <a:gd name="connsiteX4" fmla="*/ 6101 w 17843"/>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43" h="21600">
                    <a:moveTo>
                      <a:pt x="17843" y="21600"/>
                    </a:moveTo>
                    <a:lnTo>
                      <a:pt x="3475" y="21600"/>
                    </a:lnTo>
                    <a:cubicBezTo>
                      <a:pt x="1556" y="21600"/>
                      <a:pt x="0" y="16765"/>
                      <a:pt x="0" y="10800"/>
                    </a:cubicBezTo>
                    <a:cubicBezTo>
                      <a:pt x="0" y="4835"/>
                      <a:pt x="1556" y="0"/>
                      <a:pt x="3475" y="0"/>
                    </a:cubicBezTo>
                    <a:lnTo>
                      <a:pt x="6101" y="0"/>
                    </a:lnTo>
                  </a:path>
                </a:pathLst>
              </a:custGeom>
              <a:noFill/>
              <a:ln w="3175">
                <a:solidFill>
                  <a:schemeClr val="bg1">
                    <a:lumMod val="75000"/>
                    <a:alpha val="6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a:extLst>
                <a:ext uri="{FF2B5EF4-FFF2-40B4-BE49-F238E27FC236}">
                  <a16:creationId xmlns:a16="http://schemas.microsoft.com/office/drawing/2014/main" id="{C86B94C0-C6AA-4722-A29C-A84D30BB4324}"/>
                </a:ext>
              </a:extLst>
            </p:cNvPr>
            <p:cNvGrpSpPr/>
            <p:nvPr userDrawn="1"/>
          </p:nvGrpSpPr>
          <p:grpSpPr>
            <a:xfrm>
              <a:off x="7871365" y="1003285"/>
              <a:ext cx="983170" cy="307801"/>
              <a:chOff x="3038977" y="1027812"/>
              <a:chExt cx="1584910" cy="496187"/>
            </a:xfrm>
          </p:grpSpPr>
          <p:sp>
            <p:nvSpPr>
              <p:cNvPr id="33" name="流程图: 终止 21">
                <a:extLst>
                  <a:ext uri="{FF2B5EF4-FFF2-40B4-BE49-F238E27FC236}">
                    <a16:creationId xmlns:a16="http://schemas.microsoft.com/office/drawing/2014/main" id="{C0DB5CAD-633E-42BB-9B8A-9BCBE16C6F5D}"/>
                  </a:ext>
                </a:extLst>
              </p:cNvPr>
              <p:cNvSpPr/>
              <p:nvPr userDrawn="1"/>
            </p:nvSpPr>
            <p:spPr>
              <a:xfrm>
                <a:off x="3218478" y="1275208"/>
                <a:ext cx="1405409" cy="24879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21600 w 22429"/>
                  <a:gd name="connsiteY0" fmla="*/ 10800 h 21600"/>
                  <a:gd name="connsiteX1" fmla="*/ 18125 w 22429"/>
                  <a:gd name="connsiteY1" fmla="*/ 21600 h 21600"/>
                  <a:gd name="connsiteX2" fmla="*/ 3475 w 22429"/>
                  <a:gd name="connsiteY2" fmla="*/ 21600 h 21600"/>
                  <a:gd name="connsiteX3" fmla="*/ 0 w 22429"/>
                  <a:gd name="connsiteY3" fmla="*/ 10800 h 21600"/>
                  <a:gd name="connsiteX4" fmla="*/ 3475 w 22429"/>
                  <a:gd name="connsiteY4" fmla="*/ 0 h 21600"/>
                  <a:gd name="connsiteX5" fmla="*/ 18125 w 22429"/>
                  <a:gd name="connsiteY5" fmla="*/ 0 h 21600"/>
                  <a:gd name="connsiteX6" fmla="*/ 22429 w 22429"/>
                  <a:gd name="connsiteY6" fmla="*/ 14497 h 21600"/>
                  <a:gd name="connsiteX0" fmla="*/ 18125 w 22429"/>
                  <a:gd name="connsiteY0" fmla="*/ 21600 h 21600"/>
                  <a:gd name="connsiteX1" fmla="*/ 3475 w 22429"/>
                  <a:gd name="connsiteY1" fmla="*/ 21600 h 21600"/>
                  <a:gd name="connsiteX2" fmla="*/ 0 w 22429"/>
                  <a:gd name="connsiteY2" fmla="*/ 10800 h 21600"/>
                  <a:gd name="connsiteX3" fmla="*/ 3475 w 22429"/>
                  <a:gd name="connsiteY3" fmla="*/ 0 h 21600"/>
                  <a:gd name="connsiteX4" fmla="*/ 18125 w 22429"/>
                  <a:gd name="connsiteY4" fmla="*/ 0 h 21600"/>
                  <a:gd name="connsiteX5" fmla="*/ 22429 w 22429"/>
                  <a:gd name="connsiteY5" fmla="*/ 14497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18125 w 18125"/>
                  <a:gd name="connsiteY4" fmla="*/ 0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8103 w 18125"/>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8103 w 33482"/>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2" h="21600">
                    <a:moveTo>
                      <a:pt x="33482" y="21600"/>
                    </a:moveTo>
                    <a:lnTo>
                      <a:pt x="3475" y="21600"/>
                    </a:lnTo>
                    <a:cubicBezTo>
                      <a:pt x="1556" y="21600"/>
                      <a:pt x="0" y="16765"/>
                      <a:pt x="0" y="10800"/>
                    </a:cubicBezTo>
                    <a:cubicBezTo>
                      <a:pt x="0" y="4835"/>
                      <a:pt x="1556" y="0"/>
                      <a:pt x="3475" y="0"/>
                    </a:cubicBezTo>
                    <a:lnTo>
                      <a:pt x="8103" y="0"/>
                    </a:lnTo>
                  </a:path>
                </a:pathLst>
              </a:custGeom>
              <a:noFill/>
              <a:ln w="3175">
                <a:solidFill>
                  <a:schemeClr val="bg1">
                    <a:lumMod val="75000"/>
                    <a:alpha val="6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流程图: 终止 21">
                <a:extLst>
                  <a:ext uri="{FF2B5EF4-FFF2-40B4-BE49-F238E27FC236}">
                    <a16:creationId xmlns:a16="http://schemas.microsoft.com/office/drawing/2014/main" id="{EFF4023B-609E-4D4C-ADCF-54E612A0C6F9}"/>
                  </a:ext>
                </a:extLst>
              </p:cNvPr>
              <p:cNvSpPr/>
              <p:nvPr userDrawn="1"/>
            </p:nvSpPr>
            <p:spPr>
              <a:xfrm flipH="1" flipV="1">
                <a:off x="3038977" y="1027812"/>
                <a:ext cx="748961" cy="24879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21600 w 22429"/>
                  <a:gd name="connsiteY0" fmla="*/ 10800 h 21600"/>
                  <a:gd name="connsiteX1" fmla="*/ 18125 w 22429"/>
                  <a:gd name="connsiteY1" fmla="*/ 21600 h 21600"/>
                  <a:gd name="connsiteX2" fmla="*/ 3475 w 22429"/>
                  <a:gd name="connsiteY2" fmla="*/ 21600 h 21600"/>
                  <a:gd name="connsiteX3" fmla="*/ 0 w 22429"/>
                  <a:gd name="connsiteY3" fmla="*/ 10800 h 21600"/>
                  <a:gd name="connsiteX4" fmla="*/ 3475 w 22429"/>
                  <a:gd name="connsiteY4" fmla="*/ 0 h 21600"/>
                  <a:gd name="connsiteX5" fmla="*/ 18125 w 22429"/>
                  <a:gd name="connsiteY5" fmla="*/ 0 h 21600"/>
                  <a:gd name="connsiteX6" fmla="*/ 22429 w 22429"/>
                  <a:gd name="connsiteY6" fmla="*/ 14497 h 21600"/>
                  <a:gd name="connsiteX0" fmla="*/ 18125 w 22429"/>
                  <a:gd name="connsiteY0" fmla="*/ 21600 h 21600"/>
                  <a:gd name="connsiteX1" fmla="*/ 3475 w 22429"/>
                  <a:gd name="connsiteY1" fmla="*/ 21600 h 21600"/>
                  <a:gd name="connsiteX2" fmla="*/ 0 w 22429"/>
                  <a:gd name="connsiteY2" fmla="*/ 10800 h 21600"/>
                  <a:gd name="connsiteX3" fmla="*/ 3475 w 22429"/>
                  <a:gd name="connsiteY3" fmla="*/ 0 h 21600"/>
                  <a:gd name="connsiteX4" fmla="*/ 18125 w 22429"/>
                  <a:gd name="connsiteY4" fmla="*/ 0 h 21600"/>
                  <a:gd name="connsiteX5" fmla="*/ 22429 w 22429"/>
                  <a:gd name="connsiteY5" fmla="*/ 14497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18125 w 18125"/>
                  <a:gd name="connsiteY4" fmla="*/ 0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8103 w 18125"/>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8103 w 33482"/>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14584 w 33482"/>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10639 w 33482"/>
                  <a:gd name="connsiteY4" fmla="*/ 0 h 21600"/>
                  <a:gd name="connsiteX0" fmla="*/ 17843 w 17843"/>
                  <a:gd name="connsiteY0" fmla="*/ 21600 h 21600"/>
                  <a:gd name="connsiteX1" fmla="*/ 3475 w 17843"/>
                  <a:gd name="connsiteY1" fmla="*/ 21600 h 21600"/>
                  <a:gd name="connsiteX2" fmla="*/ 0 w 17843"/>
                  <a:gd name="connsiteY2" fmla="*/ 10800 h 21600"/>
                  <a:gd name="connsiteX3" fmla="*/ 3475 w 17843"/>
                  <a:gd name="connsiteY3" fmla="*/ 0 h 21600"/>
                  <a:gd name="connsiteX4" fmla="*/ 10639 w 17843"/>
                  <a:gd name="connsiteY4" fmla="*/ 0 h 21600"/>
                  <a:gd name="connsiteX0" fmla="*/ 17843 w 17843"/>
                  <a:gd name="connsiteY0" fmla="*/ 21600 h 21600"/>
                  <a:gd name="connsiteX1" fmla="*/ 3475 w 17843"/>
                  <a:gd name="connsiteY1" fmla="*/ 21600 h 21600"/>
                  <a:gd name="connsiteX2" fmla="*/ 0 w 17843"/>
                  <a:gd name="connsiteY2" fmla="*/ 10800 h 21600"/>
                  <a:gd name="connsiteX3" fmla="*/ 3475 w 17843"/>
                  <a:gd name="connsiteY3" fmla="*/ 0 h 21600"/>
                  <a:gd name="connsiteX4" fmla="*/ 6101 w 17843"/>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43" h="21600">
                    <a:moveTo>
                      <a:pt x="17843" y="21600"/>
                    </a:moveTo>
                    <a:lnTo>
                      <a:pt x="3475" y="21600"/>
                    </a:lnTo>
                    <a:cubicBezTo>
                      <a:pt x="1556" y="21600"/>
                      <a:pt x="0" y="16765"/>
                      <a:pt x="0" y="10800"/>
                    </a:cubicBezTo>
                    <a:cubicBezTo>
                      <a:pt x="0" y="4835"/>
                      <a:pt x="1556" y="0"/>
                      <a:pt x="3475" y="0"/>
                    </a:cubicBezTo>
                    <a:lnTo>
                      <a:pt x="6101" y="0"/>
                    </a:lnTo>
                  </a:path>
                </a:pathLst>
              </a:custGeom>
              <a:noFill/>
              <a:ln w="3175">
                <a:solidFill>
                  <a:schemeClr val="bg1">
                    <a:lumMod val="75000"/>
                    <a:alpha val="6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5" name="组合 34">
              <a:extLst>
                <a:ext uri="{FF2B5EF4-FFF2-40B4-BE49-F238E27FC236}">
                  <a16:creationId xmlns:a16="http://schemas.microsoft.com/office/drawing/2014/main" id="{73A80577-0808-4E47-90B4-266E89628D15}"/>
                </a:ext>
              </a:extLst>
            </p:cNvPr>
            <p:cNvGrpSpPr/>
            <p:nvPr userDrawn="1"/>
          </p:nvGrpSpPr>
          <p:grpSpPr>
            <a:xfrm>
              <a:off x="2720087" y="1200967"/>
              <a:ext cx="5382625" cy="496187"/>
              <a:chOff x="3038977" y="1027812"/>
              <a:chExt cx="2878876" cy="496187"/>
            </a:xfrm>
          </p:grpSpPr>
          <p:sp>
            <p:nvSpPr>
              <p:cNvPr id="36" name="流程图: 终止 21">
                <a:extLst>
                  <a:ext uri="{FF2B5EF4-FFF2-40B4-BE49-F238E27FC236}">
                    <a16:creationId xmlns:a16="http://schemas.microsoft.com/office/drawing/2014/main" id="{6232EC60-284B-4D86-83C7-986DFB458185}"/>
                  </a:ext>
                </a:extLst>
              </p:cNvPr>
              <p:cNvSpPr/>
              <p:nvPr userDrawn="1"/>
            </p:nvSpPr>
            <p:spPr>
              <a:xfrm>
                <a:off x="3218478" y="1275208"/>
                <a:ext cx="2699375" cy="24879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21600 w 22429"/>
                  <a:gd name="connsiteY0" fmla="*/ 10800 h 21600"/>
                  <a:gd name="connsiteX1" fmla="*/ 18125 w 22429"/>
                  <a:gd name="connsiteY1" fmla="*/ 21600 h 21600"/>
                  <a:gd name="connsiteX2" fmla="*/ 3475 w 22429"/>
                  <a:gd name="connsiteY2" fmla="*/ 21600 h 21600"/>
                  <a:gd name="connsiteX3" fmla="*/ 0 w 22429"/>
                  <a:gd name="connsiteY3" fmla="*/ 10800 h 21600"/>
                  <a:gd name="connsiteX4" fmla="*/ 3475 w 22429"/>
                  <a:gd name="connsiteY4" fmla="*/ 0 h 21600"/>
                  <a:gd name="connsiteX5" fmla="*/ 18125 w 22429"/>
                  <a:gd name="connsiteY5" fmla="*/ 0 h 21600"/>
                  <a:gd name="connsiteX6" fmla="*/ 22429 w 22429"/>
                  <a:gd name="connsiteY6" fmla="*/ 14497 h 21600"/>
                  <a:gd name="connsiteX0" fmla="*/ 18125 w 22429"/>
                  <a:gd name="connsiteY0" fmla="*/ 21600 h 21600"/>
                  <a:gd name="connsiteX1" fmla="*/ 3475 w 22429"/>
                  <a:gd name="connsiteY1" fmla="*/ 21600 h 21600"/>
                  <a:gd name="connsiteX2" fmla="*/ 0 w 22429"/>
                  <a:gd name="connsiteY2" fmla="*/ 10800 h 21600"/>
                  <a:gd name="connsiteX3" fmla="*/ 3475 w 22429"/>
                  <a:gd name="connsiteY3" fmla="*/ 0 h 21600"/>
                  <a:gd name="connsiteX4" fmla="*/ 18125 w 22429"/>
                  <a:gd name="connsiteY4" fmla="*/ 0 h 21600"/>
                  <a:gd name="connsiteX5" fmla="*/ 22429 w 22429"/>
                  <a:gd name="connsiteY5" fmla="*/ 14497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18125 w 18125"/>
                  <a:gd name="connsiteY4" fmla="*/ 0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8103 w 18125"/>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8103 w 33482"/>
                  <a:gd name="connsiteY4" fmla="*/ 0 h 21600"/>
                  <a:gd name="connsiteX0" fmla="*/ 64309 w 64309"/>
                  <a:gd name="connsiteY0" fmla="*/ 21600 h 21600"/>
                  <a:gd name="connsiteX1" fmla="*/ 3475 w 64309"/>
                  <a:gd name="connsiteY1" fmla="*/ 21600 h 21600"/>
                  <a:gd name="connsiteX2" fmla="*/ 0 w 64309"/>
                  <a:gd name="connsiteY2" fmla="*/ 10800 h 21600"/>
                  <a:gd name="connsiteX3" fmla="*/ 3475 w 64309"/>
                  <a:gd name="connsiteY3" fmla="*/ 0 h 21600"/>
                  <a:gd name="connsiteX4" fmla="*/ 8103 w 64309"/>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9" h="21600">
                    <a:moveTo>
                      <a:pt x="64309" y="21600"/>
                    </a:moveTo>
                    <a:lnTo>
                      <a:pt x="3475" y="21600"/>
                    </a:lnTo>
                    <a:cubicBezTo>
                      <a:pt x="1556" y="21600"/>
                      <a:pt x="0" y="16765"/>
                      <a:pt x="0" y="10800"/>
                    </a:cubicBezTo>
                    <a:cubicBezTo>
                      <a:pt x="0" y="4835"/>
                      <a:pt x="1556" y="0"/>
                      <a:pt x="3475" y="0"/>
                    </a:cubicBezTo>
                    <a:lnTo>
                      <a:pt x="8103" y="0"/>
                    </a:lnTo>
                  </a:path>
                </a:pathLst>
              </a:custGeom>
              <a:noFill/>
              <a:ln w="38100">
                <a:solidFill>
                  <a:schemeClr val="bg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流程图: 终止 21">
                <a:extLst>
                  <a:ext uri="{FF2B5EF4-FFF2-40B4-BE49-F238E27FC236}">
                    <a16:creationId xmlns:a16="http://schemas.microsoft.com/office/drawing/2014/main" id="{9771D7AD-C58C-436F-8AB4-976F6AB2D48D}"/>
                  </a:ext>
                </a:extLst>
              </p:cNvPr>
              <p:cNvSpPr/>
              <p:nvPr userDrawn="1"/>
            </p:nvSpPr>
            <p:spPr>
              <a:xfrm flipH="1" flipV="1">
                <a:off x="3038977" y="1027812"/>
                <a:ext cx="748961" cy="24879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21600 w 22429"/>
                  <a:gd name="connsiteY0" fmla="*/ 10800 h 21600"/>
                  <a:gd name="connsiteX1" fmla="*/ 18125 w 22429"/>
                  <a:gd name="connsiteY1" fmla="*/ 21600 h 21600"/>
                  <a:gd name="connsiteX2" fmla="*/ 3475 w 22429"/>
                  <a:gd name="connsiteY2" fmla="*/ 21600 h 21600"/>
                  <a:gd name="connsiteX3" fmla="*/ 0 w 22429"/>
                  <a:gd name="connsiteY3" fmla="*/ 10800 h 21600"/>
                  <a:gd name="connsiteX4" fmla="*/ 3475 w 22429"/>
                  <a:gd name="connsiteY4" fmla="*/ 0 h 21600"/>
                  <a:gd name="connsiteX5" fmla="*/ 18125 w 22429"/>
                  <a:gd name="connsiteY5" fmla="*/ 0 h 21600"/>
                  <a:gd name="connsiteX6" fmla="*/ 22429 w 22429"/>
                  <a:gd name="connsiteY6" fmla="*/ 14497 h 21600"/>
                  <a:gd name="connsiteX0" fmla="*/ 18125 w 22429"/>
                  <a:gd name="connsiteY0" fmla="*/ 21600 h 21600"/>
                  <a:gd name="connsiteX1" fmla="*/ 3475 w 22429"/>
                  <a:gd name="connsiteY1" fmla="*/ 21600 h 21600"/>
                  <a:gd name="connsiteX2" fmla="*/ 0 w 22429"/>
                  <a:gd name="connsiteY2" fmla="*/ 10800 h 21600"/>
                  <a:gd name="connsiteX3" fmla="*/ 3475 w 22429"/>
                  <a:gd name="connsiteY3" fmla="*/ 0 h 21600"/>
                  <a:gd name="connsiteX4" fmla="*/ 18125 w 22429"/>
                  <a:gd name="connsiteY4" fmla="*/ 0 h 21600"/>
                  <a:gd name="connsiteX5" fmla="*/ 22429 w 22429"/>
                  <a:gd name="connsiteY5" fmla="*/ 14497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18125 w 18125"/>
                  <a:gd name="connsiteY4" fmla="*/ 0 h 21600"/>
                  <a:gd name="connsiteX0" fmla="*/ 18125 w 18125"/>
                  <a:gd name="connsiteY0" fmla="*/ 21600 h 21600"/>
                  <a:gd name="connsiteX1" fmla="*/ 3475 w 18125"/>
                  <a:gd name="connsiteY1" fmla="*/ 21600 h 21600"/>
                  <a:gd name="connsiteX2" fmla="*/ 0 w 18125"/>
                  <a:gd name="connsiteY2" fmla="*/ 10800 h 21600"/>
                  <a:gd name="connsiteX3" fmla="*/ 3475 w 18125"/>
                  <a:gd name="connsiteY3" fmla="*/ 0 h 21600"/>
                  <a:gd name="connsiteX4" fmla="*/ 8103 w 18125"/>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8103 w 33482"/>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14584 w 33482"/>
                  <a:gd name="connsiteY4" fmla="*/ 0 h 21600"/>
                  <a:gd name="connsiteX0" fmla="*/ 33482 w 33482"/>
                  <a:gd name="connsiteY0" fmla="*/ 21600 h 21600"/>
                  <a:gd name="connsiteX1" fmla="*/ 3475 w 33482"/>
                  <a:gd name="connsiteY1" fmla="*/ 21600 h 21600"/>
                  <a:gd name="connsiteX2" fmla="*/ 0 w 33482"/>
                  <a:gd name="connsiteY2" fmla="*/ 10800 h 21600"/>
                  <a:gd name="connsiteX3" fmla="*/ 3475 w 33482"/>
                  <a:gd name="connsiteY3" fmla="*/ 0 h 21600"/>
                  <a:gd name="connsiteX4" fmla="*/ 10639 w 33482"/>
                  <a:gd name="connsiteY4" fmla="*/ 0 h 21600"/>
                  <a:gd name="connsiteX0" fmla="*/ 17843 w 17843"/>
                  <a:gd name="connsiteY0" fmla="*/ 21600 h 21600"/>
                  <a:gd name="connsiteX1" fmla="*/ 3475 w 17843"/>
                  <a:gd name="connsiteY1" fmla="*/ 21600 h 21600"/>
                  <a:gd name="connsiteX2" fmla="*/ 0 w 17843"/>
                  <a:gd name="connsiteY2" fmla="*/ 10800 h 21600"/>
                  <a:gd name="connsiteX3" fmla="*/ 3475 w 17843"/>
                  <a:gd name="connsiteY3" fmla="*/ 0 h 21600"/>
                  <a:gd name="connsiteX4" fmla="*/ 10639 w 17843"/>
                  <a:gd name="connsiteY4" fmla="*/ 0 h 21600"/>
                  <a:gd name="connsiteX0" fmla="*/ 17843 w 17843"/>
                  <a:gd name="connsiteY0" fmla="*/ 21600 h 21600"/>
                  <a:gd name="connsiteX1" fmla="*/ 3475 w 17843"/>
                  <a:gd name="connsiteY1" fmla="*/ 21600 h 21600"/>
                  <a:gd name="connsiteX2" fmla="*/ 0 w 17843"/>
                  <a:gd name="connsiteY2" fmla="*/ 10800 h 21600"/>
                  <a:gd name="connsiteX3" fmla="*/ 3475 w 17843"/>
                  <a:gd name="connsiteY3" fmla="*/ 0 h 21600"/>
                  <a:gd name="connsiteX4" fmla="*/ 6101 w 17843"/>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43" h="21600">
                    <a:moveTo>
                      <a:pt x="17843" y="21600"/>
                    </a:moveTo>
                    <a:lnTo>
                      <a:pt x="3475" y="21600"/>
                    </a:lnTo>
                    <a:cubicBezTo>
                      <a:pt x="1556" y="21600"/>
                      <a:pt x="0" y="16765"/>
                      <a:pt x="0" y="10800"/>
                    </a:cubicBezTo>
                    <a:cubicBezTo>
                      <a:pt x="0" y="4835"/>
                      <a:pt x="1556" y="0"/>
                      <a:pt x="3475" y="0"/>
                    </a:cubicBezTo>
                    <a:lnTo>
                      <a:pt x="6101" y="0"/>
                    </a:lnTo>
                  </a:path>
                </a:pathLst>
              </a:custGeom>
              <a:noFill/>
              <a:ln w="38100">
                <a:solidFill>
                  <a:schemeClr val="bg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50" name="图片 49">
            <a:extLst>
              <a:ext uri="{FF2B5EF4-FFF2-40B4-BE49-F238E27FC236}">
                <a16:creationId xmlns:a16="http://schemas.microsoft.com/office/drawing/2014/main" id="{E431ACCF-8886-4760-B564-931FAAAE7A2C}"/>
              </a:ext>
            </a:extLst>
          </p:cNvPr>
          <p:cNvPicPr>
            <a:picLocks noChangeAspect="1"/>
          </p:cNvPicPr>
          <p:nvPr userDrawn="1"/>
        </p:nvPicPr>
        <p:blipFill>
          <a:blip r:embed="rId9"/>
          <a:stretch>
            <a:fillRect/>
          </a:stretch>
        </p:blipFill>
        <p:spPr>
          <a:xfrm>
            <a:off x="11211676" y="5930690"/>
            <a:ext cx="515868" cy="550259"/>
          </a:xfrm>
          <a:prstGeom prst="rect">
            <a:avLst/>
          </a:prstGeom>
        </p:spPr>
      </p:pic>
    </p:spTree>
    <p:extLst>
      <p:ext uri="{BB962C8B-B14F-4D97-AF65-F5344CB8AC3E}">
        <p14:creationId xmlns:p14="http://schemas.microsoft.com/office/powerpoint/2010/main" val="35466133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4BAEE1-B06B-45E9-BC8E-52C51658A77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71F831E-052F-46BF-85E8-A6FAF4A93A6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06419E0-6DEC-453E-B6E9-E26FA1A6E93C}"/>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E5165C97-8A3D-45FF-A039-E784DEA5C4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21C6705-96CC-4B04-805F-B3B3837BE3A9}"/>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7" name="图片 22"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sp>
        <p:nvSpPr>
          <p:cNvPr id="8" name="矩形 26"/>
          <p:cNvSpPr/>
          <p:nvPr userDrawn="1"/>
        </p:nvSpPr>
        <p:spPr>
          <a:xfrm>
            <a:off x="292651" y="205013"/>
            <a:ext cx="11598442" cy="6449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27334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0FB115-9D65-4924-A969-FA8E8729262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A9E4A5D-07F3-4297-B8BE-307EB827F97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9798605-AE04-4656-9A0E-F9DBBEBB43C1}"/>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D1E79A17-4396-4D5B-A19B-0710AAA29D1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D7FDEE4-0D1B-402C-8A1F-023558146B0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8" name="图片 17" descr="20190703005"/>
          <p:cNvPicPr>
            <a:picLocks noChangeAspect="1"/>
          </p:cNvPicPr>
          <p:nvPr userDrawn="1"/>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rot="16200000" flipH="1">
            <a:off x="2658427" y="-2664142"/>
            <a:ext cx="6869430" cy="12197715"/>
          </a:xfrm>
          <a:prstGeom prst="rect">
            <a:avLst/>
          </a:prstGeom>
        </p:spPr>
      </p:pic>
      <p:sp>
        <p:nvSpPr>
          <p:cNvPr id="9" name="矩形 18"/>
          <p:cNvSpPr/>
          <p:nvPr userDrawn="1"/>
        </p:nvSpPr>
        <p:spPr>
          <a:xfrm>
            <a:off x="1191410" y="5327332"/>
            <a:ext cx="557530" cy="5473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ea typeface="字魂59号-创粗黑" panose="00000500000000000000" charset="-122"/>
              <a:cs typeface="字魂59号-创粗黑" panose="00000500000000000000" charset="-122"/>
            </a:endParaRPr>
          </a:p>
        </p:txBody>
      </p:sp>
    </p:spTree>
    <p:extLst>
      <p:ext uri="{BB962C8B-B14F-4D97-AF65-F5344CB8AC3E}">
        <p14:creationId xmlns:p14="http://schemas.microsoft.com/office/powerpoint/2010/main" val="3227700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9E1160-AB3D-4C62-B6E0-C75E08F298C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CD925B0-CD51-4ED6-A7DF-C175A6D51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D050218-5877-4A1F-91CC-6000200CE5D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7C56D961-912E-4540-8FAD-AB87C0DFF1F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2BC42D8-DFD0-4270-886C-64D8AFAD085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7"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grpSp>
        <p:nvGrpSpPr>
          <p:cNvPr id="8" name="组合 2"/>
          <p:cNvGrpSpPr/>
          <p:nvPr userDrawn="1"/>
        </p:nvGrpSpPr>
        <p:grpSpPr>
          <a:xfrm>
            <a:off x="5232768" y="392330"/>
            <a:ext cx="7613015" cy="6073340"/>
            <a:chOff x="5232768" y="392330"/>
            <a:chExt cx="7613015" cy="6073340"/>
          </a:xfrm>
        </p:grpSpPr>
        <p:pic>
          <p:nvPicPr>
            <p:cNvPr id="9" name="图片 8" descr="201907030051"/>
            <p:cNvPicPr>
              <a:picLocks noChangeAspect="1"/>
            </p:cNvPicPr>
            <p:nvPr/>
          </p:nvPicPr>
          <p:blipFill>
            <a:blip r:embed="rId3"/>
            <a:srcRect l="49150" t="19861" r="2925" b="32973"/>
            <a:stretch>
              <a:fillRect/>
            </a:stretch>
          </p:blipFill>
          <p:spPr>
            <a:xfrm>
              <a:off x="5232768" y="392330"/>
              <a:ext cx="7613015" cy="6073340"/>
            </a:xfrm>
            <a:prstGeom prst="rect">
              <a:avLst/>
            </a:prstGeom>
          </p:spPr>
        </p:pic>
        <p:sp>
          <p:nvSpPr>
            <p:cNvPr id="10" name="矩形 9"/>
            <p:cNvSpPr/>
            <p:nvPr/>
          </p:nvSpPr>
          <p:spPr>
            <a:xfrm flipH="1">
              <a:off x="5857625" y="1040683"/>
              <a:ext cx="5965825" cy="4535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cs typeface="字魂59号-创粗黑" panose="00000500000000000000" charset="-122"/>
              </a:endParaRPr>
            </a:p>
          </p:txBody>
        </p:sp>
      </p:grpSp>
    </p:spTree>
    <p:extLst>
      <p:ext uri="{BB962C8B-B14F-4D97-AF65-F5344CB8AC3E}">
        <p14:creationId xmlns:p14="http://schemas.microsoft.com/office/powerpoint/2010/main" val="1230586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248178-C038-4A33-A978-5A125A90A8D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FC757F-B6AE-4A4B-9462-80D18C6C89A1}"/>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F20230-243F-46B4-A3C3-8043E0B0F62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AD1D3AB-3D94-480F-9EA7-4A99DDDF189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9E75C0DC-952D-4C94-B877-A02C5A811D0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21F496-C1DC-4F61-B233-EFCE89313E45}"/>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8"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grpSp>
        <p:nvGrpSpPr>
          <p:cNvPr id="9" name="组合 2"/>
          <p:cNvGrpSpPr/>
          <p:nvPr userDrawn="1"/>
        </p:nvGrpSpPr>
        <p:grpSpPr>
          <a:xfrm flipH="1">
            <a:off x="-737992" y="418588"/>
            <a:ext cx="7613015" cy="6073340"/>
            <a:chOff x="5232768" y="392330"/>
            <a:chExt cx="7613015" cy="6073340"/>
          </a:xfrm>
        </p:grpSpPr>
        <p:pic>
          <p:nvPicPr>
            <p:cNvPr id="10" name="图片 8" descr="201907030051"/>
            <p:cNvPicPr>
              <a:picLocks noChangeAspect="1"/>
            </p:cNvPicPr>
            <p:nvPr/>
          </p:nvPicPr>
          <p:blipFill>
            <a:blip r:embed="rId3"/>
            <a:srcRect l="49150" t="19861" r="2925" b="32973"/>
            <a:stretch>
              <a:fillRect/>
            </a:stretch>
          </p:blipFill>
          <p:spPr>
            <a:xfrm>
              <a:off x="5232768" y="392330"/>
              <a:ext cx="7613015" cy="6073340"/>
            </a:xfrm>
            <a:prstGeom prst="rect">
              <a:avLst/>
            </a:prstGeom>
          </p:spPr>
        </p:pic>
        <p:sp>
          <p:nvSpPr>
            <p:cNvPr id="11" name="矩形 9"/>
            <p:cNvSpPr/>
            <p:nvPr/>
          </p:nvSpPr>
          <p:spPr>
            <a:xfrm flipH="1">
              <a:off x="5857625" y="1040683"/>
              <a:ext cx="5965825" cy="4535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charset="-122"/>
                <a:cs typeface="字魂59号-创粗黑" panose="00000500000000000000" charset="-122"/>
              </a:endParaRPr>
            </a:p>
          </p:txBody>
        </p:sp>
      </p:grpSp>
    </p:spTree>
    <p:extLst>
      <p:ext uri="{BB962C8B-B14F-4D97-AF65-F5344CB8AC3E}">
        <p14:creationId xmlns:p14="http://schemas.microsoft.com/office/powerpoint/2010/main" val="1643796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4BE938-EB80-4B09-BD24-973CCCD8C41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0D86C8E-C4AE-45F3-960B-E1294DBB6BA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E812F43-05B4-49E3-9A93-2103489774C5}"/>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9C0017A-0B07-4D9C-87AE-976A95DC11C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9EFA4F9-6CAF-4579-9CBC-7EB5E124D30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76A1EE2-768F-4616-A9A5-D4ACAFF5BAB0}"/>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8" name="页脚占位符 7">
            <a:extLst>
              <a:ext uri="{FF2B5EF4-FFF2-40B4-BE49-F238E27FC236}">
                <a16:creationId xmlns:a16="http://schemas.microsoft.com/office/drawing/2014/main" id="{A79A563C-4FCC-4649-92D7-1BC4F3AE92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9EBE343-29A4-40C1-87DB-B2A30BCD43FE}"/>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pic>
        <p:nvPicPr>
          <p:cNvPr id="10" name="图片 3" descr="201907030051"/>
          <p:cNvPicPr>
            <a:picLocks noChangeAspect="1"/>
          </p:cNvPicPr>
          <p:nvPr userDrawn="1"/>
        </p:nvPicPr>
        <p:blipFill>
          <a:blip r:embed="rId2"/>
          <a:stretch>
            <a:fillRect/>
          </a:stretch>
        </p:blipFill>
        <p:spPr>
          <a:xfrm rot="5400000">
            <a:off x="2624455" y="-2668905"/>
            <a:ext cx="6934835" cy="12197715"/>
          </a:xfrm>
          <a:prstGeom prst="rect">
            <a:avLst/>
          </a:prstGeom>
        </p:spPr>
      </p:pic>
    </p:spTree>
    <p:extLst>
      <p:ext uri="{BB962C8B-B14F-4D97-AF65-F5344CB8AC3E}">
        <p14:creationId xmlns:p14="http://schemas.microsoft.com/office/powerpoint/2010/main" val="934782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795F98A-D928-46D5-A2FB-1AC4AF19B0E0}"/>
              </a:ext>
            </a:extLst>
          </p:cNvPr>
          <p:cNvGrpSpPr/>
          <p:nvPr userDrawn="1"/>
        </p:nvGrpSpPr>
        <p:grpSpPr>
          <a:xfrm>
            <a:off x="0" y="0"/>
            <a:ext cx="12192000" cy="2343150"/>
            <a:chOff x="0" y="0"/>
            <a:chExt cx="12192000" cy="2343150"/>
          </a:xfrm>
        </p:grpSpPr>
        <p:pic>
          <p:nvPicPr>
            <p:cNvPr id="19" name="图片 18">
              <a:extLst>
                <a:ext uri="{FF2B5EF4-FFF2-40B4-BE49-F238E27FC236}">
                  <a16:creationId xmlns:a16="http://schemas.microsoft.com/office/drawing/2014/main" id="{6DF80B87-0CBE-49AD-90D6-CAB31C68C0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20" name="图片 19">
              <a:extLst>
                <a:ext uri="{FF2B5EF4-FFF2-40B4-BE49-F238E27FC236}">
                  <a16:creationId xmlns:a16="http://schemas.microsoft.com/office/drawing/2014/main" id="{87B854B0-6E2D-4C9D-8652-3AB26740785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3" name="组合 2">
            <a:extLst>
              <a:ext uri="{FF2B5EF4-FFF2-40B4-BE49-F238E27FC236}">
                <a16:creationId xmlns:a16="http://schemas.microsoft.com/office/drawing/2014/main" id="{DDF9F6FF-B14F-4089-B324-8F0CAE61347F}"/>
              </a:ext>
            </a:extLst>
          </p:cNvPr>
          <p:cNvGrpSpPr/>
          <p:nvPr userDrawn="1"/>
        </p:nvGrpSpPr>
        <p:grpSpPr>
          <a:xfrm>
            <a:off x="0" y="2724149"/>
            <a:ext cx="12192000" cy="4196989"/>
            <a:chOff x="0" y="2724149"/>
            <a:chExt cx="12192000" cy="4196989"/>
          </a:xfrm>
        </p:grpSpPr>
        <p:pic>
          <p:nvPicPr>
            <p:cNvPr id="16" name="图片 15">
              <a:extLst>
                <a:ext uri="{FF2B5EF4-FFF2-40B4-BE49-F238E27FC236}">
                  <a16:creationId xmlns:a16="http://schemas.microsoft.com/office/drawing/2014/main" id="{1990D092-FF89-4B05-B20D-687114A4256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7" name="图片 16">
              <a:extLst>
                <a:ext uri="{FF2B5EF4-FFF2-40B4-BE49-F238E27FC236}">
                  <a16:creationId xmlns:a16="http://schemas.microsoft.com/office/drawing/2014/main" id="{202B223C-414F-46B5-9D40-E9F436B306E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8" name="图片 17">
              <a:extLst>
                <a:ext uri="{FF2B5EF4-FFF2-40B4-BE49-F238E27FC236}">
                  <a16:creationId xmlns:a16="http://schemas.microsoft.com/office/drawing/2014/main" id="{5C844F23-F46E-4ABB-AB71-5100B0162F3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21" name="图片 20">
              <a:extLst>
                <a:ext uri="{FF2B5EF4-FFF2-40B4-BE49-F238E27FC236}">
                  <a16:creationId xmlns:a16="http://schemas.microsoft.com/office/drawing/2014/main" id="{6200A984-60B9-47C6-B561-F92F9BAA8601}"/>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36" name="矩形 35">
            <a:extLst>
              <a:ext uri="{FF2B5EF4-FFF2-40B4-BE49-F238E27FC236}">
                <a16:creationId xmlns:a16="http://schemas.microsoft.com/office/drawing/2014/main" id="{D8DA5F96-9894-4F5E-A86B-5927EA28BB4C}"/>
              </a:ext>
            </a:extLst>
          </p:cNvPr>
          <p:cNvSpPr/>
          <p:nvPr userDrawn="1"/>
        </p:nvSpPr>
        <p:spPr>
          <a:xfrm>
            <a:off x="757316"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AACAC7FD-653C-40E9-9716-F7DAE0017455}"/>
              </a:ext>
            </a:extLst>
          </p:cNvPr>
          <p:cNvSpPr/>
          <p:nvPr userDrawn="1"/>
        </p:nvSpPr>
        <p:spPr>
          <a:xfrm>
            <a:off x="6255659"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2945692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68B817-99AB-447C-8211-0EDE7DED9DF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257803-EA22-4637-AA4E-F3C0CC20CD85}"/>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4" name="页脚占位符 3">
            <a:extLst>
              <a:ext uri="{FF2B5EF4-FFF2-40B4-BE49-F238E27FC236}">
                <a16:creationId xmlns:a16="http://schemas.microsoft.com/office/drawing/2014/main" id="{31F053E4-AEB1-4C46-8607-4052739E27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658DCABC-8860-414D-A5CE-8D58C1B4C19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2324015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CAFFED3-BD0D-4400-853A-1CD05387203D}"/>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3" name="页脚占位符 2">
            <a:extLst>
              <a:ext uri="{FF2B5EF4-FFF2-40B4-BE49-F238E27FC236}">
                <a16:creationId xmlns:a16="http://schemas.microsoft.com/office/drawing/2014/main" id="{F9BCDAED-9934-45A5-864A-9ED15754E8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C819413-8A29-4AE4-84EB-B8CBB1038BE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4200503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3304E4-4B76-4527-A88F-4163DF6FE0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A218044-50AF-4EAF-9179-093D51F3E1C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842300E-EA70-488A-8CBB-E90BDA9E14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E20105E-9066-402F-BA3D-550E7C354916}"/>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0608CFE9-A67E-4643-B5DA-DFF2DCC81E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4517345-E26D-4251-8BAA-02DC71F40346}"/>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1823302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F0B8BD-F12E-4217-A47A-F461FF3D45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179EC62-F3C6-4302-8975-CEAF068171E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70B4FD7-4F61-4983-AE02-7719792B28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6F74E1B-EA49-4523-A3FC-2C5789900224}"/>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6" name="页脚占位符 5">
            <a:extLst>
              <a:ext uri="{FF2B5EF4-FFF2-40B4-BE49-F238E27FC236}">
                <a16:creationId xmlns:a16="http://schemas.microsoft.com/office/drawing/2014/main" id="{538A6955-D0C3-45A6-9390-CFA421BE9E2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A97E4E6-D39B-40D7-88DB-15A785A2EEBD}"/>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3170127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F43D8C-ED02-4FBB-AB43-3A02DA53949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E24914B-20B7-4A59-9312-65427C531205}"/>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B370DD9-7729-44B0-9A09-DCBFA3F21236}"/>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9021B049-E910-4585-B8D8-32A939ED14B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EC9CCDD-8802-4245-881A-23DF78846F67}"/>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3123830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5CB900C-E37C-4390-AE76-3A1596E8B07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3D475D0-43CB-4671-8CD6-678FC1BE665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CB61FB9-E6C2-42A0-954D-BB5B93373359}"/>
              </a:ext>
            </a:extLst>
          </p:cNvPr>
          <p:cNvSpPr>
            <a:spLocks noGrp="1"/>
          </p:cNvSpPr>
          <p:nvPr>
            <p:ph type="dt" sz="half" idx="10"/>
          </p:nvPr>
        </p:nvSpPr>
        <p:spPr>
          <a:xfrm>
            <a:off x="838200" y="6356350"/>
            <a:ext cx="2743200" cy="365125"/>
          </a:xfrm>
          <a:prstGeom prst="rect">
            <a:avLst/>
          </a:prstGeom>
        </p:spPr>
        <p:txBody>
          <a:bodyPr/>
          <a:lstStyle/>
          <a:p>
            <a:fld id="{1E6E710A-3F4A-4344-8296-3F05CA767226}" type="datetimeFigureOut">
              <a:rPr lang="zh-CN" altLang="en-US" smtClean="0"/>
              <a:t>2022/9/28</a:t>
            </a:fld>
            <a:endParaRPr lang="zh-CN" altLang="en-US"/>
          </a:p>
        </p:txBody>
      </p:sp>
      <p:sp>
        <p:nvSpPr>
          <p:cNvPr id="5" name="页脚占位符 4">
            <a:extLst>
              <a:ext uri="{FF2B5EF4-FFF2-40B4-BE49-F238E27FC236}">
                <a16:creationId xmlns:a16="http://schemas.microsoft.com/office/drawing/2014/main" id="{0015F2A1-F53E-4EDE-860B-1ACA7078C91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DEA8FEE-9E7D-4C60-90F7-E7DBFECDBC83}"/>
              </a:ext>
            </a:extLst>
          </p:cNvPr>
          <p:cNvSpPr>
            <a:spLocks noGrp="1"/>
          </p:cNvSpPr>
          <p:nvPr>
            <p:ph type="sldNum" sz="quarter" idx="12"/>
          </p:nvPr>
        </p:nvSpPr>
        <p:spPr>
          <a:xfrm>
            <a:off x="8610600" y="6356350"/>
            <a:ext cx="2743200" cy="365125"/>
          </a:xfrm>
          <a:prstGeom prst="rect">
            <a:avLst/>
          </a:prstGeom>
        </p:spPr>
        <p:txBody>
          <a:bodyPr/>
          <a:lstStyle/>
          <a:p>
            <a:fld id="{CAE7014B-781F-425A-B752-884238A14C5B}" type="slidenum">
              <a:rPr lang="zh-CN" altLang="en-US" smtClean="0"/>
              <a:t>‹#›</a:t>
            </a:fld>
            <a:endParaRPr lang="zh-CN" altLang="en-US"/>
          </a:p>
        </p:txBody>
      </p:sp>
    </p:spTree>
    <p:extLst>
      <p:ext uri="{BB962C8B-B14F-4D97-AF65-F5344CB8AC3E}">
        <p14:creationId xmlns:p14="http://schemas.microsoft.com/office/powerpoint/2010/main" val="36412129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rot="3808118">
            <a:off x="2174769" y="1035517"/>
            <a:ext cx="7842467" cy="7394371"/>
          </a:xfrm>
          <a:custGeom>
            <a:avLst/>
            <a:gdLst/>
            <a:ahLst/>
            <a:cxnLst/>
            <a:rect l="l" t="t" r="r" b="b"/>
            <a:pathLst>
              <a:path w="11988" h="10924" extrusionOk="0">
                <a:moveTo>
                  <a:pt x="6905" y="1"/>
                </a:moveTo>
                <a:cubicBezTo>
                  <a:pt x="4889" y="1"/>
                  <a:pt x="3101" y="1782"/>
                  <a:pt x="4571" y="4403"/>
                </a:cubicBezTo>
                <a:cubicBezTo>
                  <a:pt x="4571" y="4403"/>
                  <a:pt x="4441" y="4391"/>
                  <a:pt x="4230" y="4391"/>
                </a:cubicBezTo>
                <a:cubicBezTo>
                  <a:pt x="3394" y="4391"/>
                  <a:pt x="1269" y="4581"/>
                  <a:pt x="721" y="6458"/>
                </a:cubicBezTo>
                <a:cubicBezTo>
                  <a:pt x="1" y="8928"/>
                  <a:pt x="2363" y="10923"/>
                  <a:pt x="6152" y="10923"/>
                </a:cubicBezTo>
                <a:cubicBezTo>
                  <a:pt x="7813" y="10923"/>
                  <a:pt x="9747" y="10540"/>
                  <a:pt x="11815" y="9646"/>
                </a:cubicBezTo>
                <a:cubicBezTo>
                  <a:pt x="11988" y="9573"/>
                  <a:pt x="11404" y="2483"/>
                  <a:pt x="8941" y="670"/>
                </a:cubicBezTo>
                <a:cubicBezTo>
                  <a:pt x="8317" y="211"/>
                  <a:pt x="7598" y="1"/>
                  <a:pt x="6905" y="1"/>
                </a:cubicBezTo>
                <a:close/>
              </a:path>
            </a:pathLst>
          </a:custGeom>
          <a:solidFill>
            <a:srgbClr val="FBB486">
              <a:alpha val="214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3"/>
          <p:cNvSpPr txBox="1">
            <a:spLocks noGrp="1"/>
          </p:cNvSpPr>
          <p:nvPr>
            <p:ph type="title"/>
          </p:nvPr>
        </p:nvSpPr>
        <p:spPr>
          <a:xfrm>
            <a:off x="3631600" y="1529907"/>
            <a:ext cx="4928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title" idx="2" hasCustomPrompt="1"/>
          </p:nvPr>
        </p:nvSpPr>
        <p:spPr>
          <a:xfrm>
            <a:off x="4576400" y="1086247"/>
            <a:ext cx="3039200" cy="1022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16" name="Google Shape;16;p3"/>
          <p:cNvSpPr txBox="1">
            <a:spLocks noGrp="1"/>
          </p:cNvSpPr>
          <p:nvPr>
            <p:ph type="subTitle" idx="1"/>
          </p:nvPr>
        </p:nvSpPr>
        <p:spPr>
          <a:xfrm>
            <a:off x="3631600" y="2652300"/>
            <a:ext cx="4928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388125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9F1C6CF-41DA-4F4B-912C-51A9AC263BCE}"/>
              </a:ext>
            </a:extLst>
          </p:cNvPr>
          <p:cNvGrpSpPr/>
          <p:nvPr userDrawn="1"/>
        </p:nvGrpSpPr>
        <p:grpSpPr>
          <a:xfrm>
            <a:off x="0" y="0"/>
            <a:ext cx="12192000" cy="6921138"/>
            <a:chOff x="0" y="0"/>
            <a:chExt cx="12192000" cy="6921138"/>
          </a:xfrm>
        </p:grpSpPr>
        <p:pic>
          <p:nvPicPr>
            <p:cNvPr id="12" name="图片 11">
              <a:extLst>
                <a:ext uri="{FF2B5EF4-FFF2-40B4-BE49-F238E27FC236}">
                  <a16:creationId xmlns:a16="http://schemas.microsoft.com/office/drawing/2014/main" id="{671B32D7-8D6A-4403-9184-6F2BA88B06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3" name="图片 12">
              <a:extLst>
                <a:ext uri="{FF2B5EF4-FFF2-40B4-BE49-F238E27FC236}">
                  <a16:creationId xmlns:a16="http://schemas.microsoft.com/office/drawing/2014/main" id="{C8B987B7-CAFA-459A-A596-D9FB2F572AB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4" name="图片 13">
              <a:extLst>
                <a:ext uri="{FF2B5EF4-FFF2-40B4-BE49-F238E27FC236}">
                  <a16:creationId xmlns:a16="http://schemas.microsoft.com/office/drawing/2014/main" id="{F7BB5A6A-9195-455D-A6A4-E6548B627DD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5" name="图片 14">
              <a:extLst>
                <a:ext uri="{FF2B5EF4-FFF2-40B4-BE49-F238E27FC236}">
                  <a16:creationId xmlns:a16="http://schemas.microsoft.com/office/drawing/2014/main" id="{4FBD58F4-0808-4B04-8243-BDE3AC5C0B3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16" name="图片 15">
              <a:extLst>
                <a:ext uri="{FF2B5EF4-FFF2-40B4-BE49-F238E27FC236}">
                  <a16:creationId xmlns:a16="http://schemas.microsoft.com/office/drawing/2014/main" id="{E6EE13E7-CC9E-4EF3-81D0-452AB7023AF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pic>
          <p:nvPicPr>
            <p:cNvPr id="17" name="图片 16">
              <a:extLst>
                <a:ext uri="{FF2B5EF4-FFF2-40B4-BE49-F238E27FC236}">
                  <a16:creationId xmlns:a16="http://schemas.microsoft.com/office/drawing/2014/main" id="{27896A09-EC76-41B2-A103-E41AA509E0B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18" name="矩形 17">
            <a:extLst>
              <a:ext uri="{FF2B5EF4-FFF2-40B4-BE49-F238E27FC236}">
                <a16:creationId xmlns:a16="http://schemas.microsoft.com/office/drawing/2014/main" id="{75F926B5-2CBA-46AE-8E64-38134FAC3292}"/>
              </a:ext>
            </a:extLst>
          </p:cNvPr>
          <p:cNvSpPr/>
          <p:nvPr userDrawn="1"/>
        </p:nvSpPr>
        <p:spPr>
          <a:xfrm>
            <a:off x="210458" y="197418"/>
            <a:ext cx="11771085" cy="6463165"/>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291681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2790790"/>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30DDDB9-03A7-49D6-8321-234E23E3BFB4}"/>
              </a:ext>
            </a:extLst>
          </p:cNvPr>
          <p:cNvGrpSpPr/>
          <p:nvPr userDrawn="1"/>
        </p:nvGrpSpPr>
        <p:grpSpPr>
          <a:xfrm>
            <a:off x="0" y="2724149"/>
            <a:ext cx="12192000" cy="4196989"/>
            <a:chOff x="0" y="2724149"/>
            <a:chExt cx="12192000" cy="4196989"/>
          </a:xfrm>
        </p:grpSpPr>
        <p:pic>
          <p:nvPicPr>
            <p:cNvPr id="14" name="图片 13">
              <a:extLst>
                <a:ext uri="{FF2B5EF4-FFF2-40B4-BE49-F238E27FC236}">
                  <a16:creationId xmlns:a16="http://schemas.microsoft.com/office/drawing/2014/main" id="{71672EDD-DCF8-472F-B048-262DE88485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5" name="图片 14">
              <a:extLst>
                <a:ext uri="{FF2B5EF4-FFF2-40B4-BE49-F238E27FC236}">
                  <a16:creationId xmlns:a16="http://schemas.microsoft.com/office/drawing/2014/main" id="{E20ABE53-B77D-4221-8659-038F5FF82E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6" name="图片 15">
              <a:extLst>
                <a:ext uri="{FF2B5EF4-FFF2-40B4-BE49-F238E27FC236}">
                  <a16:creationId xmlns:a16="http://schemas.microsoft.com/office/drawing/2014/main" id="{6B957E3C-95BF-4FE7-B90D-F151353024C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9" name="图片 18">
              <a:extLst>
                <a:ext uri="{FF2B5EF4-FFF2-40B4-BE49-F238E27FC236}">
                  <a16:creationId xmlns:a16="http://schemas.microsoft.com/office/drawing/2014/main" id="{8971A242-DF86-4A37-AA2D-95019AC2B1B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20" name="矩形 19">
            <a:extLst>
              <a:ext uri="{FF2B5EF4-FFF2-40B4-BE49-F238E27FC236}">
                <a16:creationId xmlns:a16="http://schemas.microsoft.com/office/drawing/2014/main" id="{D84D5EF1-315D-4AF2-A917-A0B1379BE282}"/>
              </a:ext>
            </a:extLst>
          </p:cNvPr>
          <p:cNvSpPr/>
          <p:nvPr userDrawn="1"/>
        </p:nvSpPr>
        <p:spPr>
          <a:xfrm>
            <a:off x="916973" y="638403"/>
            <a:ext cx="10358055" cy="5581194"/>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8057788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795F98A-D928-46D5-A2FB-1AC4AF19B0E0}"/>
              </a:ext>
            </a:extLst>
          </p:cNvPr>
          <p:cNvGrpSpPr/>
          <p:nvPr userDrawn="1"/>
        </p:nvGrpSpPr>
        <p:grpSpPr>
          <a:xfrm>
            <a:off x="0" y="0"/>
            <a:ext cx="12192000" cy="2343150"/>
            <a:chOff x="0" y="0"/>
            <a:chExt cx="12192000" cy="2343150"/>
          </a:xfrm>
        </p:grpSpPr>
        <p:pic>
          <p:nvPicPr>
            <p:cNvPr id="19" name="图片 18">
              <a:extLst>
                <a:ext uri="{FF2B5EF4-FFF2-40B4-BE49-F238E27FC236}">
                  <a16:creationId xmlns:a16="http://schemas.microsoft.com/office/drawing/2014/main" id="{6DF80B87-0CBE-49AD-90D6-CAB31C68C0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20" name="图片 19">
              <a:extLst>
                <a:ext uri="{FF2B5EF4-FFF2-40B4-BE49-F238E27FC236}">
                  <a16:creationId xmlns:a16="http://schemas.microsoft.com/office/drawing/2014/main" id="{87B854B0-6E2D-4C9D-8652-3AB26740785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3" name="组合 2">
            <a:extLst>
              <a:ext uri="{FF2B5EF4-FFF2-40B4-BE49-F238E27FC236}">
                <a16:creationId xmlns:a16="http://schemas.microsoft.com/office/drawing/2014/main" id="{DDF9F6FF-B14F-4089-B324-8F0CAE61347F}"/>
              </a:ext>
            </a:extLst>
          </p:cNvPr>
          <p:cNvGrpSpPr/>
          <p:nvPr userDrawn="1"/>
        </p:nvGrpSpPr>
        <p:grpSpPr>
          <a:xfrm>
            <a:off x="0" y="2724149"/>
            <a:ext cx="12192000" cy="4196989"/>
            <a:chOff x="0" y="2724149"/>
            <a:chExt cx="12192000" cy="4196989"/>
          </a:xfrm>
        </p:grpSpPr>
        <p:pic>
          <p:nvPicPr>
            <p:cNvPr id="16" name="图片 15">
              <a:extLst>
                <a:ext uri="{FF2B5EF4-FFF2-40B4-BE49-F238E27FC236}">
                  <a16:creationId xmlns:a16="http://schemas.microsoft.com/office/drawing/2014/main" id="{1990D092-FF89-4B05-B20D-687114A4256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7" name="图片 16">
              <a:extLst>
                <a:ext uri="{FF2B5EF4-FFF2-40B4-BE49-F238E27FC236}">
                  <a16:creationId xmlns:a16="http://schemas.microsoft.com/office/drawing/2014/main" id="{202B223C-414F-46B5-9D40-E9F436B306E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8" name="图片 17">
              <a:extLst>
                <a:ext uri="{FF2B5EF4-FFF2-40B4-BE49-F238E27FC236}">
                  <a16:creationId xmlns:a16="http://schemas.microsoft.com/office/drawing/2014/main" id="{5C844F23-F46E-4ABB-AB71-5100B0162F3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21" name="图片 20">
              <a:extLst>
                <a:ext uri="{FF2B5EF4-FFF2-40B4-BE49-F238E27FC236}">
                  <a16:creationId xmlns:a16="http://schemas.microsoft.com/office/drawing/2014/main" id="{6200A984-60B9-47C6-B561-F92F9BAA8601}"/>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36" name="矩形 35">
            <a:extLst>
              <a:ext uri="{FF2B5EF4-FFF2-40B4-BE49-F238E27FC236}">
                <a16:creationId xmlns:a16="http://schemas.microsoft.com/office/drawing/2014/main" id="{D8DA5F96-9894-4F5E-A86B-5927EA28BB4C}"/>
              </a:ext>
            </a:extLst>
          </p:cNvPr>
          <p:cNvSpPr/>
          <p:nvPr userDrawn="1"/>
        </p:nvSpPr>
        <p:spPr>
          <a:xfrm>
            <a:off x="757316"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AACAC7FD-653C-40E9-9716-F7DAE0017455}"/>
              </a:ext>
            </a:extLst>
          </p:cNvPr>
          <p:cNvSpPr/>
          <p:nvPr userDrawn="1"/>
        </p:nvSpPr>
        <p:spPr>
          <a:xfrm>
            <a:off x="6255659"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6192138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9F1C6CF-41DA-4F4B-912C-51A9AC263BCE}"/>
              </a:ext>
            </a:extLst>
          </p:cNvPr>
          <p:cNvGrpSpPr/>
          <p:nvPr userDrawn="1"/>
        </p:nvGrpSpPr>
        <p:grpSpPr>
          <a:xfrm>
            <a:off x="0" y="0"/>
            <a:ext cx="12192000" cy="6921138"/>
            <a:chOff x="0" y="0"/>
            <a:chExt cx="12192000" cy="6921138"/>
          </a:xfrm>
        </p:grpSpPr>
        <p:pic>
          <p:nvPicPr>
            <p:cNvPr id="12" name="图片 11">
              <a:extLst>
                <a:ext uri="{FF2B5EF4-FFF2-40B4-BE49-F238E27FC236}">
                  <a16:creationId xmlns:a16="http://schemas.microsoft.com/office/drawing/2014/main" id="{671B32D7-8D6A-4403-9184-6F2BA88B06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3" name="图片 12">
              <a:extLst>
                <a:ext uri="{FF2B5EF4-FFF2-40B4-BE49-F238E27FC236}">
                  <a16:creationId xmlns:a16="http://schemas.microsoft.com/office/drawing/2014/main" id="{C8B987B7-CAFA-459A-A596-D9FB2F572AB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4" name="图片 13">
              <a:extLst>
                <a:ext uri="{FF2B5EF4-FFF2-40B4-BE49-F238E27FC236}">
                  <a16:creationId xmlns:a16="http://schemas.microsoft.com/office/drawing/2014/main" id="{F7BB5A6A-9195-455D-A6A4-E6548B627DD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5" name="图片 14">
              <a:extLst>
                <a:ext uri="{FF2B5EF4-FFF2-40B4-BE49-F238E27FC236}">
                  <a16:creationId xmlns:a16="http://schemas.microsoft.com/office/drawing/2014/main" id="{4FBD58F4-0808-4B04-8243-BDE3AC5C0B3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16" name="图片 15">
              <a:extLst>
                <a:ext uri="{FF2B5EF4-FFF2-40B4-BE49-F238E27FC236}">
                  <a16:creationId xmlns:a16="http://schemas.microsoft.com/office/drawing/2014/main" id="{E6EE13E7-CC9E-4EF3-81D0-452AB7023AF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pic>
          <p:nvPicPr>
            <p:cNvPr id="17" name="图片 16">
              <a:extLst>
                <a:ext uri="{FF2B5EF4-FFF2-40B4-BE49-F238E27FC236}">
                  <a16:creationId xmlns:a16="http://schemas.microsoft.com/office/drawing/2014/main" id="{27896A09-EC76-41B2-A103-E41AA509E0B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18" name="矩形 17">
            <a:extLst>
              <a:ext uri="{FF2B5EF4-FFF2-40B4-BE49-F238E27FC236}">
                <a16:creationId xmlns:a16="http://schemas.microsoft.com/office/drawing/2014/main" id="{75F926B5-2CBA-46AE-8E64-38134FAC3292}"/>
              </a:ext>
            </a:extLst>
          </p:cNvPr>
          <p:cNvSpPr/>
          <p:nvPr userDrawn="1"/>
        </p:nvSpPr>
        <p:spPr>
          <a:xfrm>
            <a:off x="210458" y="197418"/>
            <a:ext cx="11771085" cy="6463165"/>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3275672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222034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2.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5.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25A7AD1-F200-4AEA-B4A2-406BFEEBFBF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9D5CAE30-906A-4FC7-B17D-3D8DB8355CD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76399" y="367748"/>
            <a:ext cx="1088865" cy="1088865"/>
          </a:xfrm>
          <a:prstGeom prst="rect">
            <a:avLst/>
          </a:prstGeom>
        </p:spPr>
      </p:pic>
    </p:spTree>
    <p:extLst>
      <p:ext uri="{BB962C8B-B14F-4D97-AF65-F5344CB8AC3E}">
        <p14:creationId xmlns:p14="http://schemas.microsoft.com/office/powerpoint/2010/main" val="1367940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25A7AD1-F200-4AEA-B4A2-406BFEEBFBF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6602CD26-FCC6-4B91-93BA-D56A96E4EF2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76399" y="367748"/>
            <a:ext cx="1088865" cy="1088865"/>
          </a:xfrm>
          <a:prstGeom prst="rect">
            <a:avLst/>
          </a:prstGeom>
        </p:spPr>
      </p:pic>
    </p:spTree>
    <p:extLst>
      <p:ext uri="{BB962C8B-B14F-4D97-AF65-F5344CB8AC3E}">
        <p14:creationId xmlns:p14="http://schemas.microsoft.com/office/powerpoint/2010/main" val="35428630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DCAFFEA6-B647-423D-A747-17E7B462EF1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1137570191"/>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25A7AD1-F200-4AEA-B4A2-406BFEEBFBF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25DA1D20-0838-4C74-AD78-36BF085EC1B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76399" y="367748"/>
            <a:ext cx="1088865" cy="1088865"/>
          </a:xfrm>
          <a:prstGeom prst="rect">
            <a:avLst/>
          </a:prstGeom>
        </p:spPr>
      </p:pic>
    </p:spTree>
    <p:extLst>
      <p:ext uri="{BB962C8B-B14F-4D97-AF65-F5344CB8AC3E}">
        <p14:creationId xmlns:p14="http://schemas.microsoft.com/office/powerpoint/2010/main" val="255962988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Lst>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4C1BBF46-FF4E-40BA-8A10-741A8E27FD9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6827" y="546652"/>
            <a:ext cx="1208135" cy="1208135"/>
          </a:xfrm>
          <a:prstGeom prst="rect">
            <a:avLst/>
          </a:prstGeom>
        </p:spPr>
      </p:pic>
    </p:spTree>
    <p:extLst>
      <p:ext uri="{BB962C8B-B14F-4D97-AF65-F5344CB8AC3E}">
        <p14:creationId xmlns:p14="http://schemas.microsoft.com/office/powerpoint/2010/main" val="157521577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emf"/><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g"/><Relationship Id="rId14" Type="http://schemas.microsoft.com/office/2007/relationships/hdphoto" Target="../media/hdphoto2.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emf"/><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g"/><Relationship Id="rId14" Type="http://schemas.microsoft.com/office/2007/relationships/hdphoto" Target="../media/hdphoto2.wdp"/></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3.png"/><Relationship Id="rId1" Type="http://schemas.openxmlformats.org/officeDocument/2006/relationships/slideLayout" Target="../slideLayouts/slideLayout8.xml"/><Relationship Id="rId5" Type="http://schemas.openxmlformats.org/officeDocument/2006/relationships/image" Target="../media/image25.jpe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emf"/><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g"/><Relationship Id="rId1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48.emf"/><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image" Target="../media/image35.emf"/></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50.png"/><Relationship Id="rId3" Type="http://schemas.openxmlformats.org/officeDocument/2006/relationships/image" Target="../media/image7.png"/><Relationship Id="rId7" Type="http://schemas.openxmlformats.org/officeDocument/2006/relationships/image" Target="../media/image5.png"/><Relationship Id="rId12" Type="http://schemas.microsoft.com/office/2007/relationships/hdphoto" Target="../media/hdphoto2.wdp"/><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4.png"/><Relationship Id="rId11" Type="http://schemas.openxmlformats.org/officeDocument/2006/relationships/image" Target="../media/image36.png"/><Relationship Id="rId5" Type="http://schemas.openxmlformats.org/officeDocument/2006/relationships/image" Target="../media/image3.png"/><Relationship Id="rId10" Type="http://schemas.openxmlformats.org/officeDocument/2006/relationships/image" Target="../media/image48.emf"/><Relationship Id="rId4" Type="http://schemas.openxmlformats.org/officeDocument/2006/relationships/image" Target="../media/image8.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2.png"/><Relationship Id="rId4" Type="http://schemas.openxmlformats.org/officeDocument/2006/relationships/image" Target="../media/image8.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emf"/><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g"/><Relationship Id="rId1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27" name="Rectangle: Rounded Corners 26">
            <a:extLst>
              <a:ext uri="{FF2B5EF4-FFF2-40B4-BE49-F238E27FC236}">
                <a16:creationId xmlns:a16="http://schemas.microsoft.com/office/drawing/2014/main" id="{EE6DCCA7-2F5E-4C34-83D2-809690702507}"/>
              </a:ext>
            </a:extLst>
          </p:cNvPr>
          <p:cNvSpPr/>
          <p:nvPr/>
        </p:nvSpPr>
        <p:spPr>
          <a:xfrm>
            <a:off x="1056640" y="1351280"/>
            <a:ext cx="10322560" cy="44196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8" name="Picture 27">
            <a:extLst>
              <a:ext uri="{FF2B5EF4-FFF2-40B4-BE49-F238E27FC236}">
                <a16:creationId xmlns:a16="http://schemas.microsoft.com/office/drawing/2014/main" id="{19BEDEE0-3B7E-4664-B81C-F9D545978432}"/>
              </a:ext>
            </a:extLst>
          </p:cNvPr>
          <p:cNvPicPr>
            <a:picLocks noChangeAspect="1"/>
          </p:cNvPicPr>
          <p:nvPr/>
        </p:nvPicPr>
        <p:blipFill>
          <a:blip r:embed="rId9"/>
          <a:stretch>
            <a:fillRect/>
          </a:stretch>
        </p:blipFill>
        <p:spPr>
          <a:xfrm>
            <a:off x="4645457" y="1986925"/>
            <a:ext cx="3212870" cy="646232"/>
          </a:xfrm>
          <a:prstGeom prst="rect">
            <a:avLst/>
          </a:prstGeom>
        </p:spPr>
      </p:pic>
      <p:sp>
        <p:nvSpPr>
          <p:cNvPr id="29" name="TextBox 28">
            <a:extLst>
              <a:ext uri="{FF2B5EF4-FFF2-40B4-BE49-F238E27FC236}">
                <a16:creationId xmlns:a16="http://schemas.microsoft.com/office/drawing/2014/main" id="{332323E5-2D7B-478D-A615-9ED17D3457E8}"/>
              </a:ext>
            </a:extLst>
          </p:cNvPr>
          <p:cNvSpPr txBox="1"/>
          <p:nvPr/>
        </p:nvSpPr>
        <p:spPr>
          <a:xfrm>
            <a:off x="2919412" y="1525260"/>
            <a:ext cx="6353175" cy="461665"/>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32" name="Picture 31">
            <a:extLst>
              <a:ext uri="{FF2B5EF4-FFF2-40B4-BE49-F238E27FC236}">
                <a16:creationId xmlns:a16="http://schemas.microsoft.com/office/drawing/2014/main" id="{BEF4791F-5C4D-4D92-A26D-ADAD97988519}"/>
              </a:ext>
            </a:extLst>
          </p:cNvPr>
          <p:cNvPicPr>
            <a:picLocks noChangeAspect="1"/>
          </p:cNvPicPr>
          <p:nvPr/>
        </p:nvPicPr>
        <p:blipFill>
          <a:blip r:embed="rId10"/>
          <a:stretch>
            <a:fillRect/>
          </a:stretch>
        </p:blipFill>
        <p:spPr>
          <a:xfrm>
            <a:off x="1398624" y="2847234"/>
            <a:ext cx="9394750" cy="1639966"/>
          </a:xfrm>
          <a:prstGeom prst="rect">
            <a:avLst/>
          </a:prstGeom>
        </p:spPr>
      </p:pic>
      <p:pic>
        <p:nvPicPr>
          <p:cNvPr id="34" name="Picture 33">
            <a:extLst>
              <a:ext uri="{FF2B5EF4-FFF2-40B4-BE49-F238E27FC236}">
                <a16:creationId xmlns:a16="http://schemas.microsoft.com/office/drawing/2014/main" id="{0C39E30F-09CC-42CA-A806-0380BAB2E312}"/>
              </a:ext>
            </a:extLst>
          </p:cNvPr>
          <p:cNvPicPr>
            <a:picLocks noChangeAspect="1"/>
          </p:cNvPicPr>
          <p:nvPr/>
        </p:nvPicPr>
        <p:blipFill>
          <a:blip r:embed="rId11"/>
          <a:stretch>
            <a:fillRect/>
          </a:stretch>
        </p:blipFill>
        <p:spPr>
          <a:xfrm>
            <a:off x="5125615" y="4402523"/>
            <a:ext cx="2408129" cy="1072989"/>
          </a:xfrm>
          <a:prstGeom prst="rect">
            <a:avLst/>
          </a:prstGeom>
        </p:spPr>
      </p:pic>
    </p:spTree>
    <p:extLst>
      <p:ext uri="{BB962C8B-B14F-4D97-AF65-F5344CB8AC3E}">
        <p14:creationId xmlns:p14="http://schemas.microsoft.com/office/powerpoint/2010/main" val="369128611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fltVal val="0"/>
                                          </p:val>
                                        </p:tav>
                                        <p:tav tm="100000">
                                          <p:val>
                                            <p:strVal val="#ppt_w"/>
                                          </p:val>
                                        </p:tav>
                                      </p:tavLst>
                                    </p:anim>
                                    <p:anim calcmode="lin" valueType="num">
                                      <p:cBhvr>
                                        <p:cTn id="32" dur="500" fill="hold"/>
                                        <p:tgtEl>
                                          <p:spTgt spid="32"/>
                                        </p:tgtEl>
                                        <p:attrNameLst>
                                          <p:attrName>ppt_h</p:attrName>
                                        </p:attrNameLst>
                                      </p:cBhvr>
                                      <p:tavLst>
                                        <p:tav tm="0">
                                          <p:val>
                                            <p:fltVal val="0"/>
                                          </p:val>
                                        </p:tav>
                                        <p:tav tm="100000">
                                          <p:val>
                                            <p:strVal val="#ppt_h"/>
                                          </p:val>
                                        </p:tav>
                                      </p:tavLst>
                                    </p:anim>
                                    <p:animEffect transition="in" filter="fade">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1EA316-D0B5-4346-84AB-610C9EE2615E}"/>
              </a:ext>
            </a:extLst>
          </p:cNvPr>
          <p:cNvSpPr txBox="1"/>
          <p:nvPr/>
        </p:nvSpPr>
        <p:spPr>
          <a:xfrm>
            <a:off x="2590800" y="223520"/>
            <a:ext cx="742696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Phiếu</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tập</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D6FBB053-22BA-416E-A5DB-12BE365D1962}"/>
              </a:ext>
            </a:extLst>
          </p:cNvPr>
          <p:cNvGraphicFramePr>
            <a:graphicFrameLocks noGrp="1"/>
          </p:cNvGraphicFramePr>
          <p:nvPr>
            <p:extLst>
              <p:ext uri="{D42A27DB-BD31-4B8C-83A1-F6EECF244321}">
                <p14:modId xmlns:p14="http://schemas.microsoft.com/office/powerpoint/2010/main" val="1505856541"/>
              </p:ext>
            </p:extLst>
          </p:nvPr>
        </p:nvGraphicFramePr>
        <p:xfrm>
          <a:off x="447040" y="1280160"/>
          <a:ext cx="11348720" cy="4822793"/>
        </p:xfrm>
        <a:graphic>
          <a:graphicData uri="http://schemas.openxmlformats.org/drawingml/2006/table">
            <a:tbl>
              <a:tblPr firstRow="1" firstCol="1" bandRow="1">
                <a:tableStyleId>{9DCAF9ED-07DC-4A11-8D7F-57B35C25682E}</a:tableStyleId>
              </a:tblPr>
              <a:tblGrid>
                <a:gridCol w="1190852">
                  <a:extLst>
                    <a:ext uri="{9D8B030D-6E8A-4147-A177-3AD203B41FA5}">
                      <a16:colId xmlns:a16="http://schemas.microsoft.com/office/drawing/2014/main" val="3370933225"/>
                    </a:ext>
                  </a:extLst>
                </a:gridCol>
                <a:gridCol w="3827012">
                  <a:extLst>
                    <a:ext uri="{9D8B030D-6E8A-4147-A177-3AD203B41FA5}">
                      <a16:colId xmlns:a16="http://schemas.microsoft.com/office/drawing/2014/main" val="339813459"/>
                    </a:ext>
                  </a:extLst>
                </a:gridCol>
                <a:gridCol w="1758856">
                  <a:extLst>
                    <a:ext uri="{9D8B030D-6E8A-4147-A177-3AD203B41FA5}">
                      <a16:colId xmlns:a16="http://schemas.microsoft.com/office/drawing/2014/main" val="3796392856"/>
                    </a:ext>
                  </a:extLst>
                </a:gridCol>
                <a:gridCol w="4572000">
                  <a:extLst>
                    <a:ext uri="{9D8B030D-6E8A-4147-A177-3AD203B41FA5}">
                      <a16:colId xmlns:a16="http://schemas.microsoft.com/office/drawing/2014/main" val="2412046852"/>
                    </a:ext>
                  </a:extLst>
                </a:gridCol>
              </a:tblGrid>
              <a:tr h="1483360">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Hình</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Hoạt động của những người trong hình</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Tên nghề thủ công</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Sản phẩm</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06579"/>
                  </a:ext>
                </a:extLst>
              </a:tr>
              <a:tr h="889792">
                <a:tc>
                  <a:txBody>
                    <a:bodyPr/>
                    <a:lstStyle/>
                    <a:p>
                      <a:pPr marL="0" marR="0" algn="ctr">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2</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 Đang kiểm tra các sản phẩm gốm đang phơi</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 Làm gốm sứ</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400" b="1" dirty="0">
                          <a:effectLst/>
                          <a:latin typeface="Calibri" panose="020F0502020204030204" pitchFamily="34" charset="0"/>
                          <a:ea typeface="Times New Roman" panose="02020603050405020304" pitchFamily="18" charset="0"/>
                          <a:cs typeface="Calibri" panose="020F0502020204030204" pitchFamily="34" charset="0"/>
                        </a:rPr>
                        <a:t>Đồ gốm sứ (lọ hoa, bát, đĩa, tranh treo tường, chậu cây...)</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1826544"/>
                  </a:ext>
                </a:extLst>
              </a:tr>
              <a:tr h="609364">
                <a:tc>
                  <a:txBody>
                    <a:bodyPr/>
                    <a:lstStyle/>
                    <a:p>
                      <a:pPr marL="0" marR="0" algn="ctr">
                        <a:lnSpc>
                          <a:spcPct val="115000"/>
                        </a:lnSpc>
                        <a:spcBef>
                          <a:spcPts val="0"/>
                        </a:spcBef>
                        <a:spcAft>
                          <a:spcPts val="0"/>
                        </a:spcAft>
                      </a:pPr>
                      <a:r>
                        <a:rPr lang="nl-NL" sz="2400" b="1">
                          <a:effectLst/>
                          <a:latin typeface="Calibri" panose="020F0502020204030204" pitchFamily="34" charset="0"/>
                          <a:cs typeface="Calibri" panose="020F0502020204030204" pitchFamily="34" charset="0"/>
                        </a:rPr>
                        <a:t>3</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 Đang đan các sản phẩm từ mây, tre</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Làm mây tre đan</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Các đồ dùng, đồ trang trí bằng mây tre đan (rổ, giá...)</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3009164"/>
                  </a:ext>
                </a:extLst>
              </a:tr>
              <a:tr h="609364">
                <a:tc>
                  <a:txBody>
                    <a:bodyPr/>
                    <a:lstStyle/>
                    <a:p>
                      <a:pPr marL="0" marR="0" algn="ctr">
                        <a:lnSpc>
                          <a:spcPct val="115000"/>
                        </a:lnSpc>
                        <a:spcBef>
                          <a:spcPts val="0"/>
                        </a:spcBef>
                        <a:spcAft>
                          <a:spcPts val="0"/>
                        </a:spcAft>
                      </a:pPr>
                      <a:r>
                        <a:rPr lang="nl-NL" sz="2400" b="1">
                          <a:effectLst/>
                          <a:latin typeface="Calibri" panose="020F0502020204030204" pitchFamily="34" charset="0"/>
                          <a:cs typeface="Calibri" panose="020F0502020204030204" pitchFamily="34" charset="0"/>
                        </a:rPr>
                        <a:t>4</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 Đang dệt vải thổ cẩm</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Dệt vải thổ cẩm</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Vải thổ cẩm</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7711051"/>
                  </a:ext>
                </a:extLst>
              </a:tr>
              <a:tr h="609364">
                <a:tc>
                  <a:txBody>
                    <a:bodyPr/>
                    <a:lstStyle/>
                    <a:p>
                      <a:pPr marL="0" marR="0" algn="ctr">
                        <a:lnSpc>
                          <a:spcPct val="115000"/>
                        </a:lnSpc>
                        <a:spcBef>
                          <a:spcPts val="0"/>
                        </a:spcBef>
                        <a:spcAft>
                          <a:spcPts val="0"/>
                        </a:spcAft>
                      </a:pPr>
                      <a:r>
                        <a:rPr lang="nl-NL" sz="2400" b="1">
                          <a:effectLst/>
                          <a:latin typeface="Calibri" panose="020F0502020204030204" pitchFamily="34" charset="0"/>
                          <a:cs typeface="Calibri" panose="020F0502020204030204" pitchFamily="34" charset="0"/>
                        </a:rPr>
                        <a:t>5</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 Đang làm tranh trên giấy</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Làm tranh (Đông hồ)</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400" b="1" dirty="0">
                          <a:effectLst/>
                          <a:latin typeface="Calibri" panose="020F0502020204030204" pitchFamily="34" charset="0"/>
                          <a:cs typeface="Calibri" panose="020F0502020204030204" pitchFamily="34" charset="0"/>
                        </a:rPr>
                        <a:t>Tranh Đông Hồ</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0711153"/>
                  </a:ext>
                </a:extLst>
              </a:tr>
            </a:tbl>
          </a:graphicData>
        </a:graphic>
      </p:graphicFrame>
    </p:spTree>
    <p:extLst>
      <p:ext uri="{BB962C8B-B14F-4D97-AF65-F5344CB8AC3E}">
        <p14:creationId xmlns:p14="http://schemas.microsoft.com/office/powerpoint/2010/main" val="399361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rot="5400000">
            <a:off x="7993574" y="2764083"/>
            <a:ext cx="5936516"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Ghi</a:t>
            </a:r>
            <a:r>
              <a:rPr kumimoji="0" lang="en-US" sz="10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 </a:t>
            </a:r>
            <a:r>
              <a:rPr kumimoji="0" lang="en-US" sz="10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rPr>
              <a:t>nhớ</a:t>
            </a:r>
            <a:endParaRPr kumimoji="0" lang="en-US" sz="10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UTM American Sans" panose="02040603050506020204" pitchFamily="18" charset="0"/>
              <a:ea typeface="+mn-ea"/>
              <a:cs typeface="+mn-cs"/>
            </a:endParaRPr>
          </a:p>
        </p:txBody>
      </p:sp>
      <p:sp>
        <p:nvSpPr>
          <p:cNvPr id="10" name="Text Box 29"/>
          <p:cNvSpPr txBox="1">
            <a:spLocks noChangeArrowheads="1"/>
          </p:cNvSpPr>
          <p:nvPr/>
        </p:nvSpPr>
        <p:spPr bwMode="auto">
          <a:xfrm>
            <a:off x="1046480" y="1923803"/>
            <a:ext cx="812402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lgn="just">
              <a:spcBef>
                <a:spcPct val="50000"/>
              </a:spcBef>
              <a:buNone/>
              <a:defRPr/>
            </a:pPr>
            <a:r>
              <a:rPr lang="vi-VN" altLang="en-US" sz="4000" b="1" dirty="0">
                <a:solidFill>
                  <a:srgbClr val="002060"/>
                </a:solidFill>
                <a:latin typeface="Calibri" panose="020F0502020204030204" pitchFamily="34" charset="0"/>
                <a:cs typeface="Calibri" panose="020F0502020204030204" pitchFamily="34" charset="0"/>
              </a:rPr>
              <a:t>Hoạt động sản xuất thủ công làm ra các sản phẩm để phục vụ cuộc sống con người như dùng trong sinh hoạt (nấu nướng, trang trí ...) ngoài ra còn đem bán để mang lại các ích lợi về kinh tế.</a:t>
            </a:r>
            <a:endParaRPr kumimoji="0" lang="en-US" alt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5439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p:cTn id="15"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14" name="Rounded Rectangle 2">
            <a:extLst>
              <a:ext uri="{FF2B5EF4-FFF2-40B4-BE49-F238E27FC236}">
                <a16:creationId xmlns:a16="http://schemas.microsoft.com/office/drawing/2014/main" id="{BCF4A12A-5039-49DA-AC11-18FA3D73AF6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127F36D-95C4-4F76-9A1A-3CE5EE9E5A26}"/>
              </a:ext>
            </a:extLst>
          </p:cNvPr>
          <p:cNvSpPr txBox="1"/>
          <p:nvPr/>
        </p:nvSpPr>
        <p:spPr>
          <a:xfrm>
            <a:off x="1366847" y="2548391"/>
            <a:ext cx="9601200" cy="1569660"/>
          </a:xfrm>
          <a:prstGeom prst="rect">
            <a:avLst/>
          </a:prstGeom>
          <a:noFill/>
        </p:spPr>
        <p:txBody>
          <a:bodyPr wrap="square" rtlCol="0">
            <a:spAutoFit/>
          </a:bodyPr>
          <a:lstStyle/>
          <a:p>
            <a:pPr lvl="0" algn="ctr"/>
            <a:r>
              <a:rPr lang="nl-NL"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2. Lợi ích của một số hoạt động sản xuất thủ công </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578748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9CEDF60-30CC-46D6-A5A0-B8A806A5DE34}"/>
              </a:ext>
            </a:extLst>
          </p:cNvPr>
          <p:cNvSpPr/>
          <p:nvPr/>
        </p:nvSpPr>
        <p:spPr>
          <a:xfrm>
            <a:off x="1412240" y="315477"/>
            <a:ext cx="10322460"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Calibri" panose="020F0502020204030204" pitchFamily="34" charset="0"/>
                <a:cs typeface="Calibri" panose="020F0502020204030204" pitchFamily="34" charset="0"/>
              </a:rPr>
              <a:t>Quan </a:t>
            </a:r>
            <a:r>
              <a:rPr lang="en-US" sz="3200" b="1" kern="0" dirty="0" err="1">
                <a:solidFill>
                  <a:srgbClr val="FF0000"/>
                </a:solidFill>
                <a:latin typeface="Calibri" panose="020F0502020204030204" pitchFamily="34" charset="0"/>
                <a:cs typeface="Calibri" panose="020F0502020204030204" pitchFamily="34" charset="0"/>
              </a:rPr>
              <a:t>sát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các</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hình</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sau</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và</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nêu</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ích</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lợi</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của</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xuất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thủ</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công</a:t>
            </a:r>
            <a:r>
              <a:rPr lang="en-US" sz="3200" b="1" kern="0" dirty="0">
                <a:solidFill>
                  <a:srgbClr val="FF0000"/>
                </a:solidFill>
                <a:latin typeface="Calibri" panose="020F0502020204030204" pitchFamily="34" charset="0"/>
                <a:cs typeface="Calibri" panose="020F0502020204030204" pitchFamily="34" charset="0"/>
              </a:rPr>
              <a:t>.</a:t>
            </a:r>
            <a:endParaRPr kumimoji="0" lang="vi-VN" sz="32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23" name="Picture 22">
            <a:extLst>
              <a:ext uri="{FF2B5EF4-FFF2-40B4-BE49-F238E27FC236}">
                <a16:creationId xmlns:a16="http://schemas.microsoft.com/office/drawing/2014/main" id="{9A455E0D-1EED-4A5D-9255-BA83949F61A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pic>
        <p:nvPicPr>
          <p:cNvPr id="3" name="Picture 2">
            <a:extLst>
              <a:ext uri="{FF2B5EF4-FFF2-40B4-BE49-F238E27FC236}">
                <a16:creationId xmlns:a16="http://schemas.microsoft.com/office/drawing/2014/main" id="{9365084B-664A-471B-B14C-740FDF6BC092}"/>
              </a:ext>
            </a:extLst>
          </p:cNvPr>
          <p:cNvPicPr>
            <a:picLocks noChangeAspect="1"/>
          </p:cNvPicPr>
          <p:nvPr/>
        </p:nvPicPr>
        <p:blipFill>
          <a:blip r:embed="rId4"/>
          <a:stretch>
            <a:fillRect/>
          </a:stretch>
        </p:blipFill>
        <p:spPr>
          <a:xfrm>
            <a:off x="2315299" y="2052947"/>
            <a:ext cx="5457825" cy="4629150"/>
          </a:xfrm>
          <a:prstGeom prst="rect">
            <a:avLst/>
          </a:prstGeom>
          <a:ln>
            <a:noFill/>
          </a:ln>
          <a:effectLst>
            <a:softEdge rad="112500"/>
          </a:effectLst>
        </p:spPr>
      </p:pic>
      <p:grpSp>
        <p:nvGrpSpPr>
          <p:cNvPr id="10" name="Group 9">
            <a:extLst>
              <a:ext uri="{FF2B5EF4-FFF2-40B4-BE49-F238E27FC236}">
                <a16:creationId xmlns:a16="http://schemas.microsoft.com/office/drawing/2014/main" id="{500ED8AE-4F43-471F-B35B-FAFEC7708D9E}"/>
              </a:ext>
            </a:extLst>
          </p:cNvPr>
          <p:cNvGrpSpPr/>
          <p:nvPr/>
        </p:nvGrpSpPr>
        <p:grpSpPr>
          <a:xfrm>
            <a:off x="7773124" y="4367522"/>
            <a:ext cx="4278451" cy="2175001"/>
            <a:chOff x="892354" y="3758439"/>
            <a:chExt cx="4278451" cy="2175001"/>
          </a:xfrm>
        </p:grpSpPr>
        <p:pic>
          <p:nvPicPr>
            <p:cNvPr id="11" name="Picture 9">
              <a:extLst>
                <a:ext uri="{FF2B5EF4-FFF2-40B4-BE49-F238E27FC236}">
                  <a16:creationId xmlns:a16="http://schemas.microsoft.com/office/drawing/2014/main" id="{75C5725B-A839-4E12-A27B-414530C1898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Rounded Corners 11">
              <a:extLst>
                <a:ext uri="{FF2B5EF4-FFF2-40B4-BE49-F238E27FC236}">
                  <a16:creationId xmlns:a16="http://schemas.microsoft.com/office/drawing/2014/main" id="{367DFF6C-1A05-4931-9100-BA99F8FC5DE8}"/>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Calibri" panose="020F0502020204030204" pitchFamily="34" charset="0"/>
                  <a:cs typeface="Calibri" panose="020F0502020204030204" pitchFamily="34" charset="0"/>
                </a:rPr>
                <a:t>Thảo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luận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nhóm</a:t>
              </a:r>
              <a:r>
                <a:rPr lang="en-US" sz="2400" b="1" dirty="0">
                  <a:latin typeface="Calibri" panose="020F0502020204030204" pitchFamily="34" charset="0"/>
                  <a:cs typeface="Calibri" panose="020F0502020204030204" pitchFamily="34" charset="0"/>
                </a:rPr>
                <a:t> 4</a:t>
              </a:r>
            </a:p>
          </p:txBody>
        </p:sp>
      </p:grpSp>
    </p:spTree>
    <p:extLst>
      <p:ext uri="{BB962C8B-B14F-4D97-AF65-F5344CB8AC3E}">
        <p14:creationId xmlns:p14="http://schemas.microsoft.com/office/powerpoint/2010/main" val="91206503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1EA316-D0B5-4346-84AB-610C9EE2615E}"/>
              </a:ext>
            </a:extLst>
          </p:cNvPr>
          <p:cNvSpPr txBox="1"/>
          <p:nvPr/>
        </p:nvSpPr>
        <p:spPr>
          <a:xfrm>
            <a:off x="2382519" y="416560"/>
            <a:ext cx="742696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Hoàn</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thành</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Phiếu</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tập</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D6FBB053-22BA-416E-A5DB-12BE365D1962}"/>
              </a:ext>
            </a:extLst>
          </p:cNvPr>
          <p:cNvGraphicFramePr>
            <a:graphicFrameLocks noGrp="1"/>
          </p:cNvGraphicFramePr>
          <p:nvPr>
            <p:extLst>
              <p:ext uri="{D42A27DB-BD31-4B8C-83A1-F6EECF244321}">
                <p14:modId xmlns:p14="http://schemas.microsoft.com/office/powerpoint/2010/main" val="1389102243"/>
              </p:ext>
            </p:extLst>
          </p:nvPr>
        </p:nvGraphicFramePr>
        <p:xfrm>
          <a:off x="2050779" y="1595120"/>
          <a:ext cx="8090441" cy="2779564"/>
        </p:xfrm>
        <a:graphic>
          <a:graphicData uri="http://schemas.openxmlformats.org/drawingml/2006/table">
            <a:tbl>
              <a:tblPr firstRow="1" firstCol="1" bandRow="1">
                <a:tableStyleId>{9DCAF9ED-07DC-4A11-8D7F-57B35C25682E}</a:tableStyleId>
              </a:tblPr>
              <a:tblGrid>
                <a:gridCol w="1498373">
                  <a:extLst>
                    <a:ext uri="{9D8B030D-6E8A-4147-A177-3AD203B41FA5}">
                      <a16:colId xmlns:a16="http://schemas.microsoft.com/office/drawing/2014/main" val="3370933225"/>
                    </a:ext>
                  </a:extLst>
                </a:gridCol>
                <a:gridCol w="3933229">
                  <a:extLst>
                    <a:ext uri="{9D8B030D-6E8A-4147-A177-3AD203B41FA5}">
                      <a16:colId xmlns:a16="http://schemas.microsoft.com/office/drawing/2014/main" val="339813459"/>
                    </a:ext>
                  </a:extLst>
                </a:gridCol>
                <a:gridCol w="2658839">
                  <a:extLst>
                    <a:ext uri="{9D8B030D-6E8A-4147-A177-3AD203B41FA5}">
                      <a16:colId xmlns:a16="http://schemas.microsoft.com/office/drawing/2014/main" val="3796392856"/>
                    </a:ext>
                  </a:extLst>
                </a:gridCol>
              </a:tblGrid>
              <a:tr h="843280">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Hình</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Sản phẩm</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Ích lợi</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06579"/>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2</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1826544"/>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3</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3009164"/>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4</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7711051"/>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5</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0711153"/>
                  </a:ext>
                </a:extLst>
              </a:tr>
            </a:tbl>
          </a:graphicData>
        </a:graphic>
      </p:graphicFrame>
    </p:spTree>
    <p:extLst>
      <p:ext uri="{BB962C8B-B14F-4D97-AF65-F5344CB8AC3E}">
        <p14:creationId xmlns:p14="http://schemas.microsoft.com/office/powerpoint/2010/main" val="233482641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D574FC-09FB-4EDE-8B0A-04876622AD3E}"/>
              </a:ext>
            </a:extLst>
          </p:cNvPr>
          <p:cNvPicPr>
            <a:picLocks noChangeAspect="1"/>
          </p:cNvPicPr>
          <p:nvPr/>
        </p:nvPicPr>
        <p:blipFill>
          <a:blip r:embed="rId2"/>
          <a:stretch>
            <a:fillRect/>
          </a:stretch>
        </p:blipFill>
        <p:spPr>
          <a:xfrm>
            <a:off x="1033035" y="408772"/>
            <a:ext cx="9926503" cy="5858464"/>
          </a:xfrm>
          <a:prstGeom prst="rect">
            <a:avLst/>
          </a:prstGeom>
        </p:spPr>
      </p:pic>
    </p:spTree>
    <p:extLst>
      <p:ext uri="{BB962C8B-B14F-4D97-AF65-F5344CB8AC3E}">
        <p14:creationId xmlns:p14="http://schemas.microsoft.com/office/powerpoint/2010/main" val="3412496920"/>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ECC2F0D-E7A0-45F6-91FC-DE8118A38645}"/>
              </a:ext>
            </a:extLst>
          </p:cNvPr>
          <p:cNvSpPr/>
          <p:nvPr/>
        </p:nvSpPr>
        <p:spPr>
          <a:xfrm>
            <a:off x="1412240" y="315477"/>
            <a:ext cx="10322460" cy="584775"/>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Calibri" panose="020F0502020204030204" pitchFamily="34" charset="0"/>
                <a:cs typeface="Calibri" panose="020F0502020204030204" pitchFamily="34" charset="0"/>
              </a:rPr>
              <a:t>3. </a:t>
            </a:r>
            <a:r>
              <a:rPr lang="en-US" sz="3200" b="1" kern="0" dirty="0" err="1">
                <a:solidFill>
                  <a:srgbClr val="FF0000"/>
                </a:solidFill>
                <a:latin typeface="Calibri" panose="020F0502020204030204" pitchFamily="34" charset="0"/>
                <a:cs typeface="Calibri" panose="020F0502020204030204" pitchFamily="34" charset="0"/>
              </a:rPr>
              <a:t>Kể</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tên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một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số</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xuất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thủ</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công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mà</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em</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biết</a:t>
            </a:r>
            <a:endParaRPr kumimoji="0" lang="vi-VN" sz="32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3F6F44CA-8082-48E3-B1D2-0F5C8D80B34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grpSp>
        <p:nvGrpSpPr>
          <p:cNvPr id="8" name="Group 7">
            <a:extLst>
              <a:ext uri="{FF2B5EF4-FFF2-40B4-BE49-F238E27FC236}">
                <a16:creationId xmlns:a16="http://schemas.microsoft.com/office/drawing/2014/main" id="{3A875E17-EC3E-40CE-B5A6-B044C1BB2705}"/>
              </a:ext>
            </a:extLst>
          </p:cNvPr>
          <p:cNvGrpSpPr/>
          <p:nvPr/>
        </p:nvGrpSpPr>
        <p:grpSpPr>
          <a:xfrm>
            <a:off x="866568" y="3098255"/>
            <a:ext cx="3197033" cy="2541270"/>
            <a:chOff x="781262" y="3217613"/>
            <a:chExt cx="4761331" cy="3855641"/>
          </a:xfrm>
        </p:grpSpPr>
        <p:pic>
          <p:nvPicPr>
            <p:cNvPr id="9" name="Picture 8">
              <a:extLst>
                <a:ext uri="{FF2B5EF4-FFF2-40B4-BE49-F238E27FC236}">
                  <a16:creationId xmlns:a16="http://schemas.microsoft.com/office/drawing/2014/main" id="{4160EE28-E97A-42DD-B2D3-A4685FB4E5B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94398" y="3217613"/>
              <a:ext cx="4567569" cy="2877015"/>
            </a:xfrm>
            <a:prstGeom prst="ellipse">
              <a:avLst/>
            </a:prstGeom>
            <a:ln w="57150">
              <a:solidFill>
                <a:schemeClr val="bg1"/>
              </a:solidFill>
            </a:ln>
            <a:effectLst>
              <a:outerShdw blurRad="50800" dist="38100" dir="2700000" algn="tl" rotWithShape="0">
                <a:prstClr val="black">
                  <a:alpha val="40000"/>
                </a:prstClr>
              </a:outerShdw>
            </a:effectLst>
          </p:spPr>
        </p:pic>
        <p:sp>
          <p:nvSpPr>
            <p:cNvPr id="10" name="Rectangle: Rounded Corners 9">
              <a:extLst>
                <a:ext uri="{FF2B5EF4-FFF2-40B4-BE49-F238E27FC236}">
                  <a16:creationId xmlns:a16="http://schemas.microsoft.com/office/drawing/2014/main" id="{93259BF5-8215-4813-94AF-BE57D8C6C651}"/>
                </a:ext>
              </a:extLst>
            </p:cNvPr>
            <p:cNvSpPr/>
            <p:nvPr/>
          </p:nvSpPr>
          <p:spPr>
            <a:xfrm>
              <a:off x="781262" y="5959495"/>
              <a:ext cx="4761331" cy="11137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Thảo</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luận</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cặp</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đôi</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11" name="Speech Bubble: Rectangle with Corners Rounded 10">
            <a:extLst>
              <a:ext uri="{FF2B5EF4-FFF2-40B4-BE49-F238E27FC236}">
                <a16:creationId xmlns:a16="http://schemas.microsoft.com/office/drawing/2014/main" id="{B0D30E9B-612B-43BF-9B00-6A88533F8745}"/>
              </a:ext>
            </a:extLst>
          </p:cNvPr>
          <p:cNvSpPr/>
          <p:nvPr/>
        </p:nvSpPr>
        <p:spPr>
          <a:xfrm>
            <a:off x="4348480" y="1790084"/>
            <a:ext cx="6045200" cy="1077218"/>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Calibri" panose="020F0502020204030204" pitchFamily="34" charset="0"/>
                <a:cs typeface="Calibri" panose="020F0502020204030204" pitchFamily="34" charset="0"/>
              </a:rPr>
              <a:t>Kể</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tên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một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số</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hoạt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động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sản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xuất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thủ</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công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mà</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em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biết</a:t>
            </a:r>
            <a:r>
              <a:rPr lang="en-US" sz="3200" b="1" dirty="0">
                <a:latin typeface="Calibri" panose="020F0502020204030204" pitchFamily="34" charset="0"/>
                <a:cs typeface="Calibri" panose="020F0502020204030204" pitchFamily="34" charset="0"/>
              </a:rPr>
              <a:t>. </a:t>
            </a:r>
          </a:p>
        </p:txBody>
      </p:sp>
      <p:sp>
        <p:nvSpPr>
          <p:cNvPr id="12" name="Speech Bubble: Rectangle with Corners Rounded 11">
            <a:extLst>
              <a:ext uri="{FF2B5EF4-FFF2-40B4-BE49-F238E27FC236}">
                <a16:creationId xmlns:a16="http://schemas.microsoft.com/office/drawing/2014/main" id="{80ADAA61-C093-4405-874D-E691017A0CB0}"/>
              </a:ext>
            </a:extLst>
          </p:cNvPr>
          <p:cNvSpPr/>
          <p:nvPr/>
        </p:nvSpPr>
        <p:spPr>
          <a:xfrm>
            <a:off x="4348480" y="3537857"/>
            <a:ext cx="7179491" cy="1583216"/>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Calibri" panose="020F0502020204030204" pitchFamily="34" charset="0"/>
                <a:cs typeface="Calibri" panose="020F0502020204030204" pitchFamily="34" charset="0"/>
              </a:rPr>
              <a:t>L</a:t>
            </a:r>
            <a:r>
              <a:rPr lang="vi-VN" sz="3200" b="1" dirty="0">
                <a:latin typeface="Calibri" panose="020F0502020204030204" pitchFamily="34" charset="0"/>
                <a:cs typeface="Calibri" panose="020F0502020204030204" pitchFamily="34" charset="0"/>
              </a:rPr>
              <a:t>ần lượt nói tên một hoạt động sản xuất thủ công cùng với một sản phẩm của hoạt động đó.</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399303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169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rot="5400000">
            <a:off x="7993574" y="2764083"/>
            <a:ext cx="5936516"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Ghi</a:t>
            </a:r>
            <a:r>
              <a:rPr kumimoji="0" lang="en-US" sz="10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10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nhớ</a:t>
            </a:r>
            <a:endParaRPr kumimoji="0" lang="en-US" sz="10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10" name="Text Box 29"/>
          <p:cNvSpPr txBox="1">
            <a:spLocks noChangeArrowheads="1"/>
          </p:cNvSpPr>
          <p:nvPr/>
        </p:nvSpPr>
        <p:spPr bwMode="auto">
          <a:xfrm>
            <a:off x="1046480" y="1923803"/>
            <a:ext cx="81240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algn="just">
              <a:spcBef>
                <a:spcPct val="50000"/>
              </a:spcBef>
              <a:defRPr/>
            </a:pPr>
            <a:r>
              <a:rPr lang="vi-VN" altLang="en-US" sz="3000" b="1" dirty="0">
                <a:solidFill>
                  <a:srgbClr val="002060"/>
                </a:solidFill>
                <a:latin typeface="Calibri" panose="020F0502020204030204" pitchFamily="34" charset="0"/>
                <a:cs typeface="Calibri" panose="020F0502020204030204" pitchFamily="34" charset="0"/>
              </a:rPr>
              <a:t>Có nhiều ngành nghề thủ công như: nghề gốm sứ, nghề làm chiếu, nghề dệt vải, nghề nón lá, nghề mây tre đan, ... </a:t>
            </a:r>
            <a:endParaRPr kumimoji="0" lang="en-US" altLang="en-US" sz="3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4" name="Text Box 29">
            <a:extLst>
              <a:ext uri="{FF2B5EF4-FFF2-40B4-BE49-F238E27FC236}">
                <a16:creationId xmlns:a16="http://schemas.microsoft.com/office/drawing/2014/main" id="{3E91475F-9B06-46A2-87DC-4BC3BF32870A}"/>
              </a:ext>
            </a:extLst>
          </p:cNvPr>
          <p:cNvSpPr txBox="1">
            <a:spLocks noChangeArrowheads="1"/>
          </p:cNvSpPr>
          <p:nvPr/>
        </p:nvSpPr>
        <p:spPr bwMode="auto">
          <a:xfrm>
            <a:off x="1046479" y="3905003"/>
            <a:ext cx="81240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algn="just">
              <a:spcBef>
                <a:spcPct val="50000"/>
              </a:spcBef>
              <a:defRPr/>
            </a:pPr>
            <a:r>
              <a:rPr lang="vi-VN" altLang="en-US" sz="3000" b="1" dirty="0">
                <a:solidFill>
                  <a:srgbClr val="002060"/>
                </a:solidFill>
                <a:latin typeface="Calibri" panose="020F0502020204030204" pitchFamily="34" charset="0"/>
                <a:cs typeface="Calibri" panose="020F0502020204030204" pitchFamily="34" charset="0"/>
              </a:rPr>
              <a:t>Các sản phẩm thủ công truyền thống thường được sản xuất ở các làng nghề thủ công. Nhiều sản phẩm thủ công nổi tiếng đã được xuất khẩu ra nước ngoài.</a:t>
            </a:r>
            <a:endParaRPr kumimoji="0" lang="en-US" altLang="en-US" sz="3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77623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p:cTn id="15"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allAtOnce"/>
      <p:bldP spid="4"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140E5F-9DB5-4512-8BD2-8E478B582740}"/>
              </a:ext>
            </a:extLst>
          </p:cNvPr>
          <p:cNvPicPr>
            <a:picLocks noChangeAspect="1"/>
          </p:cNvPicPr>
          <p:nvPr/>
        </p:nvPicPr>
        <p:blipFill>
          <a:blip r:embed="rId2"/>
          <a:stretch>
            <a:fillRect/>
          </a:stretch>
        </p:blipFill>
        <p:spPr>
          <a:xfrm>
            <a:off x="355917" y="436244"/>
            <a:ext cx="2191703" cy="965835"/>
          </a:xfrm>
          <a:prstGeom prst="rect">
            <a:avLst/>
          </a:prstGeom>
        </p:spPr>
      </p:pic>
      <p:sp>
        <p:nvSpPr>
          <p:cNvPr id="30" name="Rectangles 77828">
            <a:extLst>
              <a:ext uri="{FF2B5EF4-FFF2-40B4-BE49-F238E27FC236}">
                <a16:creationId xmlns:a16="http://schemas.microsoft.com/office/drawing/2014/main" id="{4922D540-01BE-4825-B107-FC7F72EE6C91}"/>
              </a:ext>
            </a:extLst>
          </p:cNvPr>
          <p:cNvSpPr/>
          <p:nvPr/>
        </p:nvSpPr>
        <p:spPr>
          <a:xfrm>
            <a:off x="1371601" y="1895937"/>
            <a:ext cx="9120606" cy="2308324"/>
          </a:xfrm>
          <a:custGeom>
            <a:avLst/>
            <a:gdLst>
              <a:gd name="connsiteX0" fmla="*/ 0 w 9120606"/>
              <a:gd name="connsiteY0" fmla="*/ 0 h 2308324"/>
              <a:gd name="connsiteX1" fmla="*/ 478832 w 9120606"/>
              <a:gd name="connsiteY1" fmla="*/ 0 h 2308324"/>
              <a:gd name="connsiteX2" fmla="*/ 866458 w 9120606"/>
              <a:gd name="connsiteY2" fmla="*/ 0 h 2308324"/>
              <a:gd name="connsiteX3" fmla="*/ 1162877 w 9120606"/>
              <a:gd name="connsiteY3" fmla="*/ 0 h 2308324"/>
              <a:gd name="connsiteX4" fmla="*/ 1824121 w 9120606"/>
              <a:gd name="connsiteY4" fmla="*/ 0 h 2308324"/>
              <a:gd name="connsiteX5" fmla="*/ 2120541 w 9120606"/>
              <a:gd name="connsiteY5" fmla="*/ 0 h 2308324"/>
              <a:gd name="connsiteX6" fmla="*/ 2416961 w 9120606"/>
              <a:gd name="connsiteY6" fmla="*/ 0 h 2308324"/>
              <a:gd name="connsiteX7" fmla="*/ 2713380 w 9120606"/>
              <a:gd name="connsiteY7" fmla="*/ 0 h 2308324"/>
              <a:gd name="connsiteX8" fmla="*/ 3192212 w 9120606"/>
              <a:gd name="connsiteY8" fmla="*/ 0 h 2308324"/>
              <a:gd name="connsiteX9" fmla="*/ 3944662 w 9120606"/>
              <a:gd name="connsiteY9" fmla="*/ 0 h 2308324"/>
              <a:gd name="connsiteX10" fmla="*/ 4605906 w 9120606"/>
              <a:gd name="connsiteY10" fmla="*/ 0 h 2308324"/>
              <a:gd name="connsiteX11" fmla="*/ 4902326 w 9120606"/>
              <a:gd name="connsiteY11" fmla="*/ 0 h 2308324"/>
              <a:gd name="connsiteX12" fmla="*/ 5472364 w 9120606"/>
              <a:gd name="connsiteY12" fmla="*/ 0 h 2308324"/>
              <a:gd name="connsiteX13" fmla="*/ 5768783 w 9120606"/>
              <a:gd name="connsiteY13" fmla="*/ 0 h 2308324"/>
              <a:gd name="connsiteX14" fmla="*/ 6430027 w 9120606"/>
              <a:gd name="connsiteY14" fmla="*/ 0 h 2308324"/>
              <a:gd name="connsiteX15" fmla="*/ 7000065 w 9120606"/>
              <a:gd name="connsiteY15" fmla="*/ 0 h 2308324"/>
              <a:gd name="connsiteX16" fmla="*/ 7387691 w 9120606"/>
              <a:gd name="connsiteY16" fmla="*/ 0 h 2308324"/>
              <a:gd name="connsiteX17" fmla="*/ 7866523 w 9120606"/>
              <a:gd name="connsiteY17" fmla="*/ 0 h 2308324"/>
              <a:gd name="connsiteX18" fmla="*/ 8345354 w 9120606"/>
              <a:gd name="connsiteY18" fmla="*/ 0 h 2308324"/>
              <a:gd name="connsiteX19" fmla="*/ 9120606 w 9120606"/>
              <a:gd name="connsiteY19" fmla="*/ 0 h 2308324"/>
              <a:gd name="connsiteX20" fmla="*/ 9120606 w 9120606"/>
              <a:gd name="connsiteY20" fmla="*/ 600164 h 2308324"/>
              <a:gd name="connsiteX21" fmla="*/ 9120606 w 9120606"/>
              <a:gd name="connsiteY21" fmla="*/ 1200328 h 2308324"/>
              <a:gd name="connsiteX22" fmla="*/ 9120606 w 9120606"/>
              <a:gd name="connsiteY22" fmla="*/ 1800493 h 2308324"/>
              <a:gd name="connsiteX23" fmla="*/ 9120606 w 9120606"/>
              <a:gd name="connsiteY23" fmla="*/ 2308324 h 2308324"/>
              <a:gd name="connsiteX24" fmla="*/ 8824186 w 9120606"/>
              <a:gd name="connsiteY24" fmla="*/ 2308324 h 2308324"/>
              <a:gd name="connsiteX25" fmla="*/ 8436561 w 9120606"/>
              <a:gd name="connsiteY25" fmla="*/ 2308324 h 2308324"/>
              <a:gd name="connsiteX26" fmla="*/ 8048935 w 9120606"/>
              <a:gd name="connsiteY26" fmla="*/ 2308324 h 2308324"/>
              <a:gd name="connsiteX27" fmla="*/ 7478897 w 9120606"/>
              <a:gd name="connsiteY27" fmla="*/ 2308324 h 2308324"/>
              <a:gd name="connsiteX28" fmla="*/ 6908859 w 9120606"/>
              <a:gd name="connsiteY28" fmla="*/ 2308324 h 2308324"/>
              <a:gd name="connsiteX29" fmla="*/ 6430027 w 9120606"/>
              <a:gd name="connsiteY29" fmla="*/ 2308324 h 2308324"/>
              <a:gd name="connsiteX30" fmla="*/ 5768783 w 9120606"/>
              <a:gd name="connsiteY30" fmla="*/ 2308324 h 2308324"/>
              <a:gd name="connsiteX31" fmla="*/ 5289951 w 9120606"/>
              <a:gd name="connsiteY31" fmla="*/ 2308324 h 2308324"/>
              <a:gd name="connsiteX32" fmla="*/ 4811120 w 9120606"/>
              <a:gd name="connsiteY32" fmla="*/ 2308324 h 2308324"/>
              <a:gd name="connsiteX33" fmla="*/ 4514700 w 9120606"/>
              <a:gd name="connsiteY33" fmla="*/ 2308324 h 2308324"/>
              <a:gd name="connsiteX34" fmla="*/ 3944662 w 9120606"/>
              <a:gd name="connsiteY34" fmla="*/ 2308324 h 2308324"/>
              <a:gd name="connsiteX35" fmla="*/ 3192212 w 9120606"/>
              <a:gd name="connsiteY35" fmla="*/ 2308324 h 2308324"/>
              <a:gd name="connsiteX36" fmla="*/ 2530968 w 9120606"/>
              <a:gd name="connsiteY36" fmla="*/ 2308324 h 2308324"/>
              <a:gd name="connsiteX37" fmla="*/ 2143342 w 9120606"/>
              <a:gd name="connsiteY37" fmla="*/ 2308324 h 2308324"/>
              <a:gd name="connsiteX38" fmla="*/ 1664511 w 9120606"/>
              <a:gd name="connsiteY38" fmla="*/ 2308324 h 2308324"/>
              <a:gd name="connsiteX39" fmla="*/ 912061 w 9120606"/>
              <a:gd name="connsiteY39" fmla="*/ 2308324 h 2308324"/>
              <a:gd name="connsiteX40" fmla="*/ 0 w 9120606"/>
              <a:gd name="connsiteY40" fmla="*/ 2308324 h 2308324"/>
              <a:gd name="connsiteX41" fmla="*/ 0 w 9120606"/>
              <a:gd name="connsiteY41" fmla="*/ 1731243 h 2308324"/>
              <a:gd name="connsiteX42" fmla="*/ 0 w 9120606"/>
              <a:gd name="connsiteY42" fmla="*/ 1131079 h 2308324"/>
              <a:gd name="connsiteX43" fmla="*/ 0 w 9120606"/>
              <a:gd name="connsiteY43" fmla="*/ 623247 h 2308324"/>
              <a:gd name="connsiteX44" fmla="*/ 0 w 9120606"/>
              <a:gd name="connsiteY44"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120606" h="2308324" fill="none" extrusionOk="0">
                <a:moveTo>
                  <a:pt x="0" y="0"/>
                </a:moveTo>
                <a:cubicBezTo>
                  <a:pt x="232339" y="-50478"/>
                  <a:pt x="346406" y="2831"/>
                  <a:pt x="478832" y="0"/>
                </a:cubicBezTo>
                <a:cubicBezTo>
                  <a:pt x="611258" y="-2831"/>
                  <a:pt x="773056" y="14970"/>
                  <a:pt x="866458" y="0"/>
                </a:cubicBezTo>
                <a:cubicBezTo>
                  <a:pt x="959860" y="-14970"/>
                  <a:pt x="1049526" y="579"/>
                  <a:pt x="1162877" y="0"/>
                </a:cubicBezTo>
                <a:cubicBezTo>
                  <a:pt x="1276228" y="-579"/>
                  <a:pt x="1646359" y="5684"/>
                  <a:pt x="1824121" y="0"/>
                </a:cubicBezTo>
                <a:cubicBezTo>
                  <a:pt x="2001883" y="-5684"/>
                  <a:pt x="1988258" y="34144"/>
                  <a:pt x="2120541" y="0"/>
                </a:cubicBezTo>
                <a:cubicBezTo>
                  <a:pt x="2252824" y="-34144"/>
                  <a:pt x="2305814" y="20648"/>
                  <a:pt x="2416961" y="0"/>
                </a:cubicBezTo>
                <a:cubicBezTo>
                  <a:pt x="2528108" y="-20648"/>
                  <a:pt x="2585242" y="17702"/>
                  <a:pt x="2713380" y="0"/>
                </a:cubicBezTo>
                <a:cubicBezTo>
                  <a:pt x="2841518" y="-17702"/>
                  <a:pt x="3040159" y="32399"/>
                  <a:pt x="3192212" y="0"/>
                </a:cubicBezTo>
                <a:cubicBezTo>
                  <a:pt x="3344265" y="-32399"/>
                  <a:pt x="3751344" y="32039"/>
                  <a:pt x="3944662" y="0"/>
                </a:cubicBezTo>
                <a:cubicBezTo>
                  <a:pt x="4137980" y="-32039"/>
                  <a:pt x="4379017" y="71343"/>
                  <a:pt x="4605906" y="0"/>
                </a:cubicBezTo>
                <a:cubicBezTo>
                  <a:pt x="4832795" y="-71343"/>
                  <a:pt x="4779443" y="10565"/>
                  <a:pt x="4902326" y="0"/>
                </a:cubicBezTo>
                <a:cubicBezTo>
                  <a:pt x="5025209" y="-10565"/>
                  <a:pt x="5287222" y="41882"/>
                  <a:pt x="5472364" y="0"/>
                </a:cubicBezTo>
                <a:cubicBezTo>
                  <a:pt x="5657506" y="-41882"/>
                  <a:pt x="5658509" y="7885"/>
                  <a:pt x="5768783" y="0"/>
                </a:cubicBezTo>
                <a:cubicBezTo>
                  <a:pt x="5879057" y="-7885"/>
                  <a:pt x="6250779" y="14597"/>
                  <a:pt x="6430027" y="0"/>
                </a:cubicBezTo>
                <a:cubicBezTo>
                  <a:pt x="6609275" y="-14597"/>
                  <a:pt x="6740233" y="66182"/>
                  <a:pt x="7000065" y="0"/>
                </a:cubicBezTo>
                <a:cubicBezTo>
                  <a:pt x="7259897" y="-66182"/>
                  <a:pt x="7256262" y="38728"/>
                  <a:pt x="7387691" y="0"/>
                </a:cubicBezTo>
                <a:cubicBezTo>
                  <a:pt x="7519120" y="-38728"/>
                  <a:pt x="7710895" y="40139"/>
                  <a:pt x="7866523" y="0"/>
                </a:cubicBezTo>
                <a:cubicBezTo>
                  <a:pt x="8022151" y="-40139"/>
                  <a:pt x="8212841" y="34736"/>
                  <a:pt x="8345354" y="0"/>
                </a:cubicBezTo>
                <a:cubicBezTo>
                  <a:pt x="8477867" y="-34736"/>
                  <a:pt x="8838016" y="91924"/>
                  <a:pt x="9120606" y="0"/>
                </a:cubicBezTo>
                <a:cubicBezTo>
                  <a:pt x="9152658" y="294000"/>
                  <a:pt x="9074595" y="350184"/>
                  <a:pt x="9120606" y="600164"/>
                </a:cubicBezTo>
                <a:cubicBezTo>
                  <a:pt x="9166617" y="850144"/>
                  <a:pt x="9062664" y="1003721"/>
                  <a:pt x="9120606" y="1200328"/>
                </a:cubicBezTo>
                <a:cubicBezTo>
                  <a:pt x="9178548" y="1396935"/>
                  <a:pt x="9049660" y="1516013"/>
                  <a:pt x="9120606" y="1800493"/>
                </a:cubicBezTo>
                <a:cubicBezTo>
                  <a:pt x="9191552" y="2084974"/>
                  <a:pt x="9101556" y="2081984"/>
                  <a:pt x="9120606" y="2308324"/>
                </a:cubicBezTo>
                <a:cubicBezTo>
                  <a:pt x="9054733" y="2335158"/>
                  <a:pt x="8905606" y="2276435"/>
                  <a:pt x="8824186" y="2308324"/>
                </a:cubicBezTo>
                <a:cubicBezTo>
                  <a:pt x="8742766" y="2340213"/>
                  <a:pt x="8529578" y="2287743"/>
                  <a:pt x="8436561" y="2308324"/>
                </a:cubicBezTo>
                <a:cubicBezTo>
                  <a:pt x="8343545" y="2328905"/>
                  <a:pt x="8164188" y="2296566"/>
                  <a:pt x="8048935" y="2308324"/>
                </a:cubicBezTo>
                <a:cubicBezTo>
                  <a:pt x="7933682" y="2320082"/>
                  <a:pt x="7613986" y="2290791"/>
                  <a:pt x="7478897" y="2308324"/>
                </a:cubicBezTo>
                <a:cubicBezTo>
                  <a:pt x="7343808" y="2325857"/>
                  <a:pt x="7175454" y="2291430"/>
                  <a:pt x="6908859" y="2308324"/>
                </a:cubicBezTo>
                <a:cubicBezTo>
                  <a:pt x="6642264" y="2325218"/>
                  <a:pt x="6533389" y="2255653"/>
                  <a:pt x="6430027" y="2308324"/>
                </a:cubicBezTo>
                <a:cubicBezTo>
                  <a:pt x="6326665" y="2360995"/>
                  <a:pt x="5940937" y="2237861"/>
                  <a:pt x="5768783" y="2308324"/>
                </a:cubicBezTo>
                <a:cubicBezTo>
                  <a:pt x="5596629" y="2378787"/>
                  <a:pt x="5466663" y="2287186"/>
                  <a:pt x="5289951" y="2308324"/>
                </a:cubicBezTo>
                <a:cubicBezTo>
                  <a:pt x="5113239" y="2329462"/>
                  <a:pt x="4949421" y="2263111"/>
                  <a:pt x="4811120" y="2308324"/>
                </a:cubicBezTo>
                <a:cubicBezTo>
                  <a:pt x="4672819" y="2353537"/>
                  <a:pt x="4655621" y="2279683"/>
                  <a:pt x="4514700" y="2308324"/>
                </a:cubicBezTo>
                <a:cubicBezTo>
                  <a:pt x="4373779" y="2336965"/>
                  <a:pt x="4167375" y="2305361"/>
                  <a:pt x="3944662" y="2308324"/>
                </a:cubicBezTo>
                <a:cubicBezTo>
                  <a:pt x="3721949" y="2311287"/>
                  <a:pt x="3431461" y="2235740"/>
                  <a:pt x="3192212" y="2308324"/>
                </a:cubicBezTo>
                <a:cubicBezTo>
                  <a:pt x="2952963" y="2380908"/>
                  <a:pt x="2750569" y="2303018"/>
                  <a:pt x="2530968" y="2308324"/>
                </a:cubicBezTo>
                <a:cubicBezTo>
                  <a:pt x="2311367" y="2313630"/>
                  <a:pt x="2295803" y="2270400"/>
                  <a:pt x="2143342" y="2308324"/>
                </a:cubicBezTo>
                <a:cubicBezTo>
                  <a:pt x="1990881" y="2346248"/>
                  <a:pt x="1782259" y="2272190"/>
                  <a:pt x="1664511" y="2308324"/>
                </a:cubicBezTo>
                <a:cubicBezTo>
                  <a:pt x="1546763" y="2344458"/>
                  <a:pt x="1154136" y="2256324"/>
                  <a:pt x="912061" y="2308324"/>
                </a:cubicBezTo>
                <a:cubicBezTo>
                  <a:pt x="669986" y="2360324"/>
                  <a:pt x="344569" y="2261121"/>
                  <a:pt x="0" y="2308324"/>
                </a:cubicBezTo>
                <a:cubicBezTo>
                  <a:pt x="-46595" y="2157158"/>
                  <a:pt x="66843" y="1966693"/>
                  <a:pt x="0" y="1731243"/>
                </a:cubicBezTo>
                <a:cubicBezTo>
                  <a:pt x="-66843" y="1495793"/>
                  <a:pt x="28923" y="1281637"/>
                  <a:pt x="0" y="1131079"/>
                </a:cubicBezTo>
                <a:cubicBezTo>
                  <a:pt x="-28923" y="980521"/>
                  <a:pt x="46718" y="821780"/>
                  <a:pt x="0" y="623247"/>
                </a:cubicBezTo>
                <a:cubicBezTo>
                  <a:pt x="-46718" y="424714"/>
                  <a:pt x="66926" y="306354"/>
                  <a:pt x="0" y="0"/>
                </a:cubicBezTo>
                <a:close/>
              </a:path>
              <a:path w="9120606" h="2308324" stroke="0" extrusionOk="0">
                <a:moveTo>
                  <a:pt x="0" y="0"/>
                </a:moveTo>
                <a:cubicBezTo>
                  <a:pt x="162883" y="-53115"/>
                  <a:pt x="298961" y="22310"/>
                  <a:pt x="478832" y="0"/>
                </a:cubicBezTo>
                <a:cubicBezTo>
                  <a:pt x="658703" y="-22310"/>
                  <a:pt x="773736" y="19079"/>
                  <a:pt x="866458" y="0"/>
                </a:cubicBezTo>
                <a:cubicBezTo>
                  <a:pt x="959180" y="-19079"/>
                  <a:pt x="1065577" y="23701"/>
                  <a:pt x="1254083" y="0"/>
                </a:cubicBezTo>
                <a:cubicBezTo>
                  <a:pt x="1442590" y="-23701"/>
                  <a:pt x="1528427" y="42411"/>
                  <a:pt x="1641709" y="0"/>
                </a:cubicBezTo>
                <a:cubicBezTo>
                  <a:pt x="1754991" y="-42411"/>
                  <a:pt x="1862668" y="6058"/>
                  <a:pt x="1938129" y="0"/>
                </a:cubicBezTo>
                <a:cubicBezTo>
                  <a:pt x="2013590" y="-6058"/>
                  <a:pt x="2369742" y="17569"/>
                  <a:pt x="2508167" y="0"/>
                </a:cubicBezTo>
                <a:cubicBezTo>
                  <a:pt x="2646592" y="-17569"/>
                  <a:pt x="2872955" y="21726"/>
                  <a:pt x="3169411" y="0"/>
                </a:cubicBezTo>
                <a:cubicBezTo>
                  <a:pt x="3465867" y="-21726"/>
                  <a:pt x="3499586" y="2848"/>
                  <a:pt x="3739448" y="0"/>
                </a:cubicBezTo>
                <a:cubicBezTo>
                  <a:pt x="3979310" y="-2848"/>
                  <a:pt x="4094260" y="64919"/>
                  <a:pt x="4400692" y="0"/>
                </a:cubicBezTo>
                <a:cubicBezTo>
                  <a:pt x="4707124" y="-64919"/>
                  <a:pt x="4846169" y="17743"/>
                  <a:pt x="4970730" y="0"/>
                </a:cubicBezTo>
                <a:cubicBezTo>
                  <a:pt x="5095291" y="-17743"/>
                  <a:pt x="5496051" y="41253"/>
                  <a:pt x="5723180" y="0"/>
                </a:cubicBezTo>
                <a:cubicBezTo>
                  <a:pt x="5950309" y="-41253"/>
                  <a:pt x="6104572" y="52869"/>
                  <a:pt x="6475630" y="0"/>
                </a:cubicBezTo>
                <a:cubicBezTo>
                  <a:pt x="6846688" y="-52869"/>
                  <a:pt x="7026123" y="14960"/>
                  <a:pt x="7228080" y="0"/>
                </a:cubicBezTo>
                <a:cubicBezTo>
                  <a:pt x="7430037" y="-14960"/>
                  <a:pt x="7670344" y="74212"/>
                  <a:pt x="7889324" y="0"/>
                </a:cubicBezTo>
                <a:cubicBezTo>
                  <a:pt x="8108304" y="-74212"/>
                  <a:pt x="8235928" y="41289"/>
                  <a:pt x="8459362" y="0"/>
                </a:cubicBezTo>
                <a:cubicBezTo>
                  <a:pt x="8682796" y="-41289"/>
                  <a:pt x="8873946" y="49726"/>
                  <a:pt x="9120606" y="0"/>
                </a:cubicBezTo>
                <a:cubicBezTo>
                  <a:pt x="9156950" y="256810"/>
                  <a:pt x="9084303" y="379694"/>
                  <a:pt x="9120606" y="553998"/>
                </a:cubicBezTo>
                <a:cubicBezTo>
                  <a:pt x="9156909" y="728302"/>
                  <a:pt x="9099264" y="881432"/>
                  <a:pt x="9120606" y="1061829"/>
                </a:cubicBezTo>
                <a:cubicBezTo>
                  <a:pt x="9141948" y="1242226"/>
                  <a:pt x="9097739" y="1463701"/>
                  <a:pt x="9120606" y="1569660"/>
                </a:cubicBezTo>
                <a:cubicBezTo>
                  <a:pt x="9143473" y="1675619"/>
                  <a:pt x="9034082" y="2087628"/>
                  <a:pt x="9120606" y="2308324"/>
                </a:cubicBezTo>
                <a:cubicBezTo>
                  <a:pt x="8907444" y="2327415"/>
                  <a:pt x="8788024" y="2257905"/>
                  <a:pt x="8641774" y="2308324"/>
                </a:cubicBezTo>
                <a:cubicBezTo>
                  <a:pt x="8495524" y="2358743"/>
                  <a:pt x="8253695" y="2249347"/>
                  <a:pt x="8071736" y="2308324"/>
                </a:cubicBezTo>
                <a:cubicBezTo>
                  <a:pt x="7889777" y="2367301"/>
                  <a:pt x="7683366" y="2246241"/>
                  <a:pt x="7319286" y="2308324"/>
                </a:cubicBezTo>
                <a:cubicBezTo>
                  <a:pt x="6955206" y="2370407"/>
                  <a:pt x="7000673" y="2295218"/>
                  <a:pt x="6840455" y="2308324"/>
                </a:cubicBezTo>
                <a:cubicBezTo>
                  <a:pt x="6680237" y="2321430"/>
                  <a:pt x="6572284" y="2288194"/>
                  <a:pt x="6361623" y="2308324"/>
                </a:cubicBezTo>
                <a:cubicBezTo>
                  <a:pt x="6150962" y="2328454"/>
                  <a:pt x="5956064" y="2266320"/>
                  <a:pt x="5700379" y="2308324"/>
                </a:cubicBezTo>
                <a:cubicBezTo>
                  <a:pt x="5444694" y="2350328"/>
                  <a:pt x="5113127" y="2305875"/>
                  <a:pt x="4947929" y="2308324"/>
                </a:cubicBezTo>
                <a:cubicBezTo>
                  <a:pt x="4782731" y="2310773"/>
                  <a:pt x="4532994" y="2272299"/>
                  <a:pt x="4195479" y="2308324"/>
                </a:cubicBezTo>
                <a:cubicBezTo>
                  <a:pt x="3857964" y="2344349"/>
                  <a:pt x="3862805" y="2263787"/>
                  <a:pt x="3716647" y="2308324"/>
                </a:cubicBezTo>
                <a:cubicBezTo>
                  <a:pt x="3570489" y="2352861"/>
                  <a:pt x="3414675" y="2292799"/>
                  <a:pt x="3146609" y="2308324"/>
                </a:cubicBezTo>
                <a:cubicBezTo>
                  <a:pt x="2878543" y="2323849"/>
                  <a:pt x="2931064" y="2277145"/>
                  <a:pt x="2850189" y="2308324"/>
                </a:cubicBezTo>
                <a:cubicBezTo>
                  <a:pt x="2769314" y="2339503"/>
                  <a:pt x="2561133" y="2300676"/>
                  <a:pt x="2462564" y="2308324"/>
                </a:cubicBezTo>
                <a:cubicBezTo>
                  <a:pt x="2363996" y="2315972"/>
                  <a:pt x="1979214" y="2278076"/>
                  <a:pt x="1801320" y="2308324"/>
                </a:cubicBezTo>
                <a:cubicBezTo>
                  <a:pt x="1623426" y="2338572"/>
                  <a:pt x="1476815" y="2300380"/>
                  <a:pt x="1322488" y="2308324"/>
                </a:cubicBezTo>
                <a:cubicBezTo>
                  <a:pt x="1168161" y="2316268"/>
                  <a:pt x="1085963" y="2298618"/>
                  <a:pt x="934862" y="2308324"/>
                </a:cubicBezTo>
                <a:cubicBezTo>
                  <a:pt x="783761" y="2318030"/>
                  <a:pt x="208070" y="2248861"/>
                  <a:pt x="0" y="2308324"/>
                </a:cubicBezTo>
                <a:cubicBezTo>
                  <a:pt x="-58509" y="2075715"/>
                  <a:pt x="29649" y="2029076"/>
                  <a:pt x="0" y="1800493"/>
                </a:cubicBezTo>
                <a:cubicBezTo>
                  <a:pt x="-29649" y="1571910"/>
                  <a:pt x="71754" y="1470919"/>
                  <a:pt x="0" y="1177245"/>
                </a:cubicBezTo>
                <a:cubicBezTo>
                  <a:pt x="-71754" y="883571"/>
                  <a:pt x="35883" y="805808"/>
                  <a:pt x="0" y="553998"/>
                </a:cubicBezTo>
                <a:cubicBezTo>
                  <a:pt x="-35883" y="302188"/>
                  <a:pt x="11986" y="221981"/>
                  <a:pt x="0" y="0"/>
                </a:cubicBezTo>
                <a:close/>
              </a:path>
            </a:pathLst>
          </a:custGeom>
          <a:solidFill>
            <a:schemeClr val="bg1">
              <a:lumMod val="20000"/>
              <a:lumOff val="80000"/>
              <a:alpha val="62000"/>
            </a:schemeClr>
          </a:solidFill>
          <a:ln w="38100">
            <a:solidFill>
              <a:schemeClr val="accent1"/>
            </a:solidFill>
            <a:extLst>
              <a:ext uri="{C807C97D-BFC1-408E-A445-0C87EB9F89A2}">
                <ask:lineSketchStyleProps xmlns:ask="http://schemas.microsoft.com/office/drawing/2018/sketchyshapes" sd="4000302496">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a:lstStyle>
          <a:p>
            <a:pPr algn="just"/>
            <a:r>
              <a:rPr lang="en-US" sz="3600" b="1" dirty="0" err="1">
                <a:solidFill>
                  <a:srgbClr val="121212"/>
                </a:solidFill>
              </a:rPr>
              <a:t>Việt</a:t>
            </a:r>
            <a:r>
              <a:rPr lang="en-US" sz="3600" b="1" dirty="0">
                <a:solidFill>
                  <a:srgbClr val="121212"/>
                </a:solidFill>
              </a:rPr>
              <a:t> Nam </a:t>
            </a:r>
            <a:r>
              <a:rPr lang="en-US" sz="3600" b="1" dirty="0" err="1">
                <a:solidFill>
                  <a:srgbClr val="121212"/>
                </a:solidFill>
              </a:rPr>
              <a:t>có</a:t>
            </a:r>
            <a:r>
              <a:rPr lang="en-US" sz="3600" b="1" dirty="0">
                <a:solidFill>
                  <a:srgbClr val="121212"/>
                </a:solidFill>
              </a:rPr>
              <a:t> </a:t>
            </a:r>
            <a:r>
              <a:rPr lang="en-US" sz="3600" b="1" dirty="0" err="1">
                <a:solidFill>
                  <a:srgbClr val="121212"/>
                </a:solidFill>
              </a:rPr>
              <a:t>rất</a:t>
            </a:r>
            <a:r>
              <a:rPr lang="en-US" sz="3600" b="1" dirty="0">
                <a:solidFill>
                  <a:srgbClr val="121212"/>
                </a:solidFill>
              </a:rPr>
              <a:t> </a:t>
            </a:r>
            <a:r>
              <a:rPr lang="en-US" sz="3600" b="1" dirty="0" err="1">
                <a:solidFill>
                  <a:srgbClr val="121212"/>
                </a:solidFill>
              </a:rPr>
              <a:t>nhiều</a:t>
            </a:r>
            <a:r>
              <a:rPr lang="en-US" sz="3600" b="1" dirty="0">
                <a:solidFill>
                  <a:srgbClr val="121212"/>
                </a:solidFill>
              </a:rPr>
              <a:t> </a:t>
            </a:r>
            <a:r>
              <a:rPr lang="en-US" sz="3600" b="1" dirty="0" err="1">
                <a:solidFill>
                  <a:srgbClr val="121212"/>
                </a:solidFill>
              </a:rPr>
              <a:t>sản</a:t>
            </a:r>
            <a:r>
              <a:rPr lang="en-US" sz="3600" b="1" dirty="0">
                <a:solidFill>
                  <a:srgbClr val="121212"/>
                </a:solidFill>
              </a:rPr>
              <a:t> </a:t>
            </a:r>
            <a:r>
              <a:rPr lang="en-US" sz="3600" b="1" dirty="0" err="1">
                <a:solidFill>
                  <a:srgbClr val="121212"/>
                </a:solidFill>
              </a:rPr>
              <a:t>phẩm</a:t>
            </a:r>
            <a:r>
              <a:rPr lang="en-US" sz="3600" b="1" dirty="0">
                <a:solidFill>
                  <a:srgbClr val="121212"/>
                </a:solidFill>
              </a:rPr>
              <a:t> </a:t>
            </a:r>
            <a:r>
              <a:rPr lang="en-US" sz="3600" b="1" dirty="0" err="1">
                <a:solidFill>
                  <a:srgbClr val="121212"/>
                </a:solidFill>
              </a:rPr>
              <a:t>thủ</a:t>
            </a:r>
            <a:r>
              <a:rPr lang="en-US" sz="3600" b="1" dirty="0">
                <a:solidFill>
                  <a:srgbClr val="121212"/>
                </a:solidFill>
              </a:rPr>
              <a:t> </a:t>
            </a:r>
            <a:r>
              <a:rPr lang="en-US" sz="3600" b="1" dirty="0" err="1">
                <a:solidFill>
                  <a:srgbClr val="121212"/>
                </a:solidFill>
              </a:rPr>
              <a:t>công</a:t>
            </a:r>
            <a:r>
              <a:rPr lang="en-US" sz="3600" b="1" dirty="0">
                <a:solidFill>
                  <a:srgbClr val="121212"/>
                </a:solidFill>
              </a:rPr>
              <a:t> </a:t>
            </a:r>
            <a:r>
              <a:rPr lang="en-US" sz="3600" b="1" dirty="0" err="1">
                <a:solidFill>
                  <a:srgbClr val="121212"/>
                </a:solidFill>
              </a:rPr>
              <a:t>nổi</a:t>
            </a:r>
            <a:r>
              <a:rPr lang="en-US" sz="3600" b="1" dirty="0">
                <a:solidFill>
                  <a:srgbClr val="121212"/>
                </a:solidFill>
              </a:rPr>
              <a:t> </a:t>
            </a:r>
            <a:r>
              <a:rPr lang="en-US" sz="3600" b="1" dirty="0" err="1">
                <a:solidFill>
                  <a:srgbClr val="121212"/>
                </a:solidFill>
              </a:rPr>
              <a:t>tiếng</a:t>
            </a:r>
            <a:r>
              <a:rPr lang="en-US" sz="3600" b="1" dirty="0">
                <a:solidFill>
                  <a:srgbClr val="121212"/>
                </a:solidFill>
              </a:rPr>
              <a:t> </a:t>
            </a:r>
            <a:r>
              <a:rPr lang="en-US" sz="3600" b="1" dirty="0" err="1">
                <a:solidFill>
                  <a:srgbClr val="121212"/>
                </a:solidFill>
              </a:rPr>
              <a:t>như</a:t>
            </a:r>
            <a:r>
              <a:rPr lang="en-US" sz="3600" b="1" dirty="0">
                <a:solidFill>
                  <a:srgbClr val="121212"/>
                </a:solidFill>
              </a:rPr>
              <a:t> </a:t>
            </a:r>
            <a:r>
              <a:rPr lang="en-US" sz="3600" b="1" dirty="0" err="1">
                <a:solidFill>
                  <a:srgbClr val="121212"/>
                </a:solidFill>
              </a:rPr>
              <a:t>gốm</a:t>
            </a:r>
            <a:r>
              <a:rPr lang="en-US" sz="3600" b="1" dirty="0">
                <a:solidFill>
                  <a:srgbClr val="121212"/>
                </a:solidFill>
              </a:rPr>
              <a:t> </a:t>
            </a:r>
            <a:r>
              <a:rPr lang="en-US" sz="3600" b="1" dirty="0" err="1">
                <a:solidFill>
                  <a:srgbClr val="121212"/>
                </a:solidFill>
              </a:rPr>
              <a:t>sứ</a:t>
            </a:r>
            <a:r>
              <a:rPr lang="en-US" sz="3600" b="1" dirty="0">
                <a:solidFill>
                  <a:srgbClr val="121212"/>
                </a:solidFill>
              </a:rPr>
              <a:t> </a:t>
            </a:r>
            <a:r>
              <a:rPr lang="en-US" sz="3600" b="1" dirty="0" err="1">
                <a:solidFill>
                  <a:srgbClr val="121212"/>
                </a:solidFill>
              </a:rPr>
              <a:t>Bát</a:t>
            </a:r>
            <a:r>
              <a:rPr lang="en-US" sz="3600" b="1" dirty="0">
                <a:solidFill>
                  <a:srgbClr val="121212"/>
                </a:solidFill>
              </a:rPr>
              <a:t> </a:t>
            </a:r>
            <a:r>
              <a:rPr lang="en-US" sz="3600" b="1" dirty="0" err="1">
                <a:solidFill>
                  <a:srgbClr val="121212"/>
                </a:solidFill>
              </a:rPr>
              <a:t>Tràng</a:t>
            </a:r>
            <a:r>
              <a:rPr lang="en-US" sz="3600" b="1" dirty="0">
                <a:solidFill>
                  <a:srgbClr val="121212"/>
                </a:solidFill>
              </a:rPr>
              <a:t>, </a:t>
            </a:r>
            <a:r>
              <a:rPr lang="en-US" sz="3600" b="1" dirty="0" err="1">
                <a:solidFill>
                  <a:srgbClr val="121212"/>
                </a:solidFill>
              </a:rPr>
              <a:t>gốm</a:t>
            </a:r>
            <a:r>
              <a:rPr lang="en-US" sz="3600" b="1" dirty="0">
                <a:solidFill>
                  <a:srgbClr val="121212"/>
                </a:solidFill>
              </a:rPr>
              <a:t> </a:t>
            </a:r>
            <a:r>
              <a:rPr lang="en-US" sz="3600" b="1" dirty="0" err="1">
                <a:solidFill>
                  <a:srgbClr val="121212"/>
                </a:solidFill>
              </a:rPr>
              <a:t>sứ</a:t>
            </a:r>
            <a:r>
              <a:rPr lang="en-US" sz="3600" b="1" dirty="0">
                <a:solidFill>
                  <a:srgbClr val="121212"/>
                </a:solidFill>
              </a:rPr>
              <a:t> Chu </a:t>
            </a:r>
            <a:r>
              <a:rPr lang="en-US" sz="3600" b="1" dirty="0" err="1">
                <a:solidFill>
                  <a:srgbClr val="121212"/>
                </a:solidFill>
              </a:rPr>
              <a:t>Đậu</a:t>
            </a:r>
            <a:r>
              <a:rPr lang="en-US" sz="3600" b="1" dirty="0">
                <a:solidFill>
                  <a:srgbClr val="121212"/>
                </a:solidFill>
              </a:rPr>
              <a:t>, </a:t>
            </a:r>
            <a:r>
              <a:rPr lang="en-US" sz="3600" b="1" dirty="0" err="1">
                <a:solidFill>
                  <a:srgbClr val="121212"/>
                </a:solidFill>
              </a:rPr>
              <a:t>lụa</a:t>
            </a:r>
            <a:r>
              <a:rPr lang="en-US" sz="3600" b="1" dirty="0">
                <a:solidFill>
                  <a:srgbClr val="121212"/>
                </a:solidFill>
              </a:rPr>
              <a:t> </a:t>
            </a:r>
            <a:r>
              <a:rPr lang="en-US" sz="3600" b="1" dirty="0" err="1">
                <a:solidFill>
                  <a:srgbClr val="121212"/>
                </a:solidFill>
              </a:rPr>
              <a:t>Vạn</a:t>
            </a:r>
            <a:r>
              <a:rPr lang="en-US" sz="3600" b="1" dirty="0">
                <a:solidFill>
                  <a:srgbClr val="121212"/>
                </a:solidFill>
              </a:rPr>
              <a:t> </a:t>
            </a:r>
            <a:r>
              <a:rPr lang="en-US" sz="3600" b="1" dirty="0" err="1">
                <a:solidFill>
                  <a:srgbClr val="121212"/>
                </a:solidFill>
              </a:rPr>
              <a:t>Phúc</a:t>
            </a:r>
            <a:r>
              <a:rPr lang="en-US" sz="3600" b="1" dirty="0">
                <a:solidFill>
                  <a:srgbClr val="121212"/>
                </a:solidFill>
              </a:rPr>
              <a:t>, </a:t>
            </a:r>
            <a:r>
              <a:rPr lang="en-US" sz="3600" b="1" dirty="0" err="1">
                <a:solidFill>
                  <a:srgbClr val="121212"/>
                </a:solidFill>
              </a:rPr>
              <a:t>vải</a:t>
            </a:r>
            <a:r>
              <a:rPr lang="en-US" sz="3600" b="1" dirty="0">
                <a:solidFill>
                  <a:srgbClr val="121212"/>
                </a:solidFill>
              </a:rPr>
              <a:t> </a:t>
            </a:r>
            <a:r>
              <a:rPr lang="en-US" sz="3600" b="1" dirty="0" err="1">
                <a:solidFill>
                  <a:srgbClr val="121212"/>
                </a:solidFill>
              </a:rPr>
              <a:t>thổ</a:t>
            </a:r>
            <a:r>
              <a:rPr lang="en-US" sz="3600" b="1" dirty="0">
                <a:solidFill>
                  <a:srgbClr val="121212"/>
                </a:solidFill>
              </a:rPr>
              <a:t> </a:t>
            </a:r>
            <a:r>
              <a:rPr lang="en-US" sz="3600" b="1" dirty="0" err="1">
                <a:solidFill>
                  <a:srgbClr val="121212"/>
                </a:solidFill>
              </a:rPr>
              <a:t>cẩm</a:t>
            </a:r>
            <a:r>
              <a:rPr lang="en-US" sz="3600" b="1" dirty="0">
                <a:solidFill>
                  <a:srgbClr val="121212"/>
                </a:solidFill>
              </a:rPr>
              <a:t>, </a:t>
            </a:r>
            <a:r>
              <a:rPr lang="en-US" sz="3600" b="1" dirty="0" err="1">
                <a:solidFill>
                  <a:srgbClr val="121212"/>
                </a:solidFill>
              </a:rPr>
              <a:t>các</a:t>
            </a:r>
            <a:r>
              <a:rPr lang="en-US" sz="3600" b="1" dirty="0">
                <a:solidFill>
                  <a:srgbClr val="121212"/>
                </a:solidFill>
              </a:rPr>
              <a:t> </a:t>
            </a:r>
            <a:r>
              <a:rPr lang="en-US" sz="3600" b="1" dirty="0" err="1">
                <a:solidFill>
                  <a:srgbClr val="121212"/>
                </a:solidFill>
              </a:rPr>
              <a:t>mặt</a:t>
            </a:r>
            <a:r>
              <a:rPr lang="en-US" sz="3600" b="1" dirty="0">
                <a:solidFill>
                  <a:srgbClr val="121212"/>
                </a:solidFill>
              </a:rPr>
              <a:t> </a:t>
            </a:r>
            <a:r>
              <a:rPr lang="en-US" sz="3600" b="1" dirty="0" err="1">
                <a:solidFill>
                  <a:srgbClr val="121212"/>
                </a:solidFill>
              </a:rPr>
              <a:t>hàng</a:t>
            </a:r>
            <a:r>
              <a:rPr lang="en-US" sz="3600" b="1" dirty="0">
                <a:solidFill>
                  <a:srgbClr val="121212"/>
                </a:solidFill>
              </a:rPr>
              <a:t> </a:t>
            </a:r>
            <a:r>
              <a:rPr lang="en-US" sz="3600" b="1" dirty="0" err="1">
                <a:solidFill>
                  <a:srgbClr val="121212"/>
                </a:solidFill>
              </a:rPr>
              <a:t>mây</a:t>
            </a:r>
            <a:r>
              <a:rPr lang="en-US" sz="3600" b="1" dirty="0">
                <a:solidFill>
                  <a:srgbClr val="121212"/>
                </a:solidFill>
              </a:rPr>
              <a:t>, </a:t>
            </a:r>
            <a:r>
              <a:rPr lang="en-US" sz="3600" b="1" dirty="0" err="1">
                <a:solidFill>
                  <a:srgbClr val="121212"/>
                </a:solidFill>
              </a:rPr>
              <a:t>tre</a:t>
            </a:r>
            <a:r>
              <a:rPr lang="en-US" sz="3600" b="1" dirty="0">
                <a:solidFill>
                  <a:srgbClr val="121212"/>
                </a:solidFill>
              </a:rPr>
              <a:t> </a:t>
            </a:r>
            <a:r>
              <a:rPr lang="en-US" sz="3600" b="1" dirty="0" err="1">
                <a:solidFill>
                  <a:srgbClr val="121212"/>
                </a:solidFill>
              </a:rPr>
              <a:t>đan</a:t>
            </a:r>
            <a:r>
              <a:rPr lang="en-US" sz="3600" b="1" dirty="0">
                <a:solidFill>
                  <a:srgbClr val="121212"/>
                </a:solidFill>
              </a:rPr>
              <a:t>….</a:t>
            </a:r>
            <a:endParaRPr sz="3600" b="1" dirty="0">
              <a:solidFill>
                <a:srgbClr val="121212"/>
              </a:solidFill>
            </a:endParaRPr>
          </a:p>
        </p:txBody>
      </p:sp>
    </p:spTree>
    <p:extLst>
      <p:ext uri="{BB962C8B-B14F-4D97-AF65-F5344CB8AC3E}">
        <p14:creationId xmlns:p14="http://schemas.microsoft.com/office/powerpoint/2010/main" val="1646087453"/>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671CFB-E45C-4B12-B7CE-EAEFEED7D9C0}"/>
              </a:ext>
            </a:extLst>
          </p:cNvPr>
          <p:cNvPicPr>
            <a:picLocks noChangeAspect="1"/>
          </p:cNvPicPr>
          <p:nvPr/>
        </p:nvPicPr>
        <p:blipFill>
          <a:blip r:embed="rId2"/>
          <a:stretch>
            <a:fillRect/>
          </a:stretch>
        </p:blipFill>
        <p:spPr>
          <a:xfrm>
            <a:off x="1148080" y="853440"/>
            <a:ext cx="657225" cy="609600"/>
          </a:xfrm>
          <a:prstGeom prst="rect">
            <a:avLst/>
          </a:prstGeom>
        </p:spPr>
      </p:pic>
      <p:sp>
        <p:nvSpPr>
          <p:cNvPr id="6" name="TextBox 5">
            <a:extLst>
              <a:ext uri="{FF2B5EF4-FFF2-40B4-BE49-F238E27FC236}">
                <a16:creationId xmlns:a16="http://schemas.microsoft.com/office/drawing/2014/main" id="{4BFB3B8C-DEAE-466C-A127-A4E1A179F0D2}"/>
              </a:ext>
            </a:extLst>
          </p:cNvPr>
          <p:cNvSpPr txBox="1"/>
          <p:nvPr/>
        </p:nvSpPr>
        <p:spPr>
          <a:xfrm>
            <a:off x="1920240" y="853440"/>
            <a:ext cx="8940800" cy="954107"/>
          </a:xfrm>
          <a:prstGeom prst="rect">
            <a:avLst/>
          </a:prstGeom>
          <a:noFill/>
        </p:spPr>
        <p:txBody>
          <a:bodyPr wrap="square" rtlCol="0">
            <a:spAutoFit/>
          </a:bodyPr>
          <a:lstStyle/>
          <a:p>
            <a:pPr algn="just"/>
            <a:r>
              <a:rPr lang="en-US" sz="2800" dirty="0">
                <a:latin typeface="Nunito black" pitchFamily="2" charset="0"/>
              </a:rPr>
              <a:t>Q</a:t>
            </a:r>
            <a:r>
              <a:rPr lang="vi-VN" sz="2800" dirty="0">
                <a:latin typeface="Nunito black" pitchFamily="2" charset="0"/>
              </a:rPr>
              <a:t>uan sát hình và cho biết sản phẩm nào được làm bằng tay, sản phẩm nào được làm bằng máy móc.</a:t>
            </a:r>
            <a:endParaRPr lang="en-US" sz="2800" dirty="0">
              <a:latin typeface="Nunito black" pitchFamily="2" charset="0"/>
            </a:endParaRPr>
          </a:p>
        </p:txBody>
      </p:sp>
      <p:pic>
        <p:nvPicPr>
          <p:cNvPr id="9" name="Picture 8">
            <a:extLst>
              <a:ext uri="{FF2B5EF4-FFF2-40B4-BE49-F238E27FC236}">
                <a16:creationId xmlns:a16="http://schemas.microsoft.com/office/drawing/2014/main" id="{306E53D5-9A4B-482B-969F-258F74A1B1D2}"/>
              </a:ext>
            </a:extLst>
          </p:cNvPr>
          <p:cNvPicPr>
            <a:picLocks noChangeAspect="1"/>
          </p:cNvPicPr>
          <p:nvPr/>
        </p:nvPicPr>
        <p:blipFill>
          <a:blip r:embed="rId3"/>
          <a:stretch>
            <a:fillRect/>
          </a:stretch>
        </p:blipFill>
        <p:spPr>
          <a:xfrm>
            <a:off x="1148080" y="2551430"/>
            <a:ext cx="9998139" cy="2213610"/>
          </a:xfrm>
          <a:prstGeom prst="rect">
            <a:avLst/>
          </a:prstGeom>
        </p:spPr>
      </p:pic>
    </p:spTree>
    <p:extLst>
      <p:ext uri="{BB962C8B-B14F-4D97-AF65-F5344CB8AC3E}">
        <p14:creationId xmlns:p14="http://schemas.microsoft.com/office/powerpoint/2010/main" val="159853351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83D4C1E-1EDE-4C28-AE90-9BF37A301C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585" b="8585"/>
          <a:stretch/>
        </p:blipFill>
        <p:spPr bwMode="auto">
          <a:xfrm>
            <a:off x="5162052" y="3272588"/>
            <a:ext cx="6105382" cy="35854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FD75D9E-32EC-45E2-ADB8-5D9FC77B9D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838" b="9838"/>
          <a:stretch/>
        </p:blipFill>
        <p:spPr bwMode="auto">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a:noFill/>
          <a:extLst>
            <a:ext uri="{909E8E84-426E-40DD-AFC4-6F175D3DCCD1}">
              <a14:hiddenFill xmlns:a14="http://schemas.microsoft.com/office/drawing/2010/main">
                <a:solidFill>
                  <a:srgbClr val="FFFFFF"/>
                </a:solidFill>
              </a14:hiddenFill>
            </a:ext>
          </a:extLst>
        </p:spPr>
      </p:pic>
      <p:sp>
        <p:nvSpPr>
          <p:cNvPr id="2063" name="Rectangle 2056">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302" y="0"/>
            <a:ext cx="3809132"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064" name="Rectangle 2058">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5001186"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065" name="Rectangle 2060">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rgbClr val="465C2A">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TextBox 1">
            <a:extLst>
              <a:ext uri="{FF2B5EF4-FFF2-40B4-BE49-F238E27FC236}">
                <a16:creationId xmlns:a16="http://schemas.microsoft.com/office/drawing/2014/main" id="{019D5420-613A-4742-B673-158C7AD6E30C}"/>
              </a:ext>
            </a:extLst>
          </p:cNvPr>
          <p:cNvSpPr txBox="1"/>
          <p:nvPr/>
        </p:nvSpPr>
        <p:spPr>
          <a:xfrm>
            <a:off x="1219200" y="4480560"/>
            <a:ext cx="312928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Nunito black" pitchFamily="2" charset="0"/>
                <a:ea typeface="+mn-ea"/>
                <a:cs typeface="+mn-cs"/>
              </a:rPr>
              <a:t>Lụa</a:t>
            </a:r>
            <a:r>
              <a:rPr kumimoji="0" lang="en-US" sz="4400" b="0" i="0" u="none" strike="noStrike" kern="1200" cap="none" spc="0" normalizeH="0" baseline="0" noProof="0" dirty="0">
                <a:ln>
                  <a:noFill/>
                </a:ln>
                <a:solidFill>
                  <a:srgbClr val="FF0000"/>
                </a:solidFill>
                <a:effectLst/>
                <a:uLnTx/>
                <a:uFillTx/>
                <a:latin typeface="Nunito black" pitchFamily="2" charset="0"/>
                <a:ea typeface="+mn-ea"/>
                <a:cs typeface="+mn-cs"/>
              </a:rPr>
              <a:t> </a:t>
            </a:r>
            <a:r>
              <a:rPr kumimoji="0" lang="en-US" sz="4400" b="0" i="0" u="none" strike="noStrike" kern="1200" cap="none" spc="0" normalizeH="0" baseline="0" noProof="0" dirty="0" err="1">
                <a:ln>
                  <a:noFill/>
                </a:ln>
                <a:solidFill>
                  <a:srgbClr val="FF0000"/>
                </a:solidFill>
                <a:effectLst/>
                <a:uLnTx/>
                <a:uFillTx/>
                <a:latin typeface="Nunito black" pitchFamily="2" charset="0"/>
                <a:ea typeface="+mn-ea"/>
                <a:cs typeface="+mn-cs"/>
              </a:rPr>
              <a:t>Vạn</a:t>
            </a:r>
            <a:r>
              <a:rPr kumimoji="0" lang="en-US" sz="4400" b="0" i="0" u="none" strike="noStrike" kern="1200" cap="none" spc="0" normalizeH="0" baseline="0" noProof="0" dirty="0">
                <a:ln>
                  <a:noFill/>
                </a:ln>
                <a:solidFill>
                  <a:srgbClr val="FF0000"/>
                </a:solidFill>
                <a:effectLst/>
                <a:uLnTx/>
                <a:uFillTx/>
                <a:latin typeface="Nunito black" pitchFamily="2" charset="0"/>
                <a:ea typeface="+mn-ea"/>
                <a:cs typeface="+mn-cs"/>
              </a:rPr>
              <a:t> </a:t>
            </a:r>
            <a:r>
              <a:rPr kumimoji="0" lang="en-US" sz="4400" b="0" i="0" u="none" strike="noStrike" kern="1200" cap="none" spc="0" normalizeH="0" baseline="0" noProof="0" dirty="0" err="1">
                <a:ln>
                  <a:noFill/>
                </a:ln>
                <a:solidFill>
                  <a:srgbClr val="FF0000"/>
                </a:solidFill>
                <a:effectLst/>
                <a:uLnTx/>
                <a:uFillTx/>
                <a:latin typeface="Nunito black" pitchFamily="2" charset="0"/>
                <a:ea typeface="+mn-ea"/>
                <a:cs typeface="+mn-cs"/>
              </a:rPr>
              <a:t>Phúc</a:t>
            </a:r>
            <a:endParaRPr kumimoji="0" lang="en-US" sz="4400" b="0" i="0" u="none" strike="noStrike" kern="1200" cap="none" spc="0" normalizeH="0" baseline="0" noProof="0" dirty="0">
              <a:ln>
                <a:noFill/>
              </a:ln>
              <a:solidFill>
                <a:srgbClr val="FF0000"/>
              </a:solidFill>
              <a:effectLst/>
              <a:uLnTx/>
              <a:uFillTx/>
              <a:latin typeface="Nunito black" pitchFamily="2" charset="0"/>
              <a:ea typeface="+mn-ea"/>
              <a:cs typeface="+mn-cs"/>
            </a:endParaRPr>
          </a:p>
        </p:txBody>
      </p:sp>
    </p:spTree>
    <p:extLst>
      <p:ext uri="{BB962C8B-B14F-4D97-AF65-F5344CB8AC3E}">
        <p14:creationId xmlns:p14="http://schemas.microsoft.com/office/powerpoint/2010/main" val="3280427988"/>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Thủ phủ gốm sứ Bát Tràng rộn ràng Tết Nhâm Dần | baoninhbinh.org.vn">
            <a:extLst>
              <a:ext uri="{FF2B5EF4-FFF2-40B4-BE49-F238E27FC236}">
                <a16:creationId xmlns:a16="http://schemas.microsoft.com/office/drawing/2014/main" id="{883D4C1E-1EDE-4C28-AE90-9BF37A301C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459" r="-3" b="3889"/>
          <a:stretch/>
        </p:blipFill>
        <p:spPr bwMode="auto">
          <a:xfrm>
            <a:off x="5162052" y="3272588"/>
            <a:ext cx="6105382" cy="35854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hững nét đặc trưng của gốm sứ Bát Tràng | Cửa hàng Minh Long">
            <a:extLst>
              <a:ext uri="{FF2B5EF4-FFF2-40B4-BE49-F238E27FC236}">
                <a16:creationId xmlns:a16="http://schemas.microsoft.com/office/drawing/2014/main" id="{BFD75D9E-32EC-45E2-ADB8-5D9FC77B9D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50" r="1" b="1"/>
          <a:stretch/>
        </p:blipFill>
        <p:spPr bwMode="auto">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a:noFill/>
          <a:extLst>
            <a:ext uri="{909E8E84-426E-40DD-AFC4-6F175D3DCCD1}">
              <a14:hiddenFill xmlns:a14="http://schemas.microsoft.com/office/drawing/2010/main">
                <a:solidFill>
                  <a:srgbClr val="FFFFFF"/>
                </a:solidFill>
              </a14:hiddenFill>
            </a:ext>
          </a:extLst>
        </p:spPr>
      </p:pic>
      <p:sp>
        <p:nvSpPr>
          <p:cNvPr id="2063" name="Rectangle 2056">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302" y="0"/>
            <a:ext cx="3809132"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4" name="Rectangle 2058">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5001186"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60">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rgbClr val="465C2A">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19D5420-613A-4742-B673-158C7AD6E30C}"/>
              </a:ext>
            </a:extLst>
          </p:cNvPr>
          <p:cNvSpPr txBox="1"/>
          <p:nvPr/>
        </p:nvSpPr>
        <p:spPr>
          <a:xfrm>
            <a:off x="1219200" y="4480560"/>
            <a:ext cx="3129280" cy="1446550"/>
          </a:xfrm>
          <a:prstGeom prst="rect">
            <a:avLst/>
          </a:prstGeom>
          <a:noFill/>
        </p:spPr>
        <p:txBody>
          <a:bodyPr wrap="square" rtlCol="0">
            <a:spAutoFit/>
          </a:bodyPr>
          <a:lstStyle/>
          <a:p>
            <a:pPr algn="ctr"/>
            <a:r>
              <a:rPr lang="en-US" sz="4400" dirty="0" err="1">
                <a:solidFill>
                  <a:srgbClr val="FF0000"/>
                </a:solidFill>
                <a:latin typeface="Nunito black" pitchFamily="2" charset="0"/>
              </a:rPr>
              <a:t>Gốm</a:t>
            </a:r>
            <a:r>
              <a:rPr lang="en-US" sz="4400" dirty="0">
                <a:solidFill>
                  <a:srgbClr val="FF0000"/>
                </a:solidFill>
                <a:latin typeface="Nunito black" pitchFamily="2" charset="0"/>
              </a:rPr>
              <a:t> </a:t>
            </a:r>
            <a:r>
              <a:rPr lang="en-US" sz="4400" dirty="0" err="1">
                <a:solidFill>
                  <a:srgbClr val="FF0000"/>
                </a:solidFill>
                <a:latin typeface="Nunito black" pitchFamily="2" charset="0"/>
              </a:rPr>
              <a:t>sứ</a:t>
            </a:r>
            <a:r>
              <a:rPr lang="en-US" sz="4400" dirty="0">
                <a:solidFill>
                  <a:srgbClr val="FF0000"/>
                </a:solidFill>
                <a:latin typeface="Nunito black" pitchFamily="2" charset="0"/>
              </a:rPr>
              <a:t> </a:t>
            </a:r>
            <a:r>
              <a:rPr lang="en-US" sz="4400" dirty="0" err="1">
                <a:solidFill>
                  <a:srgbClr val="FF0000"/>
                </a:solidFill>
                <a:latin typeface="Nunito black" pitchFamily="2" charset="0"/>
              </a:rPr>
              <a:t>Bát</a:t>
            </a:r>
            <a:r>
              <a:rPr lang="en-US" sz="4400" dirty="0">
                <a:solidFill>
                  <a:srgbClr val="FF0000"/>
                </a:solidFill>
                <a:latin typeface="Nunito black" pitchFamily="2" charset="0"/>
              </a:rPr>
              <a:t> </a:t>
            </a:r>
            <a:r>
              <a:rPr lang="en-US" sz="4400" dirty="0" err="1">
                <a:solidFill>
                  <a:srgbClr val="FF0000"/>
                </a:solidFill>
                <a:latin typeface="Nunito black" pitchFamily="2" charset="0"/>
              </a:rPr>
              <a:t>Tràng</a:t>
            </a:r>
            <a:endParaRPr lang="en-US" sz="4400" dirty="0">
              <a:solidFill>
                <a:srgbClr val="FF0000"/>
              </a:solidFill>
              <a:latin typeface="Nunito black" pitchFamily="2" charset="0"/>
            </a:endParaRPr>
          </a:p>
        </p:txBody>
      </p:sp>
    </p:spTree>
    <p:extLst>
      <p:ext uri="{BB962C8B-B14F-4D97-AF65-F5344CB8AC3E}">
        <p14:creationId xmlns:p14="http://schemas.microsoft.com/office/powerpoint/2010/main" val="905141387"/>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27" name="Rectangle: Rounded Corners 26">
            <a:extLst>
              <a:ext uri="{FF2B5EF4-FFF2-40B4-BE49-F238E27FC236}">
                <a16:creationId xmlns:a16="http://schemas.microsoft.com/office/drawing/2014/main" id="{EE6DCCA7-2F5E-4C34-83D2-809690702507}"/>
              </a:ext>
            </a:extLst>
          </p:cNvPr>
          <p:cNvSpPr/>
          <p:nvPr/>
        </p:nvSpPr>
        <p:spPr>
          <a:xfrm>
            <a:off x="2464435" y="1637771"/>
            <a:ext cx="7813040" cy="31051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4" name="Picture 13">
            <a:extLst>
              <a:ext uri="{FF2B5EF4-FFF2-40B4-BE49-F238E27FC236}">
                <a16:creationId xmlns:a16="http://schemas.microsoft.com/office/drawing/2014/main" id="{76A0F97D-B97A-48D5-B9D8-996EA7775F0A}"/>
              </a:ext>
            </a:extLst>
          </p:cNvPr>
          <p:cNvPicPr>
            <a:picLocks noChangeAspect="1"/>
          </p:cNvPicPr>
          <p:nvPr/>
        </p:nvPicPr>
        <p:blipFill>
          <a:blip r:embed="rId9"/>
          <a:stretch>
            <a:fillRect/>
          </a:stretch>
        </p:blipFill>
        <p:spPr>
          <a:xfrm>
            <a:off x="2709989" y="2331857"/>
            <a:ext cx="7321931" cy="1566808"/>
          </a:xfrm>
          <a:prstGeom prst="rect">
            <a:avLst/>
          </a:prstGeom>
        </p:spPr>
      </p:pic>
    </p:spTree>
    <p:extLst>
      <p:ext uri="{BB962C8B-B14F-4D97-AF65-F5344CB8AC3E}">
        <p14:creationId xmlns:p14="http://schemas.microsoft.com/office/powerpoint/2010/main" val="304551380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14" name="Rounded Rectangle 2">
            <a:extLst>
              <a:ext uri="{FF2B5EF4-FFF2-40B4-BE49-F238E27FC236}">
                <a16:creationId xmlns:a16="http://schemas.microsoft.com/office/drawing/2014/main" id="{BCF4A12A-5039-49DA-AC11-18FA3D73AF6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127F36D-95C4-4F76-9A1A-3CE5EE9E5A26}"/>
              </a:ext>
            </a:extLst>
          </p:cNvPr>
          <p:cNvSpPr txBox="1"/>
          <p:nvPr/>
        </p:nvSpPr>
        <p:spPr>
          <a:xfrm>
            <a:off x="1366847" y="2548391"/>
            <a:ext cx="9601200" cy="1569660"/>
          </a:xfrm>
          <a:prstGeom prst="rect">
            <a:avLst/>
          </a:prstGeom>
          <a:noFill/>
        </p:spPr>
        <p:txBody>
          <a:bodyPr wrap="square" rtlCol="0">
            <a:spAutoFit/>
          </a:bodyPr>
          <a:lstStyle/>
          <a:p>
            <a:pPr lvl="0" algn="ctr"/>
            <a:r>
              <a:rPr lang="vi-VN"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1</a:t>
            </a:r>
            <a:r>
              <a:rPr lang="en-US"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r>
              <a:rPr lang="vi-VN" sz="4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Kể tên một số hoạt động sản xuất thủ công ở địa phương </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688132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ECC2F0D-E7A0-45F6-91FC-DE8118A38645}"/>
              </a:ext>
            </a:extLst>
          </p:cNvPr>
          <p:cNvSpPr/>
          <p:nvPr/>
        </p:nvSpPr>
        <p:spPr>
          <a:xfrm>
            <a:off x="1412240" y="315477"/>
            <a:ext cx="10322460" cy="1569660"/>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vi-VN" sz="3200" b="1" kern="0" dirty="0">
                <a:solidFill>
                  <a:srgbClr val="FF0000"/>
                </a:solidFill>
                <a:latin typeface="Nunito black" pitchFamily="2" charset="0"/>
                <a:cs typeface="Arial" panose="020B0604020202020204" pitchFamily="34" charset="0"/>
              </a:rPr>
              <a:t>Kể tên một số hoạt động sản xuất thủ công ở địa phương. Nêu tên sản phẩm và ích lợi của hoạt động sản xuất đó. </a:t>
            </a:r>
            <a:endParaRPr kumimoji="0" lang="vi-VN" sz="3200" b="0" i="0" u="none" strike="noStrike" kern="0" cap="none" spc="0" normalizeH="0" baseline="0" noProof="0" dirty="0">
              <a:ln>
                <a:noFill/>
              </a:ln>
              <a:solidFill>
                <a:srgbClr val="FF0000"/>
              </a:solidFill>
              <a:effectLst/>
              <a:uLnTx/>
              <a:uFillTx/>
              <a:latin typeface="Nunito black" pitchFamily="2" charset="0"/>
              <a:ea typeface="+mn-ea"/>
              <a:cs typeface="Arial" panose="020B0604020202020204" pitchFamily="34" charset="0"/>
            </a:endParaRPr>
          </a:p>
        </p:txBody>
      </p:sp>
      <p:pic>
        <p:nvPicPr>
          <p:cNvPr id="22" name="Picture 21">
            <a:extLst>
              <a:ext uri="{FF2B5EF4-FFF2-40B4-BE49-F238E27FC236}">
                <a16:creationId xmlns:a16="http://schemas.microsoft.com/office/drawing/2014/main" id="{3F6F44CA-8082-48E3-B1D2-0F5C8D80B34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grpSp>
        <p:nvGrpSpPr>
          <p:cNvPr id="9" name="Group 8">
            <a:extLst>
              <a:ext uri="{FF2B5EF4-FFF2-40B4-BE49-F238E27FC236}">
                <a16:creationId xmlns:a16="http://schemas.microsoft.com/office/drawing/2014/main" id="{7F2F17D6-FEB7-4ED1-8D5A-D98E8AC9F3D7}"/>
              </a:ext>
            </a:extLst>
          </p:cNvPr>
          <p:cNvGrpSpPr/>
          <p:nvPr/>
        </p:nvGrpSpPr>
        <p:grpSpPr>
          <a:xfrm>
            <a:off x="3728720" y="3098800"/>
            <a:ext cx="5041175" cy="2820161"/>
            <a:chOff x="892354" y="3758439"/>
            <a:chExt cx="4278451" cy="2175001"/>
          </a:xfrm>
        </p:grpSpPr>
        <p:pic>
          <p:nvPicPr>
            <p:cNvPr id="10" name="Picture 9">
              <a:extLst>
                <a:ext uri="{FF2B5EF4-FFF2-40B4-BE49-F238E27FC236}">
                  <a16:creationId xmlns:a16="http://schemas.microsoft.com/office/drawing/2014/main" id="{522281AC-D9DD-4A68-BFA6-BB7A6E94A7E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Rounded Corners 10">
              <a:extLst>
                <a:ext uri="{FF2B5EF4-FFF2-40B4-BE49-F238E27FC236}">
                  <a16:creationId xmlns:a16="http://schemas.microsoft.com/office/drawing/2014/main" id="{8D429F5E-8788-4841-83D8-F7CE94A4C703}"/>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6</a:t>
              </a:r>
            </a:p>
          </p:txBody>
        </p:sp>
      </p:grpSp>
    </p:spTree>
    <p:extLst>
      <p:ext uri="{BB962C8B-B14F-4D97-AF65-F5344CB8AC3E}">
        <p14:creationId xmlns:p14="http://schemas.microsoft.com/office/powerpoint/2010/main" val="142280602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78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14" name="Rounded Rectangle 2">
            <a:extLst>
              <a:ext uri="{FF2B5EF4-FFF2-40B4-BE49-F238E27FC236}">
                <a16:creationId xmlns:a16="http://schemas.microsoft.com/office/drawing/2014/main" id="{BCF4A12A-5039-49DA-AC11-18FA3D73AF6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127F36D-95C4-4F76-9A1A-3CE5EE9E5A26}"/>
              </a:ext>
            </a:extLst>
          </p:cNvPr>
          <p:cNvSpPr txBox="1"/>
          <p:nvPr/>
        </p:nvSpPr>
        <p:spPr>
          <a:xfrm>
            <a:off x="1295399" y="2701754"/>
            <a:ext cx="9601200" cy="1323439"/>
          </a:xfrm>
          <a:prstGeom prst="rect">
            <a:avLst/>
          </a:prstGeom>
          <a:noFill/>
        </p:spPr>
        <p:txBody>
          <a:bodyPr wrap="square" rtlCol="0">
            <a:spAutoFit/>
          </a:bodyPr>
          <a:lstStyle/>
          <a:p>
            <a:pPr lvl="0" algn="ctr"/>
            <a:r>
              <a:rPr lang="vi-VN" sz="8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2</a:t>
            </a:r>
            <a:r>
              <a:rPr lang="en-US" sz="8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r>
              <a:rPr lang="vi-VN" sz="8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Xử lí tình huống</a:t>
            </a:r>
            <a:endParaRPr kumimoji="0" lang="en-US" sz="8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171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ECC2F0D-E7A0-45F6-91FC-DE8118A38645}"/>
              </a:ext>
            </a:extLst>
          </p:cNvPr>
          <p:cNvSpPr/>
          <p:nvPr/>
        </p:nvSpPr>
        <p:spPr>
          <a:xfrm>
            <a:off x="1412240" y="315477"/>
            <a:ext cx="10322460"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vi-VN" sz="3200" b="1" kern="0" dirty="0">
                <a:solidFill>
                  <a:srgbClr val="FF0000"/>
                </a:solidFill>
                <a:latin typeface="Calibri" panose="020F0502020204030204" pitchFamily="34" charset="0"/>
                <a:cs typeface="Calibri" panose="020F0502020204030204" pitchFamily="34" charset="0"/>
              </a:rPr>
              <a:t>Chúng ta nên làm gì để tiêu dùng tiết kiệm, bảo vệ môi trường trong các tình huống sau? Vì sao?</a:t>
            </a:r>
            <a:endParaRPr kumimoji="0" lang="vi-VN" sz="32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3F6F44CA-8082-48E3-B1D2-0F5C8D80B34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pic>
        <p:nvPicPr>
          <p:cNvPr id="4" name="Picture 3">
            <a:extLst>
              <a:ext uri="{FF2B5EF4-FFF2-40B4-BE49-F238E27FC236}">
                <a16:creationId xmlns:a16="http://schemas.microsoft.com/office/drawing/2014/main" id="{067360E6-C6EE-4ED9-B5A4-6B08CD7B94A9}"/>
              </a:ext>
            </a:extLst>
          </p:cNvPr>
          <p:cNvPicPr>
            <a:picLocks noChangeAspect="1"/>
          </p:cNvPicPr>
          <p:nvPr/>
        </p:nvPicPr>
        <p:blipFill>
          <a:blip r:embed="rId3"/>
          <a:stretch>
            <a:fillRect/>
          </a:stretch>
        </p:blipFill>
        <p:spPr>
          <a:xfrm>
            <a:off x="354647" y="2142807"/>
            <a:ext cx="5305425" cy="30194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a:extLst>
              <a:ext uri="{FF2B5EF4-FFF2-40B4-BE49-F238E27FC236}">
                <a16:creationId xmlns:a16="http://schemas.microsoft.com/office/drawing/2014/main" id="{288EC9DD-5F67-4B85-B13D-2108B6E93ED5}"/>
              </a:ext>
            </a:extLst>
          </p:cNvPr>
          <p:cNvPicPr>
            <a:picLocks noChangeAspect="1"/>
          </p:cNvPicPr>
          <p:nvPr/>
        </p:nvPicPr>
        <p:blipFill>
          <a:blip r:embed="rId4"/>
          <a:stretch>
            <a:fillRect/>
          </a:stretch>
        </p:blipFill>
        <p:spPr>
          <a:xfrm>
            <a:off x="6275705" y="2142807"/>
            <a:ext cx="5086350" cy="3124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13" name="Group 12">
            <a:extLst>
              <a:ext uri="{FF2B5EF4-FFF2-40B4-BE49-F238E27FC236}">
                <a16:creationId xmlns:a16="http://schemas.microsoft.com/office/drawing/2014/main" id="{4CDE3088-44D7-4FBF-98EB-33FC5A63CB4A}"/>
              </a:ext>
            </a:extLst>
          </p:cNvPr>
          <p:cNvGrpSpPr/>
          <p:nvPr/>
        </p:nvGrpSpPr>
        <p:grpSpPr>
          <a:xfrm>
            <a:off x="4369372" y="4001253"/>
            <a:ext cx="3197033" cy="2541270"/>
            <a:chOff x="781262" y="3217613"/>
            <a:chExt cx="4761331" cy="3855641"/>
          </a:xfrm>
        </p:grpSpPr>
        <p:pic>
          <p:nvPicPr>
            <p:cNvPr id="14" name="Picture 13">
              <a:extLst>
                <a:ext uri="{FF2B5EF4-FFF2-40B4-BE49-F238E27FC236}">
                  <a16:creationId xmlns:a16="http://schemas.microsoft.com/office/drawing/2014/main" id="{800131B4-3606-4CDD-9261-5D0706AEAC3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94398" y="3217613"/>
              <a:ext cx="4567569" cy="2877015"/>
            </a:xfrm>
            <a:prstGeom prst="ellipse">
              <a:avLst/>
            </a:prstGeom>
            <a:ln w="57150">
              <a:solidFill>
                <a:schemeClr val="bg1"/>
              </a:solidFill>
            </a:ln>
            <a:effectLst>
              <a:outerShdw blurRad="50800" dist="38100" dir="2700000" algn="tl" rotWithShape="0">
                <a:prstClr val="black">
                  <a:alpha val="40000"/>
                </a:prstClr>
              </a:outerShdw>
            </a:effectLst>
          </p:spPr>
        </p:pic>
        <p:sp>
          <p:nvSpPr>
            <p:cNvPr id="15" name="Rectangle: Rounded Corners 14">
              <a:extLst>
                <a:ext uri="{FF2B5EF4-FFF2-40B4-BE49-F238E27FC236}">
                  <a16:creationId xmlns:a16="http://schemas.microsoft.com/office/drawing/2014/main" id="{D7281EA2-3C06-4E41-8259-1CE419DE1F37}"/>
                </a:ext>
              </a:extLst>
            </p:cNvPr>
            <p:cNvSpPr/>
            <p:nvPr/>
          </p:nvSpPr>
          <p:spPr>
            <a:xfrm>
              <a:off x="781262" y="5959495"/>
              <a:ext cx="4761331" cy="11137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cặp</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đôi</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80059060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15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CAF3D-D42C-4856-885B-C1FA9375D569}"/>
              </a:ext>
            </a:extLst>
          </p:cNvPr>
          <p:cNvPicPr>
            <a:picLocks noChangeAspect="1"/>
          </p:cNvPicPr>
          <p:nvPr/>
        </p:nvPicPr>
        <p:blipFill>
          <a:blip r:embed="rId2"/>
          <a:stretch>
            <a:fillRect/>
          </a:stretch>
        </p:blipFill>
        <p:spPr>
          <a:xfrm>
            <a:off x="10362332" y="3580906"/>
            <a:ext cx="2093828" cy="2675185"/>
          </a:xfrm>
          <a:prstGeom prst="rect">
            <a:avLst/>
          </a:prstGeom>
        </p:spPr>
      </p:pic>
      <p:sp>
        <p:nvSpPr>
          <p:cNvPr id="10" name="Speech Bubble: Rectangle with Corners Rounded 9">
            <a:extLst>
              <a:ext uri="{FF2B5EF4-FFF2-40B4-BE49-F238E27FC236}">
                <a16:creationId xmlns:a16="http://schemas.microsoft.com/office/drawing/2014/main" id="{4018C10C-CB68-44E5-A245-694F4A319926}"/>
              </a:ext>
            </a:extLst>
          </p:cNvPr>
          <p:cNvSpPr/>
          <p:nvPr/>
        </p:nvSpPr>
        <p:spPr>
          <a:xfrm>
            <a:off x="5709920" y="1613836"/>
            <a:ext cx="5130800" cy="2480643"/>
          </a:xfrm>
          <a:prstGeom prst="wedgeRoundRectCallout">
            <a:avLst>
              <a:gd name="adj1" fmla="val 42483"/>
              <a:gd name="adj2" fmla="val 58854"/>
              <a:gd name="adj3" fmla="val 16667"/>
            </a:avLst>
          </a:prstGeom>
          <a:ln w="76200"/>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3600" b="1" kern="0" dirty="0">
                <a:solidFill>
                  <a:srgbClr val="002060"/>
                </a:solidFill>
                <a:cs typeface="Arial" panose="020B0604020202020204" pitchFamily="34" charset="0"/>
              </a:rPr>
              <a:t>Chúng ta không nên mua những đồ không thực sự cần thiết. Vì như thế rất lãng phí.</a:t>
            </a:r>
            <a:endParaRPr kumimoji="0" lang="en-US" sz="36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372B3707-3D8C-48A9-95A2-A709B2B79610}"/>
              </a:ext>
            </a:extLst>
          </p:cNvPr>
          <p:cNvPicPr>
            <a:picLocks noChangeAspect="1"/>
          </p:cNvPicPr>
          <p:nvPr/>
        </p:nvPicPr>
        <p:blipFill>
          <a:blip r:embed="rId3"/>
          <a:stretch>
            <a:fillRect/>
          </a:stretch>
        </p:blipFill>
        <p:spPr>
          <a:xfrm>
            <a:off x="2956560" y="260256"/>
            <a:ext cx="7010400" cy="943704"/>
          </a:xfrm>
          <a:prstGeom prst="rect">
            <a:avLst/>
          </a:prstGeom>
        </p:spPr>
      </p:pic>
      <p:pic>
        <p:nvPicPr>
          <p:cNvPr id="13" name="Picture 12">
            <a:extLst>
              <a:ext uri="{FF2B5EF4-FFF2-40B4-BE49-F238E27FC236}">
                <a16:creationId xmlns:a16="http://schemas.microsoft.com/office/drawing/2014/main" id="{DE3FC32E-26C3-479E-BE58-CA9DE7D8AC24}"/>
              </a:ext>
            </a:extLst>
          </p:cNvPr>
          <p:cNvPicPr>
            <a:picLocks noChangeAspect="1"/>
          </p:cNvPicPr>
          <p:nvPr/>
        </p:nvPicPr>
        <p:blipFill>
          <a:blip r:embed="rId4"/>
          <a:stretch>
            <a:fillRect/>
          </a:stretch>
        </p:blipFill>
        <p:spPr>
          <a:xfrm>
            <a:off x="620712" y="2071193"/>
            <a:ext cx="4876800" cy="30194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6139283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CD2C2B0-8E57-49CA-A04F-3864F4D683C5}"/>
              </a:ext>
            </a:extLst>
          </p:cNvPr>
          <p:cNvSpPr/>
          <p:nvPr/>
        </p:nvSpPr>
        <p:spPr>
          <a:xfrm>
            <a:off x="2265680" y="853957"/>
            <a:ext cx="7660640" cy="584775"/>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Nunito black" pitchFamily="2" charset="0"/>
                <a:cs typeface="Arial" panose="020B0604020202020204" pitchFamily="34" charset="0"/>
              </a:rPr>
              <a:t>S</a:t>
            </a:r>
            <a:r>
              <a:rPr lang="vi-VN" sz="3200" b="1" kern="0" dirty="0">
                <a:solidFill>
                  <a:srgbClr val="FF0000"/>
                </a:solidFill>
                <a:latin typeface="Nunito black" pitchFamily="2" charset="0"/>
                <a:cs typeface="Arial" panose="020B0604020202020204" pitchFamily="34" charset="0"/>
              </a:rPr>
              <a:t>ản phẩm nào được làm bằng tay</a:t>
            </a:r>
            <a:endParaRPr kumimoji="0" lang="vi-VN" sz="3200" b="0" i="0" u="none" strike="noStrike" kern="0" cap="none" spc="0" normalizeH="0" baseline="0" noProof="0" dirty="0">
              <a:ln>
                <a:noFill/>
              </a:ln>
              <a:solidFill>
                <a:srgbClr val="FF0000"/>
              </a:solidFill>
              <a:effectLst/>
              <a:uLnTx/>
              <a:uFillTx/>
              <a:latin typeface="Nunito black" pitchFamily="2" charset="0"/>
              <a:cs typeface="Arial" panose="020B0604020202020204" pitchFamily="34" charset="0"/>
            </a:endParaRPr>
          </a:p>
        </p:txBody>
      </p:sp>
      <p:pic>
        <p:nvPicPr>
          <p:cNvPr id="3" name="Picture 2">
            <a:extLst>
              <a:ext uri="{FF2B5EF4-FFF2-40B4-BE49-F238E27FC236}">
                <a16:creationId xmlns:a16="http://schemas.microsoft.com/office/drawing/2014/main" id="{3F4CD2C5-E0E1-40A5-A96A-67053007B17A}"/>
              </a:ext>
            </a:extLst>
          </p:cNvPr>
          <p:cNvPicPr>
            <a:picLocks noChangeAspect="1"/>
          </p:cNvPicPr>
          <p:nvPr/>
        </p:nvPicPr>
        <p:blipFill>
          <a:blip r:embed="rId2"/>
          <a:stretch>
            <a:fillRect/>
          </a:stretch>
        </p:blipFill>
        <p:spPr>
          <a:xfrm>
            <a:off x="3299777" y="1735772"/>
            <a:ext cx="5468303" cy="1854676"/>
          </a:xfrm>
          <a:prstGeom prst="rect">
            <a:avLst/>
          </a:prstGeom>
        </p:spPr>
      </p:pic>
      <p:sp>
        <p:nvSpPr>
          <p:cNvPr id="8" name="Rectangle 7">
            <a:extLst>
              <a:ext uri="{FF2B5EF4-FFF2-40B4-BE49-F238E27FC236}">
                <a16:creationId xmlns:a16="http://schemas.microsoft.com/office/drawing/2014/main" id="{A0CDAAB1-2CDF-47F2-B3CE-A27F4AAFBE73}"/>
              </a:ext>
            </a:extLst>
          </p:cNvPr>
          <p:cNvSpPr/>
          <p:nvPr/>
        </p:nvSpPr>
        <p:spPr>
          <a:xfrm>
            <a:off x="1899920" y="3517403"/>
            <a:ext cx="8392160" cy="584775"/>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Nunito black" pitchFamily="2" charset="0"/>
                <a:cs typeface="Arial" panose="020B0604020202020204" pitchFamily="34" charset="0"/>
              </a:rPr>
              <a:t>S</a:t>
            </a:r>
            <a:r>
              <a:rPr lang="vi-VN" sz="3200" b="1" kern="0" dirty="0">
                <a:solidFill>
                  <a:srgbClr val="FF0000"/>
                </a:solidFill>
                <a:latin typeface="Nunito black" pitchFamily="2" charset="0"/>
                <a:cs typeface="Arial" panose="020B0604020202020204" pitchFamily="34" charset="0"/>
              </a:rPr>
              <a:t>ản phẩm nào được làm bằng </a:t>
            </a:r>
            <a:r>
              <a:rPr lang="en-US" sz="3200" b="1" kern="0" dirty="0" err="1">
                <a:solidFill>
                  <a:srgbClr val="FF0000"/>
                </a:solidFill>
                <a:latin typeface="Nunito black" pitchFamily="2" charset="0"/>
                <a:cs typeface="Arial" panose="020B0604020202020204" pitchFamily="34" charset="0"/>
              </a:rPr>
              <a:t>máy</a:t>
            </a:r>
            <a:r>
              <a:rPr lang="en-US" sz="3200" b="1" kern="0" dirty="0">
                <a:solidFill>
                  <a:srgbClr val="FF0000"/>
                </a:solidFill>
                <a:latin typeface="Nunito black" pitchFamily="2" charset="0"/>
                <a:cs typeface="Arial" panose="020B0604020202020204" pitchFamily="34" charset="0"/>
              </a:rPr>
              <a:t> </a:t>
            </a:r>
            <a:r>
              <a:rPr lang="en-US" sz="3200" b="1" kern="0" dirty="0" err="1">
                <a:solidFill>
                  <a:srgbClr val="FF0000"/>
                </a:solidFill>
                <a:latin typeface="Nunito black" pitchFamily="2" charset="0"/>
                <a:cs typeface="Arial" panose="020B0604020202020204" pitchFamily="34" charset="0"/>
              </a:rPr>
              <a:t>móc</a:t>
            </a:r>
            <a:endParaRPr kumimoji="0" lang="vi-VN" sz="3200" b="0" i="0" u="none" strike="noStrike" kern="0" cap="none" spc="0" normalizeH="0" baseline="0" noProof="0" dirty="0">
              <a:ln>
                <a:noFill/>
              </a:ln>
              <a:solidFill>
                <a:srgbClr val="FF0000"/>
              </a:solidFill>
              <a:effectLst/>
              <a:uLnTx/>
              <a:uFillTx/>
              <a:latin typeface="Nunito black" pitchFamily="2" charset="0"/>
              <a:cs typeface="Arial" panose="020B0604020202020204" pitchFamily="34" charset="0"/>
            </a:endParaRPr>
          </a:p>
        </p:txBody>
      </p:sp>
      <p:pic>
        <p:nvPicPr>
          <p:cNvPr id="10" name="Picture 9">
            <a:extLst>
              <a:ext uri="{FF2B5EF4-FFF2-40B4-BE49-F238E27FC236}">
                <a16:creationId xmlns:a16="http://schemas.microsoft.com/office/drawing/2014/main" id="{B45D90EE-FE5C-41BF-BBD0-262D2039A617}"/>
              </a:ext>
            </a:extLst>
          </p:cNvPr>
          <p:cNvPicPr>
            <a:picLocks noChangeAspect="1"/>
          </p:cNvPicPr>
          <p:nvPr/>
        </p:nvPicPr>
        <p:blipFill>
          <a:blip r:embed="rId3"/>
          <a:stretch>
            <a:fillRect/>
          </a:stretch>
        </p:blipFill>
        <p:spPr>
          <a:xfrm>
            <a:off x="3988752" y="4298440"/>
            <a:ext cx="4454208" cy="1882409"/>
          </a:xfrm>
          <a:prstGeom prst="rect">
            <a:avLst/>
          </a:prstGeom>
        </p:spPr>
      </p:pic>
    </p:spTree>
    <p:extLst>
      <p:ext uri="{BB962C8B-B14F-4D97-AF65-F5344CB8AC3E}">
        <p14:creationId xmlns:p14="http://schemas.microsoft.com/office/powerpoint/2010/main" val="298801795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3CAF3D-D42C-4856-885B-C1FA9375D569}"/>
              </a:ext>
            </a:extLst>
          </p:cNvPr>
          <p:cNvPicPr>
            <a:picLocks noChangeAspect="1"/>
          </p:cNvPicPr>
          <p:nvPr/>
        </p:nvPicPr>
        <p:blipFill>
          <a:blip r:embed="rId3"/>
          <a:stretch>
            <a:fillRect/>
          </a:stretch>
        </p:blipFill>
        <p:spPr>
          <a:xfrm>
            <a:off x="10362332" y="3580906"/>
            <a:ext cx="2093828" cy="2675185"/>
          </a:xfrm>
          <a:prstGeom prst="rect">
            <a:avLst/>
          </a:prstGeom>
        </p:spPr>
      </p:pic>
      <p:sp>
        <p:nvSpPr>
          <p:cNvPr id="10" name="Speech Bubble: Rectangle with Corners Rounded 9">
            <a:extLst>
              <a:ext uri="{FF2B5EF4-FFF2-40B4-BE49-F238E27FC236}">
                <a16:creationId xmlns:a16="http://schemas.microsoft.com/office/drawing/2014/main" id="{4018C10C-CB68-44E5-A245-694F4A319926}"/>
              </a:ext>
            </a:extLst>
          </p:cNvPr>
          <p:cNvSpPr/>
          <p:nvPr/>
        </p:nvSpPr>
        <p:spPr>
          <a:xfrm>
            <a:off x="5754370" y="1613836"/>
            <a:ext cx="5086350" cy="2480643"/>
          </a:xfrm>
          <a:prstGeom prst="wedgeRoundRectCallout">
            <a:avLst>
              <a:gd name="adj1" fmla="val 42483"/>
              <a:gd name="adj2" fmla="val 58854"/>
              <a:gd name="adj3" fmla="val 16667"/>
            </a:avLst>
          </a:prstGeom>
          <a:ln w="76200"/>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3200" b="1" kern="0" dirty="0">
                <a:solidFill>
                  <a:srgbClr val="002060"/>
                </a:solidFill>
                <a:latin typeface="Arial" panose="020B0604020202020204" pitchFamily="34" charset="0"/>
                <a:cs typeface="Arial" panose="020B0604020202020204" pitchFamily="34" charset="0"/>
              </a:rPr>
              <a:t>C</a:t>
            </a:r>
            <a:r>
              <a:rPr lang="vi-VN" sz="3200" b="1" kern="0" dirty="0">
                <a:solidFill>
                  <a:srgbClr val="002060"/>
                </a:solidFill>
                <a:latin typeface="Arial" panose="020B0604020202020204" pitchFamily="34" charset="0"/>
                <a:cs typeface="Arial" panose="020B0604020202020204" pitchFamily="34" charset="0"/>
              </a:rPr>
              <a:t>húng ta nên mua rổ làm bằng mây tre. Vì chúng được làm từ thiên nhiên nên rất thân thiện với môi trường.</a:t>
            </a:r>
            <a:endParaRPr kumimoji="0" lang="en-US" sz="32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372B3707-3D8C-48A9-95A2-A709B2B79610}"/>
              </a:ext>
            </a:extLst>
          </p:cNvPr>
          <p:cNvPicPr>
            <a:picLocks noChangeAspect="1"/>
          </p:cNvPicPr>
          <p:nvPr/>
        </p:nvPicPr>
        <p:blipFill>
          <a:blip r:embed="rId4"/>
          <a:stretch>
            <a:fillRect/>
          </a:stretch>
        </p:blipFill>
        <p:spPr>
          <a:xfrm>
            <a:off x="2956560" y="260256"/>
            <a:ext cx="7010400" cy="943704"/>
          </a:xfrm>
          <a:prstGeom prst="rect">
            <a:avLst/>
          </a:prstGeom>
        </p:spPr>
      </p:pic>
      <p:pic>
        <p:nvPicPr>
          <p:cNvPr id="6" name="Picture 5">
            <a:extLst>
              <a:ext uri="{FF2B5EF4-FFF2-40B4-BE49-F238E27FC236}">
                <a16:creationId xmlns:a16="http://schemas.microsoft.com/office/drawing/2014/main" id="{9B16BB0A-5DF2-43BE-99AF-9428D759E22D}"/>
              </a:ext>
            </a:extLst>
          </p:cNvPr>
          <p:cNvPicPr>
            <a:picLocks noChangeAspect="1"/>
          </p:cNvPicPr>
          <p:nvPr/>
        </p:nvPicPr>
        <p:blipFill>
          <a:blip r:embed="rId5"/>
          <a:stretch>
            <a:fillRect/>
          </a:stretch>
        </p:blipFill>
        <p:spPr>
          <a:xfrm>
            <a:off x="413385" y="1866900"/>
            <a:ext cx="5086350" cy="3124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24230430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3E94C3-856E-4065-AD06-1EF431030575}"/>
              </a:ext>
            </a:extLst>
          </p:cNvPr>
          <p:cNvPicPr>
            <a:picLocks noChangeAspect="1"/>
          </p:cNvPicPr>
          <p:nvPr/>
        </p:nvPicPr>
        <p:blipFill>
          <a:blip r:embed="rId2"/>
          <a:stretch>
            <a:fillRect/>
          </a:stretch>
        </p:blipFill>
        <p:spPr>
          <a:xfrm>
            <a:off x="710882" y="1714499"/>
            <a:ext cx="10922811" cy="2908871"/>
          </a:xfrm>
          <a:prstGeom prst="rect">
            <a:avLst/>
          </a:prstGeom>
        </p:spPr>
      </p:pic>
    </p:spTree>
    <p:extLst>
      <p:ext uri="{BB962C8B-B14F-4D97-AF65-F5344CB8AC3E}">
        <p14:creationId xmlns:p14="http://schemas.microsoft.com/office/powerpoint/2010/main" val="139501251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27" name="Rectangle: Rounded Corners 26">
            <a:extLst>
              <a:ext uri="{FF2B5EF4-FFF2-40B4-BE49-F238E27FC236}">
                <a16:creationId xmlns:a16="http://schemas.microsoft.com/office/drawing/2014/main" id="{EE6DCCA7-2F5E-4C34-83D2-809690702507}"/>
              </a:ext>
            </a:extLst>
          </p:cNvPr>
          <p:cNvSpPr/>
          <p:nvPr/>
        </p:nvSpPr>
        <p:spPr>
          <a:xfrm>
            <a:off x="1056640" y="1351280"/>
            <a:ext cx="10322560" cy="44196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6" name="Picture 15">
            <a:extLst>
              <a:ext uri="{FF2B5EF4-FFF2-40B4-BE49-F238E27FC236}">
                <a16:creationId xmlns:a16="http://schemas.microsoft.com/office/drawing/2014/main" id="{B533D80A-E86E-48FF-B96D-9F9E08B709FC}"/>
              </a:ext>
            </a:extLst>
          </p:cNvPr>
          <p:cNvPicPr>
            <a:picLocks noChangeAspect="1"/>
          </p:cNvPicPr>
          <p:nvPr/>
        </p:nvPicPr>
        <p:blipFill>
          <a:blip r:embed="rId10"/>
          <a:stretch>
            <a:fillRect/>
          </a:stretch>
        </p:blipFill>
        <p:spPr>
          <a:xfrm>
            <a:off x="322953" y="4205742"/>
            <a:ext cx="2093828" cy="2675185"/>
          </a:xfrm>
          <a:prstGeom prst="rect">
            <a:avLst/>
          </a:prstGeom>
        </p:spPr>
      </p:pic>
      <p:pic>
        <p:nvPicPr>
          <p:cNvPr id="17" name="Picture 2" descr="Feliz Menino Bonitinho Garoto Com Idéia De Luz | Art drawings for kids,  School art activities, Back to school art activity">
            <a:extLst>
              <a:ext uri="{FF2B5EF4-FFF2-40B4-BE49-F238E27FC236}">
                <a16:creationId xmlns:a16="http://schemas.microsoft.com/office/drawing/2014/main" id="{63A3574C-BF47-4BF9-B4ED-233FF23C9A5F}"/>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9527893" y="3669719"/>
            <a:ext cx="3214933" cy="35384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EF23F90-ADEB-46E4-996C-AC23C7C77CCC}"/>
              </a:ext>
            </a:extLst>
          </p:cNvPr>
          <p:cNvPicPr>
            <a:picLocks noChangeAspect="1"/>
          </p:cNvPicPr>
          <p:nvPr/>
        </p:nvPicPr>
        <p:blipFill>
          <a:blip r:embed="rId13"/>
          <a:stretch>
            <a:fillRect/>
          </a:stretch>
        </p:blipFill>
        <p:spPr>
          <a:xfrm>
            <a:off x="2298854" y="1791883"/>
            <a:ext cx="8163252" cy="3340898"/>
          </a:xfrm>
          <a:prstGeom prst="rect">
            <a:avLst/>
          </a:prstGeom>
        </p:spPr>
      </p:pic>
    </p:spTree>
    <p:extLst>
      <p:ext uri="{BB962C8B-B14F-4D97-AF65-F5344CB8AC3E}">
        <p14:creationId xmlns:p14="http://schemas.microsoft.com/office/powerpoint/2010/main" val="316320523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79ACD5-E9B0-41AA-B010-23D5AF297E1B}"/>
              </a:ext>
            </a:extLst>
          </p:cNvPr>
          <p:cNvSpPr txBox="1"/>
          <p:nvPr/>
        </p:nvSpPr>
        <p:spPr>
          <a:xfrm>
            <a:off x="1158240" y="690880"/>
            <a:ext cx="4572000" cy="4401205"/>
          </a:xfrm>
          <a:prstGeom prst="rect">
            <a:avLst/>
          </a:prstGeom>
          <a:noFill/>
        </p:spPr>
        <p:txBody>
          <a:bodyPr wrap="square" rtlCol="0">
            <a:spAutoFit/>
          </a:bodyPr>
          <a:lstStyle/>
          <a:p>
            <a:pPr algn="just"/>
            <a:r>
              <a:rPr lang="vi-VN" sz="4000" b="1" dirty="0"/>
              <a:t>Nón và các món đồ trang trí làm từ gáo dừa: </a:t>
            </a:r>
            <a:r>
              <a:rPr lang="vi-VN" sz="4000" dirty="0"/>
              <a:t>được sản xuất bằng tay là chủ yếu. Đây là hoạt động sản xuất thủ công.</a:t>
            </a:r>
            <a:endParaRPr lang="en-US" sz="4000" dirty="0"/>
          </a:p>
        </p:txBody>
      </p:sp>
      <p:sp>
        <p:nvSpPr>
          <p:cNvPr id="23" name="TextBox 22">
            <a:extLst>
              <a:ext uri="{FF2B5EF4-FFF2-40B4-BE49-F238E27FC236}">
                <a16:creationId xmlns:a16="http://schemas.microsoft.com/office/drawing/2014/main" id="{E65F397F-AB29-4D39-A614-1C41DAF7393F}"/>
              </a:ext>
            </a:extLst>
          </p:cNvPr>
          <p:cNvSpPr txBox="1"/>
          <p:nvPr/>
        </p:nvSpPr>
        <p:spPr>
          <a:xfrm>
            <a:off x="6461760" y="690879"/>
            <a:ext cx="4572000" cy="3785652"/>
          </a:xfrm>
          <a:prstGeom prst="rect">
            <a:avLst/>
          </a:prstGeom>
          <a:noFill/>
        </p:spPr>
        <p:txBody>
          <a:bodyPr wrap="square" rtlCol="0">
            <a:spAutoFit/>
          </a:bodyPr>
          <a:lstStyle/>
          <a:p>
            <a:pPr algn="just"/>
            <a:r>
              <a:rPr lang="vi-VN" sz="4000" b="1" dirty="0"/>
              <a:t>Xe máy và bút bi</a:t>
            </a:r>
            <a:r>
              <a:rPr lang="en-US" sz="4000" b="1" dirty="0"/>
              <a:t>:</a:t>
            </a:r>
            <a:r>
              <a:rPr lang="vi-VN" sz="4000" b="1" dirty="0"/>
              <a:t> </a:t>
            </a:r>
            <a:r>
              <a:rPr lang="vi-VN" sz="4000" dirty="0"/>
              <a:t>được sản xuất bằng máy móc là chủ yếu. Đây là hoạt động sản xuất công nghiệp.</a:t>
            </a:r>
            <a:endParaRPr lang="en-US" sz="4000" dirty="0"/>
          </a:p>
        </p:txBody>
      </p:sp>
    </p:spTree>
    <p:extLst>
      <p:ext uri="{BB962C8B-B14F-4D97-AF65-F5344CB8AC3E}">
        <p14:creationId xmlns:p14="http://schemas.microsoft.com/office/powerpoint/2010/main" val="41673700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27" name="Rectangle: Rounded Corners 26">
            <a:extLst>
              <a:ext uri="{FF2B5EF4-FFF2-40B4-BE49-F238E27FC236}">
                <a16:creationId xmlns:a16="http://schemas.microsoft.com/office/drawing/2014/main" id="{EE6DCCA7-2F5E-4C34-83D2-809690702507}"/>
              </a:ext>
            </a:extLst>
          </p:cNvPr>
          <p:cNvSpPr/>
          <p:nvPr/>
        </p:nvSpPr>
        <p:spPr>
          <a:xfrm>
            <a:off x="2464435" y="1637771"/>
            <a:ext cx="7813040" cy="31051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Picture 10">
            <a:extLst>
              <a:ext uri="{FF2B5EF4-FFF2-40B4-BE49-F238E27FC236}">
                <a16:creationId xmlns:a16="http://schemas.microsoft.com/office/drawing/2014/main" id="{EC7F7159-8053-48F0-B3B2-6089AB95E0FF}"/>
              </a:ext>
            </a:extLst>
          </p:cNvPr>
          <p:cNvPicPr>
            <a:picLocks noChangeAspect="1"/>
          </p:cNvPicPr>
          <p:nvPr/>
        </p:nvPicPr>
        <p:blipFill>
          <a:blip r:embed="rId10"/>
          <a:stretch>
            <a:fillRect/>
          </a:stretch>
        </p:blipFill>
        <p:spPr>
          <a:xfrm>
            <a:off x="3123118" y="2299060"/>
            <a:ext cx="7315834" cy="1572904"/>
          </a:xfrm>
          <a:prstGeom prst="rect">
            <a:avLst/>
          </a:prstGeom>
        </p:spPr>
      </p:pic>
    </p:spTree>
    <p:extLst>
      <p:ext uri="{BB962C8B-B14F-4D97-AF65-F5344CB8AC3E}">
        <p14:creationId xmlns:p14="http://schemas.microsoft.com/office/powerpoint/2010/main" val="369471955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sp>
        <p:nvSpPr>
          <p:cNvPr id="14" name="Rounded Rectangle 2">
            <a:extLst>
              <a:ext uri="{FF2B5EF4-FFF2-40B4-BE49-F238E27FC236}">
                <a16:creationId xmlns:a16="http://schemas.microsoft.com/office/drawing/2014/main" id="{BCF4A12A-5039-49DA-AC11-18FA3D73AF60}"/>
              </a:ext>
            </a:extLst>
          </p:cNvPr>
          <p:cNvSpPr/>
          <p:nvPr/>
        </p:nvSpPr>
        <p:spPr>
          <a:xfrm>
            <a:off x="487025" y="2195454"/>
            <a:ext cx="1121794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127F36D-95C4-4F76-9A1A-3CE5EE9E5A26}"/>
              </a:ext>
            </a:extLst>
          </p:cNvPr>
          <p:cNvSpPr txBox="1"/>
          <p:nvPr/>
        </p:nvSpPr>
        <p:spPr>
          <a:xfrm>
            <a:off x="1549727" y="2793971"/>
            <a:ext cx="9601200" cy="830997"/>
          </a:xfrm>
          <a:prstGeom prst="rect">
            <a:avLst/>
          </a:prstGeom>
          <a:noFill/>
        </p:spPr>
        <p:txBody>
          <a:bodyPr wrap="square" rtlCol="0">
            <a:spAutoFit/>
          </a:bodyPr>
          <a:lstStyle/>
          <a:p>
            <a:r>
              <a:rPr lang="nl-NL" sz="4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1. Hoạt động sản xuất thủ công </a:t>
            </a:r>
            <a:endParaRPr lang="en-US" sz="48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298022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9CEDF60-30CC-46D6-A5A0-B8A806A5DE34}"/>
              </a:ext>
            </a:extLst>
          </p:cNvPr>
          <p:cNvSpPr/>
          <p:nvPr/>
        </p:nvSpPr>
        <p:spPr>
          <a:xfrm>
            <a:off x="1412240" y="315477"/>
            <a:ext cx="10322460" cy="1077218"/>
          </a:xfrm>
          <a:prstGeom prst="rect">
            <a:avLst/>
          </a:prstGeom>
          <a:solidFill>
            <a:schemeClr val="bg1"/>
          </a:solidFill>
          <a:ln w="101600" cmpd="thickThin">
            <a:solidFill>
              <a:srgbClr val="0070C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ctr">
              <a:defRPr/>
            </a:pPr>
            <a:r>
              <a:rPr lang="en-US" sz="3200" b="1" kern="0" dirty="0">
                <a:solidFill>
                  <a:srgbClr val="FF0000"/>
                </a:solidFill>
                <a:latin typeface="Calibri" panose="020F0502020204030204" pitchFamily="34" charset="0"/>
                <a:cs typeface="Calibri" panose="020F0502020204030204" pitchFamily="34" charset="0"/>
              </a:rPr>
              <a:t>1. </a:t>
            </a:r>
            <a:r>
              <a:rPr lang="en-US" sz="3200" b="1" kern="0" dirty="0" err="1">
                <a:solidFill>
                  <a:srgbClr val="FF0000"/>
                </a:solidFill>
                <a:latin typeface="Calibri" panose="020F0502020204030204" pitchFamily="34" charset="0"/>
                <a:cs typeface="Calibri" panose="020F0502020204030204" pitchFamily="34" charset="0"/>
              </a:rPr>
              <a:t>Nói</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tên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xuất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thủ</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công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trong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các</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hình</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sau</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Sản</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phẩm</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của</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các</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hoạt</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động</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đó</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là</a:t>
            </a:r>
            <a:r>
              <a:rPr lang="en-US" sz="3200" b="1" kern="0" dirty="0">
                <a:solidFill>
                  <a:srgbClr val="FF0000"/>
                </a:solidFill>
                <a:latin typeface="Calibri" panose="020F0502020204030204" pitchFamily="34" charset="0"/>
                <a:cs typeface="Calibri" panose="020F0502020204030204" pitchFamily="34" charset="0"/>
              </a:rPr>
              <a:t> </a:t>
            </a:r>
            <a:r>
              <a:rPr lang="en-US" sz="3200" b="1" kern="0" dirty="0" err="1">
                <a:solidFill>
                  <a:srgbClr val="FF0000"/>
                </a:solidFill>
                <a:latin typeface="Calibri" panose="020F0502020204030204" pitchFamily="34" charset="0"/>
                <a:cs typeface="Calibri" panose="020F0502020204030204" pitchFamily="34" charset="0"/>
              </a:rPr>
              <a:t>gì</a:t>
            </a:r>
            <a:r>
              <a:rPr lang="en-US" sz="3200" b="1" kern="0" dirty="0">
                <a:solidFill>
                  <a:srgbClr val="FF0000"/>
                </a:solidFill>
                <a:latin typeface="Calibri" panose="020F0502020204030204" pitchFamily="34" charset="0"/>
                <a:cs typeface="Calibri" panose="020F0502020204030204" pitchFamily="34" charset="0"/>
              </a:rPr>
              <a:t>?</a:t>
            </a:r>
            <a:endParaRPr kumimoji="0" lang="vi-VN" sz="32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23" name="Picture 22">
            <a:extLst>
              <a:ext uri="{FF2B5EF4-FFF2-40B4-BE49-F238E27FC236}">
                <a16:creationId xmlns:a16="http://schemas.microsoft.com/office/drawing/2014/main" id="{9A455E0D-1EED-4A5D-9255-BA83949F61A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8697" y="214342"/>
            <a:ext cx="1575742" cy="1575742"/>
          </a:xfrm>
          <a:prstGeom prst="rect">
            <a:avLst/>
          </a:prstGeom>
        </p:spPr>
      </p:pic>
      <p:pic>
        <p:nvPicPr>
          <p:cNvPr id="7" name="Picture 6">
            <a:extLst>
              <a:ext uri="{FF2B5EF4-FFF2-40B4-BE49-F238E27FC236}">
                <a16:creationId xmlns:a16="http://schemas.microsoft.com/office/drawing/2014/main" id="{10215D15-D81D-405A-8E1C-60E9EDC0CD8F}"/>
              </a:ext>
            </a:extLst>
          </p:cNvPr>
          <p:cNvPicPr>
            <a:picLocks noChangeAspect="1"/>
          </p:cNvPicPr>
          <p:nvPr/>
        </p:nvPicPr>
        <p:blipFill>
          <a:blip r:embed="rId3"/>
          <a:stretch>
            <a:fillRect/>
          </a:stretch>
        </p:blipFill>
        <p:spPr>
          <a:xfrm>
            <a:off x="2188845" y="1493830"/>
            <a:ext cx="6859270" cy="4921749"/>
          </a:xfrm>
          <a:prstGeom prst="rect">
            <a:avLst/>
          </a:prstGeom>
        </p:spPr>
      </p:pic>
      <p:grpSp>
        <p:nvGrpSpPr>
          <p:cNvPr id="24" name="Group 23">
            <a:extLst>
              <a:ext uri="{FF2B5EF4-FFF2-40B4-BE49-F238E27FC236}">
                <a16:creationId xmlns:a16="http://schemas.microsoft.com/office/drawing/2014/main" id="{2E67A3A7-3539-45DD-9459-5EF2BDE21A15}"/>
              </a:ext>
            </a:extLst>
          </p:cNvPr>
          <p:cNvGrpSpPr/>
          <p:nvPr/>
        </p:nvGrpSpPr>
        <p:grpSpPr>
          <a:xfrm>
            <a:off x="8537667" y="4129786"/>
            <a:ext cx="3197033" cy="2272284"/>
            <a:chOff x="781262" y="3217613"/>
            <a:chExt cx="4761331" cy="3855641"/>
          </a:xfrm>
        </p:grpSpPr>
        <p:pic>
          <p:nvPicPr>
            <p:cNvPr id="25" name="Picture 24">
              <a:extLst>
                <a:ext uri="{FF2B5EF4-FFF2-40B4-BE49-F238E27FC236}">
                  <a16:creationId xmlns:a16="http://schemas.microsoft.com/office/drawing/2014/main" id="{B85BFCFC-ADDB-4A03-9A36-0E0241B8F39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94398" y="3217613"/>
              <a:ext cx="4567569" cy="2877015"/>
            </a:xfrm>
            <a:prstGeom prst="ellipse">
              <a:avLst/>
            </a:prstGeom>
            <a:ln w="57150">
              <a:solidFill>
                <a:schemeClr val="bg1"/>
              </a:solidFill>
            </a:ln>
            <a:effectLst>
              <a:outerShdw blurRad="50800" dist="38100" dir="2700000" algn="tl" rotWithShape="0">
                <a:prstClr val="black">
                  <a:alpha val="40000"/>
                </a:prstClr>
              </a:outerShdw>
            </a:effectLst>
          </p:spPr>
        </p:pic>
        <p:sp>
          <p:nvSpPr>
            <p:cNvPr id="26" name="Rectangle: Rounded Corners 25">
              <a:extLst>
                <a:ext uri="{FF2B5EF4-FFF2-40B4-BE49-F238E27FC236}">
                  <a16:creationId xmlns:a16="http://schemas.microsoft.com/office/drawing/2014/main" id="{BA5817EA-4F0E-4E83-8E11-350B93709C52}"/>
                </a:ext>
              </a:extLst>
            </p:cNvPr>
            <p:cNvSpPr/>
            <p:nvPr/>
          </p:nvSpPr>
          <p:spPr>
            <a:xfrm>
              <a:off x="781262" y="5959495"/>
              <a:ext cx="4761331" cy="11137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cặp</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đôi</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73877084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1EA316-D0B5-4346-84AB-610C9EE2615E}"/>
              </a:ext>
            </a:extLst>
          </p:cNvPr>
          <p:cNvSpPr txBox="1"/>
          <p:nvPr/>
        </p:nvSpPr>
        <p:spPr>
          <a:xfrm>
            <a:off x="2113280" y="345440"/>
            <a:ext cx="7426960" cy="769441"/>
          </a:xfrm>
          <a:prstGeom prst="rect">
            <a:avLst/>
          </a:prstGeom>
          <a:noFill/>
        </p:spPr>
        <p:txBody>
          <a:bodyPr wrap="square" rtlCol="0">
            <a:spAutoFit/>
          </a:bodyPr>
          <a:lstStyle/>
          <a:p>
            <a:pPr algn="ctr"/>
            <a:r>
              <a:rPr lang="en-US" sz="4400" b="1" dirty="0" err="1">
                <a:solidFill>
                  <a:srgbClr val="FF0000"/>
                </a:solidFill>
                <a:latin typeface="Calibri" panose="020F0502020204030204" pitchFamily="34" charset="0"/>
                <a:cs typeface="Calibri" panose="020F0502020204030204" pitchFamily="34" charset="0"/>
              </a:rPr>
              <a:t>Hoàn</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thành</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Phiếu</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học</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tập</a:t>
            </a:r>
            <a:endParaRPr lang="en-US" sz="4400" b="1" dirty="0">
              <a:solidFill>
                <a:srgbClr val="FF0000"/>
              </a:solidFill>
              <a:latin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D6FBB053-22BA-416E-A5DB-12BE365D1962}"/>
              </a:ext>
            </a:extLst>
          </p:cNvPr>
          <p:cNvGraphicFramePr>
            <a:graphicFrameLocks noGrp="1"/>
          </p:cNvGraphicFramePr>
          <p:nvPr>
            <p:extLst>
              <p:ext uri="{D42A27DB-BD31-4B8C-83A1-F6EECF244321}">
                <p14:modId xmlns:p14="http://schemas.microsoft.com/office/powerpoint/2010/main" val="3825140061"/>
              </p:ext>
            </p:extLst>
          </p:nvPr>
        </p:nvGraphicFramePr>
        <p:xfrm>
          <a:off x="1046480" y="1625600"/>
          <a:ext cx="10749280" cy="3123215"/>
        </p:xfrm>
        <a:graphic>
          <a:graphicData uri="http://schemas.openxmlformats.org/drawingml/2006/table">
            <a:tbl>
              <a:tblPr firstRow="1" firstCol="1" bandRow="1">
                <a:tableStyleId>{9DCAF9ED-07DC-4A11-8D7F-57B35C25682E}</a:tableStyleId>
              </a:tblPr>
              <a:tblGrid>
                <a:gridCol w="1498373">
                  <a:extLst>
                    <a:ext uri="{9D8B030D-6E8A-4147-A177-3AD203B41FA5}">
                      <a16:colId xmlns:a16="http://schemas.microsoft.com/office/drawing/2014/main" val="3370933225"/>
                    </a:ext>
                  </a:extLst>
                </a:gridCol>
                <a:gridCol w="3933229">
                  <a:extLst>
                    <a:ext uri="{9D8B030D-6E8A-4147-A177-3AD203B41FA5}">
                      <a16:colId xmlns:a16="http://schemas.microsoft.com/office/drawing/2014/main" val="339813459"/>
                    </a:ext>
                  </a:extLst>
                </a:gridCol>
                <a:gridCol w="2658839">
                  <a:extLst>
                    <a:ext uri="{9D8B030D-6E8A-4147-A177-3AD203B41FA5}">
                      <a16:colId xmlns:a16="http://schemas.microsoft.com/office/drawing/2014/main" val="3796392856"/>
                    </a:ext>
                  </a:extLst>
                </a:gridCol>
                <a:gridCol w="2658839">
                  <a:extLst>
                    <a:ext uri="{9D8B030D-6E8A-4147-A177-3AD203B41FA5}">
                      <a16:colId xmlns:a16="http://schemas.microsoft.com/office/drawing/2014/main" val="2412046852"/>
                    </a:ext>
                  </a:extLst>
                </a:gridCol>
              </a:tblGrid>
              <a:tr h="1186931">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Hình</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Hoạt động của những người trong hình</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Tên nghề thủ công</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Sản phẩm</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06579"/>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2</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1826544"/>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3</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3009164"/>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4</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7711051"/>
                  </a:ext>
                </a:extLst>
              </a:tr>
              <a:tr h="484071">
                <a:tc>
                  <a:txBody>
                    <a:bodyPr/>
                    <a:lstStyle/>
                    <a:p>
                      <a:pPr marL="0" marR="0" algn="ctr">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5</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a:effectLst/>
                          <a:latin typeface="Calibri" panose="020F0502020204030204" pitchFamily="34" charset="0"/>
                          <a:cs typeface="Calibri" panose="020F0502020204030204" pitchFamily="34" charset="0"/>
                        </a:rPr>
                        <a:t> </a:t>
                      </a:r>
                      <a:endParaRPr lang="en-US" sz="2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nl-NL"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0711153"/>
                  </a:ext>
                </a:extLst>
              </a:tr>
            </a:tbl>
          </a:graphicData>
        </a:graphic>
      </p:graphicFrame>
    </p:spTree>
    <p:extLst>
      <p:ext uri="{BB962C8B-B14F-4D97-AF65-F5344CB8AC3E}">
        <p14:creationId xmlns:p14="http://schemas.microsoft.com/office/powerpoint/2010/main" val="2637324683"/>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831</Words>
  <Application>Microsoft Office PowerPoint</Application>
  <PresentationFormat>Widescreen</PresentationFormat>
  <Paragraphs>112</Paragraphs>
  <Slides>32</Slides>
  <Notes>13</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32</vt:i4>
      </vt:variant>
    </vt:vector>
  </HeadingPairs>
  <TitlesOfParts>
    <vt:vector size="45" baseType="lpstr">
      <vt:lpstr>Calibri</vt:lpstr>
      <vt:lpstr>UTM American Sans</vt:lpstr>
      <vt:lpstr>字魂59号-创粗黑</vt:lpstr>
      <vt:lpstr>DengXian</vt:lpstr>
      <vt:lpstr>等线 Light</vt:lpstr>
      <vt:lpstr>Arial</vt:lpstr>
      <vt:lpstr>Nunito Black</vt:lpstr>
      <vt:lpstr>Georgia</vt:lpstr>
      <vt:lpstr>Office 主题​​</vt:lpstr>
      <vt:lpstr>1_Office 主题​​</vt:lpstr>
      <vt:lpstr>1_Simple Light</vt:lpstr>
      <vt:lpstr>2_Office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2022-08-22T23:18:16Z</dcterms:created>
  <dcterms:modified xsi:type="dcterms:W3CDTF">2022-09-28T11:12:39Z</dcterms:modified>
</cp:coreProperties>
</file>