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72" r:id="rId2"/>
    <p:sldId id="278" r:id="rId3"/>
    <p:sldId id="277" r:id="rId4"/>
    <p:sldId id="257" r:id="rId5"/>
    <p:sldId id="274" r:id="rId6"/>
    <p:sldId id="288" r:id="rId7"/>
    <p:sldId id="266" r:id="rId8"/>
    <p:sldId id="258" r:id="rId9"/>
    <p:sldId id="280" r:id="rId10"/>
    <p:sldId id="2632" r:id="rId11"/>
    <p:sldId id="283" r:id="rId12"/>
    <p:sldId id="275" r:id="rId13"/>
    <p:sldId id="265" r:id="rId14"/>
    <p:sldId id="2634" r:id="rId15"/>
    <p:sldId id="2635" r:id="rId16"/>
    <p:sldId id="2636" r:id="rId17"/>
    <p:sldId id="28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5560" autoAdjust="0"/>
  </p:normalViewPr>
  <p:slideViewPr>
    <p:cSldViewPr snapToGrid="0">
      <p:cViewPr varScale="1">
        <p:scale>
          <a:sx n="57" d="100"/>
          <a:sy n="57" d="100"/>
        </p:scale>
        <p:origin x="1016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701754-BAC2-494F-828F-35C59381A86D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A7B22F-CA05-421F-BB59-FE5FED290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980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F52D80-E8E3-48F9-8F27-17F9FCB9B7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5246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F52D80-E8E3-48F9-8F27-17F9FCB9B7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2000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Click</a:t>
            </a:r>
            <a:r>
              <a:rPr lang="en-US" baseline="0" dirty="0"/>
              <a:t> “</a:t>
            </a:r>
            <a:r>
              <a:rPr lang="en-US" baseline="0" dirty="0" err="1"/>
              <a:t>hộp</a:t>
            </a:r>
            <a:r>
              <a:rPr lang="en-US" baseline="0" dirty="0"/>
              <a:t> </a:t>
            </a:r>
            <a:r>
              <a:rPr lang="en-US" baseline="0" dirty="0" err="1"/>
              <a:t>quà</a:t>
            </a:r>
            <a:r>
              <a:rPr lang="en-US" baseline="0" dirty="0"/>
              <a:t>” 1 </a:t>
            </a:r>
            <a:r>
              <a:rPr lang="en-US" baseline="0" dirty="0" err="1"/>
              <a:t>lần</a:t>
            </a:r>
            <a:r>
              <a:rPr lang="en-US" baseline="0" dirty="0"/>
              <a:t> </a:t>
            </a:r>
            <a:r>
              <a:rPr lang="en-US" baseline="0" dirty="0">
                <a:sym typeface="Wingdings" panose="05000000000000000000" pitchFamily="2" charset="2"/>
              </a:rPr>
              <a:t> </a:t>
            </a:r>
            <a:r>
              <a:rPr lang="en-US" baseline="0" dirty="0" err="1">
                <a:sym typeface="Wingdings" panose="05000000000000000000" pitchFamily="2" charset="2"/>
              </a:rPr>
              <a:t>mở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câu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hỏi</a:t>
            </a:r>
            <a:endParaRPr lang="en-US" baseline="0" dirty="0">
              <a:sym typeface="Wingdings" panose="05000000000000000000" pitchFamily="2" charset="2"/>
            </a:endParaRPr>
          </a:p>
          <a:p>
            <a:pPr marL="171450" indent="-171450">
              <a:buFontTx/>
              <a:buChar char="-"/>
            </a:pPr>
            <a:r>
              <a:rPr lang="en-US" baseline="0" dirty="0">
                <a:sym typeface="Wingdings" panose="05000000000000000000" pitchFamily="2" charset="2"/>
              </a:rPr>
              <a:t>Click “</a:t>
            </a:r>
            <a:r>
              <a:rPr lang="en-US" baseline="0" dirty="0" err="1">
                <a:sym typeface="Wingdings" panose="05000000000000000000" pitchFamily="2" charset="2"/>
              </a:rPr>
              <a:t>hộp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quà</a:t>
            </a:r>
            <a:r>
              <a:rPr lang="en-US" baseline="0" dirty="0">
                <a:sym typeface="Wingdings" panose="05000000000000000000" pitchFamily="2" charset="2"/>
              </a:rPr>
              <a:t>” 2 </a:t>
            </a:r>
            <a:r>
              <a:rPr lang="en-US" baseline="0" dirty="0" err="1">
                <a:sym typeface="Wingdings" panose="05000000000000000000" pitchFamily="2" charset="2"/>
              </a:rPr>
              <a:t>lần</a:t>
            </a:r>
            <a:r>
              <a:rPr lang="en-US" baseline="0" dirty="0">
                <a:sym typeface="Wingdings" panose="05000000000000000000" pitchFamily="2" charset="2"/>
              </a:rPr>
              <a:t>  </a:t>
            </a:r>
            <a:r>
              <a:rPr lang="en-US" baseline="0" dirty="0" err="1">
                <a:sym typeface="Wingdings" panose="05000000000000000000" pitchFamily="2" charset="2"/>
              </a:rPr>
              <a:t>mở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đáp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án</a:t>
            </a:r>
            <a:endParaRPr lang="en-US" baseline="0" dirty="0">
              <a:sym typeface="Wingdings" panose="05000000000000000000" pitchFamily="2" charset="2"/>
            </a:endParaRPr>
          </a:p>
          <a:p>
            <a:pPr marL="171450" indent="-171450">
              <a:buFontTx/>
              <a:buChar char="-"/>
            </a:pPr>
            <a:r>
              <a:rPr lang="en-US" baseline="0" dirty="0">
                <a:sym typeface="Wingdings" panose="05000000000000000000" pitchFamily="2" charset="2"/>
              </a:rPr>
              <a:t>Click “</a:t>
            </a:r>
            <a:r>
              <a:rPr lang="en-US" baseline="0" dirty="0" err="1">
                <a:sym typeface="Wingdings" panose="05000000000000000000" pitchFamily="2" charset="2"/>
              </a:rPr>
              <a:t>hộp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quà</a:t>
            </a:r>
            <a:r>
              <a:rPr lang="en-US" baseline="0" dirty="0">
                <a:sym typeface="Wingdings" panose="05000000000000000000" pitchFamily="2" charset="2"/>
              </a:rPr>
              <a:t>” 3 </a:t>
            </a:r>
            <a:r>
              <a:rPr lang="en-US" baseline="0" dirty="0" err="1">
                <a:sym typeface="Wingdings" panose="05000000000000000000" pitchFamily="2" charset="2"/>
              </a:rPr>
              <a:t>lần</a:t>
            </a:r>
            <a:r>
              <a:rPr lang="en-US" baseline="0" dirty="0">
                <a:sym typeface="Wingdings" panose="05000000000000000000" pitchFamily="2" charset="2"/>
              </a:rPr>
              <a:t>  </a:t>
            </a:r>
            <a:r>
              <a:rPr lang="en-US" baseline="0" dirty="0" err="1">
                <a:sym typeface="Wingdings" panose="05000000000000000000" pitchFamily="2" charset="2"/>
              </a:rPr>
              <a:t>mất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câu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hỏi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và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đáp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F52D80-E8E3-48F9-8F27-17F9FCB9B7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6129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F52D80-E8E3-48F9-8F27-17F9FCB9B7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1350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F52D80-E8E3-48F9-8F27-17F9FCB9B7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08470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F52D80-E8E3-48F9-8F27-17F9FCB9B7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320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F52D80-E8E3-48F9-8F27-17F9FCB9B7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9640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F52D80-E8E3-48F9-8F27-17F9FCB9B7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7289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63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974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448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314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719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65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009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268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367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46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973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79D77B3-2BE5-4824-817B-0F08196CB41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4975" y="278491"/>
            <a:ext cx="1333202" cy="133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537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6.png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3.mp3"/><Relationship Id="rId7" Type="http://schemas.openxmlformats.org/officeDocument/2006/relationships/image" Target="../media/image6.png"/><Relationship Id="rId12" Type="http://schemas.openxmlformats.org/officeDocument/2006/relationships/image" Target="../media/image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9.png"/><Relationship Id="rId4" Type="http://schemas.openxmlformats.org/officeDocument/2006/relationships/audio" Target="../media/media3.mp3"/><Relationship Id="rId9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Cartoon Music (8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05542" y="7086600"/>
            <a:ext cx="324908" cy="324908"/>
          </a:xfrm>
          <a:prstGeom prst="rect">
            <a:avLst/>
          </a:prstGeom>
        </p:spPr>
      </p:pic>
      <p:sp>
        <p:nvSpPr>
          <p:cNvPr id="14" name="Rectangle: Rounded Corners 6">
            <a:extLst>
              <a:ext uri="{FF2B5EF4-FFF2-40B4-BE49-F238E27FC236}">
                <a16:creationId xmlns:a16="http://schemas.microsoft.com/office/drawing/2014/main" id="{29DC1B5B-5601-48CA-AABC-BA7D6DF1F2B2}"/>
              </a:ext>
            </a:extLst>
          </p:cNvPr>
          <p:cNvSpPr/>
          <p:nvPr/>
        </p:nvSpPr>
        <p:spPr>
          <a:xfrm>
            <a:off x="2540001" y="414962"/>
            <a:ext cx="7416800" cy="2287125"/>
          </a:xfrm>
          <a:prstGeom prst="roundRect">
            <a:avLst>
              <a:gd name="adj" fmla="val 5203"/>
            </a:avLst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>
              <a:defRPr/>
            </a:pPr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TextBox 28"/>
          <p:cNvSpPr txBox="1"/>
          <p:nvPr/>
        </p:nvSpPr>
        <p:spPr>
          <a:xfrm>
            <a:off x="3111500" y="709733"/>
            <a:ext cx="6540499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defRPr/>
            </a:pPr>
            <a:r>
              <a:rPr lang="en-US" sz="6600" dirty="0" err="1">
                <a:solidFill>
                  <a:srgbClr val="17375E"/>
                </a:solidFill>
                <a:latin typeface="Coiny" panose="02000903060500060000" pitchFamily="2" charset="0"/>
              </a:rPr>
              <a:t>Bảng</a:t>
            </a:r>
            <a:r>
              <a:rPr lang="en-US" sz="6600" dirty="0">
                <a:solidFill>
                  <a:srgbClr val="17375E"/>
                </a:solidFill>
                <a:latin typeface="Coiny" panose="02000903060500060000" pitchFamily="2" charset="0"/>
              </a:rPr>
              <a:t> </a:t>
            </a:r>
            <a:r>
              <a:rPr lang="en-US" sz="6600" dirty="0" err="1">
                <a:solidFill>
                  <a:srgbClr val="17375E"/>
                </a:solidFill>
                <a:latin typeface="Coiny" panose="02000903060500060000" pitchFamily="2" charset="0"/>
              </a:rPr>
              <a:t>nhân</a:t>
            </a:r>
            <a:r>
              <a:rPr lang="en-US" sz="6600" dirty="0">
                <a:solidFill>
                  <a:srgbClr val="17375E"/>
                </a:solidFill>
                <a:latin typeface="Coiny" panose="02000903060500060000" pitchFamily="2" charset="0"/>
              </a:rPr>
              <a:t> 7, </a:t>
            </a:r>
            <a:r>
              <a:rPr lang="en-US" sz="6600" dirty="0" err="1">
                <a:solidFill>
                  <a:srgbClr val="17375E"/>
                </a:solidFill>
                <a:latin typeface="Coiny" panose="02000903060500060000" pitchFamily="2" charset="0"/>
              </a:rPr>
              <a:t>bảng</a:t>
            </a:r>
            <a:r>
              <a:rPr lang="en-US" sz="6600" dirty="0">
                <a:solidFill>
                  <a:srgbClr val="17375E"/>
                </a:solidFill>
                <a:latin typeface="Coiny" panose="02000903060500060000" pitchFamily="2" charset="0"/>
              </a:rPr>
              <a:t> chia 7</a:t>
            </a:r>
          </a:p>
        </p:txBody>
      </p:sp>
      <p:sp>
        <p:nvSpPr>
          <p:cNvPr id="15" name="Rectangle: Rounded Corners 6">
            <a:extLst>
              <a:ext uri="{FF2B5EF4-FFF2-40B4-BE49-F238E27FC236}">
                <a16:creationId xmlns:a16="http://schemas.microsoft.com/office/drawing/2014/main" id="{7CB024CF-64CF-4F01-9EDC-F33DEFD6393F}"/>
              </a:ext>
            </a:extLst>
          </p:cNvPr>
          <p:cNvSpPr/>
          <p:nvPr/>
        </p:nvSpPr>
        <p:spPr>
          <a:xfrm>
            <a:off x="5435600" y="166825"/>
            <a:ext cx="1625601" cy="496277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>
              <a:defRPr/>
            </a:pPr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59132" y="62425"/>
            <a:ext cx="978538" cy="6527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09630">
              <a:lnSpc>
                <a:spcPts val="4667"/>
              </a:lnSpc>
              <a:defRPr/>
            </a:pPr>
            <a:r>
              <a:rPr lang="en-US" sz="3200" dirty="0" err="1">
                <a:solidFill>
                  <a:srgbClr val="2A5474"/>
                </a:solidFill>
                <a:latin typeface="Calibri"/>
              </a:rPr>
              <a:t>Toán</a:t>
            </a:r>
            <a:endParaRPr lang="en-US" sz="3200" dirty="0">
              <a:solidFill>
                <a:srgbClr val="2A5474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80221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4" grpId="0" animBg="1"/>
      <p:bldP spid="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0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Rectangle: Rounded Corners 6">
            <a:extLst>
              <a:ext uri="{FF2B5EF4-FFF2-40B4-BE49-F238E27FC236}">
                <a16:creationId xmlns:a16="http://schemas.microsoft.com/office/drawing/2014/main" id="{8A392A1F-A124-4B7A-BAB3-82409F2D6037}"/>
              </a:ext>
            </a:extLst>
          </p:cNvPr>
          <p:cNvSpPr/>
          <p:nvPr/>
        </p:nvSpPr>
        <p:spPr>
          <a:xfrm>
            <a:off x="337092" y="228601"/>
            <a:ext cx="11517816" cy="6050643"/>
          </a:xfrm>
          <a:prstGeom prst="roundRect">
            <a:avLst>
              <a:gd name="adj" fmla="val 5203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>
              <a:defRPr/>
            </a:pPr>
            <a:endParaRPr lang="en-US" sz="12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68" name="Picture 16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96"/>
          <a:stretch/>
        </p:blipFill>
        <p:spPr>
          <a:xfrm>
            <a:off x="0" y="5774953"/>
            <a:ext cx="12192000" cy="221672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21839" y="4835296"/>
            <a:ext cx="957414" cy="1020949"/>
          </a:xfrm>
          <a:prstGeom prst="rect">
            <a:avLst/>
          </a:prstGeom>
        </p:spPr>
      </p:pic>
      <p:sp>
        <p:nvSpPr>
          <p:cNvPr id="25" name="ชื่อเรื่อง 826">
            <a:extLst>
              <a:ext uri="{FF2B5EF4-FFF2-40B4-BE49-F238E27FC236}">
                <a16:creationId xmlns:a16="http://schemas.microsoft.com/office/drawing/2014/main" id="{37066099-567E-4244-B9BA-D2FB37AEC761}"/>
              </a:ext>
            </a:extLst>
          </p:cNvPr>
          <p:cNvSpPr txBox="1">
            <a:spLocks/>
          </p:cNvSpPr>
          <p:nvPr/>
        </p:nvSpPr>
        <p:spPr>
          <a:xfrm>
            <a:off x="1688133" y="478980"/>
            <a:ext cx="6447820" cy="95887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prstMaterial="softEdge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err="1">
                <a:ln>
                  <a:solidFill>
                    <a:srgbClr val="5E270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800" dirty="0">
                <a:ln>
                  <a:solidFill>
                    <a:srgbClr val="5E270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th-TH" sz="4800" dirty="0">
              <a:ln>
                <a:solidFill>
                  <a:srgbClr val="5E2700"/>
                </a:solidFill>
              </a:ln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451004E-713D-4CC7-B73A-02AAF6719079}"/>
              </a:ext>
            </a:extLst>
          </p:cNvPr>
          <p:cNvSpPr/>
          <p:nvPr/>
        </p:nvSpPr>
        <p:spPr>
          <a:xfrm>
            <a:off x="928060" y="395133"/>
            <a:ext cx="760073" cy="741044"/>
          </a:xfrm>
          <a:prstGeom prst="ellipse">
            <a:avLst/>
          </a:prstGeom>
          <a:solidFill>
            <a:srgbClr val="FFFF99"/>
          </a:solidFill>
          <a:ln>
            <a:solidFill>
              <a:srgbClr val="5E2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5E2700"/>
                </a:solidFill>
                <a:effectLst/>
                <a:uLnTx/>
                <a:uFillTx/>
                <a:latin typeface="Itim"/>
                <a:ea typeface="+mn-ea"/>
                <a:cs typeface="Itim"/>
              </a:rPr>
              <a:t>2</a:t>
            </a:r>
          </a:p>
        </p:txBody>
      </p:sp>
      <p:graphicFrame>
        <p:nvGraphicFramePr>
          <p:cNvPr id="40" name="Table 2">
            <a:extLst>
              <a:ext uri="{FF2B5EF4-FFF2-40B4-BE49-F238E27FC236}">
                <a16:creationId xmlns:a16="http://schemas.microsoft.com/office/drawing/2014/main" id="{07439666-1FFF-45F3-A1C2-E2CDFD4BA3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764512"/>
              </p:ext>
            </p:extLst>
          </p:nvPr>
        </p:nvGraphicFramePr>
        <p:xfrm>
          <a:off x="861572" y="1960291"/>
          <a:ext cx="10735696" cy="21568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9028">
                  <a:extLst>
                    <a:ext uri="{9D8B030D-6E8A-4147-A177-3AD203B41FA5}">
                      <a16:colId xmlns:a16="http://schemas.microsoft.com/office/drawing/2014/main" val="1582773303"/>
                    </a:ext>
                  </a:extLst>
                </a:gridCol>
                <a:gridCol w="1359221">
                  <a:extLst>
                    <a:ext uri="{9D8B030D-6E8A-4147-A177-3AD203B41FA5}">
                      <a16:colId xmlns:a16="http://schemas.microsoft.com/office/drawing/2014/main" val="1568185502"/>
                    </a:ext>
                  </a:extLst>
                </a:gridCol>
                <a:gridCol w="1680155">
                  <a:extLst>
                    <a:ext uri="{9D8B030D-6E8A-4147-A177-3AD203B41FA5}">
                      <a16:colId xmlns:a16="http://schemas.microsoft.com/office/drawing/2014/main" val="1128983682"/>
                    </a:ext>
                  </a:extLst>
                </a:gridCol>
                <a:gridCol w="1316540">
                  <a:extLst>
                    <a:ext uri="{9D8B030D-6E8A-4147-A177-3AD203B41FA5}">
                      <a16:colId xmlns:a16="http://schemas.microsoft.com/office/drawing/2014/main" val="4198805853"/>
                    </a:ext>
                  </a:extLst>
                </a:gridCol>
                <a:gridCol w="1366693">
                  <a:extLst>
                    <a:ext uri="{9D8B030D-6E8A-4147-A177-3AD203B41FA5}">
                      <a16:colId xmlns:a16="http://schemas.microsoft.com/office/drawing/2014/main" val="1151174776"/>
                    </a:ext>
                  </a:extLst>
                </a:gridCol>
                <a:gridCol w="1264762">
                  <a:extLst>
                    <a:ext uri="{9D8B030D-6E8A-4147-A177-3AD203B41FA5}">
                      <a16:colId xmlns:a16="http://schemas.microsoft.com/office/drawing/2014/main" val="404476565"/>
                    </a:ext>
                  </a:extLst>
                </a:gridCol>
                <a:gridCol w="1349297">
                  <a:extLst>
                    <a:ext uri="{9D8B030D-6E8A-4147-A177-3AD203B41FA5}">
                      <a16:colId xmlns:a16="http://schemas.microsoft.com/office/drawing/2014/main" val="303607908"/>
                    </a:ext>
                  </a:extLst>
                </a:gridCol>
              </a:tblGrid>
              <a:tr h="718961">
                <a:tc rowSpan="2"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4000" b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830308"/>
                  </a:ext>
                </a:extLst>
              </a:tr>
              <a:tr h="718961">
                <a:tc vMerge="1"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3600" b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hạng</a:t>
                      </a:r>
                      <a:endParaRPr lang="en-US" sz="3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82118"/>
                  </a:ext>
                </a:extLst>
              </a:tr>
              <a:tr h="718961"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58791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A818A2B-36B6-424A-A496-7E6D9CED44B0}"/>
              </a:ext>
            </a:extLst>
          </p:cNvPr>
          <p:cNvSpPr txBox="1"/>
          <p:nvPr/>
        </p:nvSpPr>
        <p:spPr>
          <a:xfrm>
            <a:off x="337092" y="1304693"/>
            <a:ext cx="1351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a)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80745C0-108F-47BC-A33A-8321557BE354}"/>
              </a:ext>
            </a:extLst>
          </p:cNvPr>
          <p:cNvSpPr/>
          <p:nvPr/>
        </p:nvSpPr>
        <p:spPr>
          <a:xfrm>
            <a:off x="4917688" y="3429000"/>
            <a:ext cx="1037063" cy="63351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635CD404-BE7F-480C-81F5-39B8FA838C37}"/>
              </a:ext>
            </a:extLst>
          </p:cNvPr>
          <p:cNvSpPr/>
          <p:nvPr/>
        </p:nvSpPr>
        <p:spPr>
          <a:xfrm>
            <a:off x="6516235" y="3434576"/>
            <a:ext cx="1037063" cy="63351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35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1727207A-D40C-4A18-9F54-715390E26C51}"/>
              </a:ext>
            </a:extLst>
          </p:cNvPr>
          <p:cNvSpPr/>
          <p:nvPr/>
        </p:nvSpPr>
        <p:spPr>
          <a:xfrm>
            <a:off x="7890390" y="3428999"/>
            <a:ext cx="1037063" cy="63351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49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EF016E03-3495-462F-9C8F-51FEF7FD5CFC}"/>
              </a:ext>
            </a:extLst>
          </p:cNvPr>
          <p:cNvSpPr/>
          <p:nvPr/>
        </p:nvSpPr>
        <p:spPr>
          <a:xfrm>
            <a:off x="9056751" y="3428999"/>
            <a:ext cx="1037063" cy="63351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56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FA2C9D65-5F41-437D-AE21-C52C4ED151FB}"/>
              </a:ext>
            </a:extLst>
          </p:cNvPr>
          <p:cNvSpPr/>
          <p:nvPr/>
        </p:nvSpPr>
        <p:spPr>
          <a:xfrm>
            <a:off x="10428134" y="3428998"/>
            <a:ext cx="1037063" cy="63351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42</a:t>
            </a:r>
          </a:p>
        </p:txBody>
      </p:sp>
      <p:pic>
        <p:nvPicPr>
          <p:cNvPr id="50" name="Picture 32">
            <a:extLst>
              <a:ext uri="{FF2B5EF4-FFF2-40B4-BE49-F238E27FC236}">
                <a16:creationId xmlns:a16="http://schemas.microsoft.com/office/drawing/2014/main" id="{F0E47AEF-27E5-4307-8576-945DDA773D3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2196"/>
          <a:stretch>
            <a:fillRect/>
          </a:stretch>
        </p:blipFill>
        <p:spPr>
          <a:xfrm>
            <a:off x="1509264" y="6039908"/>
            <a:ext cx="1219733" cy="589491"/>
          </a:xfrm>
          <a:prstGeom prst="rect">
            <a:avLst/>
          </a:prstGeom>
        </p:spPr>
      </p:pic>
      <p:pic>
        <p:nvPicPr>
          <p:cNvPr id="51" name="Picture 32">
            <a:extLst>
              <a:ext uri="{FF2B5EF4-FFF2-40B4-BE49-F238E27FC236}">
                <a16:creationId xmlns:a16="http://schemas.microsoft.com/office/drawing/2014/main" id="{2CBF72FF-BD22-485E-96E1-F874A6A19ED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2196"/>
          <a:stretch>
            <a:fillRect/>
          </a:stretch>
        </p:blipFill>
        <p:spPr>
          <a:xfrm>
            <a:off x="5057086" y="6108734"/>
            <a:ext cx="1219733" cy="589491"/>
          </a:xfrm>
          <a:prstGeom prst="rect">
            <a:avLst/>
          </a:prstGeom>
        </p:spPr>
      </p:pic>
      <p:pic>
        <p:nvPicPr>
          <p:cNvPr id="52" name="Picture 32">
            <a:extLst>
              <a:ext uri="{FF2B5EF4-FFF2-40B4-BE49-F238E27FC236}">
                <a16:creationId xmlns:a16="http://schemas.microsoft.com/office/drawing/2014/main" id="{9DEC2607-1126-4ACF-9697-B0694933B4A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2196"/>
          <a:stretch>
            <a:fillRect/>
          </a:stretch>
        </p:blipFill>
        <p:spPr>
          <a:xfrm>
            <a:off x="8243506" y="6091143"/>
            <a:ext cx="1219733" cy="58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9943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309"/>
            <a:ext cx="12192000" cy="4950691"/>
          </a:xfrm>
          <a:prstGeom prst="rect">
            <a:avLst/>
          </a:prstGeom>
          <a:solidFill>
            <a:srgbClr val="F4D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ctangle: Rounded Corners 6">
            <a:extLst>
              <a:ext uri="{FF2B5EF4-FFF2-40B4-BE49-F238E27FC236}">
                <a16:creationId xmlns:a16="http://schemas.microsoft.com/office/drawing/2014/main" id="{29DC1B5B-5601-48CA-AABC-BA7D6DF1F2B2}"/>
              </a:ext>
            </a:extLst>
          </p:cNvPr>
          <p:cNvSpPr/>
          <p:nvPr/>
        </p:nvSpPr>
        <p:spPr>
          <a:xfrm>
            <a:off x="337092" y="228601"/>
            <a:ext cx="11517816" cy="6050643"/>
          </a:xfrm>
          <a:prstGeom prst="roundRect">
            <a:avLst>
              <a:gd name="adj" fmla="val 5203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96"/>
          <a:stretch/>
        </p:blipFill>
        <p:spPr>
          <a:xfrm>
            <a:off x="0" y="2938656"/>
            <a:ext cx="12192000" cy="3926272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417064" y="228600"/>
            <a:ext cx="5145508" cy="2300244"/>
          </a:xfrm>
          <a:prstGeom prst="rect">
            <a:avLst/>
          </a:prstGeom>
        </p:spPr>
      </p:pic>
      <p:sp>
        <p:nvSpPr>
          <p:cNvPr id="7" name="TextBox 20"/>
          <p:cNvSpPr txBox="1"/>
          <p:nvPr/>
        </p:nvSpPr>
        <p:spPr>
          <a:xfrm>
            <a:off x="4101736" y="1629604"/>
            <a:ext cx="3776164" cy="8412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6400"/>
              </a:lnSpc>
            </a:pPr>
            <a:r>
              <a:rPr lang="en-US" sz="6667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Đi</a:t>
            </a:r>
            <a:r>
              <a:rPr lang="en-US" sz="6667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6667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câu</a:t>
            </a:r>
            <a:r>
              <a:rPr lang="en-US" sz="6667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6667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cá</a:t>
            </a:r>
            <a:endParaRPr lang="en-US" sz="6667" dirty="0">
              <a:solidFill>
                <a:srgbClr val="FF0000"/>
              </a:solidFill>
              <a:latin typeface="#9Slide05 Brannboll Ny" panose="02000000000000000000" pitchFamily="2" charset="0"/>
            </a:endParaRPr>
          </a:p>
        </p:txBody>
      </p:sp>
      <p:pic>
        <p:nvPicPr>
          <p:cNvPr id="13" name="Picture 3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09476" y="1943794"/>
            <a:ext cx="3443793" cy="3672328"/>
          </a:xfrm>
          <a:prstGeom prst="rect">
            <a:avLst/>
          </a:prstGeom>
        </p:spPr>
      </p:pic>
      <p:sp>
        <p:nvSpPr>
          <p:cNvPr id="15" name="Cloud Callout 14"/>
          <p:cNvSpPr/>
          <p:nvPr/>
        </p:nvSpPr>
        <p:spPr>
          <a:xfrm rot="189556">
            <a:off x="4400972" y="2787270"/>
            <a:ext cx="5286174" cy="3450147"/>
          </a:xfrm>
          <a:prstGeom prst="cloudCallout">
            <a:avLst>
              <a:gd name="adj1" fmla="val -75708"/>
              <a:gd name="adj2" fmla="val -6340"/>
            </a:avLst>
          </a:prstGeom>
          <a:solidFill>
            <a:srgbClr val="FDFC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TextBox 9"/>
          <p:cNvSpPr txBox="1"/>
          <p:nvPr/>
        </p:nvSpPr>
        <p:spPr>
          <a:xfrm>
            <a:off x="5207983" y="3587229"/>
            <a:ext cx="3338547" cy="25110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3920"/>
              </a:lnSpc>
            </a:pP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Chúc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mừng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các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bạn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nhỏ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đã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hoàn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thành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thử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thách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“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Đi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câu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cá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”</a:t>
            </a:r>
          </a:p>
        </p:txBody>
      </p:sp>
      <p:pic>
        <p:nvPicPr>
          <p:cNvPr id="37" name="yeah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87434" y="704126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902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306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15" grpId="0" animBg="1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52">
            <a:extLst>
              <a:ext uri="{FF2B5EF4-FFF2-40B4-BE49-F238E27FC236}">
                <a16:creationId xmlns:a16="http://schemas.microsoft.com/office/drawing/2014/main" id="{B93C8D1F-1BDE-4644-A602-18D500449A90}"/>
              </a:ext>
            </a:extLst>
          </p:cNvPr>
          <p:cNvSpPr/>
          <p:nvPr/>
        </p:nvSpPr>
        <p:spPr>
          <a:xfrm>
            <a:off x="1422400" y="365978"/>
            <a:ext cx="9906000" cy="1858844"/>
          </a:xfrm>
          <a:prstGeom prst="roundRect">
            <a:avLst>
              <a:gd name="adj" fmla="val 37182"/>
            </a:avLst>
          </a:prstGeom>
          <a:solidFill>
            <a:srgbClr val="FBF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 defTabSz="609630"/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endParaRPr lang="en-US" sz="3600" dirty="0">
              <a:solidFill>
                <a:srgbClr val="2A54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7057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-25400"/>
            <a:ext cx="12192000" cy="6858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11028" y="4355370"/>
            <a:ext cx="12192000" cy="2443988"/>
            <a:chOff x="0" y="0"/>
            <a:chExt cx="6186311" cy="124009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186311" cy="1240097"/>
            </a:xfrm>
            <a:custGeom>
              <a:avLst/>
              <a:gdLst/>
              <a:ahLst/>
              <a:cxnLst/>
              <a:rect l="l" t="t" r="r" b="b"/>
              <a:pathLst>
                <a:path w="6186311" h="1240097">
                  <a:moveTo>
                    <a:pt x="0" y="0"/>
                  </a:moveTo>
                  <a:lnTo>
                    <a:pt x="6186311" y="0"/>
                  </a:lnTo>
                  <a:lnTo>
                    <a:pt x="6186311" y="1240097"/>
                  </a:lnTo>
                  <a:lnTo>
                    <a:pt x="0" y="1240097"/>
                  </a:lnTo>
                  <a:close/>
                </a:path>
              </a:pathLst>
            </a:custGeom>
            <a:solidFill>
              <a:srgbClr val="DFD097"/>
            </a:solidFill>
          </p:spPr>
        </p:sp>
      </p:grpSp>
      <p:sp>
        <p:nvSpPr>
          <p:cNvPr id="15" name="Cloud Callout 14"/>
          <p:cNvSpPr/>
          <p:nvPr/>
        </p:nvSpPr>
        <p:spPr>
          <a:xfrm flipH="1">
            <a:off x="1895707" y="61430"/>
            <a:ext cx="9177454" cy="1373059"/>
          </a:xfrm>
          <a:prstGeom prst="roundRect">
            <a:avLst/>
          </a:prstGeom>
          <a:solidFill>
            <a:srgbClr val="FDFC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TextBox 9"/>
          <p:cNvSpPr txBox="1"/>
          <p:nvPr/>
        </p:nvSpPr>
        <p:spPr>
          <a:xfrm>
            <a:off x="1996069" y="279400"/>
            <a:ext cx="8954430" cy="10106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09630">
              <a:lnSpc>
                <a:spcPts val="3920"/>
              </a:lnSpc>
            </a:pPr>
            <a:r>
              <a:rPr lang="en-US" sz="4000" dirty="0">
                <a:solidFill>
                  <a:srgbClr val="002060"/>
                </a:solidFill>
                <a:latin typeface="Calibri"/>
              </a:rPr>
              <a:t>3. </a:t>
            </a:r>
            <a:r>
              <a:rPr lang="en-US" sz="4000" dirty="0" err="1">
                <a:solidFill>
                  <a:srgbClr val="002060"/>
                </a:solidFill>
                <a:latin typeface="Calibri"/>
              </a:rPr>
              <a:t>Có</a:t>
            </a:r>
            <a:r>
              <a:rPr lang="en-US" sz="4000" dirty="0">
                <a:solidFill>
                  <a:srgbClr val="002060"/>
                </a:solidFill>
                <a:latin typeface="Calibri"/>
              </a:rPr>
              <a:t> 42 </a:t>
            </a:r>
            <a:r>
              <a:rPr lang="en-US" sz="4000" dirty="0" err="1">
                <a:solidFill>
                  <a:srgbClr val="002060"/>
                </a:solidFill>
                <a:latin typeface="Calibri"/>
              </a:rPr>
              <a:t>cái</a:t>
            </a:r>
            <a:r>
              <a:rPr lang="en-US" sz="40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/>
              </a:rPr>
              <a:t>cốc</a:t>
            </a:r>
            <a:r>
              <a:rPr lang="en-US" sz="40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/>
              </a:rPr>
              <a:t>xếp</a:t>
            </a:r>
            <a:r>
              <a:rPr lang="en-US" sz="40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/>
              </a:rPr>
              <a:t>đều</a:t>
            </a:r>
            <a:r>
              <a:rPr lang="en-US" sz="40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/>
              </a:rPr>
              <a:t>vào</a:t>
            </a:r>
            <a:r>
              <a:rPr lang="en-US" sz="4000" dirty="0">
                <a:solidFill>
                  <a:srgbClr val="002060"/>
                </a:solidFill>
                <a:latin typeface="Calibri"/>
              </a:rPr>
              <a:t> 7 </a:t>
            </a:r>
            <a:r>
              <a:rPr lang="en-US" sz="4000" dirty="0" err="1">
                <a:solidFill>
                  <a:srgbClr val="002060"/>
                </a:solidFill>
                <a:latin typeface="Calibri"/>
              </a:rPr>
              <a:t>hộp</a:t>
            </a:r>
            <a:r>
              <a:rPr lang="en-US" sz="4000" dirty="0">
                <a:solidFill>
                  <a:srgbClr val="002060"/>
                </a:solidFill>
                <a:latin typeface="Calibri"/>
              </a:rPr>
              <a:t>. </a:t>
            </a:r>
            <a:r>
              <a:rPr lang="en-US" sz="4000" dirty="0" err="1">
                <a:solidFill>
                  <a:srgbClr val="002060"/>
                </a:solidFill>
                <a:latin typeface="Calibri"/>
              </a:rPr>
              <a:t>Hỏi</a:t>
            </a:r>
            <a:r>
              <a:rPr lang="en-US" sz="40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/>
              </a:rPr>
              <a:t>mỗi</a:t>
            </a:r>
            <a:r>
              <a:rPr lang="en-US" sz="40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/>
              </a:rPr>
              <a:t>hộp</a:t>
            </a:r>
            <a:r>
              <a:rPr lang="en-US" sz="40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/>
              </a:rPr>
              <a:t>có</a:t>
            </a:r>
            <a:r>
              <a:rPr lang="en-US" sz="40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/>
              </a:rPr>
              <a:t>mấy</a:t>
            </a:r>
            <a:r>
              <a:rPr lang="en-US" sz="40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/>
              </a:rPr>
              <a:t>cái</a:t>
            </a:r>
            <a:r>
              <a:rPr lang="en-US" sz="40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/>
              </a:rPr>
              <a:t>cốc</a:t>
            </a:r>
            <a:r>
              <a:rPr lang="en-US" sz="4000" dirty="0">
                <a:solidFill>
                  <a:srgbClr val="002060"/>
                </a:solidFill>
                <a:latin typeface="Calibri"/>
              </a:rPr>
              <a:t>?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r="52196"/>
          <a:stretch>
            <a:fillRect/>
          </a:stretch>
        </p:blipFill>
        <p:spPr>
          <a:xfrm>
            <a:off x="115764" y="5023032"/>
            <a:ext cx="2187423" cy="176169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312740" y="5100201"/>
            <a:ext cx="2321087" cy="160735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319636" y="5083298"/>
            <a:ext cx="2562156" cy="168461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9763584" y="4812806"/>
            <a:ext cx="2048031" cy="180909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784064" y="5223534"/>
            <a:ext cx="1852357" cy="1373059"/>
          </a:xfrm>
          <a:prstGeom prst="rect">
            <a:avLst/>
          </a:prstGeom>
        </p:spPr>
      </p:pic>
      <p:sp>
        <p:nvSpPr>
          <p:cNvPr id="35" name="Rectangle: Rounded Corners 52">
            <a:extLst>
              <a:ext uri="{FF2B5EF4-FFF2-40B4-BE49-F238E27FC236}">
                <a16:creationId xmlns:a16="http://schemas.microsoft.com/office/drawing/2014/main" id="{178EE2BE-66E0-4FD0-A32D-82E75F2B9C29}"/>
              </a:ext>
            </a:extLst>
          </p:cNvPr>
          <p:cNvSpPr/>
          <p:nvPr/>
        </p:nvSpPr>
        <p:spPr>
          <a:xfrm>
            <a:off x="2720899" y="1846465"/>
            <a:ext cx="8040028" cy="2167974"/>
          </a:xfrm>
          <a:prstGeom prst="roundRect">
            <a:avLst>
              <a:gd name="adj" fmla="val 37182"/>
            </a:avLst>
          </a:prstGeom>
          <a:solidFill>
            <a:srgbClr val="FBF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hộp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cốc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 defTabSz="609630"/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42 : 7 = 6 (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cốc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ctr" defTabSz="609630"/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án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6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endParaRPr lang="en-US" sz="4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9E8B5C2-58A4-40D3-873D-36C5FD62A7E2}"/>
              </a:ext>
            </a:extLst>
          </p:cNvPr>
          <p:cNvCxnSpPr/>
          <p:nvPr/>
        </p:nvCxnSpPr>
        <p:spPr>
          <a:xfrm>
            <a:off x="3222702" y="702527"/>
            <a:ext cx="186225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11FD471-B90D-4EC3-8B2F-EBF64C686A1F}"/>
              </a:ext>
            </a:extLst>
          </p:cNvPr>
          <p:cNvCxnSpPr>
            <a:cxnSpLocks/>
          </p:cNvCxnSpPr>
          <p:nvPr/>
        </p:nvCxnSpPr>
        <p:spPr>
          <a:xfrm>
            <a:off x="5386038" y="691376"/>
            <a:ext cx="3622722" cy="1115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309"/>
            <a:ext cx="12192000" cy="4950691"/>
          </a:xfrm>
          <a:prstGeom prst="rect">
            <a:avLst/>
          </a:prstGeom>
          <a:solidFill>
            <a:srgbClr val="F4D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: Rounded Corners 6">
            <a:extLst>
              <a:ext uri="{FF2B5EF4-FFF2-40B4-BE49-F238E27FC236}">
                <a16:creationId xmlns:a16="http://schemas.microsoft.com/office/drawing/2014/main" id="{29DC1B5B-5601-48CA-AABC-BA7D6DF1F2B2}"/>
              </a:ext>
            </a:extLst>
          </p:cNvPr>
          <p:cNvSpPr/>
          <p:nvPr/>
        </p:nvSpPr>
        <p:spPr>
          <a:xfrm>
            <a:off x="337092" y="228601"/>
            <a:ext cx="11517816" cy="6050643"/>
          </a:xfrm>
          <a:prstGeom prst="roundRect">
            <a:avLst>
              <a:gd name="adj" fmla="val 5203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96"/>
          <a:stretch/>
        </p:blipFill>
        <p:spPr>
          <a:xfrm>
            <a:off x="0" y="2938656"/>
            <a:ext cx="12192000" cy="3926272"/>
          </a:xfrm>
          <a:prstGeom prst="rect">
            <a:avLst/>
          </a:prstGeom>
        </p:spPr>
      </p:pic>
      <p:pic>
        <p:nvPicPr>
          <p:cNvPr id="37" name="yeah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87434" y="7041269"/>
            <a:ext cx="406400" cy="406400"/>
          </a:xfrm>
          <a:prstGeom prst="rect">
            <a:avLst/>
          </a:prstGeom>
        </p:spPr>
      </p:pic>
      <p:sp>
        <p:nvSpPr>
          <p:cNvPr id="12" name="Rectangle: Rounded Corners 52">
            <a:extLst>
              <a:ext uri="{FF2B5EF4-FFF2-40B4-BE49-F238E27FC236}">
                <a16:creationId xmlns:a16="http://schemas.microsoft.com/office/drawing/2014/main" id="{8E457E7C-036B-4B50-B813-05F88195EE1F}"/>
              </a:ext>
            </a:extLst>
          </p:cNvPr>
          <p:cNvSpPr/>
          <p:nvPr/>
        </p:nvSpPr>
        <p:spPr>
          <a:xfrm>
            <a:off x="1422400" y="365978"/>
            <a:ext cx="9906000" cy="1858844"/>
          </a:xfrm>
          <a:prstGeom prst="roundRect">
            <a:avLst>
              <a:gd name="adj" fmla="val 37182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09630">
              <a:defRPr/>
            </a:pP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ơn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bây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Picture 7" descr="A picture containing food&#10;&#10;Description automatically generated">
            <a:extLst>
              <a:ext uri="{FF2B5EF4-FFF2-40B4-BE49-F238E27FC236}">
                <a16:creationId xmlns:a16="http://schemas.microsoft.com/office/drawing/2014/main" id="{036FFB33-AE1D-4D73-B9A9-356B43CF14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780" y="777381"/>
            <a:ext cx="6581078" cy="658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386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306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0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Rectangle: Rounded Corners 6">
            <a:extLst>
              <a:ext uri="{FF2B5EF4-FFF2-40B4-BE49-F238E27FC236}">
                <a16:creationId xmlns:a16="http://schemas.microsoft.com/office/drawing/2014/main" id="{8A392A1F-A124-4B7A-BAB3-82409F2D6037}"/>
              </a:ext>
            </a:extLst>
          </p:cNvPr>
          <p:cNvSpPr/>
          <p:nvPr/>
        </p:nvSpPr>
        <p:spPr>
          <a:xfrm>
            <a:off x="337092" y="228601"/>
            <a:ext cx="11517816" cy="6050643"/>
          </a:xfrm>
          <a:prstGeom prst="roundRect">
            <a:avLst>
              <a:gd name="adj" fmla="val 5203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8" name="Picture 16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96"/>
          <a:stretch/>
        </p:blipFill>
        <p:spPr>
          <a:xfrm>
            <a:off x="0" y="5774953"/>
            <a:ext cx="12192000" cy="2216727"/>
          </a:xfrm>
          <a:prstGeom prst="rect">
            <a:avLst/>
          </a:prstGeom>
        </p:spPr>
      </p:pic>
      <p:sp>
        <p:nvSpPr>
          <p:cNvPr id="25" name="ชื่อเรื่อง 826">
            <a:extLst>
              <a:ext uri="{FF2B5EF4-FFF2-40B4-BE49-F238E27FC236}">
                <a16:creationId xmlns:a16="http://schemas.microsoft.com/office/drawing/2014/main" id="{37066099-567E-4244-B9BA-D2FB37AEC761}"/>
              </a:ext>
            </a:extLst>
          </p:cNvPr>
          <p:cNvSpPr txBox="1">
            <a:spLocks/>
          </p:cNvSpPr>
          <p:nvPr/>
        </p:nvSpPr>
        <p:spPr>
          <a:xfrm>
            <a:off x="1688133" y="478980"/>
            <a:ext cx="6447820" cy="95887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prstMaterial="softEdge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solidFill>
                    <a:srgbClr val="5E27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&gt;, &lt;, =</a:t>
            </a:r>
            <a:endParaRPr kumimoji="0" lang="th-TH" sz="4800" b="0" i="0" u="none" strike="noStrike" kern="1200" cap="none" spc="0" normalizeH="0" baseline="0" noProof="0" dirty="0">
              <a:ln>
                <a:solidFill>
                  <a:srgbClr val="5E2700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Angsana New" panose="02020603050405020304" pitchFamily="18" charset="-34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451004E-713D-4CC7-B73A-02AAF6719079}"/>
              </a:ext>
            </a:extLst>
          </p:cNvPr>
          <p:cNvSpPr/>
          <p:nvPr/>
        </p:nvSpPr>
        <p:spPr>
          <a:xfrm>
            <a:off x="928060" y="395133"/>
            <a:ext cx="760073" cy="741044"/>
          </a:xfrm>
          <a:prstGeom prst="ellipse">
            <a:avLst/>
          </a:prstGeom>
          <a:solidFill>
            <a:srgbClr val="FFFF99"/>
          </a:solidFill>
          <a:ln>
            <a:solidFill>
              <a:srgbClr val="5E2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5E2700"/>
                </a:solidFill>
                <a:effectLst/>
                <a:uLnTx/>
                <a:uFillTx/>
                <a:latin typeface="Itim"/>
                <a:ea typeface="+mn-ea"/>
                <a:cs typeface="Itim"/>
              </a:rPr>
              <a:t>4</a:t>
            </a:r>
          </a:p>
        </p:txBody>
      </p:sp>
      <p:pic>
        <p:nvPicPr>
          <p:cNvPr id="17" name="Picture 16" descr="A picture containing food&#10;&#10;Description automatically generated">
            <a:extLst>
              <a:ext uri="{FF2B5EF4-FFF2-40B4-BE49-F238E27FC236}">
                <a16:creationId xmlns:a16="http://schemas.microsoft.com/office/drawing/2014/main" id="{31DAF1CE-41D3-4706-BAC4-BD83C76D01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546" y="5698945"/>
            <a:ext cx="1860908" cy="18609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BCF8C25-DCD9-4C7B-A4BD-60DDCFC99C86}"/>
              </a:ext>
            </a:extLst>
          </p:cNvPr>
          <p:cNvGrpSpPr/>
          <p:nvPr/>
        </p:nvGrpSpPr>
        <p:grpSpPr>
          <a:xfrm>
            <a:off x="657922" y="1437852"/>
            <a:ext cx="6322741" cy="830997"/>
            <a:chOff x="657922" y="1437852"/>
            <a:chExt cx="6322741" cy="83099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D09EF94-2C65-489F-8440-A239EDE4AB3B}"/>
                </a:ext>
              </a:extLst>
            </p:cNvPr>
            <p:cNvSpPr txBox="1"/>
            <p:nvPr/>
          </p:nvSpPr>
          <p:spPr>
            <a:xfrm>
              <a:off x="657922" y="1437852"/>
              <a:ext cx="63227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/>
                <a:t>a) 7 x 5          7 x 4</a:t>
              </a: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86650481-31BF-4D89-A3D3-19A460B4B2EE}"/>
                </a:ext>
              </a:extLst>
            </p:cNvPr>
            <p:cNvSpPr/>
            <p:nvPr/>
          </p:nvSpPr>
          <p:spPr>
            <a:xfrm>
              <a:off x="2765502" y="1437852"/>
              <a:ext cx="858644" cy="714333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/>
                <a:t>?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E720B06-BA7E-4461-986B-3BA13DB7B673}"/>
              </a:ext>
            </a:extLst>
          </p:cNvPr>
          <p:cNvGrpSpPr/>
          <p:nvPr/>
        </p:nvGrpSpPr>
        <p:grpSpPr>
          <a:xfrm>
            <a:off x="6788302" y="2812222"/>
            <a:ext cx="6322741" cy="830997"/>
            <a:chOff x="657922" y="1437852"/>
            <a:chExt cx="6322741" cy="83099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995418E-B441-4D49-BFA4-FB71148BD0FF}"/>
                </a:ext>
              </a:extLst>
            </p:cNvPr>
            <p:cNvSpPr txBox="1"/>
            <p:nvPr/>
          </p:nvSpPr>
          <p:spPr>
            <a:xfrm>
              <a:off x="657922" y="1437852"/>
              <a:ext cx="63227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/>
                <a:t>21 : 7          6 : 2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6505A9A9-0211-4D0E-AFA6-FB1CC59214FB}"/>
                </a:ext>
              </a:extLst>
            </p:cNvPr>
            <p:cNvSpPr/>
            <p:nvPr/>
          </p:nvSpPr>
          <p:spPr>
            <a:xfrm>
              <a:off x="2428197" y="1449737"/>
              <a:ext cx="858644" cy="714333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/>
                <a:t>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8471B8D-F273-4A78-A6AE-357B86A8EB76}"/>
              </a:ext>
            </a:extLst>
          </p:cNvPr>
          <p:cNvGrpSpPr/>
          <p:nvPr/>
        </p:nvGrpSpPr>
        <p:grpSpPr>
          <a:xfrm>
            <a:off x="657922" y="2824108"/>
            <a:ext cx="6322741" cy="830997"/>
            <a:chOff x="657922" y="1437852"/>
            <a:chExt cx="6322741" cy="83099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50938DA-A875-48F9-92AE-D1E0F89DCBE5}"/>
                </a:ext>
              </a:extLst>
            </p:cNvPr>
            <p:cNvSpPr txBox="1"/>
            <p:nvPr/>
          </p:nvSpPr>
          <p:spPr>
            <a:xfrm>
              <a:off x="657922" y="1437852"/>
              <a:ext cx="63227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/>
                <a:t>    7 x 2          2 x 7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6FB20551-39B9-4AF4-A339-DDFF3AEC988E}"/>
                </a:ext>
              </a:extLst>
            </p:cNvPr>
            <p:cNvSpPr/>
            <p:nvPr/>
          </p:nvSpPr>
          <p:spPr>
            <a:xfrm>
              <a:off x="2765502" y="1437852"/>
              <a:ext cx="858644" cy="714333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/>
                <a:t>?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5229B03-B686-488C-8856-D7B6C3987D7C}"/>
              </a:ext>
            </a:extLst>
          </p:cNvPr>
          <p:cNvGrpSpPr/>
          <p:nvPr/>
        </p:nvGrpSpPr>
        <p:grpSpPr>
          <a:xfrm>
            <a:off x="6263998" y="1272732"/>
            <a:ext cx="6322741" cy="830997"/>
            <a:chOff x="657922" y="1437852"/>
            <a:chExt cx="6322741" cy="83099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58578BE-E6C4-4D54-A5F2-06AAD510F58D}"/>
                </a:ext>
              </a:extLst>
            </p:cNvPr>
            <p:cNvSpPr txBox="1"/>
            <p:nvPr/>
          </p:nvSpPr>
          <p:spPr>
            <a:xfrm>
              <a:off x="657922" y="1437852"/>
              <a:ext cx="63227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/>
                <a:t>b) 42 : 7          42 : 6</a:t>
              </a: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7F2D9337-B1A9-4B29-AB94-D4AF6E545F81}"/>
                </a:ext>
              </a:extLst>
            </p:cNvPr>
            <p:cNvSpPr/>
            <p:nvPr/>
          </p:nvSpPr>
          <p:spPr>
            <a:xfrm>
              <a:off x="3034990" y="1460241"/>
              <a:ext cx="858644" cy="714333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/>
                <a:t>?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B8EB933-2A9D-45EC-B9F3-90363A569BFF}"/>
              </a:ext>
            </a:extLst>
          </p:cNvPr>
          <p:cNvGrpSpPr/>
          <p:nvPr/>
        </p:nvGrpSpPr>
        <p:grpSpPr>
          <a:xfrm>
            <a:off x="581276" y="4422746"/>
            <a:ext cx="6322741" cy="830997"/>
            <a:chOff x="657922" y="1437852"/>
            <a:chExt cx="6322741" cy="830997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F7488D4-0EBF-4E6A-8F8D-4992ED740B56}"/>
                </a:ext>
              </a:extLst>
            </p:cNvPr>
            <p:cNvSpPr txBox="1"/>
            <p:nvPr/>
          </p:nvSpPr>
          <p:spPr>
            <a:xfrm>
              <a:off x="657922" y="1437852"/>
              <a:ext cx="63227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/>
                <a:t>    7 x 8          7 x 9</a:t>
              </a:r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1B10E196-262E-49C8-96AC-312CA0F25A38}"/>
                </a:ext>
              </a:extLst>
            </p:cNvPr>
            <p:cNvSpPr/>
            <p:nvPr/>
          </p:nvSpPr>
          <p:spPr>
            <a:xfrm>
              <a:off x="2765502" y="1437852"/>
              <a:ext cx="858644" cy="714333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/>
                <a:t>?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4C2DF65-E0F1-4AB7-AA0E-60881E2790C8}"/>
              </a:ext>
            </a:extLst>
          </p:cNvPr>
          <p:cNvGrpSpPr/>
          <p:nvPr/>
        </p:nvGrpSpPr>
        <p:grpSpPr>
          <a:xfrm>
            <a:off x="6770659" y="4430484"/>
            <a:ext cx="6322741" cy="830997"/>
            <a:chOff x="657922" y="1437852"/>
            <a:chExt cx="6322741" cy="830997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2A88A99-B011-44AF-AAED-71691B0723E4}"/>
                </a:ext>
              </a:extLst>
            </p:cNvPr>
            <p:cNvSpPr txBox="1"/>
            <p:nvPr/>
          </p:nvSpPr>
          <p:spPr>
            <a:xfrm>
              <a:off x="657922" y="1437852"/>
              <a:ext cx="63227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/>
                <a:t>56 : 7          49 : 7</a:t>
              </a: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AB1AEE92-ABE3-4118-9908-95380F98EA8B}"/>
                </a:ext>
              </a:extLst>
            </p:cNvPr>
            <p:cNvSpPr/>
            <p:nvPr/>
          </p:nvSpPr>
          <p:spPr>
            <a:xfrm>
              <a:off x="2428197" y="1449737"/>
              <a:ext cx="858644" cy="714333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/>
                <a:t>?</a:t>
              </a: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F91B88A7-5BB2-4C60-B56A-429EAA7CF6E1}"/>
              </a:ext>
            </a:extLst>
          </p:cNvPr>
          <p:cNvSpPr/>
          <p:nvPr/>
        </p:nvSpPr>
        <p:spPr>
          <a:xfrm>
            <a:off x="2141317" y="1551008"/>
            <a:ext cx="455640" cy="65448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026D867F-4327-4423-BAA4-9A672235E602}"/>
              </a:ext>
            </a:extLst>
          </p:cNvPr>
          <p:cNvSpPr/>
          <p:nvPr/>
        </p:nvSpPr>
        <p:spPr>
          <a:xfrm>
            <a:off x="4716252" y="1467776"/>
            <a:ext cx="455640" cy="65448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314DED3-2C0E-484F-A096-48013DCCC381}"/>
              </a:ext>
            </a:extLst>
          </p:cNvPr>
          <p:cNvSpPr/>
          <p:nvPr/>
        </p:nvSpPr>
        <p:spPr>
          <a:xfrm>
            <a:off x="2928395" y="1551008"/>
            <a:ext cx="549365" cy="55272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7D2C2A22-A76C-428F-8D5B-024ABA2890EA}"/>
              </a:ext>
            </a:extLst>
          </p:cNvPr>
          <p:cNvSpPr/>
          <p:nvPr/>
        </p:nvSpPr>
        <p:spPr>
          <a:xfrm>
            <a:off x="2928395" y="2884356"/>
            <a:ext cx="549365" cy="55272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81313F3D-14E6-45E6-8A27-0398E4296FF5}"/>
              </a:ext>
            </a:extLst>
          </p:cNvPr>
          <p:cNvSpPr/>
          <p:nvPr/>
        </p:nvSpPr>
        <p:spPr>
          <a:xfrm>
            <a:off x="2033102" y="4482594"/>
            <a:ext cx="455640" cy="65448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043FD991-ED6B-4529-BA08-F638F61372CB}"/>
              </a:ext>
            </a:extLst>
          </p:cNvPr>
          <p:cNvSpPr/>
          <p:nvPr/>
        </p:nvSpPr>
        <p:spPr>
          <a:xfrm>
            <a:off x="4488432" y="4415008"/>
            <a:ext cx="455640" cy="65448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328D4B62-B8AC-4109-A745-175E98C6C729}"/>
              </a:ext>
            </a:extLst>
          </p:cNvPr>
          <p:cNvSpPr/>
          <p:nvPr/>
        </p:nvSpPr>
        <p:spPr>
          <a:xfrm>
            <a:off x="2825834" y="4465889"/>
            <a:ext cx="549365" cy="55272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495C604E-C7B6-4942-9966-A246653176A5}"/>
              </a:ext>
            </a:extLst>
          </p:cNvPr>
          <p:cNvSpPr/>
          <p:nvPr/>
        </p:nvSpPr>
        <p:spPr>
          <a:xfrm>
            <a:off x="8014956" y="1326740"/>
            <a:ext cx="455640" cy="65448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B1A64005-BDA0-4A2D-B071-A30C294EFBE1}"/>
              </a:ext>
            </a:extLst>
          </p:cNvPr>
          <p:cNvSpPr/>
          <p:nvPr/>
        </p:nvSpPr>
        <p:spPr>
          <a:xfrm>
            <a:off x="10719446" y="1315334"/>
            <a:ext cx="455640" cy="65448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E4329DDA-16EF-49B2-BD14-B25D92254682}"/>
              </a:ext>
            </a:extLst>
          </p:cNvPr>
          <p:cNvSpPr/>
          <p:nvPr/>
        </p:nvSpPr>
        <p:spPr>
          <a:xfrm>
            <a:off x="8759936" y="1326740"/>
            <a:ext cx="549365" cy="55272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66012E-E14B-4FA8-BC0E-4D692BAEC4AE}"/>
              </a:ext>
            </a:extLst>
          </p:cNvPr>
          <p:cNvSpPr txBox="1"/>
          <p:nvPr/>
        </p:nvSpPr>
        <p:spPr>
          <a:xfrm>
            <a:off x="7147932" y="3538440"/>
            <a:ext cx="12420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EA08246-3AFC-4099-BBBC-A523845BBAFF}"/>
              </a:ext>
            </a:extLst>
          </p:cNvPr>
          <p:cNvSpPr txBox="1"/>
          <p:nvPr/>
        </p:nvSpPr>
        <p:spPr>
          <a:xfrm>
            <a:off x="9585767" y="3474412"/>
            <a:ext cx="12420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CDE346C7-DA57-4A27-B2D4-16FD13A1EBE7}"/>
              </a:ext>
            </a:extLst>
          </p:cNvPr>
          <p:cNvSpPr/>
          <p:nvPr/>
        </p:nvSpPr>
        <p:spPr>
          <a:xfrm>
            <a:off x="8714240" y="2904912"/>
            <a:ext cx="549365" cy="55272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2D7724FE-7A8A-484A-9D83-42495AB91F12}"/>
              </a:ext>
            </a:extLst>
          </p:cNvPr>
          <p:cNvSpPr/>
          <p:nvPr/>
        </p:nvSpPr>
        <p:spPr>
          <a:xfrm>
            <a:off x="6640082" y="4465889"/>
            <a:ext cx="886457" cy="65448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9CB13163-EF31-4C43-9BA5-35E77656DA0C}"/>
              </a:ext>
            </a:extLst>
          </p:cNvPr>
          <p:cNvSpPr/>
          <p:nvPr/>
        </p:nvSpPr>
        <p:spPr>
          <a:xfrm>
            <a:off x="9632037" y="4518739"/>
            <a:ext cx="693992" cy="65448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7B6D7284-B6CD-4CDF-B694-75FFD62D2771}"/>
              </a:ext>
            </a:extLst>
          </p:cNvPr>
          <p:cNvSpPr/>
          <p:nvPr/>
        </p:nvSpPr>
        <p:spPr>
          <a:xfrm>
            <a:off x="8691760" y="4556498"/>
            <a:ext cx="549365" cy="55272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3364843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3" grpId="0" animBg="1"/>
      <p:bldP spid="53" grpId="1" animBg="1"/>
      <p:bldP spid="56" grpId="0" animBg="1"/>
      <p:bldP spid="56" grpId="1" animBg="1"/>
      <p:bldP spid="57" grpId="0" animBg="1"/>
      <p:bldP spid="57" grpId="1" animBg="1"/>
      <p:bldP spid="59" grpId="0" animBg="1"/>
      <p:bldP spid="59" grpId="1" animBg="1"/>
      <p:bldP spid="60" grpId="0" animBg="1"/>
      <p:bldP spid="60" grpId="1" animBg="1"/>
      <p:bldP spid="64" grpId="0" animBg="1"/>
      <p:bldP spid="64" grpId="1" animBg="1"/>
      <p:bldP spid="65" grpId="0" animBg="1"/>
      <p:bldP spid="6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309"/>
            <a:ext cx="12192000" cy="4950691"/>
          </a:xfrm>
          <a:prstGeom prst="rect">
            <a:avLst/>
          </a:prstGeom>
          <a:solidFill>
            <a:srgbClr val="F4D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: Rounded Corners 6">
            <a:extLst>
              <a:ext uri="{FF2B5EF4-FFF2-40B4-BE49-F238E27FC236}">
                <a16:creationId xmlns:a16="http://schemas.microsoft.com/office/drawing/2014/main" id="{29DC1B5B-5601-48CA-AABC-BA7D6DF1F2B2}"/>
              </a:ext>
            </a:extLst>
          </p:cNvPr>
          <p:cNvSpPr/>
          <p:nvPr/>
        </p:nvSpPr>
        <p:spPr>
          <a:xfrm>
            <a:off x="337092" y="228601"/>
            <a:ext cx="11517816" cy="6050643"/>
          </a:xfrm>
          <a:prstGeom prst="roundRect">
            <a:avLst>
              <a:gd name="adj" fmla="val 5203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96"/>
          <a:stretch/>
        </p:blipFill>
        <p:spPr>
          <a:xfrm>
            <a:off x="0" y="2938656"/>
            <a:ext cx="12192000" cy="3926272"/>
          </a:xfrm>
          <a:prstGeom prst="rect">
            <a:avLst/>
          </a:prstGeom>
        </p:spPr>
      </p:pic>
      <p:pic>
        <p:nvPicPr>
          <p:cNvPr id="37" name="yeah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87434" y="7041269"/>
            <a:ext cx="406400" cy="406400"/>
          </a:xfrm>
          <a:prstGeom prst="rect">
            <a:avLst/>
          </a:prstGeom>
        </p:spPr>
      </p:pic>
      <p:sp>
        <p:nvSpPr>
          <p:cNvPr id="12" name="Rectangle: Rounded Corners 52">
            <a:extLst>
              <a:ext uri="{FF2B5EF4-FFF2-40B4-BE49-F238E27FC236}">
                <a16:creationId xmlns:a16="http://schemas.microsoft.com/office/drawing/2014/main" id="{8E457E7C-036B-4B50-B813-05F88195EE1F}"/>
              </a:ext>
            </a:extLst>
          </p:cNvPr>
          <p:cNvSpPr/>
          <p:nvPr/>
        </p:nvSpPr>
        <p:spPr>
          <a:xfrm>
            <a:off x="1255131" y="652300"/>
            <a:ext cx="9906000" cy="908978"/>
          </a:xfrm>
          <a:prstGeom prst="roundRect">
            <a:avLst>
              <a:gd name="adj" fmla="val 37182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A54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Món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2A54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2A54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2A54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2A54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2A54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2A54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thơm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2A54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2A54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ngon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2A54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2A54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đã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2A54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2A54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hoàn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2A54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2A54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thành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2A54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2A54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rồi</a:t>
            </a:r>
            <a:r>
              <a:rPr lang="en-US" sz="3600" dirty="0">
                <a:solidFill>
                  <a:srgbClr val="2A5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2A547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7" descr="A picture containing food&#10;&#10;Description automatically generated">
            <a:extLst>
              <a:ext uri="{FF2B5EF4-FFF2-40B4-BE49-F238E27FC236}">
                <a16:creationId xmlns:a16="http://schemas.microsoft.com/office/drawing/2014/main" id="{036FFB33-AE1D-4D73-B9A9-356B43CF14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780" y="777381"/>
            <a:ext cx="6581078" cy="658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5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06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52">
            <a:extLst>
              <a:ext uri="{FF2B5EF4-FFF2-40B4-BE49-F238E27FC236}">
                <a16:creationId xmlns:a16="http://schemas.microsoft.com/office/drawing/2014/main" id="{B93C8D1F-1BDE-4644-A602-18D500449A90}"/>
              </a:ext>
            </a:extLst>
          </p:cNvPr>
          <p:cNvSpPr/>
          <p:nvPr/>
        </p:nvSpPr>
        <p:spPr>
          <a:xfrm>
            <a:off x="1422400" y="365978"/>
            <a:ext cx="9906000" cy="1858844"/>
          </a:xfrm>
          <a:prstGeom prst="roundRect">
            <a:avLst>
              <a:gd name="adj" fmla="val 37182"/>
            </a:avLst>
          </a:prstGeom>
          <a:solidFill>
            <a:srgbClr val="FBF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4000" dirty="0" err="1">
                <a:solidFill>
                  <a:srgbClr val="2A5474"/>
                </a:solidFill>
                <a:latin typeface="Coiny" panose="02000903060500060000" pitchFamily="2" charset="0"/>
              </a:rPr>
              <a:t>Cảm</a:t>
            </a:r>
            <a:r>
              <a:rPr lang="en-US" sz="4000" dirty="0">
                <a:solidFill>
                  <a:srgbClr val="2A5474"/>
                </a:solidFill>
                <a:latin typeface="Coiny" panose="02000903060500060000" pitchFamily="2" charset="0"/>
              </a:rPr>
              <a:t> </a:t>
            </a:r>
            <a:r>
              <a:rPr lang="en-US" sz="4000" dirty="0" err="1">
                <a:solidFill>
                  <a:srgbClr val="2A5474"/>
                </a:solidFill>
                <a:latin typeface="Coiny" panose="02000903060500060000" pitchFamily="2" charset="0"/>
              </a:rPr>
              <a:t>ơn</a:t>
            </a:r>
            <a:r>
              <a:rPr lang="en-US" sz="4000" dirty="0">
                <a:solidFill>
                  <a:srgbClr val="2A5474"/>
                </a:solidFill>
                <a:latin typeface="Coiny" panose="02000903060500060000" pitchFamily="2" charset="0"/>
              </a:rPr>
              <a:t> </a:t>
            </a:r>
            <a:r>
              <a:rPr lang="en-US" sz="4000" dirty="0" err="1">
                <a:solidFill>
                  <a:srgbClr val="2A5474"/>
                </a:solidFill>
                <a:latin typeface="Coiny" panose="02000903060500060000" pitchFamily="2" charset="0"/>
              </a:rPr>
              <a:t>các</a:t>
            </a:r>
            <a:r>
              <a:rPr lang="en-US" sz="4000" dirty="0">
                <a:solidFill>
                  <a:srgbClr val="2A5474"/>
                </a:solidFill>
                <a:latin typeface="Coiny" panose="02000903060500060000" pitchFamily="2" charset="0"/>
              </a:rPr>
              <a:t> </a:t>
            </a:r>
            <a:r>
              <a:rPr lang="en-US" sz="4000" dirty="0" err="1">
                <a:solidFill>
                  <a:srgbClr val="2A5474"/>
                </a:solidFill>
                <a:latin typeface="Coiny" panose="02000903060500060000" pitchFamily="2" charset="0"/>
              </a:rPr>
              <a:t>bạn</a:t>
            </a:r>
            <a:endParaRPr lang="en-US" sz="4000" dirty="0">
              <a:solidFill>
                <a:srgbClr val="2A5474"/>
              </a:solidFill>
              <a:latin typeface="Coiny" panose="02000903060500060000" pitchFamily="2" charset="0"/>
            </a:endParaRPr>
          </a:p>
          <a:p>
            <a:pPr algn="ctr" defTabSz="609630"/>
            <a:r>
              <a:rPr lang="en-US" sz="4000" dirty="0" err="1">
                <a:solidFill>
                  <a:srgbClr val="2A5474"/>
                </a:solidFill>
                <a:latin typeface="Coiny" panose="02000903060500060000" pitchFamily="2" charset="0"/>
              </a:rPr>
              <a:t>Hẹn</a:t>
            </a:r>
            <a:r>
              <a:rPr lang="en-US" sz="4000" dirty="0">
                <a:solidFill>
                  <a:srgbClr val="2A5474"/>
                </a:solidFill>
                <a:latin typeface="Coiny" panose="02000903060500060000" pitchFamily="2" charset="0"/>
              </a:rPr>
              <a:t> </a:t>
            </a:r>
            <a:r>
              <a:rPr lang="en-US" sz="4000" dirty="0" err="1">
                <a:solidFill>
                  <a:srgbClr val="2A5474"/>
                </a:solidFill>
                <a:latin typeface="Coiny" panose="02000903060500060000" pitchFamily="2" charset="0"/>
              </a:rPr>
              <a:t>gặp</a:t>
            </a:r>
            <a:r>
              <a:rPr lang="en-US" sz="4000" dirty="0">
                <a:solidFill>
                  <a:srgbClr val="2A5474"/>
                </a:solidFill>
                <a:latin typeface="Coiny" panose="02000903060500060000" pitchFamily="2" charset="0"/>
              </a:rPr>
              <a:t> </a:t>
            </a:r>
            <a:r>
              <a:rPr lang="en-US" sz="4000" dirty="0" err="1">
                <a:solidFill>
                  <a:srgbClr val="2A5474"/>
                </a:solidFill>
                <a:latin typeface="Coiny" panose="02000903060500060000" pitchFamily="2" charset="0"/>
              </a:rPr>
              <a:t>lại</a:t>
            </a:r>
            <a:r>
              <a:rPr lang="en-US" sz="4000" dirty="0">
                <a:solidFill>
                  <a:srgbClr val="2A5474"/>
                </a:solidFill>
                <a:latin typeface="Coiny" panose="02000903060500060000" pitchFamily="2" charset="0"/>
              </a:rPr>
              <a:t> </a:t>
            </a:r>
            <a:r>
              <a:rPr lang="en-US" sz="4000" dirty="0" err="1">
                <a:solidFill>
                  <a:srgbClr val="2A5474"/>
                </a:solidFill>
                <a:latin typeface="Coiny" panose="02000903060500060000" pitchFamily="2" charset="0"/>
              </a:rPr>
              <a:t>các</a:t>
            </a:r>
            <a:r>
              <a:rPr lang="en-US" sz="4000" dirty="0">
                <a:solidFill>
                  <a:srgbClr val="2A5474"/>
                </a:solidFill>
                <a:latin typeface="Coiny" panose="02000903060500060000" pitchFamily="2" charset="0"/>
              </a:rPr>
              <a:t> </a:t>
            </a:r>
            <a:r>
              <a:rPr lang="en-US" sz="4000" dirty="0" err="1">
                <a:solidFill>
                  <a:srgbClr val="2A5474"/>
                </a:solidFill>
                <a:latin typeface="Coiny" panose="02000903060500060000" pitchFamily="2" charset="0"/>
              </a:rPr>
              <a:t>bạn</a:t>
            </a:r>
            <a:endParaRPr lang="en-US" sz="4000" dirty="0">
              <a:solidFill>
                <a:srgbClr val="2A5474"/>
              </a:solidFill>
              <a:latin typeface="Coiny" panose="02000903060500060000" pitchFamily="2" charset="0"/>
            </a:endParaRPr>
          </a:p>
          <a:p>
            <a:pPr algn="ctr" defTabSz="609630"/>
            <a:r>
              <a:rPr lang="en-US" sz="4000" dirty="0" err="1">
                <a:solidFill>
                  <a:srgbClr val="2A5474"/>
                </a:solidFill>
                <a:latin typeface="Coiny" panose="02000903060500060000" pitchFamily="2" charset="0"/>
              </a:rPr>
              <a:t>trong</a:t>
            </a:r>
            <a:r>
              <a:rPr lang="en-US" sz="4000" dirty="0">
                <a:solidFill>
                  <a:srgbClr val="2A5474"/>
                </a:solidFill>
                <a:latin typeface="Coiny" panose="02000903060500060000" pitchFamily="2" charset="0"/>
              </a:rPr>
              <a:t> </a:t>
            </a:r>
            <a:r>
              <a:rPr lang="en-US" sz="4000" dirty="0" err="1">
                <a:solidFill>
                  <a:srgbClr val="2A5474"/>
                </a:solidFill>
                <a:latin typeface="Coiny" panose="02000903060500060000" pitchFamily="2" charset="0"/>
              </a:rPr>
              <a:t>chuyến</a:t>
            </a:r>
            <a:r>
              <a:rPr lang="en-US" sz="4000" dirty="0">
                <a:solidFill>
                  <a:srgbClr val="2A5474"/>
                </a:solidFill>
                <a:latin typeface="Coiny" panose="02000903060500060000" pitchFamily="2" charset="0"/>
              </a:rPr>
              <a:t> </a:t>
            </a:r>
            <a:r>
              <a:rPr lang="en-US" sz="4000" dirty="0" err="1">
                <a:solidFill>
                  <a:srgbClr val="2A5474"/>
                </a:solidFill>
                <a:latin typeface="Coiny" panose="02000903060500060000" pitchFamily="2" charset="0"/>
              </a:rPr>
              <a:t>đi</a:t>
            </a:r>
            <a:r>
              <a:rPr lang="en-US" sz="4000" dirty="0">
                <a:solidFill>
                  <a:srgbClr val="2A5474"/>
                </a:solidFill>
                <a:latin typeface="Coiny" panose="02000903060500060000" pitchFamily="2" charset="0"/>
              </a:rPr>
              <a:t> </a:t>
            </a:r>
            <a:r>
              <a:rPr lang="en-US" sz="4000" dirty="0" err="1">
                <a:solidFill>
                  <a:srgbClr val="2A5474"/>
                </a:solidFill>
                <a:latin typeface="Coiny" panose="02000903060500060000" pitchFamily="2" charset="0"/>
              </a:rPr>
              <a:t>câu</a:t>
            </a:r>
            <a:r>
              <a:rPr lang="en-US" sz="4000" dirty="0">
                <a:solidFill>
                  <a:srgbClr val="2A5474"/>
                </a:solidFill>
                <a:latin typeface="Coiny" panose="02000903060500060000" pitchFamily="2" charset="0"/>
              </a:rPr>
              <a:t> </a:t>
            </a:r>
            <a:r>
              <a:rPr lang="en-US" sz="4000" dirty="0" err="1">
                <a:solidFill>
                  <a:srgbClr val="2A5474"/>
                </a:solidFill>
                <a:latin typeface="Coiny" panose="02000903060500060000" pitchFamily="2" charset="0"/>
              </a:rPr>
              <a:t>sắp</a:t>
            </a:r>
            <a:r>
              <a:rPr lang="en-US" sz="4000" dirty="0">
                <a:solidFill>
                  <a:srgbClr val="2A5474"/>
                </a:solidFill>
                <a:latin typeface="Coiny" panose="02000903060500060000" pitchFamily="2" charset="0"/>
              </a:rPr>
              <a:t> </a:t>
            </a:r>
            <a:r>
              <a:rPr lang="en-US" sz="4000" dirty="0" err="1">
                <a:solidFill>
                  <a:srgbClr val="2A5474"/>
                </a:solidFill>
                <a:latin typeface="Coiny" panose="02000903060500060000" pitchFamily="2" charset="0"/>
              </a:rPr>
              <a:t>tới</a:t>
            </a:r>
            <a:r>
              <a:rPr lang="en-US" sz="4000" dirty="0">
                <a:solidFill>
                  <a:srgbClr val="2A5474"/>
                </a:solidFill>
                <a:latin typeface="Coiny" panose="02000903060500060000" pitchFamily="2" charset="0"/>
              </a:rPr>
              <a:t> </a:t>
            </a:r>
            <a:r>
              <a:rPr lang="en-US" sz="4000" dirty="0" err="1">
                <a:solidFill>
                  <a:srgbClr val="2A5474"/>
                </a:solidFill>
                <a:latin typeface="Coiny" panose="02000903060500060000" pitchFamily="2" charset="0"/>
              </a:rPr>
              <a:t>nhé</a:t>
            </a:r>
            <a:endParaRPr lang="en-US" sz="4000" dirty="0">
              <a:solidFill>
                <a:srgbClr val="2A5474"/>
              </a:solidFill>
              <a:latin typeface="Coiny" panose="0200090306050006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5998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Cartoon Music (8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05542" y="7086600"/>
            <a:ext cx="324908" cy="324908"/>
          </a:xfrm>
          <a:prstGeom prst="rect">
            <a:avLst/>
          </a:prstGeom>
        </p:spPr>
      </p:pic>
      <p:pic>
        <p:nvPicPr>
          <p:cNvPr id="17" name="Picture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492367" y="1569427"/>
            <a:ext cx="7054867" cy="407598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570153" y="3338546"/>
            <a:ext cx="6899293" cy="1804282"/>
            <a:chOff x="3855229" y="5007818"/>
            <a:chExt cx="10348939" cy="2706423"/>
          </a:xfrm>
        </p:grpSpPr>
        <p:sp>
          <p:nvSpPr>
            <p:cNvPr id="4" name="Rectangle 3"/>
            <p:cNvSpPr/>
            <p:nvPr/>
          </p:nvSpPr>
          <p:spPr>
            <a:xfrm>
              <a:off x="3855229" y="6609131"/>
              <a:ext cx="10348939" cy="1105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09630">
                <a:lnSpc>
                  <a:spcPts val="4333"/>
                </a:lnSpc>
                <a:defRPr/>
              </a:pPr>
              <a:r>
                <a:rPr lang="en-US" sz="6000" dirty="0" err="1">
                  <a:solidFill>
                    <a:srgbClr val="17375E"/>
                  </a:solidFill>
                  <a:latin typeface="Coiny" panose="02000903060500060000" pitchFamily="2" charset="0"/>
                </a:rPr>
                <a:t>Luyện</a:t>
              </a:r>
              <a:r>
                <a:rPr lang="en-US" sz="6000" dirty="0">
                  <a:solidFill>
                    <a:srgbClr val="17375E"/>
                  </a:solidFill>
                  <a:latin typeface="Coiny" panose="02000903060500060000" pitchFamily="2" charset="0"/>
                </a:rPr>
                <a:t> </a:t>
              </a:r>
              <a:r>
                <a:rPr lang="en-US" sz="6000" dirty="0" err="1">
                  <a:solidFill>
                    <a:srgbClr val="17375E"/>
                  </a:solidFill>
                  <a:latin typeface="Coiny" panose="02000903060500060000" pitchFamily="2" charset="0"/>
                </a:rPr>
                <a:t>Tập</a:t>
              </a:r>
              <a:endParaRPr lang="en-US" sz="6000" dirty="0">
                <a:solidFill>
                  <a:srgbClr val="17375E"/>
                </a:solidFill>
                <a:latin typeface="Coiny" panose="02000903060500060000" pitchFamily="2" charset="0"/>
              </a:endParaRPr>
            </a:p>
          </p:txBody>
        </p:sp>
        <p:sp>
          <p:nvSpPr>
            <p:cNvPr id="18" name="TextBox 11"/>
            <p:cNvSpPr txBox="1"/>
            <p:nvPr/>
          </p:nvSpPr>
          <p:spPr>
            <a:xfrm>
              <a:off x="8210550" y="5007818"/>
              <a:ext cx="1638300" cy="84744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lnSpc>
                  <a:spcPts val="4667"/>
                </a:lnSpc>
              </a:pPr>
              <a:r>
                <a:rPr lang="en-US" sz="3334" dirty="0" err="1">
                  <a:solidFill>
                    <a:srgbClr val="2A5474"/>
                  </a:solidFill>
                  <a:latin typeface="Calibri"/>
                </a:rPr>
                <a:t>Toán</a:t>
              </a:r>
              <a:endParaRPr lang="en-US" sz="3334" dirty="0">
                <a:solidFill>
                  <a:srgbClr val="2A5474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43056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309"/>
            <a:ext cx="12192000" cy="4950691"/>
          </a:xfrm>
          <a:prstGeom prst="rect">
            <a:avLst/>
          </a:prstGeom>
          <a:solidFill>
            <a:srgbClr val="F4D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ctangle: Rounded Corners 6">
            <a:extLst>
              <a:ext uri="{FF2B5EF4-FFF2-40B4-BE49-F238E27FC236}">
                <a16:creationId xmlns:a16="http://schemas.microsoft.com/office/drawing/2014/main" id="{29DC1B5B-5601-48CA-AABC-BA7D6DF1F2B2}"/>
              </a:ext>
            </a:extLst>
          </p:cNvPr>
          <p:cNvSpPr/>
          <p:nvPr/>
        </p:nvSpPr>
        <p:spPr>
          <a:xfrm>
            <a:off x="337092" y="228601"/>
            <a:ext cx="11517816" cy="6050643"/>
          </a:xfrm>
          <a:prstGeom prst="roundRect">
            <a:avLst>
              <a:gd name="adj" fmla="val 5203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96"/>
          <a:stretch/>
        </p:blipFill>
        <p:spPr>
          <a:xfrm>
            <a:off x="0" y="4648201"/>
            <a:ext cx="12192000" cy="2216727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568567" y="748353"/>
            <a:ext cx="7054867" cy="3153803"/>
          </a:xfrm>
          <a:prstGeom prst="rect">
            <a:avLst/>
          </a:prstGeom>
        </p:spPr>
      </p:pic>
      <p:sp>
        <p:nvSpPr>
          <p:cNvPr id="7" name="TextBox 20"/>
          <p:cNvSpPr txBox="1"/>
          <p:nvPr/>
        </p:nvSpPr>
        <p:spPr>
          <a:xfrm>
            <a:off x="3240157" y="2824317"/>
            <a:ext cx="5893903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6400"/>
              </a:lnSpc>
            </a:pPr>
            <a:r>
              <a:rPr lang="en-US" sz="6667" dirty="0" err="1">
                <a:solidFill>
                  <a:srgbClr val="465462"/>
                </a:solidFill>
                <a:latin typeface="Coiny" panose="02000903060500060000" pitchFamily="2" charset="0"/>
              </a:rPr>
              <a:t>Khởi</a:t>
            </a:r>
            <a:r>
              <a:rPr lang="en-US" sz="6667" dirty="0">
                <a:solidFill>
                  <a:srgbClr val="465462"/>
                </a:solidFill>
                <a:latin typeface="Coiny" panose="02000903060500060000" pitchFamily="2" charset="0"/>
              </a:rPr>
              <a:t> </a:t>
            </a:r>
            <a:r>
              <a:rPr lang="en-US" sz="6667" dirty="0" err="1">
                <a:solidFill>
                  <a:srgbClr val="465462"/>
                </a:solidFill>
                <a:latin typeface="Coiny" panose="02000903060500060000" pitchFamily="2" charset="0"/>
              </a:rPr>
              <a:t>động</a:t>
            </a:r>
            <a:endParaRPr lang="en-US" sz="6667" dirty="0">
              <a:solidFill>
                <a:srgbClr val="465462"/>
              </a:solidFill>
              <a:latin typeface="Coiny" panose="0200090306050006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5892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/>
          <p:cNvSpPr/>
          <p:nvPr/>
        </p:nvSpPr>
        <p:spPr>
          <a:xfrm>
            <a:off x="0" y="2309"/>
            <a:ext cx="12192000" cy="4950691"/>
          </a:xfrm>
          <a:prstGeom prst="rect">
            <a:avLst/>
          </a:prstGeom>
          <a:solidFill>
            <a:srgbClr val="F4D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2" name="Rectangle: Rounded Corners 6">
            <a:extLst>
              <a:ext uri="{FF2B5EF4-FFF2-40B4-BE49-F238E27FC236}">
                <a16:creationId xmlns:a16="http://schemas.microsoft.com/office/drawing/2014/main" id="{29DC1B5B-5601-48CA-AABC-BA7D6DF1F2B2}"/>
              </a:ext>
            </a:extLst>
          </p:cNvPr>
          <p:cNvSpPr/>
          <p:nvPr/>
        </p:nvSpPr>
        <p:spPr>
          <a:xfrm>
            <a:off x="337092" y="228601"/>
            <a:ext cx="11517816" cy="6050643"/>
          </a:xfrm>
          <a:prstGeom prst="roundRect">
            <a:avLst>
              <a:gd name="adj" fmla="val 5203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96"/>
          <a:stretch/>
        </p:blipFill>
        <p:spPr>
          <a:xfrm>
            <a:off x="0" y="4648201"/>
            <a:ext cx="12192000" cy="2216727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37092" y="1797533"/>
            <a:ext cx="11499308" cy="2743200"/>
          </a:xfrm>
          <a:prstGeom prst="roundRect">
            <a:avLst/>
          </a:prstGeom>
          <a:solidFill>
            <a:schemeClr val="bg1">
              <a:alpha val="8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985462" y="2145696"/>
            <a:ext cx="2297738" cy="20846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9" t="13703" r="29582" b="9257"/>
          <a:stretch/>
        </p:blipFill>
        <p:spPr>
          <a:xfrm>
            <a:off x="3514950" y="2927408"/>
            <a:ext cx="1147216" cy="10945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877351" y="2210549"/>
            <a:ext cx="2297738" cy="2084675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2405109" y="399457"/>
            <a:ext cx="7732824" cy="997543"/>
            <a:chOff x="3048000" y="2656585"/>
            <a:chExt cx="11599236" cy="1496315"/>
          </a:xfrm>
        </p:grpSpPr>
        <p:grpSp>
          <p:nvGrpSpPr>
            <p:cNvPr id="13" name="Group 10"/>
            <p:cNvGrpSpPr/>
            <p:nvPr/>
          </p:nvGrpSpPr>
          <p:grpSpPr>
            <a:xfrm>
              <a:off x="3048000" y="2656585"/>
              <a:ext cx="11599236" cy="1496315"/>
              <a:chOff x="0" y="0"/>
              <a:chExt cx="12063331" cy="2214372"/>
            </a:xfrm>
          </p:grpSpPr>
          <p:grpSp>
            <p:nvGrpSpPr>
              <p:cNvPr id="14" name="Group 11"/>
              <p:cNvGrpSpPr/>
              <p:nvPr/>
            </p:nvGrpSpPr>
            <p:grpSpPr>
              <a:xfrm>
                <a:off x="0" y="0"/>
                <a:ext cx="12063331" cy="2214372"/>
                <a:chOff x="0" y="0"/>
                <a:chExt cx="3909566" cy="717649"/>
              </a:xfrm>
            </p:grpSpPr>
            <p:sp>
              <p:nvSpPr>
                <p:cNvPr id="17" name="Freeform 12"/>
                <p:cNvSpPr/>
                <p:nvPr/>
              </p:nvSpPr>
              <p:spPr>
                <a:xfrm>
                  <a:off x="0" y="0"/>
                  <a:ext cx="3909566" cy="717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9566" h="717649">
                      <a:moveTo>
                        <a:pt x="3785107" y="717649"/>
                      </a:moveTo>
                      <a:lnTo>
                        <a:pt x="124460" y="717649"/>
                      </a:lnTo>
                      <a:cubicBezTo>
                        <a:pt x="55880" y="717649"/>
                        <a:pt x="0" y="661769"/>
                        <a:pt x="0" y="593189"/>
                      </a:cubicBezTo>
                      <a:lnTo>
                        <a:pt x="0" y="124460"/>
                      </a:lnTo>
                      <a:cubicBezTo>
                        <a:pt x="0" y="55880"/>
                        <a:pt x="55880" y="0"/>
                        <a:pt x="124460" y="0"/>
                      </a:cubicBezTo>
                      <a:lnTo>
                        <a:pt x="3785107" y="0"/>
                      </a:lnTo>
                      <a:cubicBezTo>
                        <a:pt x="3853686" y="0"/>
                        <a:pt x="3909566" y="55880"/>
                        <a:pt x="3909566" y="124460"/>
                      </a:cubicBezTo>
                      <a:lnTo>
                        <a:pt x="3909566" y="593189"/>
                      </a:lnTo>
                      <a:cubicBezTo>
                        <a:pt x="3909566" y="661769"/>
                        <a:pt x="3853686" y="717649"/>
                        <a:pt x="3785107" y="717649"/>
                      </a:cubicBezTo>
                      <a:close/>
                    </a:path>
                  </a:pathLst>
                </a:custGeom>
                <a:solidFill>
                  <a:srgbClr val="2A5474"/>
                </a:solidFill>
              </p:spPr>
            </p:sp>
          </p:grpSp>
          <p:grpSp>
            <p:nvGrpSpPr>
              <p:cNvPr id="15" name="Group 13"/>
              <p:cNvGrpSpPr/>
              <p:nvPr/>
            </p:nvGrpSpPr>
            <p:grpSpPr>
              <a:xfrm>
                <a:off x="95172" y="103842"/>
                <a:ext cx="11872988" cy="2006689"/>
                <a:chOff x="0" y="0"/>
                <a:chExt cx="3960253" cy="669334"/>
              </a:xfrm>
            </p:grpSpPr>
            <p:sp>
              <p:nvSpPr>
                <p:cNvPr id="16" name="Freeform 14"/>
                <p:cNvSpPr/>
                <p:nvPr/>
              </p:nvSpPr>
              <p:spPr>
                <a:xfrm>
                  <a:off x="0" y="0"/>
                  <a:ext cx="3960254" cy="6693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254" h="669334">
                      <a:moveTo>
                        <a:pt x="3835793" y="669334"/>
                      </a:moveTo>
                      <a:lnTo>
                        <a:pt x="124460" y="669334"/>
                      </a:lnTo>
                      <a:cubicBezTo>
                        <a:pt x="55880" y="669334"/>
                        <a:pt x="0" y="613454"/>
                        <a:pt x="0" y="544874"/>
                      </a:cubicBezTo>
                      <a:lnTo>
                        <a:pt x="0" y="124460"/>
                      </a:lnTo>
                      <a:cubicBezTo>
                        <a:pt x="0" y="55880"/>
                        <a:pt x="55880" y="0"/>
                        <a:pt x="124460" y="0"/>
                      </a:cubicBezTo>
                      <a:lnTo>
                        <a:pt x="3835793" y="0"/>
                      </a:lnTo>
                      <a:cubicBezTo>
                        <a:pt x="3904374" y="0"/>
                        <a:pt x="3960254" y="55880"/>
                        <a:pt x="3960254" y="124460"/>
                      </a:cubicBezTo>
                      <a:lnTo>
                        <a:pt x="3960254" y="544874"/>
                      </a:lnTo>
                      <a:cubicBezTo>
                        <a:pt x="3960254" y="613454"/>
                        <a:pt x="3904374" y="669334"/>
                        <a:pt x="3835793" y="669334"/>
                      </a:cubicBezTo>
                      <a:close/>
                    </a:path>
                  </a:pathLst>
                </a:custGeom>
                <a:solidFill>
                  <a:srgbClr val="FFFEFE"/>
                </a:solidFill>
              </p:spPr>
            </p:sp>
          </p:grpSp>
        </p:grpSp>
        <p:sp>
          <p:nvSpPr>
            <p:cNvPr id="18" name="TextBox 17"/>
            <p:cNvSpPr txBox="1"/>
            <p:nvPr/>
          </p:nvSpPr>
          <p:spPr>
            <a:xfrm>
              <a:off x="3288339" y="2663979"/>
              <a:ext cx="11109339" cy="135287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lnSpc>
                  <a:spcPts val="7467"/>
                </a:lnSpc>
              </a:pPr>
              <a:r>
                <a:rPr lang="en-US" sz="5334" dirty="0" err="1">
                  <a:solidFill>
                    <a:srgbClr val="1F497D">
                      <a:lumMod val="75000"/>
                    </a:srgbClr>
                  </a:solidFill>
                  <a:latin typeface="#9Slide03 SFU Futura_05" panose="00000800000000000000" pitchFamily="2" charset="0"/>
                </a:rPr>
                <a:t>Hộp</a:t>
              </a:r>
              <a:r>
                <a:rPr lang="en-US" sz="5334" dirty="0">
                  <a:solidFill>
                    <a:srgbClr val="1F497D">
                      <a:lumMod val="75000"/>
                    </a:srgbClr>
                  </a:solidFill>
                  <a:latin typeface="#9Slide03 SFU Futura_05" panose="00000800000000000000" pitchFamily="2" charset="0"/>
                </a:rPr>
                <a:t> </a:t>
              </a:r>
              <a:r>
                <a:rPr lang="en-US" sz="5334" dirty="0" err="1">
                  <a:solidFill>
                    <a:srgbClr val="1F497D">
                      <a:lumMod val="75000"/>
                    </a:srgbClr>
                  </a:solidFill>
                  <a:latin typeface="#9Slide03 SFU Futura_05" panose="00000800000000000000" pitchFamily="2" charset="0"/>
                </a:rPr>
                <a:t>quà</a:t>
              </a:r>
              <a:r>
                <a:rPr lang="en-US" sz="5334" dirty="0">
                  <a:solidFill>
                    <a:srgbClr val="1F497D">
                      <a:lumMod val="75000"/>
                    </a:srgbClr>
                  </a:solidFill>
                  <a:latin typeface="#9Slide03 SFU Futura_05" panose="00000800000000000000" pitchFamily="2" charset="0"/>
                </a:rPr>
                <a:t> may </a:t>
              </a:r>
              <a:r>
                <a:rPr lang="en-US" sz="5334" dirty="0" err="1">
                  <a:solidFill>
                    <a:srgbClr val="1F497D">
                      <a:lumMod val="75000"/>
                    </a:srgbClr>
                  </a:solidFill>
                  <a:latin typeface="#9Slide03 SFU Futura_05" panose="00000800000000000000" pitchFamily="2" charset="0"/>
                </a:rPr>
                <a:t>mắn</a:t>
              </a:r>
              <a:endParaRPr lang="en-US" sz="5334" dirty="0">
                <a:solidFill>
                  <a:srgbClr val="1F497D">
                    <a:lumMod val="75000"/>
                  </a:srgbClr>
                </a:solidFill>
                <a:latin typeface="#9Slide03 SFU Futura_05" panose="00000800000000000000" pitchFamily="2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466117" y="4769412"/>
            <a:ext cx="7824227" cy="898898"/>
            <a:chOff x="3699174" y="7154117"/>
            <a:chExt cx="11736341" cy="1348347"/>
          </a:xfrm>
        </p:grpSpPr>
        <p:sp>
          <p:nvSpPr>
            <p:cNvPr id="22" name="Rounded Rectangle 21"/>
            <p:cNvSpPr/>
            <p:nvPr/>
          </p:nvSpPr>
          <p:spPr>
            <a:xfrm>
              <a:off x="3699174" y="7154117"/>
              <a:ext cx="11736341" cy="1348347"/>
            </a:xfrm>
            <a:prstGeom prst="roundRect">
              <a:avLst/>
            </a:prstGeom>
            <a:solidFill>
              <a:schemeClr val="bg1">
                <a:alpha val="8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en-US" sz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" name="TextBox 9"/>
            <p:cNvSpPr txBox="1"/>
            <p:nvPr/>
          </p:nvSpPr>
          <p:spPr>
            <a:xfrm>
              <a:off x="4929708" y="7449982"/>
              <a:ext cx="9540627" cy="76578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lnSpc>
                  <a:spcPts val="3920"/>
                </a:lnSpc>
              </a:pPr>
              <a:r>
                <a:rPr lang="en-US" sz="4000" dirty="0">
                  <a:solidFill>
                    <a:srgbClr val="412704"/>
                  </a:solidFill>
                  <a:latin typeface="#9Slide05 FS Blonde Script"/>
                </a:rPr>
                <a:t>7 x 5 = ?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466117" y="5833118"/>
            <a:ext cx="7824227" cy="898898"/>
            <a:chOff x="3699174" y="8749677"/>
            <a:chExt cx="11736341" cy="1348347"/>
          </a:xfrm>
        </p:grpSpPr>
        <p:sp>
          <p:nvSpPr>
            <p:cNvPr id="25" name="Rounded Rectangle 24"/>
            <p:cNvSpPr/>
            <p:nvPr/>
          </p:nvSpPr>
          <p:spPr>
            <a:xfrm>
              <a:off x="3699174" y="8749677"/>
              <a:ext cx="11736341" cy="1348347"/>
            </a:xfrm>
            <a:prstGeom prst="roundRect">
              <a:avLst/>
            </a:prstGeom>
            <a:solidFill>
              <a:schemeClr val="bg1">
                <a:alpha val="8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en-US" sz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TextBox 9"/>
            <p:cNvSpPr txBox="1"/>
            <p:nvPr/>
          </p:nvSpPr>
          <p:spPr>
            <a:xfrm>
              <a:off x="8769246" y="9158159"/>
              <a:ext cx="1596197" cy="76578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lnSpc>
                  <a:spcPts val="3920"/>
                </a:lnSpc>
              </a:pPr>
              <a:r>
                <a:rPr lang="en-US" sz="4000" dirty="0">
                  <a:solidFill>
                    <a:srgbClr val="412704"/>
                  </a:solidFill>
                  <a:latin typeface="#9Slide05 FS Blonde Script"/>
                </a:rPr>
                <a:t>35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790553" y="2124132"/>
            <a:ext cx="687555" cy="9019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7467"/>
              </a:lnSpc>
            </a:pPr>
            <a:r>
              <a:rPr lang="en-US" sz="5334" dirty="0">
                <a:solidFill>
                  <a:srgbClr val="FF0000"/>
                </a:solidFill>
                <a:latin typeface="#9Slide03 SFU Futura_05" panose="00000800000000000000" pitchFamily="2" charset="0"/>
              </a:rPr>
              <a:t>1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9" t="13703" r="29582" b="9257"/>
          <a:stretch/>
        </p:blipFill>
        <p:spPr>
          <a:xfrm>
            <a:off x="6368977" y="2939227"/>
            <a:ext cx="1147216" cy="1094592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587088" y="2200811"/>
            <a:ext cx="687555" cy="9019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7467"/>
              </a:lnSpc>
            </a:pPr>
            <a:r>
              <a:rPr lang="en-US" sz="5334" dirty="0">
                <a:solidFill>
                  <a:srgbClr val="FF0000"/>
                </a:solidFill>
                <a:latin typeface="#9Slide03 SFU Futura_05" panose="00000800000000000000" pitchFamily="2" charset="0"/>
              </a:rPr>
              <a:t>2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5117230" y="4653255"/>
            <a:ext cx="2398963" cy="1937953"/>
            <a:chOff x="0" y="1786075"/>
            <a:chExt cx="3598445" cy="2906929"/>
          </a:xfrm>
        </p:grpSpPr>
        <p:sp>
          <p:nvSpPr>
            <p:cNvPr id="44" name="Rounded Rectangle 43"/>
            <p:cNvSpPr/>
            <p:nvPr/>
          </p:nvSpPr>
          <p:spPr>
            <a:xfrm>
              <a:off x="0" y="1786075"/>
              <a:ext cx="3598445" cy="2906929"/>
            </a:xfrm>
            <a:prstGeom prst="roundRect">
              <a:avLst/>
            </a:prstGeom>
            <a:solidFill>
              <a:schemeClr val="bg1">
                <a:alpha val="8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en-US" sz="1200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49" t="9258" r="41418" b="7776"/>
            <a:stretch/>
          </p:blipFill>
          <p:spPr>
            <a:xfrm>
              <a:off x="962717" y="1868068"/>
              <a:ext cx="1674374" cy="2619200"/>
            </a:xfrm>
            <a:prstGeom prst="rect">
              <a:avLst/>
            </a:prstGeom>
          </p:spPr>
        </p:pic>
      </p:grpSp>
      <p:pic>
        <p:nvPicPr>
          <p:cNvPr id="56" name="yeah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587434" y="7041269"/>
            <a:ext cx="406400" cy="4064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4745374" y="2400790"/>
            <a:ext cx="6740505" cy="2177491"/>
            <a:chOff x="-1347708" y="5447036"/>
            <a:chExt cx="10110757" cy="4550305"/>
          </a:xfrm>
        </p:grpSpPr>
        <p:sp>
          <p:nvSpPr>
            <p:cNvPr id="45" name="Cloud Callout 44"/>
            <p:cNvSpPr/>
            <p:nvPr/>
          </p:nvSpPr>
          <p:spPr>
            <a:xfrm>
              <a:off x="-1347708" y="5447036"/>
              <a:ext cx="10110757" cy="4550305"/>
            </a:xfrm>
            <a:prstGeom prst="cloudCallout">
              <a:avLst/>
            </a:prstGeom>
            <a:solidFill>
              <a:srgbClr val="FDFCF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en-US" sz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7" name="TextBox 9"/>
            <p:cNvSpPr txBox="1"/>
            <p:nvPr/>
          </p:nvSpPr>
          <p:spPr>
            <a:xfrm>
              <a:off x="-68829" y="6465590"/>
              <a:ext cx="7550907" cy="315711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lnSpc>
                  <a:spcPts val="3920"/>
                </a:lnSpc>
              </a:pPr>
              <a:r>
                <a:rPr lang="en-US" sz="4000" dirty="0" err="1">
                  <a:solidFill>
                    <a:srgbClr val="412704"/>
                  </a:solidFill>
                  <a:latin typeface="#9Slide05 FS Blonde Script"/>
                </a:rPr>
                <a:t>Hãy</a:t>
              </a:r>
              <a:r>
                <a:rPr lang="en-US" sz="4000" dirty="0">
                  <a:solidFill>
                    <a:srgbClr val="412704"/>
                  </a:solidFill>
                  <a:latin typeface="#9Slide05 FS Blonde Script"/>
                </a:rPr>
                <a:t> </a:t>
              </a:r>
              <a:r>
                <a:rPr lang="en-US" sz="4000" dirty="0" err="1">
                  <a:solidFill>
                    <a:srgbClr val="412704"/>
                  </a:solidFill>
                  <a:latin typeface="#9Slide05 FS Blonde Script"/>
                </a:rPr>
                <a:t>tìm</a:t>
              </a:r>
              <a:r>
                <a:rPr lang="en-US" sz="4000" dirty="0">
                  <a:solidFill>
                    <a:srgbClr val="412704"/>
                  </a:solidFill>
                  <a:latin typeface="#9Slide05 FS Blonde Script"/>
                </a:rPr>
                <a:t> </a:t>
              </a:r>
              <a:r>
                <a:rPr lang="en-US" sz="4000" dirty="0" err="1">
                  <a:solidFill>
                    <a:srgbClr val="412704"/>
                  </a:solidFill>
                  <a:latin typeface="#9Slide05 FS Blonde Script"/>
                </a:rPr>
                <a:t>xem</a:t>
              </a:r>
              <a:r>
                <a:rPr lang="en-US" sz="4000" dirty="0">
                  <a:solidFill>
                    <a:srgbClr val="412704"/>
                  </a:solidFill>
                  <a:latin typeface="#9Slide05 FS Blonde Script"/>
                </a:rPr>
                <a:t>, </a:t>
              </a:r>
              <a:r>
                <a:rPr lang="en-US" sz="4000" dirty="0" err="1">
                  <a:solidFill>
                    <a:srgbClr val="412704"/>
                  </a:solidFill>
                  <a:latin typeface="#9Slide05 FS Blonde Script"/>
                </a:rPr>
                <a:t>đâu</a:t>
              </a:r>
              <a:r>
                <a:rPr lang="en-US" sz="4000" dirty="0">
                  <a:solidFill>
                    <a:srgbClr val="412704"/>
                  </a:solidFill>
                  <a:latin typeface="#9Slide05 FS Blonde Script"/>
                </a:rPr>
                <a:t> </a:t>
              </a:r>
              <a:r>
                <a:rPr lang="en-US" sz="4000" dirty="0" err="1">
                  <a:solidFill>
                    <a:srgbClr val="412704"/>
                  </a:solidFill>
                  <a:latin typeface="#9Slide05 FS Blonde Script"/>
                </a:rPr>
                <a:t>là</a:t>
              </a:r>
              <a:r>
                <a:rPr lang="en-US" sz="4000" dirty="0">
                  <a:solidFill>
                    <a:srgbClr val="412704"/>
                  </a:solidFill>
                  <a:latin typeface="#9Slide05 FS Blonde Script"/>
                </a:rPr>
                <a:t> </a:t>
              </a:r>
              <a:r>
                <a:rPr lang="en-US" sz="4000" dirty="0" err="1">
                  <a:solidFill>
                    <a:srgbClr val="412704"/>
                  </a:solidFill>
                  <a:latin typeface="#9Slide05 FS Blonde Script"/>
                </a:rPr>
                <a:t>hộp</a:t>
              </a:r>
              <a:r>
                <a:rPr lang="en-US" sz="4000" dirty="0">
                  <a:solidFill>
                    <a:srgbClr val="412704"/>
                  </a:solidFill>
                  <a:latin typeface="#9Slide05 FS Blonde Script"/>
                </a:rPr>
                <a:t> </a:t>
              </a:r>
              <a:r>
                <a:rPr lang="en-US" sz="4000" dirty="0" err="1">
                  <a:solidFill>
                    <a:srgbClr val="412704"/>
                  </a:solidFill>
                  <a:latin typeface="#9Slide05 FS Blonde Script"/>
                </a:rPr>
                <a:t>quà</a:t>
              </a:r>
              <a:r>
                <a:rPr lang="en-US" sz="4000" dirty="0">
                  <a:solidFill>
                    <a:srgbClr val="412704"/>
                  </a:solidFill>
                  <a:latin typeface="#9Slide05 FS Blonde Script"/>
                </a:rPr>
                <a:t> may </a:t>
              </a:r>
              <a:r>
                <a:rPr lang="en-US" sz="4000" dirty="0" err="1">
                  <a:solidFill>
                    <a:srgbClr val="412704"/>
                  </a:solidFill>
                  <a:latin typeface="#9Slide05 FS Blonde Script"/>
                </a:rPr>
                <a:t>mắn</a:t>
              </a:r>
              <a:r>
                <a:rPr lang="en-US" sz="4000" dirty="0">
                  <a:solidFill>
                    <a:srgbClr val="412704"/>
                  </a:solidFill>
                  <a:latin typeface="#9Slide05 FS Blonde Script"/>
                </a:rPr>
                <a:t> </a:t>
              </a:r>
              <a:r>
                <a:rPr lang="en-US" sz="4000" dirty="0" err="1">
                  <a:solidFill>
                    <a:srgbClr val="412704"/>
                  </a:solidFill>
                  <a:latin typeface="#9Slide05 FS Blonde Script"/>
                </a:rPr>
                <a:t>của</a:t>
              </a:r>
              <a:r>
                <a:rPr lang="en-US" sz="4000" dirty="0">
                  <a:solidFill>
                    <a:srgbClr val="412704"/>
                  </a:solidFill>
                  <a:latin typeface="#9Slide05 FS Blonde Script"/>
                </a:rPr>
                <a:t> </a:t>
              </a:r>
              <a:r>
                <a:rPr lang="en-US" sz="4000" dirty="0" err="1">
                  <a:solidFill>
                    <a:srgbClr val="412704"/>
                  </a:solidFill>
                  <a:latin typeface="#9Slide05 FS Blonde Script"/>
                </a:rPr>
                <a:t>ngày</a:t>
              </a:r>
              <a:r>
                <a:rPr lang="en-US" sz="4000" dirty="0">
                  <a:solidFill>
                    <a:srgbClr val="412704"/>
                  </a:solidFill>
                  <a:latin typeface="#9Slide05 FS Blonde Script"/>
                </a:rPr>
                <a:t> </a:t>
              </a:r>
              <a:r>
                <a:rPr lang="en-US" sz="4000" dirty="0" err="1">
                  <a:solidFill>
                    <a:srgbClr val="412704"/>
                  </a:solidFill>
                  <a:latin typeface="#9Slide05 FS Blonde Script"/>
                </a:rPr>
                <a:t>hôm</a:t>
              </a:r>
              <a:r>
                <a:rPr lang="en-US" sz="4000" dirty="0">
                  <a:solidFill>
                    <a:srgbClr val="412704"/>
                  </a:solidFill>
                  <a:latin typeface="#9Slide05 FS Blonde Script"/>
                </a:rPr>
                <a:t> nay?</a:t>
              </a:r>
            </a:p>
          </p:txBody>
        </p:sp>
      </p:grpSp>
      <p:pic>
        <p:nvPicPr>
          <p:cNvPr id="4" name="Cartoon Music (1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283200" y="7075814"/>
            <a:ext cx="324909" cy="3249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1306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7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  <p:bldP spid="27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2" name="Cloud Callout 41"/>
          <p:cNvSpPr/>
          <p:nvPr/>
        </p:nvSpPr>
        <p:spPr>
          <a:xfrm>
            <a:off x="1727200" y="736601"/>
            <a:ext cx="3516132" cy="2471279"/>
          </a:xfrm>
          <a:prstGeom prst="cloudCallout">
            <a:avLst/>
          </a:prstGeom>
          <a:solidFill>
            <a:srgbClr val="FDFC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TextBox 9"/>
          <p:cNvSpPr txBox="1"/>
          <p:nvPr/>
        </p:nvSpPr>
        <p:spPr>
          <a:xfrm>
            <a:off x="2213965" y="1459310"/>
            <a:ext cx="2277671" cy="15107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3920"/>
              </a:lnSpc>
            </a:pP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Trời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hôm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nay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thật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tuyệt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!</a:t>
            </a:r>
          </a:p>
        </p:txBody>
      </p:sp>
      <p:sp>
        <p:nvSpPr>
          <p:cNvPr id="43" name="Cloud Callout 42"/>
          <p:cNvSpPr/>
          <p:nvPr/>
        </p:nvSpPr>
        <p:spPr>
          <a:xfrm flipH="1">
            <a:off x="6204030" y="889001"/>
            <a:ext cx="3651170" cy="2471279"/>
          </a:xfrm>
          <a:prstGeom prst="cloudCallout">
            <a:avLst/>
          </a:prstGeom>
          <a:solidFill>
            <a:srgbClr val="FDFC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4" name="TextBox 9"/>
          <p:cNvSpPr txBox="1"/>
          <p:nvPr/>
        </p:nvSpPr>
        <p:spPr>
          <a:xfrm>
            <a:off x="6628629" y="1744454"/>
            <a:ext cx="3031343" cy="10106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3920"/>
              </a:lnSpc>
            </a:pP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Sẽ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thích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hợp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để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đi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câu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cá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!</a:t>
            </a:r>
          </a:p>
        </p:txBody>
      </p:sp>
      <p:pic>
        <p:nvPicPr>
          <p:cNvPr id="3" name="Cartoon Music (8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05542" y="7086600"/>
            <a:ext cx="324908" cy="32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191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1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2" grpId="0" animBg="1"/>
      <p:bldP spid="37" grpId="0"/>
      <p:bldP spid="43" grpId="0" animBg="1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309"/>
            <a:ext cx="12192000" cy="4950691"/>
          </a:xfrm>
          <a:prstGeom prst="rect">
            <a:avLst/>
          </a:prstGeom>
          <a:solidFill>
            <a:srgbClr val="F4D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ctangle: Rounded Corners 6">
            <a:extLst>
              <a:ext uri="{FF2B5EF4-FFF2-40B4-BE49-F238E27FC236}">
                <a16:creationId xmlns:a16="http://schemas.microsoft.com/office/drawing/2014/main" id="{29DC1B5B-5601-48CA-AABC-BA7D6DF1F2B2}"/>
              </a:ext>
            </a:extLst>
          </p:cNvPr>
          <p:cNvSpPr/>
          <p:nvPr/>
        </p:nvSpPr>
        <p:spPr>
          <a:xfrm>
            <a:off x="337092" y="228601"/>
            <a:ext cx="11517816" cy="6050643"/>
          </a:xfrm>
          <a:prstGeom prst="roundRect">
            <a:avLst>
              <a:gd name="adj" fmla="val 5203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96"/>
          <a:stretch/>
        </p:blipFill>
        <p:spPr>
          <a:xfrm>
            <a:off x="0" y="4648201"/>
            <a:ext cx="12192000" cy="2216727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568567" y="748353"/>
            <a:ext cx="7054867" cy="3153803"/>
          </a:xfrm>
          <a:prstGeom prst="rect">
            <a:avLst/>
          </a:prstGeom>
        </p:spPr>
      </p:pic>
      <p:sp>
        <p:nvSpPr>
          <p:cNvPr id="7" name="TextBox 20"/>
          <p:cNvSpPr txBox="1"/>
          <p:nvPr/>
        </p:nvSpPr>
        <p:spPr>
          <a:xfrm>
            <a:off x="4379568" y="2824317"/>
            <a:ext cx="3432865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6400"/>
              </a:lnSpc>
            </a:pPr>
            <a:r>
              <a:rPr lang="en-US" sz="6667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Luyện</a:t>
            </a:r>
            <a:r>
              <a:rPr lang="en-US" sz="6667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6667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tập</a:t>
            </a:r>
            <a:endParaRPr lang="en-US" sz="6667" dirty="0">
              <a:solidFill>
                <a:srgbClr val="FF000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610247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 flipH="1">
            <a:off x="567158" y="1701800"/>
            <a:ext cx="4062714" cy="3048000"/>
          </a:xfrm>
          <a:prstGeom prst="cloudCallout">
            <a:avLst/>
          </a:prstGeom>
          <a:solidFill>
            <a:srgbClr val="FDFC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TextBox 9"/>
          <p:cNvSpPr txBox="1"/>
          <p:nvPr/>
        </p:nvSpPr>
        <p:spPr>
          <a:xfrm>
            <a:off x="1453112" y="2469183"/>
            <a:ext cx="2612036" cy="2010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3920"/>
              </a:lnSpc>
            </a:pP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Đầu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tiên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chúng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ta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cần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chuẩn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bị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dụng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cụ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.</a:t>
            </a:r>
          </a:p>
        </p:txBody>
      </p:sp>
      <p:sp>
        <p:nvSpPr>
          <p:cNvPr id="9" name="Cloud Callout 8"/>
          <p:cNvSpPr/>
          <p:nvPr/>
        </p:nvSpPr>
        <p:spPr>
          <a:xfrm flipH="1">
            <a:off x="6585995" y="228600"/>
            <a:ext cx="3853405" cy="2692400"/>
          </a:xfrm>
          <a:prstGeom prst="cloudCallout">
            <a:avLst/>
          </a:prstGeom>
          <a:solidFill>
            <a:srgbClr val="FDFC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65774" y="736600"/>
            <a:ext cx="2612036" cy="2010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3920"/>
              </a:lnSpc>
            </a:pP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Bằng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cách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hoàn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thành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bài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tập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sau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đây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.</a:t>
            </a:r>
          </a:p>
        </p:txBody>
      </p:sp>
      <p:pic>
        <p:nvPicPr>
          <p:cNvPr id="11" name="Cartoon Music (8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05542" y="7086600"/>
            <a:ext cx="324908" cy="32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4817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15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7" grpId="0" animBg="1"/>
      <p:bldP spid="8" grpId="0"/>
      <p:bldP spid="9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0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Rectangle: Rounded Corners 6">
            <a:extLst>
              <a:ext uri="{FF2B5EF4-FFF2-40B4-BE49-F238E27FC236}">
                <a16:creationId xmlns:a16="http://schemas.microsoft.com/office/drawing/2014/main" id="{8A392A1F-A124-4B7A-BAB3-82409F2D6037}"/>
              </a:ext>
            </a:extLst>
          </p:cNvPr>
          <p:cNvSpPr/>
          <p:nvPr/>
        </p:nvSpPr>
        <p:spPr>
          <a:xfrm>
            <a:off x="337092" y="228601"/>
            <a:ext cx="11517816" cy="6050643"/>
          </a:xfrm>
          <a:prstGeom prst="roundRect">
            <a:avLst>
              <a:gd name="adj" fmla="val 5203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68" name="Picture 16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96"/>
          <a:stretch/>
        </p:blipFill>
        <p:spPr>
          <a:xfrm>
            <a:off x="0" y="5774953"/>
            <a:ext cx="12192000" cy="221672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flipH="1">
            <a:off x="10929686" y="4920850"/>
            <a:ext cx="1262314" cy="134608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4CC215A-95DD-4554-9981-6FE89195C2E1}"/>
              </a:ext>
            </a:extLst>
          </p:cNvPr>
          <p:cNvGrpSpPr/>
          <p:nvPr/>
        </p:nvGrpSpPr>
        <p:grpSpPr>
          <a:xfrm>
            <a:off x="2766431" y="-166214"/>
            <a:ext cx="1371600" cy="1371600"/>
            <a:chOff x="856628" y="879472"/>
            <a:chExt cx="1554480" cy="1554480"/>
          </a:xfrm>
        </p:grpSpPr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EA1CC47D-074A-43BD-AB6E-35466014D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628" y="879472"/>
              <a:ext cx="1554480" cy="155448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6B0024E-3797-4889-B351-F36FF796383A}"/>
                </a:ext>
              </a:extLst>
            </p:cNvPr>
            <p:cNvSpPr txBox="1"/>
            <p:nvPr/>
          </p:nvSpPr>
          <p:spPr>
            <a:xfrm>
              <a:off x="1499306" y="1189451"/>
              <a:ext cx="492186" cy="872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B207B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1C51A54-1CB7-4B4D-8D32-8D330E325210}"/>
              </a:ext>
            </a:extLst>
          </p:cNvPr>
          <p:cNvSpPr txBox="1"/>
          <p:nvPr/>
        </p:nvSpPr>
        <p:spPr>
          <a:xfrm>
            <a:off x="3954615" y="57914"/>
            <a:ext cx="9084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>
                <a:solidFill>
                  <a:srgbClr val="B207B0"/>
                </a:solidFill>
                <a:latin typeface="Calibri" panose="020F0502020204030204"/>
              </a:rPr>
              <a:t>Nêu</a:t>
            </a:r>
            <a:r>
              <a:rPr lang="en-US" sz="48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4800" b="1" dirty="0" err="1">
                <a:solidFill>
                  <a:srgbClr val="B207B0"/>
                </a:solidFill>
                <a:latin typeface="Calibri" panose="020F0502020204030204"/>
              </a:rPr>
              <a:t>các</a:t>
            </a:r>
            <a:r>
              <a:rPr lang="en-US" sz="48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4800" b="1" dirty="0" err="1">
                <a:solidFill>
                  <a:srgbClr val="B207B0"/>
                </a:solidFill>
                <a:latin typeface="Calibri" panose="020F0502020204030204"/>
              </a:rPr>
              <a:t>số</a:t>
            </a:r>
            <a:r>
              <a:rPr lang="en-US" sz="48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4800" b="1" dirty="0" err="1">
                <a:solidFill>
                  <a:srgbClr val="B207B0"/>
                </a:solidFill>
                <a:latin typeface="Calibri" panose="020F0502020204030204"/>
              </a:rPr>
              <a:t>còn</a:t>
            </a:r>
            <a:r>
              <a:rPr lang="en-US" sz="48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4800" b="1" dirty="0" err="1">
                <a:solidFill>
                  <a:srgbClr val="B207B0"/>
                </a:solidFill>
                <a:latin typeface="Calibri" panose="020F0502020204030204"/>
              </a:rPr>
              <a:t>thiếu</a:t>
            </a:r>
            <a:endParaRPr kumimoji="0" lang="en-US" sz="4800" b="1" i="0" u="none" strike="noStrike" kern="1200" cap="none" spc="0" normalizeH="0" baseline="0" noProof="0" dirty="0" err="1">
              <a:ln>
                <a:noFill/>
              </a:ln>
              <a:solidFill>
                <a:srgbClr val="B207B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Decision 14">
            <a:extLst>
              <a:ext uri="{FF2B5EF4-FFF2-40B4-BE49-F238E27FC236}">
                <a16:creationId xmlns:a16="http://schemas.microsoft.com/office/drawing/2014/main" id="{4AEA31FA-AA58-4F58-9B8F-834EF0C2A12F}"/>
              </a:ext>
            </a:extLst>
          </p:cNvPr>
          <p:cNvSpPr/>
          <p:nvPr/>
        </p:nvSpPr>
        <p:spPr>
          <a:xfrm>
            <a:off x="213188" y="1541532"/>
            <a:ext cx="1152151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16" name="Flowchart: Decision 15">
            <a:extLst>
              <a:ext uri="{FF2B5EF4-FFF2-40B4-BE49-F238E27FC236}">
                <a16:creationId xmlns:a16="http://schemas.microsoft.com/office/drawing/2014/main" id="{E934AC05-4350-415C-A429-662EDBBCE1C0}"/>
              </a:ext>
            </a:extLst>
          </p:cNvPr>
          <p:cNvSpPr/>
          <p:nvPr/>
        </p:nvSpPr>
        <p:spPr>
          <a:xfrm>
            <a:off x="1365340" y="1541532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r>
          </a:p>
        </p:txBody>
      </p:sp>
      <p:sp>
        <p:nvSpPr>
          <p:cNvPr id="17" name="Flowchart: Decision 16">
            <a:extLst>
              <a:ext uri="{FF2B5EF4-FFF2-40B4-BE49-F238E27FC236}">
                <a16:creationId xmlns:a16="http://schemas.microsoft.com/office/drawing/2014/main" id="{EA678B08-F47F-41AD-984C-36FA3ABCF5D4}"/>
              </a:ext>
            </a:extLst>
          </p:cNvPr>
          <p:cNvSpPr/>
          <p:nvPr/>
        </p:nvSpPr>
        <p:spPr>
          <a:xfrm>
            <a:off x="2611438" y="1541532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</a:t>
            </a:r>
          </a:p>
        </p:txBody>
      </p:sp>
      <p:sp>
        <p:nvSpPr>
          <p:cNvPr id="18" name="Flowchart: Decision 17">
            <a:extLst>
              <a:ext uri="{FF2B5EF4-FFF2-40B4-BE49-F238E27FC236}">
                <a16:creationId xmlns:a16="http://schemas.microsoft.com/office/drawing/2014/main" id="{1E1EBD2D-4104-41C6-A3D1-5D48E66CDB27}"/>
              </a:ext>
            </a:extLst>
          </p:cNvPr>
          <p:cNvSpPr/>
          <p:nvPr/>
        </p:nvSpPr>
        <p:spPr>
          <a:xfrm>
            <a:off x="3857536" y="1541532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9" name="Flowchart: Decision 18">
            <a:extLst>
              <a:ext uri="{FF2B5EF4-FFF2-40B4-BE49-F238E27FC236}">
                <a16:creationId xmlns:a16="http://schemas.microsoft.com/office/drawing/2014/main" id="{3B10BD09-00DB-4638-9088-3679041AFD15}"/>
              </a:ext>
            </a:extLst>
          </p:cNvPr>
          <p:cNvSpPr/>
          <p:nvPr/>
        </p:nvSpPr>
        <p:spPr>
          <a:xfrm>
            <a:off x="5103634" y="1541532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latin typeface="Calibri" panose="020F0502020204030204"/>
              </a:rPr>
              <a:t>35</a:t>
            </a:r>
            <a:endParaRPr kumimoji="0" lang="en-US" sz="2800" b="1" i="0" u="none" strike="noStrike" kern="1200" cap="none" spc="0" normalizeH="0" baseline="0" noProof="0" dirty="0">
              <a:ln>
                <a:solidFill>
                  <a:srgbClr val="0070C0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lowchart: Decision 19">
            <a:extLst>
              <a:ext uri="{FF2B5EF4-FFF2-40B4-BE49-F238E27FC236}">
                <a16:creationId xmlns:a16="http://schemas.microsoft.com/office/drawing/2014/main" id="{036E3338-7043-41D3-A02F-92912B02A4BA}"/>
              </a:ext>
            </a:extLst>
          </p:cNvPr>
          <p:cNvSpPr/>
          <p:nvPr/>
        </p:nvSpPr>
        <p:spPr>
          <a:xfrm>
            <a:off x="6349732" y="1541532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42</a:t>
            </a:r>
          </a:p>
        </p:txBody>
      </p:sp>
      <p:sp>
        <p:nvSpPr>
          <p:cNvPr id="21" name="Flowchart: Decision 20">
            <a:extLst>
              <a:ext uri="{FF2B5EF4-FFF2-40B4-BE49-F238E27FC236}">
                <a16:creationId xmlns:a16="http://schemas.microsoft.com/office/drawing/2014/main" id="{0CF1BE83-F464-4B4A-BB39-6D50F44AA45E}"/>
              </a:ext>
            </a:extLst>
          </p:cNvPr>
          <p:cNvSpPr/>
          <p:nvPr/>
        </p:nvSpPr>
        <p:spPr>
          <a:xfrm>
            <a:off x="7615409" y="1541532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22" name="Flowchart: Decision 21">
            <a:extLst>
              <a:ext uri="{FF2B5EF4-FFF2-40B4-BE49-F238E27FC236}">
                <a16:creationId xmlns:a16="http://schemas.microsoft.com/office/drawing/2014/main" id="{653128CA-9AAB-46BB-80DD-BC2495C8F7B5}"/>
              </a:ext>
            </a:extLst>
          </p:cNvPr>
          <p:cNvSpPr/>
          <p:nvPr/>
        </p:nvSpPr>
        <p:spPr>
          <a:xfrm>
            <a:off x="8845532" y="1541532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56</a:t>
            </a:r>
          </a:p>
        </p:txBody>
      </p:sp>
      <p:sp>
        <p:nvSpPr>
          <p:cNvPr id="23" name="Flowchart: Decision 22">
            <a:extLst>
              <a:ext uri="{FF2B5EF4-FFF2-40B4-BE49-F238E27FC236}">
                <a16:creationId xmlns:a16="http://schemas.microsoft.com/office/drawing/2014/main" id="{ED31EE43-DB04-43E4-B27E-65C94B564647}"/>
              </a:ext>
            </a:extLst>
          </p:cNvPr>
          <p:cNvSpPr/>
          <p:nvPr/>
        </p:nvSpPr>
        <p:spPr>
          <a:xfrm>
            <a:off x="10075655" y="1541532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24" name="Flowchart: Decision 23">
            <a:extLst>
              <a:ext uri="{FF2B5EF4-FFF2-40B4-BE49-F238E27FC236}">
                <a16:creationId xmlns:a16="http://schemas.microsoft.com/office/drawing/2014/main" id="{EBB477C2-E5ED-42FC-8F74-404AFA62901F}"/>
              </a:ext>
            </a:extLst>
          </p:cNvPr>
          <p:cNvSpPr/>
          <p:nvPr/>
        </p:nvSpPr>
        <p:spPr>
          <a:xfrm>
            <a:off x="11305778" y="1541532"/>
            <a:ext cx="1099411" cy="1004777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70</a:t>
            </a:r>
          </a:p>
        </p:txBody>
      </p:sp>
      <p:sp>
        <p:nvSpPr>
          <p:cNvPr id="25" name="Right Brace 24">
            <a:extLst>
              <a:ext uri="{FF2B5EF4-FFF2-40B4-BE49-F238E27FC236}">
                <a16:creationId xmlns:a16="http://schemas.microsoft.com/office/drawing/2014/main" id="{6D81D506-D790-472D-9518-8B157BD7C5AE}"/>
              </a:ext>
            </a:extLst>
          </p:cNvPr>
          <p:cNvSpPr/>
          <p:nvPr/>
        </p:nvSpPr>
        <p:spPr>
          <a:xfrm rot="5400000">
            <a:off x="1276838" y="2091884"/>
            <a:ext cx="156489" cy="1246097"/>
          </a:xfrm>
          <a:prstGeom prst="rightBrace">
            <a:avLst>
              <a:gd name="adj1" fmla="val 40759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Right Brace 25">
            <a:extLst>
              <a:ext uri="{FF2B5EF4-FFF2-40B4-BE49-F238E27FC236}">
                <a16:creationId xmlns:a16="http://schemas.microsoft.com/office/drawing/2014/main" id="{ACA6FE76-5EC5-46DF-8724-709BCE34941C}"/>
              </a:ext>
            </a:extLst>
          </p:cNvPr>
          <p:cNvSpPr/>
          <p:nvPr/>
        </p:nvSpPr>
        <p:spPr>
          <a:xfrm rot="16200000">
            <a:off x="2429418" y="731821"/>
            <a:ext cx="344463" cy="1388308"/>
          </a:xfrm>
          <a:prstGeom prst="rightBrace">
            <a:avLst>
              <a:gd name="adj1" fmla="val 40759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2FAE770-D7BE-41EC-ADAF-F8947B006894}"/>
              </a:ext>
            </a:extLst>
          </p:cNvPr>
          <p:cNvSpPr txBox="1"/>
          <p:nvPr/>
        </p:nvSpPr>
        <p:spPr>
          <a:xfrm>
            <a:off x="2558581" y="768462"/>
            <a:ext cx="180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B8417451-01AD-4FF7-B16F-B1E4E88F8B3D}"/>
              </a:ext>
            </a:extLst>
          </p:cNvPr>
          <p:cNvSpPr/>
          <p:nvPr/>
        </p:nvSpPr>
        <p:spPr>
          <a:xfrm>
            <a:off x="4085757" y="1803334"/>
            <a:ext cx="757706" cy="58562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28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749E8D5C-AA85-40CE-B5B4-49CD6C60BEB9}"/>
              </a:ext>
            </a:extLst>
          </p:cNvPr>
          <p:cNvSpPr/>
          <p:nvPr/>
        </p:nvSpPr>
        <p:spPr>
          <a:xfrm>
            <a:off x="7917439" y="1849813"/>
            <a:ext cx="642039" cy="58562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49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FADEE35-49E1-4FAE-93E5-DA1C3356789E}"/>
              </a:ext>
            </a:extLst>
          </p:cNvPr>
          <p:cNvSpPr/>
          <p:nvPr/>
        </p:nvSpPr>
        <p:spPr>
          <a:xfrm>
            <a:off x="10448613" y="1849813"/>
            <a:ext cx="567605" cy="51844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63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A206FDF-4613-4191-9004-DD3DB92EE7BE}"/>
              </a:ext>
            </a:extLst>
          </p:cNvPr>
          <p:cNvSpPr txBox="1"/>
          <p:nvPr/>
        </p:nvSpPr>
        <p:spPr>
          <a:xfrm>
            <a:off x="1243255" y="2824981"/>
            <a:ext cx="180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03935C-219A-4E9C-AA66-0E06BE303E2E}"/>
              </a:ext>
            </a:extLst>
          </p:cNvPr>
          <p:cNvSpPr txBox="1"/>
          <p:nvPr/>
        </p:nvSpPr>
        <p:spPr>
          <a:xfrm>
            <a:off x="457200" y="546410"/>
            <a:ext cx="12460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a)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82283DE-3BD0-40F7-88EB-F4BA7C1196D1}"/>
              </a:ext>
            </a:extLst>
          </p:cNvPr>
          <p:cNvSpPr txBox="1"/>
          <p:nvPr/>
        </p:nvSpPr>
        <p:spPr>
          <a:xfrm>
            <a:off x="151171" y="4028846"/>
            <a:ext cx="161014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B9E61D4B-789E-4D9C-8A7C-6917C0B04B7F}"/>
              </a:ext>
            </a:extLst>
          </p:cNvPr>
          <p:cNvSpPr/>
          <p:nvPr/>
        </p:nvSpPr>
        <p:spPr>
          <a:xfrm>
            <a:off x="649031" y="3928752"/>
            <a:ext cx="1028635" cy="884583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70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CCF31221-211A-4C4B-A2CF-A972EF235BC3}"/>
              </a:ext>
            </a:extLst>
          </p:cNvPr>
          <p:cNvSpPr/>
          <p:nvPr/>
        </p:nvSpPr>
        <p:spPr>
          <a:xfrm>
            <a:off x="1802412" y="3948885"/>
            <a:ext cx="1035757" cy="884583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63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ED45939-FDF1-47B3-A36B-233A96A32151}"/>
              </a:ext>
            </a:extLst>
          </p:cNvPr>
          <p:cNvSpPr/>
          <p:nvPr/>
        </p:nvSpPr>
        <p:spPr>
          <a:xfrm>
            <a:off x="2955607" y="3936009"/>
            <a:ext cx="1057664" cy="884583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56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451DAA3F-B335-4671-B7A8-34E246DB6B32}"/>
              </a:ext>
            </a:extLst>
          </p:cNvPr>
          <p:cNvSpPr/>
          <p:nvPr/>
        </p:nvSpPr>
        <p:spPr>
          <a:xfrm>
            <a:off x="4148648" y="3955343"/>
            <a:ext cx="1120842" cy="884583"/>
          </a:xfrm>
          <a:prstGeom prst="ellipse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3F89863-22EA-492E-A849-6CC2EE4BD06F}"/>
              </a:ext>
            </a:extLst>
          </p:cNvPr>
          <p:cNvSpPr/>
          <p:nvPr/>
        </p:nvSpPr>
        <p:spPr>
          <a:xfrm>
            <a:off x="5404867" y="3928752"/>
            <a:ext cx="1082688" cy="884583"/>
          </a:xfrm>
          <a:prstGeom prst="ellips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6738EC93-6CB1-4AA8-A14B-1E7E0B6D3749}"/>
              </a:ext>
            </a:extLst>
          </p:cNvPr>
          <p:cNvSpPr/>
          <p:nvPr/>
        </p:nvSpPr>
        <p:spPr>
          <a:xfrm>
            <a:off x="6563403" y="3894330"/>
            <a:ext cx="1013668" cy="884583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35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42CBF700-E326-4E0C-A416-41D1C49F0B08}"/>
              </a:ext>
            </a:extLst>
          </p:cNvPr>
          <p:cNvSpPr/>
          <p:nvPr/>
        </p:nvSpPr>
        <p:spPr>
          <a:xfrm>
            <a:off x="7632978" y="3906192"/>
            <a:ext cx="1082688" cy="884583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69BC4E76-9FDC-42CA-8388-20180D63C482}"/>
              </a:ext>
            </a:extLst>
          </p:cNvPr>
          <p:cNvSpPr/>
          <p:nvPr/>
        </p:nvSpPr>
        <p:spPr>
          <a:xfrm>
            <a:off x="8749702" y="3906192"/>
            <a:ext cx="1037534" cy="884583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21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D5D5B3A2-F635-464E-B283-D99633248967}"/>
              </a:ext>
            </a:extLst>
          </p:cNvPr>
          <p:cNvSpPr/>
          <p:nvPr/>
        </p:nvSpPr>
        <p:spPr>
          <a:xfrm>
            <a:off x="11067678" y="3868429"/>
            <a:ext cx="914400" cy="884583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4C76222A-176D-4C49-A2D7-FE116104A523}"/>
              </a:ext>
            </a:extLst>
          </p:cNvPr>
          <p:cNvSpPr/>
          <p:nvPr/>
        </p:nvSpPr>
        <p:spPr>
          <a:xfrm>
            <a:off x="9909103" y="3876952"/>
            <a:ext cx="1076674" cy="884583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8" name="Right Brace 67">
            <a:extLst>
              <a:ext uri="{FF2B5EF4-FFF2-40B4-BE49-F238E27FC236}">
                <a16:creationId xmlns:a16="http://schemas.microsoft.com/office/drawing/2014/main" id="{127C0A96-B3FC-45FB-8FEF-9900365181D5}"/>
              </a:ext>
            </a:extLst>
          </p:cNvPr>
          <p:cNvSpPr/>
          <p:nvPr/>
        </p:nvSpPr>
        <p:spPr>
          <a:xfrm rot="5400000">
            <a:off x="1422429" y="4208756"/>
            <a:ext cx="355566" cy="1549429"/>
          </a:xfrm>
          <a:prstGeom prst="rightBrace">
            <a:avLst>
              <a:gd name="adj1" fmla="val 40759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9" name="Right Brace 68">
            <a:extLst>
              <a:ext uri="{FF2B5EF4-FFF2-40B4-BE49-F238E27FC236}">
                <a16:creationId xmlns:a16="http://schemas.microsoft.com/office/drawing/2014/main" id="{3FFC43C4-A674-4858-8320-33D1C2C5F13F}"/>
              </a:ext>
            </a:extLst>
          </p:cNvPr>
          <p:cNvSpPr/>
          <p:nvPr/>
        </p:nvSpPr>
        <p:spPr>
          <a:xfrm rot="5400000">
            <a:off x="2984114" y="4343108"/>
            <a:ext cx="264693" cy="1219662"/>
          </a:xfrm>
          <a:prstGeom prst="rightBrace">
            <a:avLst>
              <a:gd name="adj1" fmla="val 40759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64C12F67-3E9F-4ABA-B59F-8D01B0623F8D}"/>
              </a:ext>
            </a:extLst>
          </p:cNvPr>
          <p:cNvSpPr/>
          <p:nvPr/>
        </p:nvSpPr>
        <p:spPr>
          <a:xfrm>
            <a:off x="4159634" y="4036239"/>
            <a:ext cx="1017550" cy="73196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/>
              <a:t>49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B0EED755-9C55-454F-99DF-B7BB8AECBA79}"/>
              </a:ext>
            </a:extLst>
          </p:cNvPr>
          <p:cNvSpPr/>
          <p:nvPr/>
        </p:nvSpPr>
        <p:spPr>
          <a:xfrm>
            <a:off x="5423042" y="4031654"/>
            <a:ext cx="1022828" cy="73196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/>
              <a:t>42</a:t>
            </a: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3C78D78-1F6E-4146-B33A-9C426823016A}"/>
              </a:ext>
            </a:extLst>
          </p:cNvPr>
          <p:cNvSpPr/>
          <p:nvPr/>
        </p:nvSpPr>
        <p:spPr>
          <a:xfrm>
            <a:off x="7652919" y="3982503"/>
            <a:ext cx="988229" cy="73196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/>
              <a:t>28</a:t>
            </a: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23D200B7-63DC-4669-BC8E-B36FB1A27E0A}"/>
              </a:ext>
            </a:extLst>
          </p:cNvPr>
          <p:cNvSpPr/>
          <p:nvPr/>
        </p:nvSpPr>
        <p:spPr>
          <a:xfrm>
            <a:off x="9970094" y="3963891"/>
            <a:ext cx="986789" cy="73196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/>
              <a:t>14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714462A-33F0-4F83-AB3F-E31A3C05B07E}"/>
              </a:ext>
            </a:extLst>
          </p:cNvPr>
          <p:cNvSpPr txBox="1"/>
          <p:nvPr/>
        </p:nvSpPr>
        <p:spPr>
          <a:xfrm>
            <a:off x="1004798" y="5218156"/>
            <a:ext cx="18097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- 7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D94AA1F-0ACA-48F1-885F-F298505561BC}"/>
              </a:ext>
            </a:extLst>
          </p:cNvPr>
          <p:cNvSpPr txBox="1"/>
          <p:nvPr/>
        </p:nvSpPr>
        <p:spPr>
          <a:xfrm>
            <a:off x="2711979" y="5175556"/>
            <a:ext cx="18097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- 7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/>
      <p:bldP spid="28" grpId="0" animBg="1"/>
      <p:bldP spid="30" grpId="0" animBg="1"/>
      <p:bldP spid="32" grpId="0" animBg="1"/>
      <p:bldP spid="33" grpId="0"/>
      <p:bldP spid="56" grpId="0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/>
      <p:bldP spid="7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309"/>
            <a:ext cx="12192000" cy="6017491"/>
          </a:xfrm>
          <a:prstGeom prst="rect">
            <a:avLst/>
          </a:prstGeom>
          <a:solidFill>
            <a:srgbClr val="F4D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Rectangle: Rounded Corners 6">
            <a:extLst>
              <a:ext uri="{FF2B5EF4-FFF2-40B4-BE49-F238E27FC236}">
                <a16:creationId xmlns:a16="http://schemas.microsoft.com/office/drawing/2014/main" id="{29DC1B5B-5601-48CA-AABC-BA7D6DF1F2B2}"/>
              </a:ext>
            </a:extLst>
          </p:cNvPr>
          <p:cNvSpPr/>
          <p:nvPr/>
        </p:nvSpPr>
        <p:spPr>
          <a:xfrm>
            <a:off x="337092" y="228601"/>
            <a:ext cx="11517816" cy="6050643"/>
          </a:xfrm>
          <a:prstGeom prst="roundRect">
            <a:avLst>
              <a:gd name="adj" fmla="val 5203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96"/>
          <a:stretch/>
        </p:blipFill>
        <p:spPr>
          <a:xfrm>
            <a:off x="0" y="5774953"/>
            <a:ext cx="12192000" cy="2216727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 rot="20087397" flipH="1">
            <a:off x="1130699" y="362276"/>
            <a:ext cx="4278703" cy="3036749"/>
          </a:xfrm>
          <a:prstGeom prst="cloudCallout">
            <a:avLst/>
          </a:prstGeom>
          <a:solidFill>
            <a:srgbClr val="FDFC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TextBox 9"/>
          <p:cNvSpPr txBox="1"/>
          <p:nvPr/>
        </p:nvSpPr>
        <p:spPr>
          <a:xfrm>
            <a:off x="1591390" y="1203969"/>
            <a:ext cx="3338547" cy="15107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3920"/>
              </a:lnSpc>
            </a:pPr>
            <a:r>
              <a:rPr lang="en-US" sz="4000">
                <a:solidFill>
                  <a:srgbClr val="412704"/>
                </a:solidFill>
                <a:latin typeface="#9Slide05 FS Blonde Script"/>
              </a:rPr>
              <a:t>Chúng ta đã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có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dụng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cụ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để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đi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câu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cá</a:t>
            </a:r>
            <a:endParaRPr lang="en-US" sz="4000" dirty="0">
              <a:solidFill>
                <a:srgbClr val="412704"/>
              </a:solidFill>
              <a:latin typeface="#9Slide05 FS Blonde Script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7620000" y="635000"/>
            <a:ext cx="3657600" cy="2692400"/>
          </a:xfrm>
          <a:prstGeom prst="cloudCallout">
            <a:avLst/>
          </a:prstGeom>
          <a:solidFill>
            <a:srgbClr val="FDFC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65873" y="1498600"/>
            <a:ext cx="2612036" cy="10106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3920"/>
              </a:lnSpc>
            </a:pP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Bắt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đầu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đi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câu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 </a:t>
            </a:r>
            <a:r>
              <a:rPr lang="en-US" sz="4000" dirty="0" err="1">
                <a:solidFill>
                  <a:srgbClr val="412704"/>
                </a:solidFill>
                <a:latin typeface="#9Slide05 FS Blonde Script"/>
              </a:rPr>
              <a:t>thôi</a:t>
            </a:r>
            <a:r>
              <a:rPr lang="en-US" sz="4000" dirty="0">
                <a:solidFill>
                  <a:srgbClr val="412704"/>
                </a:solidFill>
                <a:latin typeface="#9Slide05 FS Blonde Script"/>
              </a:rPr>
              <a:t>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34000" y="3434306"/>
            <a:ext cx="2844800" cy="2380957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792047" y="4052094"/>
            <a:ext cx="4114799" cy="1519537"/>
            <a:chOff x="1066800" y="7037369"/>
            <a:chExt cx="6172199" cy="2279305"/>
          </a:xfrm>
        </p:grpSpPr>
        <p:sp>
          <p:nvSpPr>
            <p:cNvPr id="11" name="Rounded Rectangle 10"/>
            <p:cNvSpPr/>
            <p:nvPr/>
          </p:nvSpPr>
          <p:spPr>
            <a:xfrm>
              <a:off x="1066800" y="7037369"/>
              <a:ext cx="6172199" cy="2279305"/>
            </a:xfrm>
            <a:prstGeom prst="roundRect">
              <a:avLst/>
            </a:prstGeom>
            <a:solidFill>
              <a:schemeClr val="bg1">
                <a:alpha val="8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en-US" sz="1200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620" r="54257" b="69768"/>
            <a:stretch/>
          </p:blipFill>
          <p:spPr>
            <a:xfrm>
              <a:off x="1626371" y="7295220"/>
              <a:ext cx="1625623" cy="1887174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30" r="26046" b="66576"/>
            <a:stretch/>
          </p:blipFill>
          <p:spPr>
            <a:xfrm>
              <a:off x="3775598" y="7383780"/>
              <a:ext cx="1368780" cy="1756793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49" t="9258" r="41418" b="7776"/>
            <a:stretch/>
          </p:blipFill>
          <p:spPr>
            <a:xfrm>
              <a:off x="5144378" y="7337041"/>
              <a:ext cx="1152943" cy="18035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209960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392</Words>
  <Application>Microsoft Office PowerPoint</Application>
  <PresentationFormat>Widescreen</PresentationFormat>
  <Paragraphs>127</Paragraphs>
  <Slides>17</Slides>
  <Notes>8</Notes>
  <HiddenSlides>0</HiddenSlides>
  <MMClips>9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#9Slide03 SFU Futura_05</vt:lpstr>
      <vt:lpstr>#9Slide05 Brannboll Ny</vt:lpstr>
      <vt:lpstr>#9Slide05 FS Blonde Script</vt:lpstr>
      <vt:lpstr>Arial</vt:lpstr>
      <vt:lpstr>Calibri</vt:lpstr>
      <vt:lpstr>Coiny</vt:lpstr>
      <vt:lpstr>Itim</vt:lpstr>
      <vt:lpstr>Pattaya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</cp:lastModifiedBy>
  <cp:revision>16</cp:revision>
  <dcterms:created xsi:type="dcterms:W3CDTF">2022-06-22T00:14:52Z</dcterms:created>
  <dcterms:modified xsi:type="dcterms:W3CDTF">2022-06-22T01:15:32Z</dcterms:modified>
</cp:coreProperties>
</file>