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CC99"/>
    <a:srgbClr val="CCE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23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914116"/>
            <a:ext cx="8975031" cy="2734083"/>
            <a:chOff x="258097" y="1914117"/>
            <a:chExt cx="8458200" cy="1828800"/>
          </a:xfrm>
        </p:grpSpPr>
        <p:sp>
          <p:nvSpPr>
            <p:cNvPr id="12" name="Rounded Rectangle 11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</a:rPr>
                <a:t>Bài</a:t>
              </a:r>
              <a:r>
                <a:rPr lang="en-US" sz="4800" dirty="0" smtClean="0">
                  <a:solidFill>
                    <a:schemeClr val="tx1"/>
                  </a:solidFill>
                </a:rPr>
                <a:t> 10</a:t>
              </a:r>
            </a:p>
            <a:p>
              <a:pPr algn="ctr"/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PHÉP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CỘNG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TRONG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PHẠM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VI 10</a:t>
              </a:r>
              <a:endParaRPr lang="vi-VN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0"/>
            <a:ext cx="9144000" cy="2188522"/>
            <a:chOff x="0" y="0"/>
            <a:chExt cx="9144000" cy="2188522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1828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Cloud 5"/>
            <p:cNvSpPr/>
            <p:nvPr/>
          </p:nvSpPr>
          <p:spPr>
            <a:xfrm rot="1034735">
              <a:off x="166596" y="249878"/>
              <a:ext cx="3007788" cy="1938644"/>
            </a:xfrm>
            <a:prstGeom prst="cloud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8" name="Rectangle 7"/>
            <p:cNvSpPr/>
            <p:nvPr/>
          </p:nvSpPr>
          <p:spPr>
            <a:xfrm rot="789568">
              <a:off x="533486" y="753070"/>
              <a:ext cx="219483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b="1" cap="none" spc="0" dirty="0" err="1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Chủ</a:t>
              </a:r>
              <a:r>
                <a:rPr lang="en-US" sz="4000" b="1" cap="none" spc="0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 </a:t>
              </a:r>
              <a:r>
                <a:rPr lang="en-US" sz="4000" b="1" cap="none" spc="0" dirty="0" err="1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đề</a:t>
              </a:r>
              <a:endParaRPr lang="en-US" sz="40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43000" y="533400"/>
            <a:ext cx="93166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 smtClean="0"/>
              <a:t>3</a:t>
            </a:r>
            <a:endParaRPr lang="vi-VN" sz="11500" b="1" dirty="0"/>
          </a:p>
        </p:txBody>
      </p:sp>
      <p:sp>
        <p:nvSpPr>
          <p:cNvPr id="11" name="Rectangle 10"/>
          <p:cNvSpPr/>
          <p:nvPr/>
        </p:nvSpPr>
        <p:spPr>
          <a:xfrm>
            <a:off x="3145550" y="457200"/>
            <a:ext cx="560993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PHÉP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CỘNG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PHÉP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TRỪ</a:t>
            </a:r>
            <a:endParaRPr lang="en-US" sz="4400" b="1" dirty="0" smtClean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4400" b="1" cap="none" spc="0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TRONG</a:t>
            </a:r>
            <a:r>
              <a:rPr lang="en-US" sz="4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cap="none" spc="0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PHẠM</a:t>
            </a:r>
            <a:r>
              <a:rPr lang="en-US" sz="4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VI 10</a:t>
            </a:r>
            <a:endParaRPr lang="vi-VN" sz="4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2438400"/>
            <a:ext cx="8305800" cy="3886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362200" y="1600200"/>
            <a:ext cx="48768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Gộp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276600" y="4219546"/>
            <a:ext cx="5418936" cy="2015714"/>
            <a:chOff x="3276600" y="4219546"/>
            <a:chExt cx="5418936" cy="2015714"/>
          </a:xfrm>
        </p:grpSpPr>
        <p:sp>
          <p:nvSpPr>
            <p:cNvPr id="14" name="Rounded Rectangle 13"/>
            <p:cNvSpPr/>
            <p:nvPr/>
          </p:nvSpPr>
          <p:spPr>
            <a:xfrm>
              <a:off x="3276600" y="4219546"/>
              <a:ext cx="5418936" cy="2015714"/>
            </a:xfrm>
            <a:prstGeom prst="roundRect">
              <a:avLst/>
            </a:prstGeom>
            <a:solidFill>
              <a:srgbClr val="FFCC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114800" y="4343400"/>
              <a:ext cx="3728185" cy="7620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385" y="4548172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450" y="4548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780" y="4548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326" y="4546487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028" y="4525221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itle 1"/>
          <p:cNvSpPr txBox="1">
            <a:spLocks/>
          </p:cNvSpPr>
          <p:nvPr/>
        </p:nvSpPr>
        <p:spPr>
          <a:xfrm>
            <a:off x="5081968" y="5105400"/>
            <a:ext cx="1699832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+ 2 = 5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442136" y="5636170"/>
            <a:ext cx="3374631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676698" y="5630912"/>
            <a:ext cx="2050370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Dấu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2362200" cy="24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2823310" y="2283370"/>
            <a:ext cx="4349605" cy="990600"/>
          </a:xfrm>
          <a:prstGeom prst="wedgeRoundRectCallout">
            <a:avLst>
              <a:gd name="adj1" fmla="val -43583"/>
              <a:gd name="adj2" fmla="val 76824"/>
              <a:gd name="adj3" fmla="val 16667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Gộp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vi-VN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-82801" y="2743200"/>
            <a:ext cx="844801" cy="685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6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0" grpId="0"/>
      <p:bldP spid="34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2819400"/>
            <a:ext cx="8305800" cy="2362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362200" y="1600200"/>
            <a:ext cx="48768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Gộp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8199" y="3505200"/>
            <a:ext cx="2309432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+ 3 = 4</a:t>
            </a:r>
            <a:endParaRPr lang="vi-VN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5410200" y="4017840"/>
            <a:ext cx="3374631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bốn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-82801" y="2667000"/>
            <a:ext cx="844801" cy="685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4648200" cy="1866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75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7546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444391" y="1882350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7391" y="18943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92261"/>
            <a:ext cx="1744358" cy="627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124116"/>
            <a:ext cx="1744358" cy="6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876801"/>
            <a:ext cx="1710156" cy="855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400" y="4888202"/>
            <a:ext cx="1721557" cy="84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676400" y="2969043"/>
            <a:ext cx="2608567" cy="914400"/>
            <a:chOff x="1066800" y="4816366"/>
            <a:chExt cx="2608567" cy="914400"/>
          </a:xfrm>
        </p:grpSpPr>
        <p:sp>
          <p:nvSpPr>
            <p:cNvPr id="1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75301" y="2971800"/>
            <a:ext cx="2608567" cy="914400"/>
            <a:chOff x="1066800" y="4816366"/>
            <a:chExt cx="2608567" cy="914400"/>
          </a:xfrm>
        </p:grpSpPr>
        <p:sp>
          <p:nvSpPr>
            <p:cNvPr id="17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76400" y="4861034"/>
            <a:ext cx="2608567" cy="914400"/>
            <a:chOff x="1066800" y="4816366"/>
            <a:chExt cx="2608567" cy="914400"/>
          </a:xfrm>
        </p:grpSpPr>
        <p:sp>
          <p:nvSpPr>
            <p:cNvPr id="20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75301" y="4863791"/>
            <a:ext cx="2608567" cy="914400"/>
            <a:chOff x="1066800" y="4816366"/>
            <a:chExt cx="2608567" cy="914400"/>
          </a:xfrm>
        </p:grpSpPr>
        <p:sp>
          <p:nvSpPr>
            <p:cNvPr id="23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+ 4 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-55065" y="3125648"/>
            <a:ext cx="4700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25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-66285" y="5079707"/>
            <a:ext cx="4700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c)</a:t>
            </a:r>
            <a:endParaRPr lang="vi-VN" sz="25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603868" y="3124200"/>
            <a:ext cx="4876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25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92648" y="5078259"/>
            <a:ext cx="4876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d)</a:t>
            </a:r>
            <a:endParaRPr lang="vi-VN" sz="25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779613" y="3148270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373891" y="314682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79613" y="5037504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69350" y="504399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5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3810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5087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7391" y="5207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94" y="1219200"/>
            <a:ext cx="5972175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391" y="4038600"/>
            <a:ext cx="615315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115439" y="3124201"/>
            <a:ext cx="2833025" cy="560673"/>
            <a:chOff x="2881975" y="4343400"/>
            <a:chExt cx="2833025" cy="560673"/>
          </a:xfrm>
        </p:grpSpPr>
        <p:sp>
          <p:nvSpPr>
            <p:cNvPr id="10" name="TextBox 9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306122" y="3134358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06230" y="3148006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800" b="1" dirty="0">
              <a:solidFill>
                <a:srgbClr val="FF0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108434" y="6172200"/>
            <a:ext cx="2833025" cy="560673"/>
            <a:chOff x="2881975" y="4343400"/>
            <a:chExt cx="2833025" cy="560673"/>
          </a:xfrm>
        </p:grpSpPr>
        <p:sp>
          <p:nvSpPr>
            <p:cNvPr id="17" name="TextBox 16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299117" y="618235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99225" y="6196005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9600" y="1447801"/>
            <a:ext cx="7088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a) </a:t>
            </a:r>
            <a:endParaRPr lang="vi-VN" sz="35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13009" y="4038600"/>
            <a:ext cx="7328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b) </a:t>
            </a:r>
            <a:endParaRPr lang="vi-VN" sz="3500" b="1" dirty="0"/>
          </a:p>
        </p:txBody>
      </p:sp>
    </p:spTree>
    <p:extLst>
      <p:ext uri="{BB962C8B-B14F-4D97-AF65-F5344CB8AC3E}">
        <p14:creationId xmlns:p14="http://schemas.microsoft.com/office/powerpoint/2010/main" val="183619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03715" y="3810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44391" y="5087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325" y="1862799"/>
            <a:ext cx="5838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5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084568" y="2317530"/>
            <a:ext cx="762000" cy="533400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891235" y="2317530"/>
            <a:ext cx="762000" cy="5334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478703" y="1752600"/>
            <a:ext cx="762000" cy="5334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7200" y="2850930"/>
            <a:ext cx="2608567" cy="914400"/>
            <a:chOff x="1066800" y="4816366"/>
            <a:chExt cx="2608567" cy="914400"/>
          </a:xfrm>
        </p:grpSpPr>
        <p:sp>
          <p:nvSpPr>
            <p:cNvPr id="11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+ 3 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547033" y="303223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200400" y="1768366"/>
            <a:ext cx="2608567" cy="2012730"/>
            <a:chOff x="3200400" y="1768366"/>
            <a:chExt cx="2608567" cy="2012730"/>
          </a:xfrm>
        </p:grpSpPr>
        <p:sp>
          <p:nvSpPr>
            <p:cNvPr id="14" name="Rounded Rectangle 13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18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+ 2 </a:t>
                </a:r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6230633" y="1768366"/>
            <a:ext cx="2608567" cy="2012730"/>
            <a:chOff x="3200400" y="1768366"/>
            <a:chExt cx="2608567" cy="2012730"/>
          </a:xfrm>
        </p:grpSpPr>
        <p:sp>
          <p:nvSpPr>
            <p:cNvPr id="23" name="Rounded Rectangle 22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28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 + 2 </a:t>
                </a:r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168166" y="4330103"/>
            <a:ext cx="60785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5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1078409" y="4784834"/>
            <a:ext cx="762000" cy="5334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885076" y="4784834"/>
            <a:ext cx="762000" cy="5334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472544" y="4219904"/>
            <a:ext cx="762000" cy="533400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51041" y="5318234"/>
            <a:ext cx="2608567" cy="914400"/>
            <a:chOff x="1066800" y="4816366"/>
            <a:chExt cx="2608567" cy="914400"/>
          </a:xfrm>
        </p:grpSpPr>
        <p:sp>
          <p:nvSpPr>
            <p:cNvPr id="35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+ 1 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194241" y="4235670"/>
            <a:ext cx="2608567" cy="2012730"/>
            <a:chOff x="3200400" y="1768366"/>
            <a:chExt cx="2608567" cy="2012730"/>
          </a:xfrm>
        </p:grpSpPr>
        <p:sp>
          <p:nvSpPr>
            <p:cNvPr id="39" name="Rounded Rectangle 38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44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 + 1 </a:t>
                </a:r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6224474" y="4235670"/>
            <a:ext cx="2608567" cy="2012730"/>
            <a:chOff x="3200400" y="1768366"/>
            <a:chExt cx="2608567" cy="2012730"/>
          </a:xfrm>
        </p:grpSpPr>
        <p:sp>
          <p:nvSpPr>
            <p:cNvPr id="47" name="Rounded Rectangle 46"/>
            <p:cNvSpPr/>
            <p:nvPr/>
          </p:nvSpPr>
          <p:spPr>
            <a:xfrm>
              <a:off x="3827768" y="2333296"/>
              <a:ext cx="762000" cy="533400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4634435" y="2333296"/>
              <a:ext cx="762000" cy="533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4221903" y="1768366"/>
              <a:ext cx="762000" cy="533400"/>
            </a:xfrm>
            <a:prstGeom prst="round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3200400" y="2866696"/>
              <a:ext cx="2608567" cy="914400"/>
              <a:chOff x="1066800" y="4816366"/>
              <a:chExt cx="2608567" cy="914400"/>
            </a:xfrm>
          </p:grpSpPr>
          <p:sp>
            <p:nvSpPr>
              <p:cNvPr id="52" name="Title 1"/>
              <p:cNvSpPr txBox="1">
                <a:spLocks/>
              </p:cNvSpPr>
              <p:nvPr/>
            </p:nvSpPr>
            <p:spPr>
              <a:xfrm>
                <a:off x="1066800" y="4816366"/>
                <a:ext cx="2297523" cy="9144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 + 1 </a:t>
                </a:r>
                <a:r>
                  <a:rPr lang="en-US" sz="35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>
                <a:off x="3050872" y="4970214"/>
                <a:ext cx="624495" cy="60670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5301368" y="3052076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321566" y="3052076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45032" y="5493256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32238" y="4246603"/>
            <a:ext cx="370614" cy="492443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600" b="1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14068" y="4260861"/>
            <a:ext cx="370614" cy="492443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600" b="1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301368" y="551420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47829" y="4235670"/>
            <a:ext cx="370614" cy="492443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6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304700" y="5519380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9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30" grpId="0"/>
      <p:bldP spid="31" grpId="0" animBg="1"/>
      <p:bldP spid="32" grpId="0" animBg="1"/>
      <p:bldP spid="3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197</Words>
  <Application>Microsoft Office PowerPoint</Application>
  <PresentationFormat>On-screen Show (4:3)</PresentationFormat>
  <Paragraphs>96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Gộp lại thì được mấy?</vt:lpstr>
      <vt:lpstr>Gộp lại thì được mấy?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12</cp:revision>
  <dcterms:created xsi:type="dcterms:W3CDTF">2006-08-16T00:00:00Z</dcterms:created>
  <dcterms:modified xsi:type="dcterms:W3CDTF">2020-08-21T09:09:20Z</dcterms:modified>
</cp:coreProperties>
</file>